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7"/>
  </p:notesMasterIdLst>
  <p:sldIdLst>
    <p:sldId id="310" r:id="rId3"/>
    <p:sldId id="315" r:id="rId4"/>
    <p:sldId id="316" r:id="rId5"/>
    <p:sldId id="319" r:id="rId6"/>
    <p:sldId id="317" r:id="rId7"/>
    <p:sldId id="318" r:id="rId8"/>
    <p:sldId id="311" r:id="rId9"/>
    <p:sldId id="312" r:id="rId10"/>
    <p:sldId id="313" r:id="rId11"/>
    <p:sldId id="314" r:id="rId12"/>
    <p:sldId id="320" r:id="rId13"/>
    <p:sldId id="321" r:id="rId14"/>
    <p:sldId id="322" r:id="rId15"/>
    <p:sldId id="261" r:id="rId16"/>
  </p:sldIdLst>
  <p:sldSz cx="9144000" cy="5143500" type="screen16x9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Arial-Rounded" charset="0"/>
      <p:regular r:id="rId22"/>
      <p:bold r:id="rId23"/>
    </p:embeddedFont>
    <p:embeddedFont>
      <p:font typeface="Quicksand Medium" charset="0"/>
      <p:regular r:id="rId24"/>
    </p:embeddedFont>
    <p:embeddedFont>
      <p:font typeface="Calibri Light" charset="0"/>
      <p:regular r:id="rId25"/>
      <p:italic r:id="rId26"/>
    </p:embeddedFont>
    <p:embeddedFont>
      <p:font typeface="Lato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FF99"/>
    <a:srgbClr val="FEFDF9"/>
    <a:srgbClr val="FEE7EF"/>
    <a:srgbClr val="FEFBF6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-67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microsoft.com/office/2007/relationships/hdphoto" Target="../media/hdphoto2.wdp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7.xml"/><Relationship Id="rId7" Type="http://schemas.microsoft.com/office/2007/relationships/hdphoto" Target="../media/hdphoto2.wdp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slide" Target="slide6.xml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133562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7" y="0"/>
            <a:ext cx="20510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8" y="850161"/>
            <a:ext cx="1248151" cy="53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63" y="1265052"/>
            <a:ext cx="6057617" cy="174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07" y="2806995"/>
            <a:ext cx="4090909" cy="197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09014" y="2955853"/>
            <a:ext cx="574158" cy="5103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09014" y="3541127"/>
            <a:ext cx="574158" cy="5103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09014" y="4147670"/>
            <a:ext cx="574158" cy="5103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9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7" y="0"/>
            <a:ext cx="20510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05" y="1252204"/>
            <a:ext cx="1861473" cy="320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1" y="849403"/>
            <a:ext cx="642755" cy="59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70" y="1274160"/>
            <a:ext cx="4257526" cy="56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70" y="2347654"/>
            <a:ext cx="3926868" cy="5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0" y="3443484"/>
            <a:ext cx="4454746" cy="52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0017" y="1841599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màu đỏ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3467" y="2920264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màu vàng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2564" y="3951301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màu xanh lá cây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8" y="1"/>
            <a:ext cx="1885950" cy="65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0" y="626656"/>
            <a:ext cx="7683243" cy="52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61" y="1088157"/>
            <a:ext cx="4707354" cy="317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5" y="3429775"/>
            <a:ext cx="691224" cy="42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49" y="4065923"/>
            <a:ext cx="6210774" cy="4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04349" y="445353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Hàng trước có </a:t>
            </a:r>
            <a:r>
              <a:rPr lang="en-US" sz="2400" smtClean="0">
                <a:solidFill>
                  <a:srgbClr val="FF0000"/>
                </a:solidFill>
              </a:rPr>
              <a:t>4</a:t>
            </a:r>
            <a:r>
              <a:rPr lang="en-US" sz="2400" smtClean="0">
                <a:solidFill>
                  <a:srgbClr val="0418AC"/>
                </a:solidFill>
              </a:rPr>
              <a:t> bạn,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7934" y="4453529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hàng sau có </a:t>
            </a:r>
            <a:r>
              <a:rPr lang="en-US" sz="2400" smtClean="0">
                <a:solidFill>
                  <a:srgbClr val="FF0000"/>
                </a:solidFill>
              </a:rPr>
              <a:t>6</a:t>
            </a:r>
            <a:r>
              <a:rPr lang="en-US" sz="2400" smtClean="0">
                <a:solidFill>
                  <a:srgbClr val="0418AC"/>
                </a:solidFill>
              </a:rPr>
              <a:t> bạn.</a:t>
            </a:r>
            <a:endParaRPr lang="en-US" sz="2400">
              <a:solidFill>
                <a:srgbClr val="0418AC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03" y="4079764"/>
            <a:ext cx="6757865" cy="91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23961" y="4520856"/>
            <a:ext cx="470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tất cả </a:t>
            </a:r>
            <a:r>
              <a:rPr lang="en-US" sz="2400" smtClean="0">
                <a:solidFill>
                  <a:srgbClr val="FF0000"/>
                </a:solidFill>
              </a:rPr>
              <a:t>10</a:t>
            </a:r>
            <a:r>
              <a:rPr lang="en-US" sz="2400" smtClean="0">
                <a:solidFill>
                  <a:srgbClr val="0418AC"/>
                </a:solidFill>
              </a:rPr>
              <a:t> bạn ngồi xem phim .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" y="25991"/>
            <a:ext cx="8527312" cy="59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64" y="1181986"/>
            <a:ext cx="3701575" cy="211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82" y="639017"/>
            <a:ext cx="2869191" cy="52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82" y="1734640"/>
            <a:ext cx="2893167" cy="4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82" y="2672598"/>
            <a:ext cx="2039048" cy="44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82" y="3640296"/>
            <a:ext cx="2246565" cy="46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62984" y="1253729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</a:t>
            </a:r>
            <a:r>
              <a:rPr lang="en-US" sz="2400" smtClean="0">
                <a:solidFill>
                  <a:srgbClr val="FF0000"/>
                </a:solidFill>
              </a:rPr>
              <a:t>2</a:t>
            </a:r>
            <a:r>
              <a:rPr lang="en-US" sz="2400" smtClean="0">
                <a:solidFill>
                  <a:srgbClr val="0418AC"/>
                </a:solidFill>
              </a:rPr>
              <a:t> viên gạch.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4039" y="2175209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</a:t>
            </a:r>
            <a:r>
              <a:rPr lang="en-US" sz="2400" smtClean="0">
                <a:solidFill>
                  <a:srgbClr val="FF0000"/>
                </a:solidFill>
              </a:rPr>
              <a:t>4</a:t>
            </a:r>
            <a:r>
              <a:rPr lang="en-US" sz="2400" smtClean="0">
                <a:solidFill>
                  <a:srgbClr val="0418AC"/>
                </a:solidFill>
              </a:rPr>
              <a:t> viên gạch.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3956" y="3120111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</a:t>
            </a:r>
            <a:r>
              <a:rPr lang="en-US" sz="2400" smtClean="0">
                <a:solidFill>
                  <a:srgbClr val="FF0000"/>
                </a:solidFill>
              </a:rPr>
              <a:t>3</a:t>
            </a:r>
            <a:r>
              <a:rPr lang="en-US" sz="2400" smtClean="0">
                <a:solidFill>
                  <a:srgbClr val="0418AC"/>
                </a:solidFill>
              </a:rPr>
              <a:t> viên gạch.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6486" y="4109457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</a:t>
            </a:r>
            <a:r>
              <a:rPr lang="en-US" sz="2400" smtClean="0">
                <a:solidFill>
                  <a:srgbClr val="FF0000"/>
                </a:solidFill>
              </a:rPr>
              <a:t>9</a:t>
            </a:r>
            <a:r>
              <a:rPr lang="en-US" sz="2400" smtClean="0">
                <a:solidFill>
                  <a:srgbClr val="0418AC"/>
                </a:solidFill>
              </a:rPr>
              <a:t> viên gạch.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=""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2530929" y="3510645"/>
            <a:ext cx="4082143" cy="134982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1850" y="147137"/>
            <a:ext cx="5710218" cy="707886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Trò chơi </a:t>
            </a:r>
            <a:r>
              <a:rPr lang="en-US" sz="4000" smtClean="0">
                <a:solidFill>
                  <a:srgbClr val="FF0000"/>
                </a:solidFill>
              </a:rPr>
              <a:t>Giải cứu Hugo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3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92866" y="665645"/>
            <a:ext cx="6911439" cy="2731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41" y="534390"/>
            <a:ext cx="1688225" cy="157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QUYNH\anh tai ve poiwer oint\hinhfhoopj chữ nhật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56" l="5469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50" y="1860616"/>
            <a:ext cx="2166042" cy="13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QUYNH\anh tai ve poiwer oint\hinhfhoopj chữ nhật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56" l="5469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417" y="1172370"/>
            <a:ext cx="1981538" cy="11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14" y="2494741"/>
            <a:ext cx="759214" cy="75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28" y="789639"/>
            <a:ext cx="1000849" cy="9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73" y="789639"/>
            <a:ext cx="1000849" cy="9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QUYNH\anh tai ve poiwer oint\hinhfhoopj chữ nhật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56" l="5469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60" y="1899495"/>
            <a:ext cx="1468338" cy="8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329" y="1860616"/>
            <a:ext cx="1315529" cy="124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0660" y="203980"/>
            <a:ext cx="4602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bao nhiêu khối lập phương ?</a:t>
            </a:r>
            <a:endParaRPr lang="en-US" sz="2400">
              <a:solidFill>
                <a:srgbClr val="0418AC"/>
              </a:solidFill>
            </a:endParaRPr>
          </a:p>
        </p:txBody>
      </p:sp>
      <p:pic>
        <p:nvPicPr>
          <p:cNvPr id="24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39" y="1428587"/>
            <a:ext cx="1066154" cy="10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32" y="2535775"/>
            <a:ext cx="699593" cy="6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57" y="2609353"/>
            <a:ext cx="699593" cy="6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4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5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29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90" y="789639"/>
            <a:ext cx="549258" cy="5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3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92866" y="665645"/>
            <a:ext cx="6911439" cy="2731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41" y="534390"/>
            <a:ext cx="1688225" cy="157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QUYNH\anh tai ve poiwer oint\hinhfhoopj chữ nhật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56" l="5469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50" y="1860616"/>
            <a:ext cx="2166042" cy="13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QUYNH\anh tai ve poiwer oint\hinhfhoopj chữ nhật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56" l="5469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417" y="1172370"/>
            <a:ext cx="1981538" cy="11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14" y="2494741"/>
            <a:ext cx="759214" cy="75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28" y="789639"/>
            <a:ext cx="1000849" cy="9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73" y="789639"/>
            <a:ext cx="1000849" cy="9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QUYNH\anh tai ve poiwer oint\hinhfhoopj chữ nhật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56" l="5469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60" y="1899495"/>
            <a:ext cx="1468338" cy="8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QUYNH\anh tai ve poiwer oint\khối lập phươ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329" y="1860616"/>
            <a:ext cx="1315529" cy="124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0660" y="203980"/>
            <a:ext cx="4826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bao nhiêu khối hộp chữ nhật ?</a:t>
            </a:r>
            <a:endParaRPr lang="en-US" sz="2400">
              <a:solidFill>
                <a:srgbClr val="0418AC"/>
              </a:solidFill>
            </a:endParaRPr>
          </a:p>
        </p:txBody>
      </p:sp>
      <p:pic>
        <p:nvPicPr>
          <p:cNvPr id="24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39" y="1428587"/>
            <a:ext cx="1066154" cy="10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32" y="2535775"/>
            <a:ext cx="699593" cy="6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57" y="2609353"/>
            <a:ext cx="699593" cy="6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4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5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29" name="Picture 4" descr="E:\QUYNH\anh tai ve poiwer oint\trai ti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90" y="789639"/>
            <a:ext cx="549258" cy="5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3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  <a:endParaRPr lang="en-US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=""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3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563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42" y="-1"/>
            <a:ext cx="7649527" cy="201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1" y="2162174"/>
            <a:ext cx="2462685" cy="10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58" y="3277590"/>
            <a:ext cx="4569494" cy="85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4343" y="2018804"/>
            <a:ext cx="405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Tiết 1     ( trang 96 + 97)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292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8" y="119789"/>
            <a:ext cx="1612364" cy="6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47" y="176245"/>
            <a:ext cx="2991729" cy="5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468249" y="895563"/>
            <a:ext cx="5846951" cy="2077724"/>
            <a:chOff x="1468249" y="895563"/>
            <a:chExt cx="5846951" cy="2077724"/>
          </a:xfrm>
        </p:grpSpPr>
        <p:sp>
          <p:nvSpPr>
            <p:cNvPr id="4" name="Oval 3"/>
            <p:cNvSpPr/>
            <p:nvPr/>
          </p:nvSpPr>
          <p:spPr>
            <a:xfrm>
              <a:off x="1468249" y="2563060"/>
              <a:ext cx="5846951" cy="31717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E:\QUYNH\anh tai ve poiwer oint\thỏ 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889" l="88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768">
              <a:off x="2707083" y="1050254"/>
              <a:ext cx="1404882" cy="1923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E:\QUYNH\anh tai ve poiwer oint\tho 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9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381" y="895563"/>
              <a:ext cx="1308429" cy="201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E:\QUYNH\anh tai ve poiwer oint\thỏ 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241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632" y="1014663"/>
              <a:ext cx="1230030" cy="189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E:\QUYNH\anh tai ve poiwer oint\cafrots 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51588">
              <a:off x="1830191" y="1993947"/>
              <a:ext cx="861807" cy="73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E:\QUYNH\anh tai ve poiwer oint\cafrots 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51588">
              <a:off x="1433768" y="1993949"/>
              <a:ext cx="861807" cy="73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86432" y="315787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Tranh hình con vật gì ? </a:t>
            </a:r>
            <a:endParaRPr lang="en-US" sz="1800"/>
          </a:p>
        </p:txBody>
      </p:sp>
      <p:sp>
        <p:nvSpPr>
          <p:cNvPr id="16" name="TextBox 15"/>
          <p:cNvSpPr txBox="1"/>
          <p:nvPr/>
        </p:nvSpPr>
        <p:spPr>
          <a:xfrm>
            <a:off x="1346902" y="3157870"/>
            <a:ext cx="61093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Tranh hình con vật gì ? Chúng có màu sắc như thế nào ? </a:t>
            </a:r>
            <a:endParaRPr lang="en-US" sz="1800"/>
          </a:p>
        </p:txBody>
      </p:sp>
      <p:sp>
        <p:nvSpPr>
          <p:cNvPr id="17" name="TextBox 16"/>
          <p:cNvSpPr txBox="1"/>
          <p:nvPr/>
        </p:nvSpPr>
        <p:spPr>
          <a:xfrm>
            <a:off x="1452608" y="3161783"/>
            <a:ext cx="5833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-Thỏ vàng ở trước thỏ xám .                                           </a:t>
            </a:r>
            <a:endParaRPr lang="en-US" sz="1800"/>
          </a:p>
        </p:txBody>
      </p:sp>
      <p:sp>
        <p:nvSpPr>
          <p:cNvPr id="19" name="TextBox 18"/>
          <p:cNvSpPr txBox="1"/>
          <p:nvPr/>
        </p:nvSpPr>
        <p:spPr>
          <a:xfrm>
            <a:off x="1452608" y="3491394"/>
            <a:ext cx="5657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-Thỏ hồng ở sau thỏ xám .                                           </a:t>
            </a:r>
            <a:endParaRPr lang="en-US" sz="1800"/>
          </a:p>
        </p:txBody>
      </p:sp>
      <p:sp>
        <p:nvSpPr>
          <p:cNvPr id="20" name="TextBox 19"/>
          <p:cNvSpPr txBox="1"/>
          <p:nvPr/>
        </p:nvSpPr>
        <p:spPr>
          <a:xfrm>
            <a:off x="1452608" y="3872466"/>
            <a:ext cx="6939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-Thỏ xám ở giữa thỏ vàng và thỏ hồng .                                           </a:t>
            </a:r>
            <a:endParaRPr lang="en-US" sz="1800"/>
          </a:p>
        </p:txBody>
      </p:sp>
      <p:grpSp>
        <p:nvGrpSpPr>
          <p:cNvPr id="6" name="Group 5"/>
          <p:cNvGrpSpPr/>
          <p:nvPr/>
        </p:nvGrpSpPr>
        <p:grpSpPr>
          <a:xfrm>
            <a:off x="2480929" y="3168501"/>
            <a:ext cx="1020628" cy="1080015"/>
            <a:chOff x="1319464" y="3314183"/>
            <a:chExt cx="1020628" cy="1080015"/>
          </a:xfrm>
          <a:noFill/>
        </p:grpSpPr>
        <p:sp>
          <p:nvSpPr>
            <p:cNvPr id="21" name="TextBox 20"/>
            <p:cNvSpPr txBox="1"/>
            <p:nvPr/>
          </p:nvSpPr>
          <p:spPr>
            <a:xfrm>
              <a:off x="1594375" y="3314183"/>
              <a:ext cx="74571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trước</a:t>
              </a:r>
              <a:endParaRPr lang="en-US" sz="18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5008" y="3643794"/>
              <a:ext cx="55656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sau</a:t>
              </a:r>
              <a:endParaRPr lang="en-US" sz="18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9464" y="4024866"/>
              <a:ext cx="86113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ở giữa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711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8" y="119789"/>
            <a:ext cx="1612364" cy="6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85" y="739189"/>
            <a:ext cx="4310850" cy="266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8707" y="3476002"/>
            <a:ext cx="17972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- Búp bê ở trên </a:t>
            </a:r>
            <a:endParaRPr lang="en-US" sz="1800"/>
          </a:p>
        </p:txBody>
      </p:sp>
      <p:sp>
        <p:nvSpPr>
          <p:cNvPr id="6" name="TextBox 5"/>
          <p:cNvSpPr txBox="1"/>
          <p:nvPr/>
        </p:nvSpPr>
        <p:spPr>
          <a:xfrm>
            <a:off x="2958707" y="3933202"/>
            <a:ext cx="20249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- Con mèo ở dưới</a:t>
            </a:r>
            <a:endParaRPr lang="en-US" sz="180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07" y="235467"/>
            <a:ext cx="2356700" cy="50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02617" y="3475635"/>
            <a:ext cx="870800" cy="826532"/>
            <a:chOff x="2909080" y="3628402"/>
            <a:chExt cx="870800" cy="826532"/>
          </a:xfrm>
          <a:noFill/>
        </p:grpSpPr>
        <p:sp>
          <p:nvSpPr>
            <p:cNvPr id="8" name="TextBox 7"/>
            <p:cNvSpPr txBox="1"/>
            <p:nvPr/>
          </p:nvSpPr>
          <p:spPr>
            <a:xfrm>
              <a:off x="2909080" y="3628402"/>
              <a:ext cx="64633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trên </a:t>
              </a: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11107" y="4085602"/>
              <a:ext cx="66877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dưới</a:t>
              </a:r>
              <a:endParaRPr lang="en-US" sz="18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4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185</Words>
  <PresentationFormat>On-screen Show (16:9)</PresentationFormat>
  <Paragraphs>45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Arial-Rounded</vt:lpstr>
      <vt:lpstr>Quicksand Medium</vt:lpstr>
      <vt:lpstr>Times New Roman</vt:lpstr>
      <vt:lpstr>Calibri Light</vt:lpstr>
      <vt:lpstr>Lato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2020-12-18T13:56:59Z</dcterms:modified>
</cp:coreProperties>
</file>