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425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FF0066"/>
    <a:srgbClr val="00B050"/>
    <a:srgbClr val="FFFF00"/>
    <a:srgbClr val="5B9BD5"/>
    <a:srgbClr val="FFC000"/>
    <a:srgbClr val="00FF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6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0952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8983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050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895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0861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6203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585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571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834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5866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457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9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534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6.gif"/><Relationship Id="rId2" Type="http://schemas.openxmlformats.org/officeDocument/2006/relationships/audio" Target="../media/media1.wav"/><Relationship Id="rId16" Type="http://schemas.openxmlformats.org/officeDocument/2006/relationships/image" Target="../media/image5.gif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image" Target="../media/image4.gif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011645"/>
            <a:ext cx="10058400" cy="14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122</Words>
  <PresentationFormat>Màn hình rộng</PresentationFormat>
  <Paragraphs>49</Paragraphs>
  <Slides>11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Times New Roman</vt:lpstr>
      <vt:lpstr>Calibri</vt:lpstr>
      <vt:lpstr>Tahoma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2018-07-11T14:54:56Z</dcterms:created>
  <dcterms:modified xsi:type="dcterms:W3CDTF">2023-09-16T12:16:29Z</dcterms:modified>
</cp:coreProperties>
</file>