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9.png"/><Relationship Id="rId18" Type="http://schemas.microsoft.com/office/2007/relationships/hdphoto" Target="../media/hdphoto4.wdp"/><Relationship Id="rId3" Type="http://schemas.openxmlformats.org/officeDocument/2006/relationships/image" Target="../media/image6.png"/><Relationship Id="rId21" Type="http://schemas.openxmlformats.org/officeDocument/2006/relationships/slide" Target="slide12.xml"/><Relationship Id="rId7" Type="http://schemas.openxmlformats.org/officeDocument/2006/relationships/slide" Target="slide4.xml"/><Relationship Id="rId12" Type="http://schemas.openxmlformats.org/officeDocument/2006/relationships/slide" Target="slide6.xml"/><Relationship Id="rId1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slide" Target="slide9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slide" Target="slide7.xml"/><Relationship Id="rId5" Type="http://schemas.openxmlformats.org/officeDocument/2006/relationships/image" Target="../media/image7.png"/><Relationship Id="rId15" Type="http://schemas.openxmlformats.org/officeDocument/2006/relationships/slide" Target="slide10.xml"/><Relationship Id="rId23" Type="http://schemas.openxmlformats.org/officeDocument/2006/relationships/image" Target="../media/image12.gif"/><Relationship Id="rId10" Type="http://schemas.openxmlformats.org/officeDocument/2006/relationships/slide" Target="slide8.xml"/><Relationship Id="rId19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image" Target="../media/image8.png"/><Relationship Id="rId14" Type="http://schemas.openxmlformats.org/officeDocument/2006/relationships/slide" Target="slide11.xml"/><Relationship Id="rId22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2050"/>
            <a:ext cx="3657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0955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36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53894"/>
            <a:ext cx="2014537" cy="8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 descr="C:\Users\ADMIN\Desktop\Picture1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11" y="749707"/>
            <a:ext cx="1610411" cy="121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5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16442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5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62967" y="16442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5" descr="Hình ảnh có li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16442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ADMIN\Desktop\Picture3a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1" y="1809750"/>
            <a:ext cx="141406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 descr="Hình ảnh có liên qua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26348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Hình ảnh có liên qua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62967" y="26348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Hình ảnh có liên quan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26348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ADMIN\Desktop\Picture6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6550"/>
            <a:ext cx="2005012" cy="112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Hình ảnh có liên quan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36254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Hình ảnh có liên qua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44871" y="36254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Hình ảnh có liên quan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36254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ADMIN\Desktop\Picture7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1825031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" descr="Hình ảnh có liên quan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46160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" descr="Hình ảnh có liên quan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62967" y="46160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" descr="Hình ảnh có liên quan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46160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371600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48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5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356939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87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4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1" grpId="0"/>
      <p:bldP spid="41" grpId="1"/>
      <p:bldP spid="44" grpId="0"/>
      <p:bldP spid="44" grpId="1"/>
      <p:bldP spid="47" grpId="0"/>
      <p:bldP spid="4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684" y="3028950"/>
            <a:ext cx="38363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7966" y="550843"/>
            <a:ext cx="2387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181</Words>
  <PresentationFormat>On-screen Show (16:9)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2018-01-02T14:41:22Z</dcterms:created>
  <dcterms:modified xsi:type="dcterms:W3CDTF">2020-10-23T15:21:34Z</dcterms:modified>
</cp:coreProperties>
</file>