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36" r:id="rId6"/>
    <p:sldId id="343" r:id="rId7"/>
    <p:sldId id="344" r:id="rId8"/>
    <p:sldId id="345" r:id="rId9"/>
    <p:sldId id="337" r:id="rId10"/>
    <p:sldId id="338" r:id="rId11"/>
    <p:sldId id="346" r:id="rId12"/>
    <p:sldId id="339" r:id="rId13"/>
    <p:sldId id="348" r:id="rId14"/>
    <p:sldId id="340" r:id="rId15"/>
    <p:sldId id="341" r:id="rId16"/>
    <p:sldId id="314" r:id="rId17"/>
    <p:sldId id="330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F4B66"/>
    <a:srgbClr val="F37D91"/>
    <a:srgbClr val="FBCDCD"/>
    <a:srgbClr val="7192A9"/>
    <a:srgbClr val="F7A5A5"/>
    <a:srgbClr val="F26649"/>
    <a:srgbClr val="F3F6F6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9E8B-383B-F840-8BDD-EBC830591156}" v="332" dt="2022-12-15T13:34:4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1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  <pc:docChgLst>
    <pc:chgData name="Trúc Quỳnh Võ Thị" userId="d3a72b9751383f94" providerId="LiveId" clId="{54CF9E8B-383B-F840-8BDD-EBC830591156}"/>
    <pc:docChg chg="undo redo custSel addSld delSld modSld sldOrd">
      <pc:chgData name="Trúc Quỳnh Võ Thị" userId="d3a72b9751383f94" providerId="LiveId" clId="{54CF9E8B-383B-F840-8BDD-EBC830591156}" dt="2022-12-15T13:38:45.121" v="1116" actId="20577"/>
      <pc:docMkLst>
        <pc:docMk/>
      </pc:docMkLst>
      <pc:sldChg chg="addSp delSp modSp mod">
        <pc:chgData name="Trúc Quỳnh Võ Thị" userId="d3a72b9751383f94" providerId="LiveId" clId="{54CF9E8B-383B-F840-8BDD-EBC830591156}" dt="2022-12-14T17:48:36.180" v="16" actId="1076"/>
        <pc:sldMkLst>
          <pc:docMk/>
          <pc:sldMk cId="252621157" sldId="256"/>
        </pc:sldMkLst>
        <pc:spChg chg="mod">
          <ac:chgData name="Trúc Quỳnh Võ Thị" userId="d3a72b9751383f94" providerId="LiveId" clId="{54CF9E8B-383B-F840-8BDD-EBC830591156}" dt="2022-12-14T17:41:03.119" v="0"/>
          <ac:spMkLst>
            <pc:docMk/>
            <pc:sldMk cId="252621157" sldId="256"/>
            <ac:spMk id="36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7:47:02.244" v="9" actId="478"/>
          <ac:picMkLst>
            <pc:docMk/>
            <pc:sldMk cId="252621157" sldId="256"/>
            <ac:picMk id="2" creationId="{86AF1AF6-8433-6210-8E91-A9A085A4B383}"/>
          </ac:picMkLst>
        </pc:picChg>
        <pc:picChg chg="add mod">
          <ac:chgData name="Trúc Quỳnh Võ Thị" userId="d3a72b9751383f94" providerId="LiveId" clId="{54CF9E8B-383B-F840-8BDD-EBC830591156}" dt="2022-12-14T17:48:36.180" v="16" actId="1076"/>
          <ac:picMkLst>
            <pc:docMk/>
            <pc:sldMk cId="252621157" sldId="256"/>
            <ac:picMk id="4" creationId="{F2F780D9-16BD-2EC7-F75C-CC10E1105F91}"/>
          </ac:picMkLst>
        </pc:picChg>
        <pc:picChg chg="add del">
          <ac:chgData name="Trúc Quỳnh Võ Thị" userId="d3a72b9751383f94" providerId="LiveId" clId="{54CF9E8B-383B-F840-8BDD-EBC830591156}" dt="2022-12-14T17:45:56.745" v="3" actId="478"/>
          <ac:picMkLst>
            <pc:docMk/>
            <pc:sldMk cId="252621157" sldId="256"/>
            <ac:picMk id="1026" creationId="{60F89CAE-454F-E806-A078-629AE3135406}"/>
          </ac:picMkLst>
        </pc:picChg>
        <pc:picChg chg="del">
          <ac:chgData name="Trúc Quỳnh Võ Thị" userId="d3a72b9751383f94" providerId="LiveId" clId="{54CF9E8B-383B-F840-8BDD-EBC830591156}" dt="2022-12-14T17:45:43.389" v="1" actId="478"/>
          <ac:picMkLst>
            <pc:docMk/>
            <pc:sldMk cId="252621157" sldId="256"/>
            <ac:picMk id="1028" creationId="{BF3C6015-8974-FEA7-1357-C6431E3AA65B}"/>
          </ac:picMkLst>
        </pc:picChg>
        <pc:picChg chg="add del">
          <ac:chgData name="Trúc Quỳnh Võ Thị" userId="d3a72b9751383f94" providerId="LiveId" clId="{54CF9E8B-383B-F840-8BDD-EBC830591156}" dt="2022-12-14T17:48:24.460" v="11" actId="478"/>
          <ac:picMkLst>
            <pc:docMk/>
            <pc:sldMk cId="252621157" sldId="256"/>
            <ac:picMk id="1030" creationId="{84697BBE-5B11-5F6D-F356-4FDB453FAC50}"/>
          </ac:picMkLst>
        </pc:picChg>
      </pc:sldChg>
      <pc:sldChg chg="delSp modSp del mod">
        <pc:chgData name="Trúc Quỳnh Võ Thị" userId="d3a72b9751383f94" providerId="LiveId" clId="{54CF9E8B-383B-F840-8BDD-EBC830591156}" dt="2022-12-15T13:20:49.229" v="876" actId="2696"/>
        <pc:sldMkLst>
          <pc:docMk/>
          <pc:sldMk cId="1529224504" sldId="276"/>
        </pc:sldMkLst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5" creationId="{20F81E5D-63E9-79F4-870D-A2B5D3C2E832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55.806" v="148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9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21" creationId="{00000000-0000-0000-0000-000000000000}"/>
          </ac:spMkLst>
        </pc:spChg>
        <pc:graphicFrameChg chg="del">
          <ac:chgData name="Trúc Quỳnh Võ Thị" userId="d3a72b9751383f94" providerId="LiveId" clId="{54CF9E8B-383B-F840-8BDD-EBC830591156}" dt="2022-12-14T17:57:38.541" v="145" actId="478"/>
          <ac:graphicFrameMkLst>
            <pc:docMk/>
            <pc:sldMk cId="1529224504" sldId="276"/>
            <ac:graphicFrameMk id="6" creationId="{BEA068FD-9588-92F5-EBA6-DE8F2A2792B3}"/>
          </ac:graphicFrameMkLst>
        </pc:graphicFrameChg>
        <pc:picChg chg="del">
          <ac:chgData name="Trúc Quỳnh Võ Thị" userId="d3a72b9751383f94" providerId="LiveId" clId="{54CF9E8B-383B-F840-8BDD-EBC830591156}" dt="2022-12-14T17:57:38.541" v="145" actId="478"/>
          <ac:picMkLst>
            <pc:docMk/>
            <pc:sldMk cId="1529224504" sldId="276"/>
            <ac:picMk id="4" creationId="{06AAA5BE-CAE9-9320-195C-497DCD943252}"/>
          </ac:picMkLst>
        </pc:picChg>
        <pc:picChg chg="del">
          <ac:chgData name="Trúc Quỳnh Võ Thị" userId="d3a72b9751383f94" providerId="LiveId" clId="{54CF9E8B-383B-F840-8BDD-EBC830591156}" dt="2022-12-14T17:57:38.541" v="145" actId="478"/>
          <ac:picMkLst>
            <pc:docMk/>
            <pc:sldMk cId="1529224504" sldId="276"/>
            <ac:picMk id="3078" creationId="{ACD3C203-3667-CB7F-CD36-EED991885153}"/>
          </ac:picMkLst>
        </pc:picChg>
      </pc:sldChg>
      <pc:sldChg chg="addSp delSp modSp add del mod setBg delAnim modAnim delDesignElem">
        <pc:chgData name="Trúc Quỳnh Võ Thị" userId="d3a72b9751383f94" providerId="LiveId" clId="{54CF9E8B-383B-F840-8BDD-EBC830591156}" dt="2022-12-15T13:24:04.286" v="991" actId="1076"/>
        <pc:sldMkLst>
          <pc:docMk/>
          <pc:sldMk cId="3404845292" sldId="279"/>
        </pc:sldMkLst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3" creationId="{6D0A8CB0-30FF-B78C-5082-993C1F749EDC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4" creationId="{DA89891E-5539-3311-9229-009DEFE6C05C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5" creationId="{337A5E1E-3CA0-4464-8CDD-31E8FAFCE4DB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6" creationId="{E7434A7E-8210-C935-876C-E6B3B7CBE91E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7" creationId="{C6E3B092-6C6E-D0F0-B5C6-567B046D094E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8" creationId="{F49B6122-65AA-ED42-294D-8D7381CC09F6}"/>
          </ac:spMkLst>
        </pc:spChg>
        <pc:spChg chg="add mod">
          <ac:chgData name="Trúc Quỳnh Võ Thị" userId="d3a72b9751383f94" providerId="LiveId" clId="{54CF9E8B-383B-F840-8BDD-EBC830591156}" dt="2022-12-15T13:21:07.478" v="880" actId="20577"/>
          <ac:spMkLst>
            <pc:docMk/>
            <pc:sldMk cId="3404845292" sldId="279"/>
            <ac:spMk id="9" creationId="{3AC1F587-47A5-AA41-913A-5623E37E4AF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0" creationId="{BC5E60FA-1626-0815-E855-7610E3706DE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1" creationId="{18952C62-B44F-265D-2C95-299AD5B9C595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2" creationId="{59BABDA3-5689-836C-F80F-06A98FFBB2C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3" creationId="{9A91A9DB-7D01-AC19-A5F4-DD411951FAC7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15" creationId="{3620506D-D0FB-4364-9BF0-303257236434}"/>
          </ac:spMkLst>
        </pc:spChg>
        <pc:spChg chg="add del">
          <ac:chgData name="Trúc Quỳnh Võ Thị" userId="d3a72b9751383f94" providerId="LiveId" clId="{54CF9E8B-383B-F840-8BDD-EBC830591156}" dt="2022-12-15T13:21:13.610" v="882" actId="478"/>
          <ac:spMkLst>
            <pc:docMk/>
            <pc:sldMk cId="3404845292" sldId="279"/>
            <ac:spMk id="16" creationId="{5F6BE49B-FF10-355F-D466-F41EB164CB78}"/>
          </ac:spMkLst>
        </pc:spChg>
        <pc:spChg chg="add mod">
          <ac:chgData name="Trúc Quỳnh Võ Thị" userId="d3a72b9751383f94" providerId="LiveId" clId="{54CF9E8B-383B-F840-8BDD-EBC830591156}" dt="2022-12-15T13:23:56.104" v="986" actId="1076"/>
          <ac:spMkLst>
            <pc:docMk/>
            <pc:sldMk cId="3404845292" sldId="279"/>
            <ac:spMk id="17" creationId="{5E1C2180-C59E-7611-89AB-CF4392779835}"/>
          </ac:spMkLst>
        </pc:spChg>
        <pc:spChg chg="add del">
          <ac:chgData name="Trúc Quỳnh Võ Thị" userId="d3a72b9751383f94" providerId="LiveId" clId="{54CF9E8B-383B-F840-8BDD-EBC830591156}" dt="2022-12-15T13:20:34.311" v="872"/>
          <ac:spMkLst>
            <pc:docMk/>
            <pc:sldMk cId="3404845292" sldId="279"/>
            <ac:spMk id="18" creationId="{18AC8E79-ECD6-4F34-BE5A-9F5E850E850A}"/>
          </ac:spMkLst>
        </pc:spChg>
        <pc:spChg chg="add del">
          <ac:chgData name="Trúc Quỳnh Võ Thị" userId="d3a72b9751383f94" providerId="LiveId" clId="{54CF9E8B-383B-F840-8BDD-EBC830591156}" dt="2022-12-15T13:20:34.311" v="872"/>
          <ac:spMkLst>
            <pc:docMk/>
            <pc:sldMk cId="3404845292" sldId="279"/>
            <ac:spMk id="20" creationId="{7D2BE1BB-2AB2-4D7E-9E27-8D245181B513}"/>
          </ac:spMkLst>
        </pc:spChg>
        <pc:grpChg chg="add mod">
          <ac:chgData name="Trúc Quỳnh Võ Thị" userId="d3a72b9751383f94" providerId="LiveId" clId="{54CF9E8B-383B-F840-8BDD-EBC830591156}" dt="2022-12-15T13:20:46.633" v="875"/>
          <ac:grpSpMkLst>
            <pc:docMk/>
            <pc:sldMk cId="3404845292" sldId="279"/>
            <ac:grpSpMk id="2" creationId="{FEF3D398-9BBC-3DF5-1BC6-DE35781A3683}"/>
          </ac:grpSpMkLst>
        </pc:grpChg>
        <pc:grpChg chg="add del">
          <ac:chgData name="Trúc Quỳnh Võ Thị" userId="d3a72b9751383f94" providerId="LiveId" clId="{54CF9E8B-383B-F840-8BDD-EBC830591156}" dt="2022-12-15T13:20:34.311" v="872"/>
          <ac:grpSpMkLst>
            <pc:docMk/>
            <pc:sldMk cId="3404845292" sldId="279"/>
            <ac:grpSpMk id="22" creationId="{22A1615C-2156-4B15-BF3E-39794B37905E}"/>
          </ac:grpSpMkLst>
        </pc:grpChg>
        <pc:grpChg chg="del">
          <ac:chgData name="Trúc Quỳnh Võ Thị" userId="d3a72b9751383f94" providerId="LiveId" clId="{54CF9E8B-383B-F840-8BDD-EBC830591156}" dt="2022-12-15T13:20:45.744" v="874" actId="478"/>
          <ac:grpSpMkLst>
            <pc:docMk/>
            <pc:sldMk cId="3404845292" sldId="279"/>
            <ac:grpSpMk id="37" creationId="{00000000-0000-0000-0000-000000000000}"/>
          </ac:grpSpMkLst>
        </pc:grpChg>
        <pc:picChg chg="add mod">
          <ac:chgData name="Trúc Quỳnh Võ Thị" userId="d3a72b9751383f94" providerId="LiveId" clId="{54CF9E8B-383B-F840-8BDD-EBC830591156}" dt="2022-12-15T13:24:04.286" v="991" actId="1076"/>
          <ac:picMkLst>
            <pc:docMk/>
            <pc:sldMk cId="3404845292" sldId="279"/>
            <ac:picMk id="1026" creationId="{FA772A55-8AEB-4FAB-D316-A4B7478B4170}"/>
          </ac:picMkLst>
        </pc:picChg>
        <pc:picChg chg="add mod">
          <ac:chgData name="Trúc Quỳnh Võ Thị" userId="d3a72b9751383f94" providerId="LiveId" clId="{54CF9E8B-383B-F840-8BDD-EBC830591156}" dt="2022-12-15T13:24:02.803" v="990" actId="1076"/>
          <ac:picMkLst>
            <pc:docMk/>
            <pc:sldMk cId="3404845292" sldId="279"/>
            <ac:picMk id="1028" creationId="{484B37CB-CCB5-6376-C698-33FB0A504337}"/>
          </ac:picMkLst>
        </pc:picChg>
      </pc:sldChg>
      <pc:sldChg chg="delSp modSp mod">
        <pc:chgData name="Trúc Quỳnh Võ Thị" userId="d3a72b9751383f94" providerId="LiveId" clId="{54CF9E8B-383B-F840-8BDD-EBC830591156}" dt="2022-12-14T17:56:36.831" v="138" actId="1076"/>
        <pc:sldMkLst>
          <pc:docMk/>
          <pc:sldMk cId="658201877" sldId="302"/>
        </pc:sldMkLst>
        <pc:spChg chg="del">
          <ac:chgData name="Trúc Quỳnh Võ Thị" userId="d3a72b9751383f94" providerId="LiveId" clId="{54CF9E8B-383B-F840-8BDD-EBC830591156}" dt="2022-12-14T17:53:55.346" v="46" actId="478"/>
          <ac:spMkLst>
            <pc:docMk/>
            <pc:sldMk cId="658201877" sldId="302"/>
            <ac:spMk id="8" creationId="{C1178A8D-7492-1B0F-55F5-21584D2B29CC}"/>
          </ac:spMkLst>
        </pc:spChg>
        <pc:spChg chg="mod">
          <ac:chgData name="Trúc Quỳnh Võ Thị" userId="d3a72b9751383f94" providerId="LiveId" clId="{54CF9E8B-383B-F840-8BDD-EBC830591156}" dt="2022-12-14T17:49:35.261" v="18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43.348" v="20" actId="1410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47.056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20.849" v="13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27.549" v="13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33.149" v="13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36.831" v="138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28.764" v="17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54CF9E8B-383B-F840-8BDD-EBC830591156}" dt="2022-12-14T17:49:43.348" v="20" actId="14100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rúc Quỳnh Võ Thị" userId="d3a72b9751383f94" providerId="LiveId" clId="{54CF9E8B-383B-F840-8BDD-EBC830591156}" dt="2022-12-14T17:49:43.348" v="20" actId="14100"/>
          <ac:cxnSpMkLst>
            <pc:docMk/>
            <pc:sldMk cId="658201877" sldId="302"/>
            <ac:cxnSpMk id="26" creationId="{00000000-0000-0000-0000-000000000000}"/>
          </ac:cxnSpMkLst>
        </pc:cxnChg>
      </pc:sldChg>
      <pc:sldChg chg="modSp mod modAnim">
        <pc:chgData name="Trúc Quỳnh Võ Thị" userId="d3a72b9751383f94" providerId="LiveId" clId="{54CF9E8B-383B-F840-8BDD-EBC830591156}" dt="2022-12-15T13:38:17.652" v="1115" actId="20577"/>
        <pc:sldMkLst>
          <pc:docMk/>
          <pc:sldMk cId="2275727840" sldId="314"/>
        </pc:sldMkLst>
        <pc:spChg chg="mod">
          <ac:chgData name="Trúc Quỳnh Võ Thị" userId="d3a72b9751383f94" providerId="LiveId" clId="{54CF9E8B-383B-F840-8BDD-EBC830591156}" dt="2022-12-15T13:38:17.652" v="111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rúc Quỳnh Võ Thị" userId="d3a72b9751383f94" providerId="LiveId" clId="{54CF9E8B-383B-F840-8BDD-EBC830591156}" dt="2022-12-15T13:38:45.121" v="1116" actId="20577"/>
        <pc:sldMkLst>
          <pc:docMk/>
          <pc:sldMk cId="387957963" sldId="330"/>
        </pc:sldMkLst>
        <pc:spChg chg="mod">
          <ac:chgData name="Trúc Quỳnh Võ Thị" userId="d3a72b9751383f94" providerId="LiveId" clId="{54CF9E8B-383B-F840-8BDD-EBC830591156}" dt="2022-12-15T13:38:45.121" v="1116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54CF9E8B-383B-F840-8BDD-EBC830591156}" dt="2022-12-14T18:02:40.611" v="231" actId="2696"/>
        <pc:sldMkLst>
          <pc:docMk/>
          <pc:sldMk cId="1267404278" sldId="331"/>
        </pc:sldMkLst>
      </pc:sldChg>
      <pc:sldChg chg="del">
        <pc:chgData name="Trúc Quỳnh Võ Thị" userId="d3a72b9751383f94" providerId="LiveId" clId="{54CF9E8B-383B-F840-8BDD-EBC830591156}" dt="2022-12-14T18:25:30.641" v="669" actId="2696"/>
        <pc:sldMkLst>
          <pc:docMk/>
          <pc:sldMk cId="1042767525" sldId="332"/>
        </pc:sldMkLst>
      </pc:sldChg>
      <pc:sldChg chg="del">
        <pc:chgData name="Trúc Quỳnh Võ Thị" userId="d3a72b9751383f94" providerId="LiveId" clId="{54CF9E8B-383B-F840-8BDD-EBC830591156}" dt="2022-12-14T18:25:31.170" v="670" actId="2696"/>
        <pc:sldMkLst>
          <pc:docMk/>
          <pc:sldMk cId="1598477191" sldId="333"/>
        </pc:sldMkLst>
      </pc:sldChg>
      <pc:sldChg chg="add del">
        <pc:chgData name="Trúc Quỳnh Võ Thị" userId="d3a72b9751383f94" providerId="LiveId" clId="{54CF9E8B-383B-F840-8BDD-EBC830591156}" dt="2022-12-14T18:25:35.359" v="673" actId="2696"/>
        <pc:sldMkLst>
          <pc:docMk/>
          <pc:sldMk cId="2130355887" sldId="334"/>
        </pc:sldMkLst>
      </pc:sldChg>
      <pc:sldChg chg="add del">
        <pc:chgData name="Trúc Quỳnh Võ Thị" userId="d3a72b9751383f94" providerId="LiveId" clId="{54CF9E8B-383B-F840-8BDD-EBC830591156}" dt="2022-12-14T18:02:37.781" v="230" actId="2696"/>
        <pc:sldMkLst>
          <pc:docMk/>
          <pc:sldMk cId="866403666" sldId="335"/>
        </pc:sldMkLst>
      </pc:sldChg>
      <pc:sldChg chg="addSp delSp modSp add mod modAnim">
        <pc:chgData name="Trúc Quỳnh Võ Thị" userId="d3a72b9751383f94" providerId="LiveId" clId="{54CF9E8B-383B-F840-8BDD-EBC830591156}" dt="2022-12-15T13:34:42.550" v="1114" actId="14100"/>
        <pc:sldMkLst>
          <pc:docMk/>
          <pc:sldMk cId="1728184225" sldId="336"/>
        </pc:sldMkLst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2" creationId="{198DB738-6446-1C09-CA3C-30707C0DAF74}"/>
          </ac:spMkLst>
        </pc:spChg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3" creationId="{D644C9CE-37AA-BADD-C5A0-74FFD51EC94C}"/>
          </ac:spMkLst>
        </pc:spChg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4" creationId="{DA23FE1B-3D76-192E-7D97-75017B2C6A1C}"/>
          </ac:spMkLst>
        </pc:spChg>
        <pc:spChg chg="mod">
          <ac:chgData name="Trúc Quỳnh Võ Thị" userId="d3a72b9751383f94" providerId="LiveId" clId="{54CF9E8B-383B-F840-8BDD-EBC830591156}" dt="2022-12-14T17:58:26.665" v="174" actId="20577"/>
          <ac:spMkLst>
            <pc:docMk/>
            <pc:sldMk cId="1728184225" sldId="336"/>
            <ac:spMk id="8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2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6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7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8:10:16.755" v="381" actId="478"/>
          <ac:picMkLst>
            <pc:docMk/>
            <pc:sldMk cId="1728184225" sldId="336"/>
            <ac:picMk id="6" creationId="{499DD5BC-3EF5-13A7-9AF8-EB77042FE9C4}"/>
          </ac:picMkLst>
        </pc:picChg>
        <pc:picChg chg="add mod">
          <ac:chgData name="Trúc Quỳnh Võ Thị" userId="d3a72b9751383f94" providerId="LiveId" clId="{54CF9E8B-383B-F840-8BDD-EBC830591156}" dt="2022-12-15T13:34:42.550" v="1114" actId="14100"/>
          <ac:picMkLst>
            <pc:docMk/>
            <pc:sldMk cId="1728184225" sldId="336"/>
            <ac:picMk id="4098" creationId="{BD922C5A-1E71-7899-DAC7-9B9B95AACF4C}"/>
          </ac:picMkLst>
        </pc:picChg>
      </pc:sldChg>
      <pc:sldChg chg="addSp delSp modSp add mod">
        <pc:chgData name="Trúc Quỳnh Võ Thị" userId="d3a72b9751383f94" providerId="LiveId" clId="{54CF9E8B-383B-F840-8BDD-EBC830591156}" dt="2022-12-14T18:08:02.299" v="366" actId="1076"/>
        <pc:sldMkLst>
          <pc:docMk/>
          <pc:sldMk cId="2926248630" sldId="337"/>
        </pc:sldMkLst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2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6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7" creationId="{00000000-0000-0000-0000-000000000000}"/>
          </ac:spMkLst>
        </pc:spChg>
        <pc:graphicFrameChg chg="add mod modGraphic">
          <ac:chgData name="Trúc Quỳnh Võ Thị" userId="d3a72b9751383f94" providerId="LiveId" clId="{54CF9E8B-383B-F840-8BDD-EBC830591156}" dt="2022-12-14T18:08:02.299" v="366" actId="1076"/>
          <ac:graphicFrameMkLst>
            <pc:docMk/>
            <pc:sldMk cId="2926248630" sldId="337"/>
            <ac:graphicFrameMk id="2" creationId="{00DDB234-7462-5F03-BBD8-B92E835DCD1D}"/>
          </ac:graphicFrameMkLst>
        </pc:graphicFrameChg>
      </pc:sldChg>
      <pc:sldChg chg="addSp delSp modSp add mod ord delAnim modAnim">
        <pc:chgData name="Trúc Quỳnh Võ Thị" userId="d3a72b9751383f94" providerId="LiveId" clId="{54CF9E8B-383B-F840-8BDD-EBC830591156}" dt="2022-12-14T18:14:48.440" v="503" actId="13926"/>
        <pc:sldMkLst>
          <pc:docMk/>
          <pc:sldMk cId="1489363180" sldId="338"/>
        </pc:sldMkLst>
        <pc:spChg chg="add del mod">
          <ac:chgData name="Trúc Quỳnh Võ Thị" userId="d3a72b9751383f94" providerId="LiveId" clId="{54CF9E8B-383B-F840-8BDD-EBC830591156}" dt="2022-12-14T18:11:27.826" v="383" actId="478"/>
          <ac:spMkLst>
            <pc:docMk/>
            <pc:sldMk cId="1489363180" sldId="338"/>
            <ac:spMk id="3" creationId="{EB39EF3C-9BF1-EC4B-7B31-B77A6DCA0D4A}"/>
          </ac:spMkLst>
        </pc:spChg>
        <pc:spChg chg="add mod">
          <ac:chgData name="Trúc Quỳnh Võ Thị" userId="d3a72b9751383f94" providerId="LiveId" clId="{54CF9E8B-383B-F840-8BDD-EBC830591156}" dt="2022-12-14T18:14:48.440" v="503" actId="13926"/>
          <ac:spMkLst>
            <pc:docMk/>
            <pc:sldMk cId="1489363180" sldId="338"/>
            <ac:spMk id="6" creationId="{1B03F16B-EFAB-FF57-5B96-1F0F0F367399}"/>
          </ac:spMkLst>
        </pc:spChg>
        <pc:spChg chg="mod">
          <ac:chgData name="Trúc Quỳnh Võ Thị" userId="d3a72b9751383f94" providerId="LiveId" clId="{54CF9E8B-383B-F840-8BDD-EBC830591156}" dt="2022-12-14T17:58:38.159" v="185" actId="20577"/>
          <ac:spMkLst>
            <pc:docMk/>
            <pc:sldMk cId="1489363180" sldId="338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9:51.508" v="198" actId="20577"/>
          <ac:spMkLst>
            <pc:docMk/>
            <pc:sldMk cId="1489363180" sldId="338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8:39.792" v="187" actId="20577"/>
          <ac:spMkLst>
            <pc:docMk/>
            <pc:sldMk cId="1489363180" sldId="338"/>
            <ac:spMk id="17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8:11:27.826" v="383" actId="478"/>
          <ac:picMkLst>
            <pc:docMk/>
            <pc:sldMk cId="1489363180" sldId="338"/>
            <ac:picMk id="2" creationId="{C543FDE0-C3B5-7B67-C096-877A8C612EF9}"/>
          </ac:picMkLst>
        </pc:picChg>
      </pc:sldChg>
      <pc:sldChg chg="addSp modSp add mod modAnim">
        <pc:chgData name="Trúc Quỳnh Võ Thị" userId="d3a72b9751383f94" providerId="LiveId" clId="{54CF9E8B-383B-F840-8BDD-EBC830591156}" dt="2022-12-14T18:19:24.148" v="625" actId="207"/>
        <pc:sldMkLst>
          <pc:docMk/>
          <pc:sldMk cId="221563350" sldId="339"/>
        </pc:sldMkLst>
        <pc:spChg chg="add mod">
          <ac:chgData name="Trúc Quỳnh Võ Thị" userId="d3a72b9751383f94" providerId="LiveId" clId="{54CF9E8B-383B-F840-8BDD-EBC830591156}" dt="2022-12-14T18:19:24.148" v="625" actId="207"/>
          <ac:spMkLst>
            <pc:docMk/>
            <pc:sldMk cId="221563350" sldId="339"/>
            <ac:spMk id="3" creationId="{458FBAE7-7AB3-5123-398A-7E66915734B9}"/>
          </ac:spMkLst>
        </pc:spChg>
        <pc:spChg chg="mod">
          <ac:chgData name="Trúc Quỳnh Võ Thị" userId="d3a72b9751383f94" providerId="LiveId" clId="{54CF9E8B-383B-F840-8BDD-EBC830591156}" dt="2022-12-14T18:00:13.108" v="207" actId="20577"/>
          <ac:spMkLst>
            <pc:docMk/>
            <pc:sldMk cId="221563350" sldId="339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9:58.810" v="201" actId="20577"/>
          <ac:spMkLst>
            <pc:docMk/>
            <pc:sldMk cId="221563350" sldId="339"/>
            <ac:spMk id="17" creationId="{00000000-0000-0000-0000-000000000000}"/>
          </ac:spMkLst>
        </pc:spChg>
      </pc:sldChg>
      <pc:sldChg chg="addSp modSp add mod">
        <pc:chgData name="Trúc Quỳnh Võ Thị" userId="d3a72b9751383f94" providerId="LiveId" clId="{54CF9E8B-383B-F840-8BDD-EBC830591156}" dt="2022-12-14T18:20:53.514" v="646" actId="1076"/>
        <pc:sldMkLst>
          <pc:docMk/>
          <pc:sldMk cId="2551065101" sldId="340"/>
        </pc:sldMkLst>
        <pc:spChg chg="mod">
          <ac:chgData name="Trúc Quỳnh Võ Thị" userId="d3a72b9751383f94" providerId="LiveId" clId="{54CF9E8B-383B-F840-8BDD-EBC830591156}" dt="2022-12-14T18:00:23.214" v="216" actId="20577"/>
          <ac:spMkLst>
            <pc:docMk/>
            <pc:sldMk cId="2551065101" sldId="340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00:39.240" v="222" actId="20577"/>
          <ac:spMkLst>
            <pc:docMk/>
            <pc:sldMk cId="2551065101" sldId="340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00:32.170" v="218" actId="20577"/>
          <ac:spMkLst>
            <pc:docMk/>
            <pc:sldMk cId="2551065101" sldId="340"/>
            <ac:spMk id="17" creationId="{00000000-0000-0000-0000-000000000000}"/>
          </ac:spMkLst>
        </pc:spChg>
        <pc:picChg chg="add mod">
          <ac:chgData name="Trúc Quỳnh Võ Thị" userId="d3a72b9751383f94" providerId="LiveId" clId="{54CF9E8B-383B-F840-8BDD-EBC830591156}" dt="2022-12-14T18:20:42.029" v="642" actId="1076"/>
          <ac:picMkLst>
            <pc:docMk/>
            <pc:sldMk cId="2551065101" sldId="340"/>
            <ac:picMk id="2" creationId="{EC734768-3880-D1C6-3133-F62DA8FB82C0}"/>
          </ac:picMkLst>
        </pc:picChg>
        <pc:picChg chg="add mod">
          <ac:chgData name="Trúc Quỳnh Võ Thị" userId="d3a72b9751383f94" providerId="LiveId" clId="{54CF9E8B-383B-F840-8BDD-EBC830591156}" dt="2022-12-14T18:20:53.514" v="646" actId="1076"/>
          <ac:picMkLst>
            <pc:docMk/>
            <pc:sldMk cId="2551065101" sldId="340"/>
            <ac:picMk id="3" creationId="{85171DE0-BA39-DA3D-A0D2-5FB3ED5EEF2E}"/>
          </ac:picMkLst>
        </pc:picChg>
        <pc:picChg chg="add mod">
          <ac:chgData name="Trúc Quỳnh Võ Thị" userId="d3a72b9751383f94" providerId="LiveId" clId="{54CF9E8B-383B-F840-8BDD-EBC830591156}" dt="2022-12-14T18:20:51.997" v="645" actId="1076"/>
          <ac:picMkLst>
            <pc:docMk/>
            <pc:sldMk cId="2551065101" sldId="340"/>
            <ac:picMk id="4" creationId="{A0EAC9B8-507C-6EE6-E4D4-CA8931EB7BF6}"/>
          </ac:picMkLst>
        </pc:picChg>
      </pc:sldChg>
      <pc:sldChg chg="addSp delSp modSp add mod">
        <pc:chgData name="Trúc Quỳnh Võ Thị" userId="d3a72b9751383f94" providerId="LiveId" clId="{54CF9E8B-383B-F840-8BDD-EBC830591156}" dt="2022-12-14T18:34:20.384" v="869" actId="20577"/>
        <pc:sldMkLst>
          <pc:docMk/>
          <pc:sldMk cId="2311925957" sldId="341"/>
        </pc:sldMkLst>
        <pc:spChg chg="add mod">
          <ac:chgData name="Trúc Quỳnh Võ Thị" userId="d3a72b9751383f94" providerId="LiveId" clId="{54CF9E8B-383B-F840-8BDD-EBC830591156}" dt="2022-12-14T18:34:20.384" v="869" actId="20577"/>
          <ac:spMkLst>
            <pc:docMk/>
            <pc:sldMk cId="2311925957" sldId="341"/>
            <ac:spMk id="2" creationId="{04B4A3BF-B460-E728-8F4C-44E89BB2E7F4}"/>
          </ac:spMkLst>
        </pc:spChg>
        <pc:spChg chg="mod">
          <ac:chgData name="Trúc Quỳnh Võ Thị" userId="d3a72b9751383f94" providerId="LiveId" clId="{54CF9E8B-383B-F840-8BDD-EBC830591156}" dt="2022-12-14T18:27:18.199" v="693" actId="14100"/>
          <ac:spMkLst>
            <pc:docMk/>
            <pc:sldMk cId="2311925957" sldId="341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25:18.400" v="668" actId="20577"/>
          <ac:spMkLst>
            <pc:docMk/>
            <pc:sldMk cId="2311925957" sldId="341"/>
            <ac:spMk id="17" creationId="{00000000-0000-0000-0000-000000000000}"/>
          </ac:spMkLst>
        </pc:spChg>
        <pc:picChg chg="add del">
          <ac:chgData name="Trúc Quỳnh Võ Thị" userId="d3a72b9751383f94" providerId="LiveId" clId="{54CF9E8B-383B-F840-8BDD-EBC830591156}" dt="2022-12-14T18:21:53.630" v="650" actId="478"/>
          <ac:picMkLst>
            <pc:docMk/>
            <pc:sldMk cId="2311925957" sldId="341"/>
            <ac:picMk id="2050" creationId="{CED75771-1903-480C-ED66-99A0D9E0AFED}"/>
          </ac:picMkLst>
        </pc:picChg>
        <pc:picChg chg="add del mod">
          <ac:chgData name="Trúc Quỳnh Võ Thị" userId="d3a72b9751383f94" providerId="LiveId" clId="{54CF9E8B-383B-F840-8BDD-EBC830591156}" dt="2022-12-14T18:23:00.035" v="654" actId="478"/>
          <ac:picMkLst>
            <pc:docMk/>
            <pc:sldMk cId="2311925957" sldId="341"/>
            <ac:picMk id="2052" creationId="{690CF061-2BF2-10CA-3F05-912FE5358640}"/>
          </ac:picMkLst>
        </pc:picChg>
        <pc:picChg chg="add del">
          <ac:chgData name="Trúc Quỳnh Võ Thị" userId="d3a72b9751383f94" providerId="LiveId" clId="{54CF9E8B-383B-F840-8BDD-EBC830591156}" dt="2022-12-14T18:24:08.557" v="656"/>
          <ac:picMkLst>
            <pc:docMk/>
            <pc:sldMk cId="2311925957" sldId="341"/>
            <ac:picMk id="2054" creationId="{8CF4000C-AF7A-F361-F412-E331BE14E5CB}"/>
          </ac:picMkLst>
        </pc:picChg>
        <pc:picChg chg="add del mod">
          <ac:chgData name="Trúc Quỳnh Võ Thị" userId="d3a72b9751383f94" providerId="LiveId" clId="{54CF9E8B-383B-F840-8BDD-EBC830591156}" dt="2022-12-14T18:24:37.448" v="659" actId="478"/>
          <ac:picMkLst>
            <pc:docMk/>
            <pc:sldMk cId="2311925957" sldId="341"/>
            <ac:picMk id="2056" creationId="{27097757-67D8-12D1-BFD4-EDD6C62C54AA}"/>
          </ac:picMkLst>
        </pc:picChg>
        <pc:picChg chg="add mod">
          <ac:chgData name="Trúc Quỳnh Võ Thị" userId="d3a72b9751383f94" providerId="LiveId" clId="{54CF9E8B-383B-F840-8BDD-EBC830591156}" dt="2022-12-14T18:29:48" v="731" actId="1076"/>
          <ac:picMkLst>
            <pc:docMk/>
            <pc:sldMk cId="2311925957" sldId="341"/>
            <ac:picMk id="2058" creationId="{A71A649D-2381-E52A-A7F5-407ADFA58F2B}"/>
          </ac:picMkLst>
        </pc:picChg>
      </pc:sldChg>
      <pc:sldChg chg="add">
        <pc:chgData name="Trúc Quỳnh Võ Thị" userId="d3a72b9751383f94" providerId="LiveId" clId="{54CF9E8B-383B-F840-8BDD-EBC830591156}" dt="2022-12-14T18:11:25.482" v="382" actId="2890"/>
        <pc:sldMkLst>
          <pc:docMk/>
          <pc:sldMk cId="2743235373" sldId="342"/>
        </pc:sldMkLst>
      </pc:sldChg>
      <pc:sldChg chg="addSp modSp add mod">
        <pc:chgData name="Trúc Quỳnh Võ Thị" userId="d3a72b9751383f94" providerId="LiveId" clId="{54CF9E8B-383B-F840-8BDD-EBC830591156}" dt="2022-12-15T13:34:33.416" v="1111" actId="14100"/>
        <pc:sldMkLst>
          <pc:docMk/>
          <pc:sldMk cId="307131886" sldId="343"/>
        </pc:sldMkLst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4" creationId="{DA23FE1B-3D76-192E-7D97-75017B2C6A1C}"/>
          </ac:spMkLst>
        </pc:spChg>
        <pc:picChg chg="add mod">
          <ac:chgData name="Trúc Quỳnh Võ Thị" userId="d3a72b9751383f94" providerId="LiveId" clId="{54CF9E8B-383B-F840-8BDD-EBC830591156}" dt="2022-12-15T13:34:33.416" v="1111" actId="14100"/>
          <ac:picMkLst>
            <pc:docMk/>
            <pc:sldMk cId="307131886" sldId="343"/>
            <ac:picMk id="5122" creationId="{6EA5B08D-7252-FC87-3CBF-BC97F192A889}"/>
          </ac:picMkLst>
        </pc:picChg>
      </pc:sldChg>
      <pc:sldChg chg="modSp add del mod modAnim">
        <pc:chgData name="Trúc Quỳnh Võ Thị" userId="d3a72b9751383f94" providerId="LiveId" clId="{54CF9E8B-383B-F840-8BDD-EBC830591156}" dt="2022-12-14T18:18:20.476" v="582" actId="2696"/>
        <pc:sldMkLst>
          <pc:docMk/>
          <pc:sldMk cId="2748493681" sldId="343"/>
        </pc:sldMkLst>
        <pc:spChg chg="mod">
          <ac:chgData name="Trúc Quỳnh Võ Thị" userId="d3a72b9751383f94" providerId="LiveId" clId="{54CF9E8B-383B-F840-8BDD-EBC830591156}" dt="2022-12-14T18:18:07.757" v="578" actId="20577"/>
          <ac:spMkLst>
            <pc:docMk/>
            <pc:sldMk cId="2748493681" sldId="343"/>
            <ac:spMk id="3" creationId="{458FBAE7-7AB3-5123-398A-7E66915734B9}"/>
          </ac:spMkLst>
        </pc:spChg>
      </pc:sldChg>
      <pc:sldChg chg="addSp delSp modSp add mod">
        <pc:chgData name="Trúc Quỳnh Võ Thị" userId="d3a72b9751383f94" providerId="LiveId" clId="{54CF9E8B-383B-F840-8BDD-EBC830591156}" dt="2022-12-15T13:34:25.968" v="1108" actId="1076"/>
        <pc:sldMkLst>
          <pc:docMk/>
          <pc:sldMk cId="2064805388" sldId="344"/>
        </pc:sldMkLst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4" creationId="{DA23FE1B-3D76-192E-7D97-75017B2C6A1C}"/>
          </ac:spMkLst>
        </pc:spChg>
        <pc:picChg chg="add del mod">
          <ac:chgData name="Trúc Quỳnh Võ Thị" userId="d3a72b9751383f94" providerId="LiveId" clId="{54CF9E8B-383B-F840-8BDD-EBC830591156}" dt="2022-12-15T13:28:36.861" v="1085" actId="478"/>
          <ac:picMkLst>
            <pc:docMk/>
            <pc:sldMk cId="2064805388" sldId="344"/>
            <ac:picMk id="3074" creationId="{67DA2E1E-9460-AED9-E377-559C5243FFBA}"/>
          </ac:picMkLst>
        </pc:picChg>
        <pc:picChg chg="add mod">
          <ac:chgData name="Trúc Quỳnh Võ Thị" userId="d3a72b9751383f94" providerId="LiveId" clId="{54CF9E8B-383B-F840-8BDD-EBC830591156}" dt="2022-12-15T13:28:41.836" v="1088" actId="14100"/>
          <ac:picMkLst>
            <pc:docMk/>
            <pc:sldMk cId="2064805388" sldId="344"/>
            <ac:picMk id="3076" creationId="{3203F6EF-1BDE-85A2-6FB5-E2DD0CB040CC}"/>
          </ac:picMkLst>
        </pc:picChg>
      </pc:sldChg>
      <pc:sldChg chg="addSp modSp add mod">
        <pc:chgData name="Trúc Quỳnh Võ Thị" userId="d3a72b9751383f94" providerId="LiveId" clId="{54CF9E8B-383B-F840-8BDD-EBC830591156}" dt="2022-12-15T13:33:45.285" v="1102" actId="404"/>
        <pc:sldMkLst>
          <pc:docMk/>
          <pc:sldMk cId="383855829" sldId="345"/>
        </pc:sldMkLst>
        <pc:spChg chg="mod">
          <ac:chgData name="Trúc Quỳnh Võ Thị" userId="d3a72b9751383f94" providerId="LiveId" clId="{54CF9E8B-383B-F840-8BDD-EBC830591156}" dt="2022-12-15T13:33:45.285" v="1102" actId="404"/>
          <ac:spMkLst>
            <pc:docMk/>
            <pc:sldMk cId="383855829" sldId="345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26:30.867" v="1078" actId="1076"/>
          <ac:spMkLst>
            <pc:docMk/>
            <pc:sldMk cId="383855829" sldId="345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26:19.242" v="1075" actId="20577"/>
          <ac:spMkLst>
            <pc:docMk/>
            <pc:sldMk cId="383855829" sldId="345"/>
            <ac:spMk id="4" creationId="{DA23FE1B-3D76-192E-7D97-75017B2C6A1C}"/>
          </ac:spMkLst>
        </pc:spChg>
        <pc:picChg chg="add mod">
          <ac:chgData name="Trúc Quỳnh Võ Thị" userId="d3a72b9751383f94" providerId="LiveId" clId="{54CF9E8B-383B-F840-8BDD-EBC830591156}" dt="2022-12-15T13:26:57.869" v="1081" actId="1076"/>
          <ac:picMkLst>
            <pc:docMk/>
            <pc:sldMk cId="383855829" sldId="345"/>
            <ac:picMk id="2050" creationId="{01062D6D-09EC-2210-AED3-C0133CA43D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45" t="6312" r="3569"/>
          <a:stretch/>
        </p:blipFill>
        <p:spPr>
          <a:xfrm>
            <a:off x="334107" y="1962833"/>
            <a:ext cx="5543068" cy="464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43" r="4399" b="10997"/>
          <a:stretch/>
        </p:blipFill>
        <p:spPr>
          <a:xfrm>
            <a:off x="6245530" y="1667664"/>
            <a:ext cx="5117123" cy="50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1943" b="68432"/>
          <a:stretch/>
        </p:blipFill>
        <p:spPr>
          <a:xfrm>
            <a:off x="7358356" y="1724428"/>
            <a:ext cx="4831739" cy="1096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68098" b="68292"/>
          <a:stretch/>
        </p:blipFill>
        <p:spPr>
          <a:xfrm>
            <a:off x="225041" y="1793893"/>
            <a:ext cx="2264928" cy="1100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31623" r="68098" b="49890"/>
          <a:stretch/>
        </p:blipFill>
        <p:spPr>
          <a:xfrm>
            <a:off x="225041" y="3218165"/>
            <a:ext cx="2264928" cy="641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50279" r="68098" b="31234"/>
          <a:stretch/>
        </p:blipFill>
        <p:spPr>
          <a:xfrm>
            <a:off x="225041" y="4186462"/>
            <a:ext cx="2264928" cy="6418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8935" r="68098"/>
          <a:stretch/>
        </p:blipFill>
        <p:spPr>
          <a:xfrm>
            <a:off x="225041" y="5154759"/>
            <a:ext cx="2264928" cy="1078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1943" t="31738" b="49775"/>
          <a:stretch/>
        </p:blipFill>
        <p:spPr>
          <a:xfrm>
            <a:off x="7358353" y="3100615"/>
            <a:ext cx="4831739" cy="641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1943" t="49887" b="31120"/>
          <a:stretch/>
        </p:blipFill>
        <p:spPr>
          <a:xfrm>
            <a:off x="7358353" y="4022641"/>
            <a:ext cx="4831739" cy="6594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943" t="68543"/>
          <a:stretch/>
        </p:blipFill>
        <p:spPr>
          <a:xfrm>
            <a:off x="7358353" y="5064488"/>
            <a:ext cx="4831739" cy="10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9935 -0.4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5.55112E-17 L -0.39935 0.1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4 0.0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0078 0.3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43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What is the population of A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laska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about 730,000 / 730 thousand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Who have special styles of carving or weaving?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﻿Various native groups have their own special styles of carving or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weaving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Where can we find the culture of the native peoples in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Alaska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﻿We can fnd it in their villages.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long is the Iditarod Trail Sled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Dog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Race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lang="en-US"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1,510 km (long).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Is the Iditarod Trail Sled Dog Race an international competition?</a:t>
            </a: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Yes, it is.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6" y="1152307"/>
            <a:ext cx="1010326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Look at the pictures and use the cues to talk about what people in some places do to maintain their traditional </a:t>
            </a:r>
            <a:r>
              <a:rPr lang="en-US" sz="20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lifestyle</a:t>
            </a:r>
            <a:r>
              <a:rPr lang="en-US" sz="20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039" y="11552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525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87" t="2597" r="2766" b="4368"/>
          <a:stretch/>
        </p:blipFill>
        <p:spPr>
          <a:xfrm>
            <a:off x="72454" y="2050775"/>
            <a:ext cx="4228738" cy="305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11" t="1109" r="3351" b="2303"/>
          <a:stretch/>
        </p:blipFill>
        <p:spPr>
          <a:xfrm>
            <a:off x="4301192" y="2050775"/>
            <a:ext cx="4187892" cy="398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22" t="3180" r="2714" b="1992"/>
          <a:stretch/>
        </p:blipFill>
        <p:spPr>
          <a:xfrm>
            <a:off x="8489084" y="2050775"/>
            <a:ext cx="3699511" cy="34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50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about how people in your area maintain their traditional lifestyle. You can use the ideas in 4 and the reading text in 1.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1459" y="1232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44" y="1129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4B4A3BF-B460-E728-8F4C-44E89BB2E7F4}"/>
              </a:ext>
            </a:extLst>
          </p:cNvPr>
          <p:cNvSpPr txBox="1"/>
          <p:nvPr/>
        </p:nvSpPr>
        <p:spPr>
          <a:xfrm>
            <a:off x="410866" y="2084287"/>
            <a:ext cx="71996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u="sng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60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live in Bat Trang, which is a pottery village not far from Ha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To maintain the traditional lifestyle, local people will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make pottery and paint on the ceramic statues. Then they will sell those pottery products to tourists.</a:t>
            </a:r>
          </a:p>
        </p:txBody>
      </p:sp>
      <p:pic>
        <p:nvPicPr>
          <p:cNvPr id="2058" name="Picture 10" descr="19,935 Girls Talking Illustrations &amp; Clip Art - iStock">
            <a:extLst>
              <a:ext uri="{FF2B5EF4-FFF2-40B4-BE49-F238E27FC236}">
                <a16:creationId xmlns:a16="http://schemas.microsoft.com/office/drawing/2014/main" id="{A71A649D-2381-E52A-A7F5-407ADFA5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7615" r="11490" b="3487"/>
          <a:stretch/>
        </p:blipFill>
        <p:spPr bwMode="auto">
          <a:xfrm>
            <a:off x="7833972" y="2322443"/>
            <a:ext cx="4084932" cy="43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10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Alaska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﻿how people in their area maintain traditional lifestyles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4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615462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Students’ workbook.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490"/>
            <a:ext cx="347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4" name="Picture 3" descr="A picture containing dog, tree, transport, water&#10;&#10;Description automatically generated">
            <a:extLst>
              <a:ext uri="{FF2B5EF4-FFF2-40B4-BE49-F238E27FC236}">
                <a16:creationId xmlns:a16="http://schemas.microsoft.com/office/drawing/2014/main" id="{F2F780D9-16BD-2EC7-F75C-CC10E110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95" y="2643114"/>
            <a:ext cx="4600590" cy="39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925" y="2527916"/>
            <a:ext cx="1835914" cy="61220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6191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9118" y="1234447"/>
            <a:ext cx="6468613" cy="521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﻿</a:t>
            </a:r>
            <a:r>
              <a:rPr lang="en-GB" smtClean="0">
                <a:solidFill>
                  <a:schemeClr val="tx1"/>
                </a:solidFill>
              </a:rPr>
              <a:t>Discuss the 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9118" y="1897154"/>
            <a:ext cx="6468612" cy="198772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Task 1: </a:t>
            </a:r>
            <a:r>
              <a:rPr lang="en-US">
                <a:solidFill>
                  <a:schemeClr val="tx1"/>
                </a:solidFill>
              </a:rPr>
              <a:t>Read the text and check your </a:t>
            </a:r>
            <a:r>
              <a:rPr lang="en-US" smtClean="0">
                <a:solidFill>
                  <a:schemeClr val="tx1"/>
                </a:solidFill>
              </a:rPr>
              <a:t>answers.</a:t>
            </a:r>
          </a:p>
          <a:p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﻿Match the highlighted words in the text with their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Vocabulary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﻿Read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69118" y="4026531"/>
            <a:ext cx="6486389" cy="17867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pairs. Look at the pictures and use the cues to talk about what people in some places do to maintain their traditional lifestyle.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pairs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about how people in your area maintain their traditional lifestyle. You can use the ideas in 4 and the reading text in 1.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144807" cy="11187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9" y="2834018"/>
            <a:ext cx="1144807" cy="17851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1925" y="599563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919910"/>
            <a:ext cx="1144807" cy="10757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69118" y="5955234"/>
            <a:ext cx="646861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3D398-9BBC-3DF5-1BC6-DE35781A3683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DA89891E-5539-3311-9229-009DEFE6C05C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C6E3B092-6C6E-D0F0-B5C6-567B046D094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Single Corner Rectangle 7">
              <a:extLst>
                <a:ext uri="{FF2B5EF4-FFF2-40B4-BE49-F238E27FC236}">
                  <a16:creationId xmlns:a16="http://schemas.microsoft.com/office/drawing/2014/main" id="{F49B6122-65AA-ED42-294D-8D7381CC09F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C1F587-47A5-AA41-913A-5623E37E4AF7}"/>
              </a:ext>
            </a:extLst>
          </p:cNvPr>
          <p:cNvSpPr txBox="1"/>
          <p:nvPr/>
        </p:nvSpPr>
        <p:spPr>
          <a:xfrm>
            <a:off x="1125745" y="115230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Work in groups. Look at the picture, and discuss what you know about Alaska.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5E60FA-1626-0815-E855-7610E3706DE7}"/>
              </a:ext>
            </a:extLst>
          </p:cNvPr>
          <p:cNvSpPr/>
          <p:nvPr/>
        </p:nvSpPr>
        <p:spPr>
          <a:xfrm>
            <a:off x="571978" y="11234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52C62-B44F-265D-2C95-299AD5B9C595}"/>
              </a:ext>
            </a:extLst>
          </p:cNvPr>
          <p:cNvSpPr txBox="1"/>
          <p:nvPr/>
        </p:nvSpPr>
        <p:spPr>
          <a:xfrm>
            <a:off x="624763" y="102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ABDA3-5689-836C-F80F-06A98FFBB2C7}"/>
              </a:ext>
            </a:extLst>
          </p:cNvPr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1A9DB-7D01-AC19-A5F4-DD411951FAC7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E1C2180-C59E-7611-89AB-CF4392779835}"/>
              </a:ext>
            </a:extLst>
          </p:cNvPr>
          <p:cNvSpPr txBox="1"/>
          <p:nvPr/>
        </p:nvSpPr>
        <p:spPr>
          <a:xfrm>
            <a:off x="400042" y="2783936"/>
            <a:ext cx="36620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Location?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Climate?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Native people?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Language?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Cuisine?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Culture?</a:t>
            </a:r>
          </a:p>
        </p:txBody>
      </p:sp>
      <p:pic>
        <p:nvPicPr>
          <p:cNvPr id="1026" name="Picture 2" descr="Alaska | History, Flag, Maps, Weather, Cities, &amp; Facts | Britannica">
            <a:extLst>
              <a:ext uri="{FF2B5EF4-FFF2-40B4-BE49-F238E27FC236}">
                <a16:creationId xmlns:a16="http://schemas.microsoft.com/office/drawing/2014/main" id="{FA772A55-8AEB-4FAB-D316-A4B7478B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8"/>
          <a:stretch/>
        </p:blipFill>
        <p:spPr bwMode="auto">
          <a:xfrm>
            <a:off x="6020694" y="4505568"/>
            <a:ext cx="5013653" cy="23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43" t="488" r="460"/>
          <a:stretch/>
        </p:blipFill>
        <p:spPr>
          <a:xfrm>
            <a:off x="5482571" y="1647429"/>
            <a:ext cx="5882275" cy="2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-178667" y="1674931"/>
            <a:ext cx="61838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887818" y="485809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gìn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86637" y="3524580"/>
            <a:ext cx="345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Hosting Tết customs to keep tradition alive">
            <a:extLst>
              <a:ext uri="{FF2B5EF4-FFF2-40B4-BE49-F238E27FC236}">
                <a16:creationId xmlns:a16="http://schemas.microsoft.com/office/drawing/2014/main" id="{BD922C5A-1E71-7899-DAC7-9B9B95AA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64" y="1757481"/>
            <a:ext cx="5986740" cy="44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10" y="3635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81836" y="1299591"/>
            <a:ext cx="630707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998762" y="432804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04072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122" name="Picture 2" descr="Bat Trang Pottery Village Tour - Half Day Private Tour | Conical Travel">
            <a:extLst>
              <a:ext uri="{FF2B5EF4-FFF2-40B4-BE49-F238E27FC236}">
                <a16:creationId xmlns:a16="http://schemas.microsoft.com/office/drawing/2014/main" id="{6EA5B08D-7252-FC87-3CBF-BC97F192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95" y="2952135"/>
            <a:ext cx="5675347" cy="35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xperienc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482" y="3151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93630" y="1564879"/>
            <a:ext cx="489061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680403" y="481021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365193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staɪl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9"/>
          <a:stretch/>
        </p:blipFill>
        <p:spPr bwMode="auto">
          <a:xfrm>
            <a:off x="5502729" y="1564879"/>
            <a:ext cx="6269264" cy="22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3"/>
          <a:stretch/>
        </p:blipFill>
        <p:spPr bwMode="auto">
          <a:xfrm>
            <a:off x="5458769" y="3780692"/>
            <a:ext cx="6269264" cy="22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ty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004" y="3475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597066" y="1426469"/>
            <a:ext cx="58766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musher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597066" y="4604225"/>
            <a:ext cx="5909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 điều </a:t>
            </a: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khiển </a:t>
            </a:r>
            <a:r>
              <a:rPr lang="en-GB" sz="400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GB" sz="400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sz="400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 </a:t>
            </a:r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trượt tuyết chó kéo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832876" y="3327199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﻿/﻿﻿ˈ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mʌʃə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Why Do They Say &quot;Mush&quot; to Make Sled Dogs Go?">
            <a:extLst>
              <a:ext uri="{FF2B5EF4-FFF2-40B4-BE49-F238E27FC236}">
                <a16:creationId xmlns:a16="http://schemas.microsoft.com/office/drawing/2014/main" id="{01062D6D-09EC-2210-AED3-C0133CA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56" y="1466908"/>
            <a:ext cx="4130675" cy="48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ush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76" y="343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DB234-7462-5F03-BBD8-B92E835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33047"/>
              </p:ext>
            </p:extLst>
          </p:nvPr>
        </p:nvGraphicFramePr>
        <p:xfrm>
          <a:off x="858576" y="1647429"/>
          <a:ext cx="10835193" cy="42550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37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 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meɪnˈteɪn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gìn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giữ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experience (v)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ɪkˈspɪəriəns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nghiệm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style (n)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/﻿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staɪl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cách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09841"/>
                  </a:ext>
                </a:extLst>
              </a:tr>
              <a:tr h="104764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musher (n)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mʌʃə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﻿người điều khiển xe trượt tuyết chó kéo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138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2509862"/>
            <a:ext cx="609600" cy="609600"/>
          </a:xfrm>
          <a:prstGeom prst="rect">
            <a:avLst/>
          </a:prstGeom>
        </p:spPr>
      </p:pic>
      <p:pic>
        <p:nvPicPr>
          <p:cNvPr id="11" name="experienc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3292104"/>
            <a:ext cx="609600" cy="609600"/>
          </a:xfrm>
          <a:prstGeom prst="rect">
            <a:avLst/>
          </a:prstGeom>
        </p:spPr>
      </p:pic>
      <p:pic>
        <p:nvPicPr>
          <p:cNvPr id="12" name="style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074346"/>
            <a:ext cx="609600" cy="609600"/>
          </a:xfrm>
          <a:prstGeom prst="rect">
            <a:avLst/>
          </a:prstGeom>
        </p:spPr>
      </p:pic>
      <p:pic>
        <p:nvPicPr>
          <p:cNvPr id="13" name="mush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99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4027</TotalTime>
  <Words>337</Words>
  <PresentationFormat>Widescreen</PresentationFormat>
  <Paragraphs>120</Paragraphs>
  <Slides>18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2023-06-27T08:30:58Z</dcterms:modified>
</cp:coreProperties>
</file>