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7" r:id="rId2"/>
    <p:sldId id="454" r:id="rId3"/>
    <p:sldId id="459" r:id="rId4"/>
    <p:sldId id="460" r:id="rId5"/>
    <p:sldId id="462" r:id="rId6"/>
    <p:sldId id="461" r:id="rId7"/>
    <p:sldId id="340" r:id="rId8"/>
  </p:sldIdLst>
  <p:sldSz cx="16276638" cy="9144000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C5F3F3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4" d="100"/>
          <a:sy n="54" d="100"/>
        </p:scale>
        <p:origin x="618" y="7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7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gi&#7843;i%20ngh&#297;a%20t&#7915;/c&#7843;nh%20ng&#7897;.pptx" TargetMode="External"/><Relationship Id="rId2" Type="http://schemas.openxmlformats.org/officeDocument/2006/relationships/hyperlink" Target="gi&#7843;i%20ngh&#297;a%20t&#7915;/M&#7841;c%20&#272;&#297;nh%20Chi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gi&#7843;i%20ngh&#297;a%20t&#7915;/s&#7913;%20b&#7897;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827200"/>
            <a:ext cx="1739080" cy="225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432719" y="4114800"/>
            <a:ext cx="13382995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CUỐI HỌC KÌ I (T6)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8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3382959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5960292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1409" y="6100454"/>
            <a:ext cx="1211090" cy="8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919" y="5781235"/>
            <a:ext cx="3396458" cy="2422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7401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078EFCD-EA55-EE15-D8A6-F158E1BF4F65}"/>
              </a:ext>
            </a:extLst>
          </p:cNvPr>
          <p:cNvSpPr txBox="1"/>
          <p:nvPr/>
        </p:nvSpPr>
        <p:spPr>
          <a:xfrm>
            <a:off x="289719" y="1560574"/>
            <a:ext cx="155448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0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0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0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0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3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en-US" sz="3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en-US" sz="3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</a:t>
            </a:r>
          </a:p>
          <a:p>
            <a:pPr algn="just"/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côi cha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ông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nuôi con ăn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Nhưng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theo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củi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sinh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muộn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nên không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phạt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nơi. Không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mua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nến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đêm đem, ông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củi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Ông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đom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Năm 24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nguyên.</a:t>
            </a:r>
          </a:p>
          <a:p>
            <a:pPr algn="just"/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Năm 1308, vua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Anh Tông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ông đi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Nguyên. Vua quan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Nguyên chưa quên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quân dân ta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bại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nên gây cho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khăn.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vua quan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Nguyên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nể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Tương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vua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Nguyên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Trang nguyên” (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nguyên hai </a:t>
            </a:r>
            <a:r>
              <a:rPr lang="vi-VN" sz="30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 </a:t>
            </a:r>
          </a:p>
          <a:p>
            <a:pPr algn="r"/>
            <a:r>
              <a:rPr lang="vi-VN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ĐỨC MINH</a:t>
            </a:r>
            <a:br>
              <a:rPr lang="en-US" sz="30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873E4E-A6D1-6DD2-9292-F2393DF4BB78}"/>
              </a:ext>
            </a:extLst>
          </p:cNvPr>
          <p:cNvSpPr txBox="1"/>
          <p:nvPr/>
        </p:nvSpPr>
        <p:spPr>
          <a:xfrm>
            <a:off x="4617134" y="42893"/>
            <a:ext cx="62552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Thứ……ngày…..tháng…..năm…….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4733EB-9267-3FB0-5A33-77D626756D80}"/>
              </a:ext>
            </a:extLst>
          </p:cNvPr>
          <p:cNvSpPr txBox="1"/>
          <p:nvPr/>
        </p:nvSpPr>
        <p:spPr>
          <a:xfrm>
            <a:off x="6597628" y="533400"/>
            <a:ext cx="2300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TIẾNG VIỆT</a:t>
            </a: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1E2C720C-751E-209F-6935-BD41CBB2D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vi-VN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ÔN TẬP CUỐI HỌC KÌ I (TIẾT 6)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TextBox 8">
            <a:hlinkClick r:id="rId2" action="ppaction://hlinkpres?slideindex=1&amp;slidetitle="/>
            <a:extLst>
              <a:ext uri="{FF2B5EF4-FFF2-40B4-BE49-F238E27FC236}">
                <a16:creationId xmlns:a16="http://schemas.microsoft.com/office/drawing/2014/main" id="{E57373B0-18AB-8944-4325-3F089723F7BE}"/>
              </a:ext>
            </a:extLst>
          </p:cNvPr>
          <p:cNvSpPr txBox="1"/>
          <p:nvPr/>
        </p:nvSpPr>
        <p:spPr>
          <a:xfrm>
            <a:off x="1051719" y="7469884"/>
            <a:ext cx="3429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Chi,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hlinkClick r:id="rId3" action="ppaction://hlinkpres?slideindex=1&amp;slidetitle="/>
            <a:extLst>
              <a:ext uri="{FF2B5EF4-FFF2-40B4-BE49-F238E27FC236}">
                <a16:creationId xmlns:a16="http://schemas.microsoft.com/office/drawing/2014/main" id="{343DB8A7-76D2-42CB-E5F1-1FD46CD87831}"/>
              </a:ext>
            </a:extLst>
          </p:cNvPr>
          <p:cNvSpPr txBox="1"/>
          <p:nvPr/>
        </p:nvSpPr>
        <p:spPr>
          <a:xfrm>
            <a:off x="4175919" y="7467600"/>
            <a:ext cx="2438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600" dirty="0"/>
          </a:p>
        </p:txBody>
      </p:sp>
      <p:sp>
        <p:nvSpPr>
          <p:cNvPr id="12" name="TextBox 11">
            <a:hlinkClick r:id="rId4" action="ppaction://hlinkpres?slideindex=1&amp;slidetitle="/>
            <a:extLst>
              <a:ext uri="{FF2B5EF4-FFF2-40B4-BE49-F238E27FC236}">
                <a16:creationId xmlns:a16="http://schemas.microsoft.com/office/drawing/2014/main" id="{EA7B16F8-61ED-ED32-F6EC-FAA55D0019EC}"/>
              </a:ext>
            </a:extLst>
          </p:cNvPr>
          <p:cNvSpPr txBox="1"/>
          <p:nvPr/>
        </p:nvSpPr>
        <p:spPr>
          <a:xfrm>
            <a:off x="6385719" y="7485892"/>
            <a:ext cx="1752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F02622B-D214-6778-7008-69D8FEDAA00F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81616" y="6871835"/>
            <a:ext cx="980936" cy="1814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47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C6CB558-DD1B-6BC2-43CF-88C1FB06FF1A}"/>
              </a:ext>
            </a:extLst>
          </p:cNvPr>
          <p:cNvSpPr txBox="1"/>
          <p:nvPr/>
        </p:nvSpPr>
        <p:spPr>
          <a:xfrm>
            <a:off x="4617134" y="42893"/>
            <a:ext cx="62552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Thứ……ngày…..tháng…..năm…….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146388-1C19-4BEF-4BEB-9F9AE003C554}"/>
              </a:ext>
            </a:extLst>
          </p:cNvPr>
          <p:cNvSpPr txBox="1"/>
          <p:nvPr/>
        </p:nvSpPr>
        <p:spPr>
          <a:xfrm>
            <a:off x="6597628" y="533400"/>
            <a:ext cx="2300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TIẾNG VIỆT</a:t>
            </a:r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id="{8842D143-8B89-E208-1BF3-7C6C09CF9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vi-VN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ÔN TẬP CUỐI HỌC KÌ I (TIẾT 6)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8E50A1-A20D-B773-6E05-0231FB460F79}"/>
              </a:ext>
            </a:extLst>
          </p:cNvPr>
          <p:cNvSpPr txBox="1"/>
          <p:nvPr/>
        </p:nvSpPr>
        <p:spPr>
          <a:xfrm>
            <a:off x="758241" y="1828800"/>
            <a:ext cx="1477147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ở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vi-VN" sz="32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41F4BA8-086A-3900-1928-0DCCEF5DA5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319" y="2890602"/>
            <a:ext cx="12649200" cy="5859148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D979B30-EEF8-5AAD-26AA-09C37F3B224C}"/>
              </a:ext>
            </a:extLst>
          </p:cNvPr>
          <p:cNvCxnSpPr>
            <a:cxnSpLocks/>
          </p:cNvCxnSpPr>
          <p:nvPr/>
        </p:nvCxnSpPr>
        <p:spPr>
          <a:xfrm flipV="1">
            <a:off x="10652919" y="4800600"/>
            <a:ext cx="609600" cy="27432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FB74998-4E6A-F4D4-CC98-1C6152E7E2A8}"/>
              </a:ext>
            </a:extLst>
          </p:cNvPr>
          <p:cNvCxnSpPr>
            <a:cxnSpLocks/>
          </p:cNvCxnSpPr>
          <p:nvPr/>
        </p:nvCxnSpPr>
        <p:spPr>
          <a:xfrm>
            <a:off x="10567573" y="4572000"/>
            <a:ext cx="694946" cy="16002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7D67E2C-6853-9B60-8025-304580EAF59B}"/>
              </a:ext>
            </a:extLst>
          </p:cNvPr>
          <p:cNvCxnSpPr>
            <a:cxnSpLocks/>
          </p:cNvCxnSpPr>
          <p:nvPr/>
        </p:nvCxnSpPr>
        <p:spPr>
          <a:xfrm>
            <a:off x="10524900" y="5975075"/>
            <a:ext cx="694946" cy="16002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12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C6CB558-DD1B-6BC2-43CF-88C1FB06FF1A}"/>
              </a:ext>
            </a:extLst>
          </p:cNvPr>
          <p:cNvSpPr txBox="1"/>
          <p:nvPr/>
        </p:nvSpPr>
        <p:spPr>
          <a:xfrm>
            <a:off x="4617134" y="42893"/>
            <a:ext cx="62552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Thứ……ngày…..tháng…..năm…….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146388-1C19-4BEF-4BEB-9F9AE003C554}"/>
              </a:ext>
            </a:extLst>
          </p:cNvPr>
          <p:cNvSpPr txBox="1"/>
          <p:nvPr/>
        </p:nvSpPr>
        <p:spPr>
          <a:xfrm>
            <a:off x="6597628" y="533400"/>
            <a:ext cx="2300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TIẾNG VIỆT</a:t>
            </a:r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id="{8842D143-8B89-E208-1BF3-7C6C09CF9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vi-VN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ÔN TẬP CUỐI HỌC KÌ I (TIẾT 6)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726B81-AFE4-7BE2-B5F9-35CAE10E5465}"/>
              </a:ext>
            </a:extLst>
          </p:cNvPr>
          <p:cNvSpPr txBox="1"/>
          <p:nvPr/>
        </p:nvSpPr>
        <p:spPr>
          <a:xfrm>
            <a:off x="587614" y="1603210"/>
            <a:ext cx="1477147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vi-VN" sz="32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vi-VN" sz="32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7DF2CA-4690-A7B5-D1DC-70BC6699B6A8}"/>
              </a:ext>
            </a:extLst>
          </p:cNvPr>
          <p:cNvSpPr txBox="1"/>
          <p:nvPr/>
        </p:nvSpPr>
        <p:spPr>
          <a:xfrm>
            <a:off x="587613" y="2203572"/>
            <a:ext cx="14637305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Câu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 đi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lên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ông?</a:t>
            </a:r>
          </a:p>
          <a:p>
            <a:pPr algn="just"/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cù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Chi.</a:t>
            </a:r>
          </a:p>
          <a:p>
            <a:pPr algn="just"/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năng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Chi.</a:t>
            </a:r>
          </a:p>
          <a:p>
            <a:pPr algn="just"/>
            <a:r>
              <a:rPr lang="en-US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Chi.  </a:t>
            </a:r>
          </a:p>
          <a:p>
            <a:pPr algn="just"/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sao vua quan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Nguyên gây cho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khăn?</a:t>
            </a:r>
          </a:p>
          <a:p>
            <a:pPr algn="just"/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chưa quên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quân dân ta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bại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 </a:t>
            </a:r>
          </a:p>
          <a:p>
            <a:pPr algn="just"/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thông minh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Chi.</a:t>
            </a:r>
          </a:p>
          <a:p>
            <a:pPr algn="just"/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 danh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nguyên”.</a:t>
            </a:r>
          </a:p>
          <a:p>
            <a:pPr algn="just"/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Chi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nể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vua quan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Nguyên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Chi?</a:t>
            </a:r>
          </a:p>
          <a:p>
            <a:pPr algn="just"/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Vua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Nguyên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ông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thơ.</a:t>
            </a:r>
          </a:p>
          <a:p>
            <a:pPr algn="just"/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Vua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Nguyên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ông danh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vi-VN" sz="32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nguyên”.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C2AD05-CB9E-1E99-3514-0E19E5E00847}"/>
              </a:ext>
            </a:extLst>
          </p:cNvPr>
          <p:cNvSpPr/>
          <p:nvPr/>
        </p:nvSpPr>
        <p:spPr>
          <a:xfrm>
            <a:off x="587614" y="2852602"/>
            <a:ext cx="462475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5175F1-A067-BCA6-ABA2-2CD406C53AF8}"/>
              </a:ext>
            </a:extLst>
          </p:cNvPr>
          <p:cNvSpPr/>
          <p:nvPr/>
        </p:nvSpPr>
        <p:spPr>
          <a:xfrm>
            <a:off x="589244" y="3352800"/>
            <a:ext cx="462475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1324133-EC45-3707-4335-421F16352B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07" y="3251784"/>
            <a:ext cx="462475" cy="462475"/>
          </a:xfrm>
          <a:prstGeom prst="rect">
            <a:avLst/>
          </a:prstGeom>
          <a:ln>
            <a:noFill/>
          </a:ln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7E51384-9C8A-DFE2-0E46-AAB3B48C1E6F}"/>
              </a:ext>
            </a:extLst>
          </p:cNvPr>
          <p:cNvSpPr/>
          <p:nvPr/>
        </p:nvSpPr>
        <p:spPr>
          <a:xfrm>
            <a:off x="586607" y="3778940"/>
            <a:ext cx="462475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880925-0026-18DD-BA4D-AA773D6895A6}"/>
              </a:ext>
            </a:extLst>
          </p:cNvPr>
          <p:cNvSpPr/>
          <p:nvPr/>
        </p:nvSpPr>
        <p:spPr>
          <a:xfrm>
            <a:off x="513044" y="4724400"/>
            <a:ext cx="462475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2B46834-7453-DE57-53C9-0FE5BAA5D963}"/>
              </a:ext>
            </a:extLst>
          </p:cNvPr>
          <p:cNvSpPr/>
          <p:nvPr/>
        </p:nvSpPr>
        <p:spPr>
          <a:xfrm>
            <a:off x="513044" y="5181600"/>
            <a:ext cx="462475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F49E052-4898-B206-B6C9-0B940A5ACEC8}"/>
              </a:ext>
            </a:extLst>
          </p:cNvPr>
          <p:cNvSpPr/>
          <p:nvPr/>
        </p:nvSpPr>
        <p:spPr>
          <a:xfrm>
            <a:off x="513044" y="5715000"/>
            <a:ext cx="462475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E9B2068-51CD-00AD-F59A-0A9D68DB141A}"/>
              </a:ext>
            </a:extLst>
          </p:cNvPr>
          <p:cNvSpPr/>
          <p:nvPr/>
        </p:nvSpPr>
        <p:spPr>
          <a:xfrm>
            <a:off x="513044" y="6641554"/>
            <a:ext cx="462475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9E26608-9355-CC93-ED53-B2F87B8D2CF6}"/>
              </a:ext>
            </a:extLst>
          </p:cNvPr>
          <p:cNvSpPr/>
          <p:nvPr/>
        </p:nvSpPr>
        <p:spPr>
          <a:xfrm>
            <a:off x="513044" y="7134132"/>
            <a:ext cx="462475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E5DFB7C-B6AF-E449-CA7B-63CB0DB25666}"/>
              </a:ext>
            </a:extLst>
          </p:cNvPr>
          <p:cNvSpPr/>
          <p:nvPr/>
        </p:nvSpPr>
        <p:spPr>
          <a:xfrm>
            <a:off x="513044" y="7620000"/>
            <a:ext cx="462475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BFF3D38D-B159-9B6A-FF89-77EA7B26F2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9" y="4642925"/>
            <a:ext cx="462475" cy="462475"/>
          </a:xfrm>
          <a:prstGeom prst="rect">
            <a:avLst/>
          </a:prstGeom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01E7A15-EC42-D805-D459-7C701658E2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44" y="7613451"/>
            <a:ext cx="462475" cy="46247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216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C6CB558-DD1B-6BC2-43CF-88C1FB06FF1A}"/>
              </a:ext>
            </a:extLst>
          </p:cNvPr>
          <p:cNvSpPr txBox="1"/>
          <p:nvPr/>
        </p:nvSpPr>
        <p:spPr>
          <a:xfrm>
            <a:off x="4617134" y="42893"/>
            <a:ext cx="62552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Thứ……ngày…..tháng…..năm…….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146388-1C19-4BEF-4BEB-9F9AE003C554}"/>
              </a:ext>
            </a:extLst>
          </p:cNvPr>
          <p:cNvSpPr txBox="1"/>
          <p:nvPr/>
        </p:nvSpPr>
        <p:spPr>
          <a:xfrm>
            <a:off x="6597628" y="533400"/>
            <a:ext cx="2300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TIẾNG VIỆT</a:t>
            </a:r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id="{8842D143-8B89-E208-1BF3-7C6C09CF9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vi-VN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ÔN TẬP CUỐI HỌC KÌ I (TIẾT 6)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E315E0-5B79-1604-B3AA-E23B4FE84D49}"/>
              </a:ext>
            </a:extLst>
          </p:cNvPr>
          <p:cNvSpPr txBox="1"/>
          <p:nvPr/>
        </p:nvSpPr>
        <p:spPr>
          <a:xfrm>
            <a:off x="365919" y="1587964"/>
            <a:ext cx="134874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i="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buAutoNum type="alphaLcParenR"/>
            </a:pP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thuở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42950" indent="-742950" algn="just">
              <a:buAutoNum type="alphaLcParenR"/>
            </a:pPr>
            <a:endParaRPr lang="en-US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buAutoNum type="alphaLcParenR"/>
            </a:pPr>
            <a:endParaRPr lang="en-US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Chi.</a:t>
            </a:r>
          </a:p>
          <a:p>
            <a:pPr algn="just"/>
            <a:endParaRPr lang="en-US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Chi.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37F30E-F15E-1A01-717B-8D270214A015}"/>
              </a:ext>
            </a:extLst>
          </p:cNvPr>
          <p:cNvSpPr txBox="1"/>
          <p:nvPr/>
        </p:nvSpPr>
        <p:spPr>
          <a:xfrm>
            <a:off x="542116" y="2758185"/>
            <a:ext cx="12877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ông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thuở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thương!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98DB55-EA1F-FDA0-DA25-D41BE21F078A}"/>
              </a:ext>
            </a:extLst>
          </p:cNvPr>
          <p:cNvSpPr txBox="1"/>
          <p:nvPr/>
        </p:nvSpPr>
        <p:spPr>
          <a:xfrm>
            <a:off x="313516" y="5129022"/>
            <a:ext cx="13106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khâm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Chi.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5376F5-EC70-11F6-16E4-9DEC5DCF1C2A}"/>
              </a:ext>
            </a:extLst>
          </p:cNvPr>
          <p:cNvSpPr txBox="1"/>
          <p:nvPr/>
        </p:nvSpPr>
        <p:spPr>
          <a:xfrm>
            <a:off x="390462" y="7162800"/>
            <a:ext cx="121622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ngưỡng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năng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ông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Đĩnh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Chi.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E2D14E-0AA1-CD53-B9AC-74F7ADB77A55}"/>
              </a:ext>
            </a:extLst>
          </p:cNvPr>
          <p:cNvSpPr txBox="1"/>
          <p:nvPr/>
        </p:nvSpPr>
        <p:spPr>
          <a:xfrm>
            <a:off x="365919" y="7836563"/>
            <a:ext cx="8229600" cy="645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Mạc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Đĩnh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thật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minh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19E9332-34B9-03A7-7DAD-714DB83B6776}"/>
              </a:ext>
            </a:extLst>
          </p:cNvPr>
          <p:cNvSpPr txBox="1"/>
          <p:nvPr/>
        </p:nvSpPr>
        <p:spPr>
          <a:xfrm>
            <a:off x="421101" y="5755687"/>
            <a:ext cx="8238744" cy="645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Mạc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Đĩnh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thật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chăm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002264-6754-CE0D-2BA4-02D863B0BCF3}"/>
              </a:ext>
            </a:extLst>
          </p:cNvPr>
          <p:cNvSpPr txBox="1"/>
          <p:nvPr/>
        </p:nvSpPr>
        <p:spPr>
          <a:xfrm>
            <a:off x="557943" y="3276600"/>
            <a:ext cx="8266176" cy="645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Mạc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Đĩnh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8948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337719" y="4114800"/>
            <a:ext cx="9601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10088</TotalTime>
  <Words>678</Words>
  <Application>Microsoft Office PowerPoint</Application>
  <PresentationFormat>Custom</PresentationFormat>
  <Paragraphs>70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Dương Thị Lan</cp:lastModifiedBy>
  <cp:revision>1134</cp:revision>
  <dcterms:created xsi:type="dcterms:W3CDTF">2008-09-09T22:52:10Z</dcterms:created>
  <dcterms:modified xsi:type="dcterms:W3CDTF">2022-08-02T16:08:34Z</dcterms:modified>
</cp:coreProperties>
</file>