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4" r:id="rId3"/>
    <p:sldId id="442" r:id="rId4"/>
    <p:sldId id="443" r:id="rId5"/>
    <p:sldId id="446" r:id="rId6"/>
    <p:sldId id="447" r:id="rId7"/>
    <p:sldId id="445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A"/>
    <a:srgbClr val="FF0066"/>
    <a:srgbClr val="1CB2BE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1" d="100"/>
          <a:sy n="51" d="100"/>
        </p:scale>
        <p:origin x="39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79" y="4343401"/>
            <a:ext cx="12824239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TỦ SÁCH TÌNH BẠN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5319" y="103853"/>
            <a:ext cx="9906000" cy="1569405"/>
            <a:chOff x="3185319" y="103853"/>
            <a:chExt cx="99060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185319" y="1097280"/>
              <a:ext cx="990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SINH HOẠT LỚP: TỦ SÁCH TÌNH BẠN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53906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5569BFEB-79CC-C377-A345-1A96EDD1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990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TỦ SÁCH TÌNH BẠN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65641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495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B7A3389-C53E-59A4-B882-AFF34904B0D0}"/>
              </a:ext>
            </a:extLst>
          </p:cNvPr>
          <p:cNvSpPr/>
          <p:nvPr/>
        </p:nvSpPr>
        <p:spPr>
          <a:xfrm>
            <a:off x="10977129" y="4191000"/>
            <a:ext cx="4849094" cy="2049804"/>
          </a:xfrm>
          <a:prstGeom prst="cloudCallout">
            <a:avLst>
              <a:gd name="adj1" fmla="val -59649"/>
              <a:gd name="adj2" fmla="val 68750"/>
            </a:avLst>
          </a:prstGeom>
          <a:solidFill>
            <a:srgbClr val="1CB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theo tổ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ECC8584-E4C6-5F67-425B-66411792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990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TỦ SÁCH TÌNH BẠN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A404D-EAD8-3A52-73C8-387FF8A0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59" y="4941182"/>
            <a:ext cx="4723521" cy="4202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265D4-4440-E6FB-425D-7605D6E9BFC9}"/>
              </a:ext>
            </a:extLst>
          </p:cNvPr>
          <p:cNvSpPr txBox="1"/>
          <p:nvPr/>
        </p:nvSpPr>
        <p:spPr>
          <a:xfrm>
            <a:off x="1175261" y="2368732"/>
            <a:ext cx="1462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Mang những cuốn sách, truyện đóng góp cho tủ sách tình bạn của lớp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 loại và sắp xếp các cuốn sách, truyện hợp lí.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Trang trí tủ sách tình bạn. 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440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495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EECC8584-E4C6-5F67-425B-66411792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990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TỦ SÁCH TÌNH BẠN</a:t>
            </a:r>
          </a:p>
        </p:txBody>
      </p:sp>
      <p:pic>
        <p:nvPicPr>
          <p:cNvPr id="2050" name="Picture 2" descr="Ra mắt mô hình “Tủ sách tình bạn – Hỗ trợ đồ dùng học tập miễn phí” - Tuổi  trẻ Trà Vinh">
            <a:extLst>
              <a:ext uri="{FF2B5EF4-FFF2-40B4-BE49-F238E27FC236}">
                <a16:creationId xmlns:a16="http://schemas.microsoft.com/office/drawing/2014/main" id="{4D4C1A6D-9010-D929-4004-193F31C1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9" y="3505200"/>
            <a:ext cx="4884529" cy="36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ên Thành: Phát huy hiệu quả mô hình “ Tủ sách yêu thương”. | Theo dấu chân  Bác |">
            <a:extLst>
              <a:ext uri="{FF2B5EF4-FFF2-40B4-BE49-F238E27FC236}">
                <a16:creationId xmlns:a16="http://schemas.microsoft.com/office/drawing/2014/main" id="{E56D5978-F394-0DC2-1331-2A6B30C4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87" y="3505200"/>
            <a:ext cx="4884530" cy="36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ệu quả các Tủ sách lớp học ở Đông Triều">
            <a:extLst>
              <a:ext uri="{FF2B5EF4-FFF2-40B4-BE49-F238E27FC236}">
                <a16:creationId xmlns:a16="http://schemas.microsoft.com/office/drawing/2014/main" id="{9F4E3B7B-913E-4E7A-7F21-02648C6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126" y="3505200"/>
            <a:ext cx="4884529" cy="36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2754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3" y="1673258"/>
            <a:ext cx="14800546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Tủ sách tình bạn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086741" y="2519755"/>
              <a:ext cx="4440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495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EECC8584-E4C6-5F67-425B-66411792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990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TỦ SÁCH TÌNH BẠN</a:t>
            </a:r>
          </a:p>
        </p:txBody>
      </p:sp>
      <p:pic>
        <p:nvPicPr>
          <p:cNvPr id="3074" name="Picture 2" descr="Hiệu quả các Tủ sách lớp học ở Đông Triều">
            <a:extLst>
              <a:ext uri="{FF2B5EF4-FFF2-40B4-BE49-F238E27FC236}">
                <a16:creationId xmlns:a16="http://schemas.microsoft.com/office/drawing/2014/main" id="{DFE3D66D-DD38-5AA5-EE82-FB96DCF1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3" y="365161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ọc sinh thích thú tham gia đọc sách tại Thư viện quận Hoàn Kiếm">
            <a:extLst>
              <a:ext uri="{FF2B5EF4-FFF2-40B4-BE49-F238E27FC236}">
                <a16:creationId xmlns:a16="http://schemas.microsoft.com/office/drawing/2014/main" id="{45930AF1-78D0-5347-CB4B-F4293024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1" y="3651611"/>
            <a:ext cx="42726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ễ tổng kết và trao Giải thưởng Phát triển văn hóa đọc diễn ra vào cuối  tháng 11/2021">
            <a:extLst>
              <a:ext uri="{FF2B5EF4-FFF2-40B4-BE49-F238E27FC236}">
                <a16:creationId xmlns:a16="http://schemas.microsoft.com/office/drawing/2014/main" id="{147C8618-807A-AF0E-DC68-A8CA5CFC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3709987"/>
            <a:ext cx="4736211" cy="30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4053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2574" y="1673258"/>
            <a:ext cx="14800545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đề: </a:t>
              </a:r>
              <a:r>
                <a:rPr lang="nl-NL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 chơi truyền tin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508916" y="2565772"/>
              <a:ext cx="53485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AF5B197-7ED0-DABF-F3EE-A357AF7A2DA5}"/>
              </a:ext>
            </a:extLst>
          </p:cNvPr>
          <p:cNvSpPr/>
          <p:nvPr/>
        </p:nvSpPr>
        <p:spPr>
          <a:xfrm>
            <a:off x="5349589" y="3657600"/>
            <a:ext cx="5334000" cy="2728288"/>
          </a:xfrm>
          <a:prstGeom prst="cloudCallout">
            <a:avLst>
              <a:gd name="adj1" fmla="val -59649"/>
              <a:gd name="adj2" fmla="val 68750"/>
            </a:avLst>
          </a:prstGeom>
          <a:solidFill>
            <a:srgbClr val="1CB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B8702B5C-64BA-B541-5DD3-6966E5CA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990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TỦ SÁCH TÌNH BẠN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B6FAF-9B4A-B65C-1165-B9CAA5953B13}"/>
              </a:ext>
            </a:extLst>
          </p:cNvPr>
          <p:cNvGrpSpPr/>
          <p:nvPr/>
        </p:nvGrpSpPr>
        <p:grpSpPr>
          <a:xfrm>
            <a:off x="1139909" y="2440452"/>
            <a:ext cx="14052926" cy="1217147"/>
            <a:chOff x="838076" y="2354125"/>
            <a:chExt cx="14052926" cy="12171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14D7B-4F1A-C992-B253-FE15251181B1}"/>
                </a:ext>
              </a:extLst>
            </p:cNvPr>
            <p:cNvSpPr txBox="1"/>
            <p:nvPr/>
          </p:nvSpPr>
          <p:spPr>
            <a:xfrm>
              <a:off x="1142176" y="2924941"/>
              <a:ext cx="13748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008A3A"/>
                  </a:solidFill>
                  <a:latin typeface="Times New Roman" pitchFamily="18" charset="0"/>
                  <a:cs typeface="Times New Roman" pitchFamily="18" charset="0"/>
                </a:rPr>
                <a:t> Đọc và chia sẻ về những cuốn sách yêu thích.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9D6F6F-8369-8B29-2F8F-7445A79CE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076" y="2354125"/>
              <a:ext cx="846386" cy="64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323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10815</TotalTime>
  <Words>499</Words>
  <Application>Microsoft Office PowerPoint</Application>
  <PresentationFormat>Custom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2B Dương Hồng Phong</cp:lastModifiedBy>
  <cp:revision>1217</cp:revision>
  <dcterms:created xsi:type="dcterms:W3CDTF">2008-09-09T22:52:10Z</dcterms:created>
  <dcterms:modified xsi:type="dcterms:W3CDTF">2022-08-27T01:23:22Z</dcterms:modified>
</cp:coreProperties>
</file>