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-510" y="-7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051718" y="3962400"/>
            <a:ext cx="830580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Chõ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nồi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tầng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tầng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lỗ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xôi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…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9668</TotalTime>
  <Words>33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HUONG</cp:lastModifiedBy>
  <cp:revision>1045</cp:revision>
  <dcterms:created xsi:type="dcterms:W3CDTF">2008-09-09T22:52:10Z</dcterms:created>
  <dcterms:modified xsi:type="dcterms:W3CDTF">2022-08-27T00:10:36Z</dcterms:modified>
</cp:coreProperties>
</file>