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501" r:id="rId2"/>
    <p:sldId id="500" r:id="rId3"/>
    <p:sldId id="495" r:id="rId4"/>
    <p:sldId id="502" r:id="rId5"/>
    <p:sldId id="503" r:id="rId6"/>
    <p:sldId id="504" r:id="rId7"/>
    <p:sldId id="505" r:id="rId8"/>
    <p:sldId id="506" r:id="rId9"/>
    <p:sldId id="507" r:id="rId10"/>
    <p:sldId id="508" r:id="rId11"/>
    <p:sldId id="509" r:id="rId12"/>
    <p:sldId id="510" r:id="rId13"/>
    <p:sldId id="261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1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70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02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7085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5866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193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" name="Google Shape;1472;p29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2467" y="1"/>
            <a:ext cx="1218706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p29"/>
          <p:cNvSpPr/>
          <p:nvPr/>
        </p:nvSpPr>
        <p:spPr>
          <a:xfrm>
            <a:off x="493218" y="290479"/>
            <a:ext cx="11321200" cy="6283200"/>
          </a:xfrm>
          <a:prstGeom prst="roundRect">
            <a:avLst>
              <a:gd name="adj" fmla="val 304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29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75" name="Google Shape;1475;p29"/>
          <p:cNvGrpSpPr/>
          <p:nvPr/>
        </p:nvGrpSpPr>
        <p:grpSpPr>
          <a:xfrm>
            <a:off x="13936" y="-16242"/>
            <a:ext cx="11742664" cy="6428048"/>
            <a:chOff x="160250" y="270368"/>
            <a:chExt cx="8806998" cy="4821036"/>
          </a:xfrm>
        </p:grpSpPr>
        <p:sp>
          <p:nvSpPr>
            <p:cNvPr id="1476" name="Google Shape;1476;p29"/>
            <p:cNvSpPr/>
            <p:nvPr/>
          </p:nvSpPr>
          <p:spPr>
            <a:xfrm>
              <a:off x="618275" y="730888"/>
              <a:ext cx="189900" cy="1899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270238" y="4051400"/>
              <a:ext cx="250200" cy="2502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78" name="Google Shape;1478;p29"/>
            <p:cNvGrpSpPr/>
            <p:nvPr/>
          </p:nvGrpSpPr>
          <p:grpSpPr>
            <a:xfrm>
              <a:off x="8570737" y="3858824"/>
              <a:ext cx="396505" cy="635358"/>
              <a:chOff x="5029670" y="1742067"/>
              <a:chExt cx="554708" cy="888861"/>
            </a:xfrm>
          </p:grpSpPr>
          <p:sp>
            <p:nvSpPr>
              <p:cNvPr id="1479" name="Google Shape;1479;p29"/>
              <p:cNvSpPr/>
              <p:nvPr/>
            </p:nvSpPr>
            <p:spPr>
              <a:xfrm>
                <a:off x="5029670" y="2513721"/>
                <a:ext cx="41356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3406" extrusionOk="0">
                    <a:moveTo>
                      <a:pt x="960" y="0"/>
                    </a:moveTo>
                    <a:lnTo>
                      <a:pt x="1" y="3406"/>
                    </a:lnTo>
                    <a:lnTo>
                      <a:pt x="1855" y="590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29"/>
              <p:cNvSpPr/>
              <p:nvPr/>
            </p:nvSpPr>
            <p:spPr>
              <a:xfrm>
                <a:off x="5035263" y="1919193"/>
                <a:ext cx="320578" cy="619431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27799" extrusionOk="0">
                    <a:moveTo>
                      <a:pt x="11666" y="1"/>
                    </a:moveTo>
                    <a:lnTo>
                      <a:pt x="1" y="26763"/>
                    </a:lnTo>
                    <a:lnTo>
                      <a:pt x="1839" y="27798"/>
                    </a:lnTo>
                    <a:lnTo>
                      <a:pt x="14387" y="1231"/>
                    </a:lnTo>
                    <a:lnTo>
                      <a:pt x="116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29"/>
              <p:cNvSpPr/>
              <p:nvPr/>
            </p:nvSpPr>
            <p:spPr>
              <a:xfrm>
                <a:off x="5355824" y="1932051"/>
                <a:ext cx="198715" cy="650916"/>
              </a:xfrm>
              <a:custGeom>
                <a:avLst/>
                <a:gdLst/>
                <a:ahLst/>
                <a:cxnLst/>
                <a:rect l="l" t="t" r="r" b="b"/>
                <a:pathLst>
                  <a:path w="8918" h="29212" extrusionOk="0">
                    <a:moveTo>
                      <a:pt x="2912" y="0"/>
                    </a:moveTo>
                    <a:lnTo>
                      <a:pt x="1" y="654"/>
                    </a:lnTo>
                    <a:lnTo>
                      <a:pt x="6909" y="29212"/>
                    </a:lnTo>
                    <a:lnTo>
                      <a:pt x="8918" y="28569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29"/>
              <p:cNvSpPr/>
              <p:nvPr/>
            </p:nvSpPr>
            <p:spPr>
              <a:xfrm>
                <a:off x="5345285" y="1742067"/>
                <a:ext cx="51695" cy="102522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4601" extrusionOk="0">
                    <a:moveTo>
                      <a:pt x="1629" y="0"/>
                    </a:moveTo>
                    <a:cubicBezTo>
                      <a:pt x="1627" y="0"/>
                      <a:pt x="1625" y="0"/>
                      <a:pt x="1623" y="0"/>
                    </a:cubicBezTo>
                    <a:cubicBezTo>
                      <a:pt x="1019" y="31"/>
                      <a:pt x="1" y="4257"/>
                      <a:pt x="1" y="4257"/>
                    </a:cubicBezTo>
                    <a:lnTo>
                      <a:pt x="2318" y="4600"/>
                    </a:lnTo>
                    <a:cubicBezTo>
                      <a:pt x="2320" y="4600"/>
                      <a:pt x="2228" y="0"/>
                      <a:pt x="16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29"/>
              <p:cNvSpPr/>
              <p:nvPr/>
            </p:nvSpPr>
            <p:spPr>
              <a:xfrm>
                <a:off x="5265802" y="1830419"/>
                <a:ext cx="176700" cy="152546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6846" extrusionOk="0">
                    <a:moveTo>
                      <a:pt x="3485" y="1"/>
                    </a:moveTo>
                    <a:cubicBezTo>
                      <a:pt x="2774" y="1"/>
                      <a:pt x="2196" y="96"/>
                      <a:pt x="2001" y="280"/>
                    </a:cubicBezTo>
                    <a:lnTo>
                      <a:pt x="0" y="5336"/>
                    </a:lnTo>
                    <a:cubicBezTo>
                      <a:pt x="2624" y="6672"/>
                      <a:pt x="5711" y="6845"/>
                      <a:pt x="7135" y="6845"/>
                    </a:cubicBezTo>
                    <a:cubicBezTo>
                      <a:pt x="7634" y="6845"/>
                      <a:pt x="7930" y="6824"/>
                      <a:pt x="7930" y="6824"/>
                    </a:cubicBezTo>
                    <a:lnTo>
                      <a:pt x="7276" y="1079"/>
                    </a:lnTo>
                    <a:cubicBezTo>
                      <a:pt x="6692" y="347"/>
                      <a:pt x="4845" y="1"/>
                      <a:pt x="3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4" name="Google Shape;1484;p29"/>
              <p:cNvSpPr/>
              <p:nvPr/>
            </p:nvSpPr>
            <p:spPr>
              <a:xfrm>
                <a:off x="5135469" y="2128385"/>
                <a:ext cx="413028" cy="88105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954" extrusionOk="0">
                    <a:moveTo>
                      <a:pt x="580" y="0"/>
                    </a:moveTo>
                    <a:cubicBezTo>
                      <a:pt x="228" y="0"/>
                      <a:pt x="1" y="548"/>
                      <a:pt x="381" y="781"/>
                    </a:cubicBezTo>
                    <a:cubicBezTo>
                      <a:pt x="3795" y="2873"/>
                      <a:pt x="7767" y="3953"/>
                      <a:pt x="11744" y="3953"/>
                    </a:cubicBezTo>
                    <a:cubicBezTo>
                      <a:pt x="13881" y="3953"/>
                      <a:pt x="16020" y="3642"/>
                      <a:pt x="18075" y="3008"/>
                    </a:cubicBezTo>
                    <a:cubicBezTo>
                      <a:pt x="18535" y="2866"/>
                      <a:pt x="18387" y="2196"/>
                      <a:pt x="17973" y="2196"/>
                    </a:cubicBezTo>
                    <a:cubicBezTo>
                      <a:pt x="17932" y="2196"/>
                      <a:pt x="17889" y="2202"/>
                      <a:pt x="17844" y="2216"/>
                    </a:cubicBezTo>
                    <a:cubicBezTo>
                      <a:pt x="15859" y="2828"/>
                      <a:pt x="13798" y="3129"/>
                      <a:pt x="11741" y="3129"/>
                    </a:cubicBezTo>
                    <a:cubicBezTo>
                      <a:pt x="7907" y="3129"/>
                      <a:pt x="4084" y="2085"/>
                      <a:pt x="786" y="63"/>
                    </a:cubicBezTo>
                    <a:cubicBezTo>
                      <a:pt x="715" y="19"/>
                      <a:pt x="645" y="0"/>
                      <a:pt x="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29"/>
              <p:cNvSpPr/>
              <p:nvPr/>
            </p:nvSpPr>
            <p:spPr>
              <a:xfrm>
                <a:off x="5524416" y="2576604"/>
                <a:ext cx="29324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43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12" y="2406"/>
                      <a:pt x="314" y="2437"/>
                    </a:cubicBezTo>
                    <a:cubicBezTo>
                      <a:pt x="315" y="2437"/>
                      <a:pt x="317" y="2437"/>
                      <a:pt x="318" y="2437"/>
                    </a:cubicBezTo>
                    <a:cubicBezTo>
                      <a:pt x="527" y="2437"/>
                      <a:pt x="1316" y="153"/>
                      <a:pt x="1316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29"/>
              <p:cNvSpPr/>
              <p:nvPr/>
            </p:nvSpPr>
            <p:spPr>
              <a:xfrm>
                <a:off x="5510289" y="2434506"/>
                <a:ext cx="74089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6816" extrusionOk="0">
                    <a:moveTo>
                      <a:pt x="3325" y="1"/>
                    </a:moveTo>
                    <a:lnTo>
                      <a:pt x="112" y="355"/>
                    </a:lnTo>
                    <a:lnTo>
                      <a:pt x="1" y="6669"/>
                    </a:lnTo>
                    <a:lnTo>
                      <a:pt x="2258" y="6815"/>
                    </a:lnTo>
                    <a:lnTo>
                      <a:pt x="33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7" name="Google Shape;1487;p29"/>
            <p:cNvGrpSpPr/>
            <p:nvPr/>
          </p:nvGrpSpPr>
          <p:grpSpPr>
            <a:xfrm>
              <a:off x="160259" y="908399"/>
              <a:ext cx="449689" cy="407608"/>
              <a:chOff x="5752459" y="1744741"/>
              <a:chExt cx="577117" cy="523110"/>
            </a:xfrm>
          </p:grpSpPr>
          <p:sp>
            <p:nvSpPr>
              <p:cNvPr id="1488" name="Google Shape;1488;p29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29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90" name="Google Shape;1490;p29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1491" name="Google Shape;1491;p29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2" name="Google Shape;1492;p29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3" name="Google Shape;1493;p29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4" name="Google Shape;1494;p29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95" name="Google Shape;1495;p29"/>
            <p:cNvGrpSpPr/>
            <p:nvPr/>
          </p:nvGrpSpPr>
          <p:grpSpPr>
            <a:xfrm>
              <a:off x="160250" y="270368"/>
              <a:ext cx="449707" cy="538268"/>
              <a:chOff x="4512263" y="939351"/>
              <a:chExt cx="673517" cy="806032"/>
            </a:xfrm>
          </p:grpSpPr>
          <p:sp>
            <p:nvSpPr>
              <p:cNvPr id="1496" name="Google Shape;1496;p29"/>
              <p:cNvSpPr/>
              <p:nvPr/>
            </p:nvSpPr>
            <p:spPr>
              <a:xfrm>
                <a:off x="4887974" y="1447265"/>
                <a:ext cx="297806" cy="298118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3379" extrusionOk="0">
                    <a:moveTo>
                      <a:pt x="8405" y="1"/>
                    </a:moveTo>
                    <a:lnTo>
                      <a:pt x="0" y="5919"/>
                    </a:lnTo>
                    <a:cubicBezTo>
                      <a:pt x="1340" y="7656"/>
                      <a:pt x="3358" y="12251"/>
                      <a:pt x="4536" y="13251"/>
                    </a:cubicBezTo>
                    <a:cubicBezTo>
                      <a:pt x="4639" y="13338"/>
                      <a:pt x="4791" y="13378"/>
                      <a:pt x="4983" y="13378"/>
                    </a:cubicBezTo>
                    <a:cubicBezTo>
                      <a:pt x="6992" y="13378"/>
                      <a:pt x="13365" y="8940"/>
                      <a:pt x="13289" y="6904"/>
                    </a:cubicBezTo>
                    <a:cubicBezTo>
                      <a:pt x="13205" y="4672"/>
                      <a:pt x="8405" y="1"/>
                      <a:pt x="8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7" name="Google Shape;1497;p29"/>
              <p:cNvSpPr/>
              <p:nvPr/>
            </p:nvSpPr>
            <p:spPr>
              <a:xfrm>
                <a:off x="4512263" y="939351"/>
                <a:ext cx="511829" cy="580481"/>
              </a:xfrm>
              <a:custGeom>
                <a:avLst/>
                <a:gdLst/>
                <a:ahLst/>
                <a:cxnLst/>
                <a:rect l="l" t="t" r="r" b="b"/>
                <a:pathLst>
                  <a:path w="22970" h="26051" extrusionOk="0">
                    <a:moveTo>
                      <a:pt x="2026" y="1"/>
                    </a:moveTo>
                    <a:cubicBezTo>
                      <a:pt x="1493" y="1"/>
                      <a:pt x="1092" y="73"/>
                      <a:pt x="917" y="253"/>
                    </a:cubicBezTo>
                    <a:cubicBezTo>
                      <a:pt x="1" y="1191"/>
                      <a:pt x="933" y="7908"/>
                      <a:pt x="1110" y="8236"/>
                    </a:cubicBezTo>
                    <a:cubicBezTo>
                      <a:pt x="1287" y="8566"/>
                      <a:pt x="7996" y="15619"/>
                      <a:pt x="14817" y="26050"/>
                    </a:cubicBezTo>
                    <a:lnTo>
                      <a:pt x="22970" y="20166"/>
                    </a:lnTo>
                    <a:cubicBezTo>
                      <a:pt x="22970" y="20166"/>
                      <a:pt x="13674" y="5608"/>
                      <a:pt x="8873" y="1288"/>
                    </a:cubicBezTo>
                    <a:cubicBezTo>
                      <a:pt x="8873" y="1288"/>
                      <a:pt x="4272" y="1"/>
                      <a:pt x="2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8" name="Google Shape;1498;p29"/>
              <p:cNvSpPr/>
              <p:nvPr/>
            </p:nvSpPr>
            <p:spPr>
              <a:xfrm>
                <a:off x="4583145" y="1011681"/>
                <a:ext cx="397587" cy="487207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21865" extrusionOk="0">
                    <a:moveTo>
                      <a:pt x="4007" y="1"/>
                    </a:moveTo>
                    <a:lnTo>
                      <a:pt x="1" y="3356"/>
                    </a:lnTo>
                    <a:cubicBezTo>
                      <a:pt x="1" y="3356"/>
                      <a:pt x="11135" y="17354"/>
                      <a:pt x="13712" y="21865"/>
                    </a:cubicBezTo>
                    <a:lnTo>
                      <a:pt x="17842" y="18687"/>
                    </a:lnTo>
                    <a:cubicBezTo>
                      <a:pt x="17842" y="18687"/>
                      <a:pt x="11217" y="7954"/>
                      <a:pt x="4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9" name="Google Shape;1499;p29"/>
              <p:cNvSpPr/>
              <p:nvPr/>
            </p:nvSpPr>
            <p:spPr>
              <a:xfrm>
                <a:off x="4523115" y="939351"/>
                <a:ext cx="186883" cy="188220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8447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113" y="5374"/>
                      <a:pt x="513" y="8033"/>
                      <a:pt x="622" y="8239"/>
                    </a:cubicBezTo>
                    <a:cubicBezTo>
                      <a:pt x="940" y="8383"/>
                      <a:pt x="1241" y="8446"/>
                      <a:pt x="1525" y="8446"/>
                    </a:cubicBezTo>
                    <a:cubicBezTo>
                      <a:pt x="3442" y="8446"/>
                      <a:pt x="4579" y="5581"/>
                      <a:pt x="4579" y="5581"/>
                    </a:cubicBezTo>
                    <a:cubicBezTo>
                      <a:pt x="4865" y="5670"/>
                      <a:pt x="5130" y="5711"/>
                      <a:pt x="5376" y="5711"/>
                    </a:cubicBezTo>
                    <a:cubicBezTo>
                      <a:pt x="7933" y="5711"/>
                      <a:pt x="8386" y="1289"/>
                      <a:pt x="8386" y="1289"/>
                    </a:cubicBezTo>
                    <a:cubicBezTo>
                      <a:pt x="8386" y="1289"/>
                      <a:pt x="5168" y="387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0" name="Google Shape;1500;p29"/>
              <p:cNvSpPr/>
              <p:nvPr/>
            </p:nvSpPr>
            <p:spPr>
              <a:xfrm>
                <a:off x="4523115" y="939351"/>
                <a:ext cx="62369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206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213" y="3188"/>
                      <a:pt x="383" y="3206"/>
                      <a:pt x="552" y="3206"/>
                    </a:cubicBezTo>
                    <a:cubicBezTo>
                      <a:pt x="847" y="3206"/>
                      <a:pt x="1136" y="3151"/>
                      <a:pt x="1403" y="3015"/>
                    </a:cubicBezTo>
                    <a:cubicBezTo>
                      <a:pt x="1898" y="2762"/>
                      <a:pt x="2228" y="2271"/>
                      <a:pt x="2442" y="1758"/>
                    </a:cubicBezTo>
                    <a:cubicBezTo>
                      <a:pt x="2664" y="1231"/>
                      <a:pt x="2787" y="665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1" name="Google Shape;1501;p29"/>
              <p:cNvSpPr/>
              <p:nvPr/>
            </p:nvSpPr>
            <p:spPr>
              <a:xfrm>
                <a:off x="4824557" y="1376696"/>
                <a:ext cx="231872" cy="167542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9" extrusionOk="0">
                    <a:moveTo>
                      <a:pt x="9119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8"/>
                      <a:pt x="3311" y="4244"/>
                      <a:pt x="437" y="5908"/>
                    </a:cubicBezTo>
                    <a:cubicBezTo>
                      <a:pt x="12" y="6153"/>
                      <a:pt x="0" y="6827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6" y="7518"/>
                      <a:pt x="1353" y="7454"/>
                      <a:pt x="1542" y="7344"/>
                    </a:cubicBezTo>
                    <a:cubicBezTo>
                      <a:pt x="4415" y="5678"/>
                      <a:pt x="7139" y="3774"/>
                      <a:pt x="9688" y="1646"/>
                    </a:cubicBezTo>
                    <a:cubicBezTo>
                      <a:pt x="10406" y="1048"/>
                      <a:pt x="9836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2" name="Google Shape;1502;p29"/>
              <p:cNvSpPr/>
              <p:nvPr/>
            </p:nvSpPr>
            <p:spPr>
              <a:xfrm>
                <a:off x="4863129" y="1426788"/>
                <a:ext cx="231872" cy="167564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20" extrusionOk="0">
                    <a:moveTo>
                      <a:pt x="9119" y="1"/>
                    </a:moveTo>
                    <a:cubicBezTo>
                      <a:pt x="8944" y="1"/>
                      <a:pt x="8759" y="64"/>
                      <a:pt x="8583" y="211"/>
                    </a:cubicBezTo>
                    <a:cubicBezTo>
                      <a:pt x="6033" y="2339"/>
                      <a:pt x="3309" y="4243"/>
                      <a:pt x="437" y="5909"/>
                    </a:cubicBezTo>
                    <a:cubicBezTo>
                      <a:pt x="13" y="6155"/>
                      <a:pt x="0" y="6828"/>
                      <a:pt x="272" y="7180"/>
                    </a:cubicBezTo>
                    <a:cubicBezTo>
                      <a:pt x="456" y="7418"/>
                      <a:pt x="696" y="7519"/>
                      <a:pt x="946" y="7519"/>
                    </a:cubicBezTo>
                    <a:cubicBezTo>
                      <a:pt x="1147" y="7519"/>
                      <a:pt x="1353" y="7455"/>
                      <a:pt x="1542" y="7345"/>
                    </a:cubicBezTo>
                    <a:cubicBezTo>
                      <a:pt x="4415" y="5680"/>
                      <a:pt x="7138" y="3775"/>
                      <a:pt x="9688" y="1647"/>
                    </a:cubicBezTo>
                    <a:cubicBezTo>
                      <a:pt x="10406" y="1049"/>
                      <a:pt x="9836" y="1"/>
                      <a:pt x="9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3" name="Google Shape;1503;p29"/>
              <p:cNvSpPr/>
              <p:nvPr/>
            </p:nvSpPr>
            <p:spPr>
              <a:xfrm>
                <a:off x="4843832" y="1401742"/>
                <a:ext cx="231872" cy="167520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8" extrusionOk="0">
                    <a:moveTo>
                      <a:pt x="9120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7"/>
                      <a:pt x="3310" y="4243"/>
                      <a:pt x="437" y="5908"/>
                    </a:cubicBezTo>
                    <a:cubicBezTo>
                      <a:pt x="12" y="6153"/>
                      <a:pt x="0" y="6826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7" y="7518"/>
                      <a:pt x="1353" y="7453"/>
                      <a:pt x="1542" y="7344"/>
                    </a:cubicBezTo>
                    <a:cubicBezTo>
                      <a:pt x="4415" y="5678"/>
                      <a:pt x="7138" y="3773"/>
                      <a:pt x="9688" y="1646"/>
                    </a:cubicBezTo>
                    <a:cubicBezTo>
                      <a:pt x="10405" y="1048"/>
                      <a:pt x="9837" y="0"/>
                      <a:pt x="9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4994887" y="1607880"/>
                <a:ext cx="162707" cy="118498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5318" extrusionOk="0">
                    <a:moveTo>
                      <a:pt x="7148" y="0"/>
                    </a:moveTo>
                    <a:cubicBezTo>
                      <a:pt x="7128" y="0"/>
                      <a:pt x="7107" y="5"/>
                      <a:pt x="7088" y="15"/>
                    </a:cubicBezTo>
                    <a:cubicBezTo>
                      <a:pt x="4500" y="1345"/>
                      <a:pt x="2133" y="3053"/>
                      <a:pt x="54" y="5090"/>
                    </a:cubicBezTo>
                    <a:cubicBezTo>
                      <a:pt x="2" y="5140"/>
                      <a:pt x="1" y="5226"/>
                      <a:pt x="53" y="5278"/>
                    </a:cubicBezTo>
                    <a:cubicBezTo>
                      <a:pt x="78" y="5305"/>
                      <a:pt x="113" y="5318"/>
                      <a:pt x="147" y="5318"/>
                    </a:cubicBezTo>
                    <a:cubicBezTo>
                      <a:pt x="181" y="5318"/>
                      <a:pt x="214" y="5305"/>
                      <a:pt x="241" y="5280"/>
                    </a:cubicBezTo>
                    <a:cubicBezTo>
                      <a:pt x="2302" y="3264"/>
                      <a:pt x="4647" y="1572"/>
                      <a:pt x="7210" y="253"/>
                    </a:cubicBezTo>
                    <a:cubicBezTo>
                      <a:pt x="7276" y="218"/>
                      <a:pt x="7301" y="138"/>
                      <a:pt x="7268" y="73"/>
                    </a:cubicBezTo>
                    <a:cubicBezTo>
                      <a:pt x="7244" y="27"/>
                      <a:pt x="7197" y="0"/>
                      <a:pt x="7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05" name="Google Shape;1505;p29"/>
            <p:cNvGrpSpPr/>
            <p:nvPr/>
          </p:nvGrpSpPr>
          <p:grpSpPr>
            <a:xfrm>
              <a:off x="8174236" y="4292444"/>
              <a:ext cx="793012" cy="798961"/>
              <a:chOff x="2235848" y="1207369"/>
              <a:chExt cx="793012" cy="798961"/>
            </a:xfrm>
          </p:grpSpPr>
          <p:sp>
            <p:nvSpPr>
              <p:cNvPr id="1506" name="Google Shape;1506;p29"/>
              <p:cNvSpPr/>
              <p:nvPr/>
            </p:nvSpPr>
            <p:spPr>
              <a:xfrm>
                <a:off x="2235848" y="1207369"/>
                <a:ext cx="793012" cy="798961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35856" extrusionOk="0">
                    <a:moveTo>
                      <a:pt x="11655" y="12831"/>
                    </a:moveTo>
                    <a:cubicBezTo>
                      <a:pt x="12696" y="12831"/>
                      <a:pt x="25222" y="20813"/>
                      <a:pt x="25234" y="21089"/>
                    </a:cubicBezTo>
                    <a:cubicBezTo>
                      <a:pt x="25250" y="21367"/>
                      <a:pt x="18005" y="26618"/>
                      <a:pt x="17283" y="26618"/>
                    </a:cubicBezTo>
                    <a:cubicBezTo>
                      <a:pt x="17264" y="26618"/>
                      <a:pt x="17249" y="26614"/>
                      <a:pt x="17240" y="26607"/>
                    </a:cubicBezTo>
                    <a:cubicBezTo>
                      <a:pt x="16857" y="26319"/>
                      <a:pt x="11332" y="13131"/>
                      <a:pt x="11597" y="12849"/>
                    </a:cubicBezTo>
                    <a:cubicBezTo>
                      <a:pt x="11607" y="12837"/>
                      <a:pt x="11627" y="12831"/>
                      <a:pt x="11655" y="12831"/>
                    </a:cubicBezTo>
                    <a:close/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3780" y="11135"/>
                      <a:pt x="13956" y="35203"/>
                      <a:pt x="14789" y="35827"/>
                    </a:cubicBezTo>
                    <a:cubicBezTo>
                      <a:pt x="14814" y="35846"/>
                      <a:pt x="14852" y="35855"/>
                      <a:pt x="14900" y="35855"/>
                    </a:cubicBezTo>
                    <a:cubicBezTo>
                      <a:pt x="16376" y="35855"/>
                      <a:pt x="28345" y="27409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2235848" y="1207369"/>
                <a:ext cx="793012" cy="522525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23450" extrusionOk="0"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10315" y="8012"/>
                      <a:pt x="29662" y="20721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08" name="Google Shape;1508;p29"/>
              <p:cNvGrpSpPr/>
              <p:nvPr/>
            </p:nvGrpSpPr>
            <p:grpSpPr>
              <a:xfrm>
                <a:off x="2291377" y="1249060"/>
                <a:ext cx="678668" cy="431239"/>
                <a:chOff x="2291377" y="1249060"/>
                <a:chExt cx="678668" cy="431239"/>
              </a:xfrm>
            </p:grpSpPr>
            <p:sp>
              <p:nvSpPr>
                <p:cNvPr id="1509" name="Google Shape;1509;p29"/>
                <p:cNvSpPr/>
                <p:nvPr/>
              </p:nvSpPr>
              <p:spPr>
                <a:xfrm>
                  <a:off x="2291377" y="1249060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1" y="1"/>
                        <a:pt x="479" y="22"/>
                        <a:pt x="458" y="58"/>
                      </a:cubicBezTo>
                      <a:lnTo>
                        <a:pt x="36" y="738"/>
                      </a:lnTo>
                      <a:cubicBezTo>
                        <a:pt x="1" y="795"/>
                        <a:pt x="21" y="866"/>
                        <a:pt x="74" y="903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6" y="921"/>
                        <a:pt x="218" y="900"/>
                        <a:pt x="241" y="865"/>
                      </a:cubicBezTo>
                      <a:lnTo>
                        <a:pt x="662" y="185"/>
                      </a:lnTo>
                      <a:cubicBezTo>
                        <a:pt x="698" y="127"/>
                        <a:pt x="677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0" name="Google Shape;1510;p29"/>
                <p:cNvSpPr/>
                <p:nvPr/>
              </p:nvSpPr>
              <p:spPr>
                <a:xfrm>
                  <a:off x="2321503" y="1267688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4" y="1"/>
                      </a:moveTo>
                      <a:cubicBezTo>
                        <a:pt x="523" y="1"/>
                        <a:pt x="480" y="23"/>
                        <a:pt x="457" y="59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4" y="917"/>
                        <a:pt x="115" y="923"/>
                        <a:pt x="137" y="923"/>
                      </a:cubicBezTo>
                      <a:cubicBezTo>
                        <a:pt x="178" y="923"/>
                        <a:pt x="220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8" y="128"/>
                        <a:pt x="677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1" name="Google Shape;1511;p29"/>
                <p:cNvSpPr/>
                <p:nvPr/>
              </p:nvSpPr>
              <p:spPr>
                <a:xfrm>
                  <a:off x="2351652" y="1286383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0"/>
                      </a:moveTo>
                      <a:cubicBezTo>
                        <a:pt x="523" y="0"/>
                        <a:pt x="480" y="22"/>
                        <a:pt x="458" y="58"/>
                      </a:cubicBezTo>
                      <a:lnTo>
                        <a:pt x="37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4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8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2" name="Google Shape;1512;p29"/>
                <p:cNvSpPr/>
                <p:nvPr/>
              </p:nvSpPr>
              <p:spPr>
                <a:xfrm>
                  <a:off x="2381801" y="130505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0"/>
                      </a:moveTo>
                      <a:cubicBezTo>
                        <a:pt x="521" y="0"/>
                        <a:pt x="479" y="23"/>
                        <a:pt x="457" y="58"/>
                      </a:cubicBezTo>
                      <a:lnTo>
                        <a:pt x="35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3" name="Google Shape;1513;p29"/>
                <p:cNvSpPr/>
                <p:nvPr/>
              </p:nvSpPr>
              <p:spPr>
                <a:xfrm>
                  <a:off x="2411949" y="1323707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6" y="738"/>
                      </a:lnTo>
                      <a:cubicBezTo>
                        <a:pt x="0" y="796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5" y="922"/>
                      </a:cubicBezTo>
                      <a:cubicBezTo>
                        <a:pt x="177" y="922"/>
                        <a:pt x="218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8" y="127"/>
                        <a:pt x="677" y="56"/>
                        <a:pt x="624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4" name="Google Shape;1514;p29"/>
                <p:cNvSpPr/>
                <p:nvPr/>
              </p:nvSpPr>
              <p:spPr>
                <a:xfrm>
                  <a:off x="2442054" y="1342380"/>
                  <a:ext cx="15598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3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5" y="917"/>
                        <a:pt x="116" y="923"/>
                        <a:pt x="137" y="923"/>
                      </a:cubicBezTo>
                      <a:cubicBezTo>
                        <a:pt x="179" y="923"/>
                        <a:pt x="220" y="901"/>
                        <a:pt x="241" y="866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5" name="Google Shape;1515;p29"/>
                <p:cNvSpPr/>
                <p:nvPr/>
              </p:nvSpPr>
              <p:spPr>
                <a:xfrm>
                  <a:off x="2472225" y="1361053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1"/>
                        <a:pt x="241" y="866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6" name="Google Shape;1516;p29"/>
                <p:cNvSpPr/>
                <p:nvPr/>
              </p:nvSpPr>
              <p:spPr>
                <a:xfrm>
                  <a:off x="2502351" y="1379704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1"/>
                      </a:moveTo>
                      <a:cubicBezTo>
                        <a:pt x="522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6"/>
                        <a:pt x="22" y="866"/>
                        <a:pt x="75" y="903"/>
                      </a:cubicBezTo>
                      <a:cubicBezTo>
                        <a:pt x="94" y="916"/>
                        <a:pt x="115" y="922"/>
                        <a:pt x="137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7" name="Google Shape;1517;p29"/>
                <p:cNvSpPr/>
                <p:nvPr/>
              </p:nvSpPr>
              <p:spPr>
                <a:xfrm>
                  <a:off x="2532522" y="1398377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3" y="1"/>
                      </a:moveTo>
                      <a:cubicBezTo>
                        <a:pt x="522" y="1"/>
                        <a:pt x="480" y="23"/>
                        <a:pt x="458" y="58"/>
                      </a:cubicBezTo>
                      <a:lnTo>
                        <a:pt x="36" y="739"/>
                      </a:lnTo>
                      <a:cubicBezTo>
                        <a:pt x="1" y="796"/>
                        <a:pt x="22" y="866"/>
                        <a:pt x="75" y="905"/>
                      </a:cubicBezTo>
                      <a:cubicBezTo>
                        <a:pt x="93" y="917"/>
                        <a:pt x="114" y="923"/>
                        <a:pt x="135" y="923"/>
                      </a:cubicBezTo>
                      <a:cubicBezTo>
                        <a:pt x="176" y="923"/>
                        <a:pt x="218" y="901"/>
                        <a:pt x="241" y="865"/>
                      </a:cubicBezTo>
                      <a:lnTo>
                        <a:pt x="663" y="185"/>
                      </a:lnTo>
                      <a:cubicBezTo>
                        <a:pt x="698" y="127"/>
                        <a:pt x="676" y="57"/>
                        <a:pt x="623" y="19"/>
                      </a:cubicBezTo>
                      <a:cubicBezTo>
                        <a:pt x="605" y="7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8" name="Google Shape;1518;p29"/>
                <p:cNvSpPr/>
                <p:nvPr/>
              </p:nvSpPr>
              <p:spPr>
                <a:xfrm>
                  <a:off x="2562648" y="1417072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8"/>
                      </a:lnTo>
                      <a:cubicBezTo>
                        <a:pt x="0" y="795"/>
                        <a:pt x="22" y="866"/>
                        <a:pt x="75" y="904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2" y="184"/>
                      </a:lnTo>
                      <a:cubicBezTo>
                        <a:pt x="699" y="126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9" name="Google Shape;1519;p29"/>
                <p:cNvSpPr/>
                <p:nvPr/>
              </p:nvSpPr>
              <p:spPr>
                <a:xfrm>
                  <a:off x="2592797" y="1435723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7"/>
                      </a:lnTo>
                      <a:cubicBezTo>
                        <a:pt x="0" y="795"/>
                        <a:pt x="22" y="866"/>
                        <a:pt x="75" y="903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0" y="864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0" name="Google Shape;1520;p29"/>
                <p:cNvSpPr/>
                <p:nvPr/>
              </p:nvSpPr>
              <p:spPr>
                <a:xfrm>
                  <a:off x="2622946" y="145439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80" y="22"/>
                        <a:pt x="457" y="57"/>
                      </a:cubicBezTo>
                      <a:lnTo>
                        <a:pt x="35" y="738"/>
                      </a:lnTo>
                      <a:cubicBezTo>
                        <a:pt x="0" y="795"/>
                        <a:pt x="21" y="866"/>
                        <a:pt x="75" y="903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0"/>
                        <a:pt x="240" y="865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4" y="6"/>
                        <a:pt x="583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1" name="Google Shape;1521;p29"/>
                <p:cNvSpPr/>
                <p:nvPr/>
              </p:nvSpPr>
              <p:spPr>
                <a:xfrm>
                  <a:off x="2653072" y="1473069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3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19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5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2" name="Google Shape;1522;p29"/>
                <p:cNvSpPr/>
                <p:nvPr/>
              </p:nvSpPr>
              <p:spPr>
                <a:xfrm>
                  <a:off x="2683198" y="1491720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5" y="0"/>
                      </a:moveTo>
                      <a:cubicBezTo>
                        <a:pt x="523" y="0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6" y="903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3" name="Google Shape;1523;p29"/>
                <p:cNvSpPr/>
                <p:nvPr/>
              </p:nvSpPr>
              <p:spPr>
                <a:xfrm>
                  <a:off x="2713369" y="1510393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5" y="0"/>
                      </a:moveTo>
                      <a:cubicBezTo>
                        <a:pt x="523" y="0"/>
                        <a:pt x="480" y="23"/>
                        <a:pt x="458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9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4" name="Google Shape;1524;p29"/>
                <p:cNvSpPr/>
                <p:nvPr/>
              </p:nvSpPr>
              <p:spPr>
                <a:xfrm>
                  <a:off x="2743496" y="1529066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3" y="0"/>
                        <a:pt x="481" y="23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20" y="901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8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5" name="Google Shape;1525;p29"/>
                <p:cNvSpPr/>
                <p:nvPr/>
              </p:nvSpPr>
              <p:spPr>
                <a:xfrm>
                  <a:off x="2773667" y="1547739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2" y="1"/>
                        <a:pt x="479" y="23"/>
                        <a:pt x="457" y="58"/>
                      </a:cubicBezTo>
                      <a:lnTo>
                        <a:pt x="36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6"/>
                        <a:pt x="114" y="922"/>
                        <a:pt x="135" y="922"/>
                      </a:cubicBezTo>
                      <a:cubicBezTo>
                        <a:pt x="176" y="922"/>
                        <a:pt x="218" y="900"/>
                        <a:pt x="241" y="866"/>
                      </a:cubicBezTo>
                      <a:lnTo>
                        <a:pt x="662" y="184"/>
                      </a:lnTo>
                      <a:cubicBezTo>
                        <a:pt x="698" y="128"/>
                        <a:pt x="676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6" name="Google Shape;1526;p29"/>
                <p:cNvSpPr/>
                <p:nvPr/>
              </p:nvSpPr>
              <p:spPr>
                <a:xfrm>
                  <a:off x="2803793" y="1566389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7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7"/>
                        <a:pt x="114" y="923"/>
                        <a:pt x="136" y="923"/>
                      </a:cubicBezTo>
                      <a:cubicBezTo>
                        <a:pt x="177" y="923"/>
                        <a:pt x="219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5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7" name="Google Shape;1527;p29"/>
                <p:cNvSpPr/>
                <p:nvPr/>
              </p:nvSpPr>
              <p:spPr>
                <a:xfrm>
                  <a:off x="2833942" y="1585062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8"/>
                      </a:cubicBezTo>
                      <a:lnTo>
                        <a:pt x="36" y="739"/>
                      </a:lnTo>
                      <a:cubicBezTo>
                        <a:pt x="0" y="795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6" y="922"/>
                      </a:cubicBezTo>
                      <a:cubicBezTo>
                        <a:pt x="177" y="922"/>
                        <a:pt x="219" y="901"/>
                        <a:pt x="240" y="866"/>
                      </a:cubicBezTo>
                      <a:lnTo>
                        <a:pt x="662" y="185"/>
                      </a:lnTo>
                      <a:cubicBezTo>
                        <a:pt x="698" y="127"/>
                        <a:pt x="678" y="57"/>
                        <a:pt x="624" y="19"/>
                      </a:cubicBezTo>
                      <a:cubicBezTo>
                        <a:pt x="606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8" name="Google Shape;1528;p29"/>
                <p:cNvSpPr/>
                <p:nvPr/>
              </p:nvSpPr>
              <p:spPr>
                <a:xfrm>
                  <a:off x="2864091" y="1603735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2" y="1"/>
                      </a:moveTo>
                      <a:cubicBezTo>
                        <a:pt x="521" y="1"/>
                        <a:pt x="479" y="23"/>
                        <a:pt x="457" y="58"/>
                      </a:cubicBezTo>
                      <a:lnTo>
                        <a:pt x="35" y="739"/>
                      </a:lnTo>
                      <a:cubicBezTo>
                        <a:pt x="0" y="797"/>
                        <a:pt x="21" y="867"/>
                        <a:pt x="75" y="905"/>
                      </a:cubicBezTo>
                      <a:cubicBezTo>
                        <a:pt x="93" y="917"/>
                        <a:pt x="113" y="922"/>
                        <a:pt x="134" y="922"/>
                      </a:cubicBezTo>
                      <a:cubicBezTo>
                        <a:pt x="176" y="922"/>
                        <a:pt x="219" y="900"/>
                        <a:pt x="240" y="866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7"/>
                        <a:pt x="623" y="19"/>
                      </a:cubicBezTo>
                      <a:cubicBezTo>
                        <a:pt x="604" y="7"/>
                        <a:pt x="583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9" name="Google Shape;1529;p29"/>
                <p:cNvSpPr/>
                <p:nvPr/>
              </p:nvSpPr>
              <p:spPr>
                <a:xfrm>
                  <a:off x="2894195" y="1622408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6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0" name="Google Shape;1530;p29"/>
                <p:cNvSpPr/>
                <p:nvPr/>
              </p:nvSpPr>
              <p:spPr>
                <a:xfrm>
                  <a:off x="2924343" y="1641081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2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1" name="Google Shape;1531;p29"/>
                <p:cNvSpPr/>
                <p:nvPr/>
              </p:nvSpPr>
              <p:spPr>
                <a:xfrm>
                  <a:off x="2954492" y="1659754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79" y="22"/>
                        <a:pt x="458" y="57"/>
                      </a:cubicBezTo>
                      <a:lnTo>
                        <a:pt x="36" y="739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532" name="Google Shape;1532;p29"/>
            <p:cNvGrpSpPr/>
            <p:nvPr/>
          </p:nvGrpSpPr>
          <p:grpSpPr>
            <a:xfrm>
              <a:off x="7938289" y="4603990"/>
              <a:ext cx="279935" cy="250232"/>
              <a:chOff x="4426251" y="1823065"/>
              <a:chExt cx="279935" cy="250232"/>
            </a:xfrm>
          </p:grpSpPr>
          <p:sp>
            <p:nvSpPr>
              <p:cNvPr id="1533" name="Google Shape;1533;p29"/>
              <p:cNvSpPr/>
              <p:nvPr/>
            </p:nvSpPr>
            <p:spPr>
              <a:xfrm>
                <a:off x="4426251" y="1823065"/>
                <a:ext cx="279935" cy="250232"/>
              </a:xfrm>
              <a:custGeom>
                <a:avLst/>
                <a:gdLst/>
                <a:ahLst/>
                <a:cxnLst/>
                <a:rect l="l" t="t" r="r" b="b"/>
                <a:pathLst>
                  <a:path w="12563" h="11230" extrusionOk="0">
                    <a:moveTo>
                      <a:pt x="10942" y="0"/>
                    </a:moveTo>
                    <a:cubicBezTo>
                      <a:pt x="9998" y="0"/>
                      <a:pt x="9520" y="1068"/>
                      <a:pt x="9520" y="1068"/>
                    </a:cubicBezTo>
                    <a:cubicBezTo>
                      <a:pt x="9520" y="1068"/>
                      <a:pt x="8792" y="396"/>
                      <a:pt x="8013" y="396"/>
                    </a:cubicBezTo>
                    <a:cubicBezTo>
                      <a:pt x="8007" y="396"/>
                      <a:pt x="8000" y="396"/>
                      <a:pt x="7993" y="396"/>
                    </a:cubicBezTo>
                    <a:cubicBezTo>
                      <a:pt x="7207" y="408"/>
                      <a:pt x="6853" y="1579"/>
                      <a:pt x="6853" y="1579"/>
                    </a:cubicBezTo>
                    <a:cubicBezTo>
                      <a:pt x="6853" y="1579"/>
                      <a:pt x="6502" y="1119"/>
                      <a:pt x="5809" y="1119"/>
                    </a:cubicBezTo>
                    <a:cubicBezTo>
                      <a:pt x="5667" y="1119"/>
                      <a:pt x="5510" y="1139"/>
                      <a:pt x="5340" y="1185"/>
                    </a:cubicBezTo>
                    <a:cubicBezTo>
                      <a:pt x="4571" y="1394"/>
                      <a:pt x="4360" y="2523"/>
                      <a:pt x="4360" y="2523"/>
                    </a:cubicBezTo>
                    <a:cubicBezTo>
                      <a:pt x="4360" y="2523"/>
                      <a:pt x="4125" y="2429"/>
                      <a:pt x="3766" y="2429"/>
                    </a:cubicBezTo>
                    <a:cubicBezTo>
                      <a:pt x="3498" y="2429"/>
                      <a:pt x="3160" y="2482"/>
                      <a:pt x="2798" y="2665"/>
                    </a:cubicBezTo>
                    <a:cubicBezTo>
                      <a:pt x="1954" y="3094"/>
                      <a:pt x="1797" y="4429"/>
                      <a:pt x="1797" y="4429"/>
                    </a:cubicBezTo>
                    <a:cubicBezTo>
                      <a:pt x="1797" y="4429"/>
                      <a:pt x="1562" y="4356"/>
                      <a:pt x="1275" y="4356"/>
                    </a:cubicBezTo>
                    <a:cubicBezTo>
                      <a:pt x="953" y="4356"/>
                      <a:pt x="564" y="4448"/>
                      <a:pt x="369" y="4838"/>
                    </a:cubicBezTo>
                    <a:cubicBezTo>
                      <a:pt x="1" y="5575"/>
                      <a:pt x="8075" y="11230"/>
                      <a:pt x="8075" y="11230"/>
                    </a:cubicBezTo>
                    <a:lnTo>
                      <a:pt x="8447" y="9985"/>
                    </a:lnTo>
                    <a:lnTo>
                      <a:pt x="9266" y="10999"/>
                    </a:lnTo>
                    <a:lnTo>
                      <a:pt x="9727" y="9541"/>
                    </a:lnTo>
                    <a:lnTo>
                      <a:pt x="10444" y="10492"/>
                    </a:lnTo>
                    <a:lnTo>
                      <a:pt x="10520" y="9334"/>
                    </a:lnTo>
                    <a:lnTo>
                      <a:pt x="11634" y="10027"/>
                    </a:lnTo>
                    <a:lnTo>
                      <a:pt x="12562" y="960"/>
                    </a:lnTo>
                    <a:cubicBezTo>
                      <a:pt x="12562" y="960"/>
                      <a:pt x="11956" y="35"/>
                      <a:pt x="10984" y="1"/>
                    </a:cubicBezTo>
                    <a:cubicBezTo>
                      <a:pt x="10970" y="1"/>
                      <a:pt x="10956" y="0"/>
                      <a:pt x="109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4432669" y="1823110"/>
                <a:ext cx="273518" cy="132024"/>
              </a:xfrm>
              <a:custGeom>
                <a:avLst/>
                <a:gdLst/>
                <a:ahLst/>
                <a:cxnLst/>
                <a:rect l="l" t="t" r="r" b="b"/>
                <a:pathLst>
                  <a:path w="12275" h="5925" extrusionOk="0">
                    <a:moveTo>
                      <a:pt x="10654" y="0"/>
                    </a:moveTo>
                    <a:cubicBezTo>
                      <a:pt x="9710" y="0"/>
                      <a:pt x="9232" y="1067"/>
                      <a:pt x="9232" y="1067"/>
                    </a:cubicBezTo>
                    <a:cubicBezTo>
                      <a:pt x="9232" y="1067"/>
                      <a:pt x="8504" y="395"/>
                      <a:pt x="7725" y="395"/>
                    </a:cubicBezTo>
                    <a:cubicBezTo>
                      <a:pt x="7719" y="395"/>
                      <a:pt x="7712" y="395"/>
                      <a:pt x="7705" y="395"/>
                    </a:cubicBezTo>
                    <a:cubicBezTo>
                      <a:pt x="6919" y="408"/>
                      <a:pt x="6567" y="1578"/>
                      <a:pt x="6567" y="1578"/>
                    </a:cubicBezTo>
                    <a:cubicBezTo>
                      <a:pt x="6567" y="1578"/>
                      <a:pt x="6215" y="1119"/>
                      <a:pt x="5522" y="1119"/>
                    </a:cubicBezTo>
                    <a:cubicBezTo>
                      <a:pt x="5380" y="1119"/>
                      <a:pt x="5223" y="1138"/>
                      <a:pt x="5053" y="1184"/>
                    </a:cubicBezTo>
                    <a:cubicBezTo>
                      <a:pt x="4284" y="1392"/>
                      <a:pt x="4072" y="2521"/>
                      <a:pt x="4072" y="2521"/>
                    </a:cubicBezTo>
                    <a:cubicBezTo>
                      <a:pt x="4072" y="2521"/>
                      <a:pt x="3837" y="2427"/>
                      <a:pt x="3478" y="2427"/>
                    </a:cubicBezTo>
                    <a:cubicBezTo>
                      <a:pt x="3210" y="2427"/>
                      <a:pt x="2872" y="2480"/>
                      <a:pt x="2510" y="2663"/>
                    </a:cubicBezTo>
                    <a:cubicBezTo>
                      <a:pt x="1666" y="3092"/>
                      <a:pt x="1509" y="4427"/>
                      <a:pt x="1509" y="4427"/>
                    </a:cubicBezTo>
                    <a:cubicBezTo>
                      <a:pt x="1509" y="4427"/>
                      <a:pt x="1274" y="4354"/>
                      <a:pt x="987" y="4354"/>
                    </a:cubicBezTo>
                    <a:cubicBezTo>
                      <a:pt x="665" y="4354"/>
                      <a:pt x="276" y="4446"/>
                      <a:pt x="81" y="4836"/>
                    </a:cubicBezTo>
                    <a:cubicBezTo>
                      <a:pt x="0" y="4998"/>
                      <a:pt x="328" y="5399"/>
                      <a:pt x="889" y="5924"/>
                    </a:cubicBezTo>
                    <a:cubicBezTo>
                      <a:pt x="1135" y="5784"/>
                      <a:pt x="1461" y="5740"/>
                      <a:pt x="1775" y="5740"/>
                    </a:cubicBezTo>
                    <a:cubicBezTo>
                      <a:pt x="2314" y="5740"/>
                      <a:pt x="2816" y="5870"/>
                      <a:pt x="2816" y="5870"/>
                    </a:cubicBezTo>
                    <a:cubicBezTo>
                      <a:pt x="2816" y="5870"/>
                      <a:pt x="2147" y="4380"/>
                      <a:pt x="3195" y="3921"/>
                    </a:cubicBezTo>
                    <a:cubicBezTo>
                      <a:pt x="3370" y="3844"/>
                      <a:pt x="3530" y="3813"/>
                      <a:pt x="3677" y="3813"/>
                    </a:cubicBezTo>
                    <a:cubicBezTo>
                      <a:pt x="4412" y="3813"/>
                      <a:pt x="4797" y="4610"/>
                      <a:pt x="4797" y="4610"/>
                    </a:cubicBezTo>
                    <a:cubicBezTo>
                      <a:pt x="4797" y="4610"/>
                      <a:pt x="4576" y="2715"/>
                      <a:pt x="5544" y="2592"/>
                    </a:cubicBezTo>
                    <a:cubicBezTo>
                      <a:pt x="5601" y="2584"/>
                      <a:pt x="5656" y="2581"/>
                      <a:pt x="5708" y="2581"/>
                    </a:cubicBezTo>
                    <a:cubicBezTo>
                      <a:pt x="6545" y="2581"/>
                      <a:pt x="6787" y="3471"/>
                      <a:pt x="6787" y="3471"/>
                    </a:cubicBezTo>
                    <a:cubicBezTo>
                      <a:pt x="6787" y="3471"/>
                      <a:pt x="7107" y="1940"/>
                      <a:pt x="8243" y="1776"/>
                    </a:cubicBezTo>
                    <a:cubicBezTo>
                      <a:pt x="8324" y="1764"/>
                      <a:pt x="8400" y="1759"/>
                      <a:pt x="8472" y="1759"/>
                    </a:cubicBezTo>
                    <a:cubicBezTo>
                      <a:pt x="9414" y="1759"/>
                      <a:pt x="9635" y="2690"/>
                      <a:pt x="9635" y="2690"/>
                    </a:cubicBezTo>
                    <a:cubicBezTo>
                      <a:pt x="9635" y="2690"/>
                      <a:pt x="9767" y="1624"/>
                      <a:pt x="10811" y="1517"/>
                    </a:cubicBezTo>
                    <a:cubicBezTo>
                      <a:pt x="10859" y="1512"/>
                      <a:pt x="10906" y="1510"/>
                      <a:pt x="10953" y="1510"/>
                    </a:cubicBezTo>
                    <a:cubicBezTo>
                      <a:pt x="11439" y="1510"/>
                      <a:pt x="11862" y="1767"/>
                      <a:pt x="12164" y="2025"/>
                    </a:cubicBezTo>
                    <a:lnTo>
                      <a:pt x="12274" y="959"/>
                    </a:lnTo>
                    <a:cubicBezTo>
                      <a:pt x="12274" y="959"/>
                      <a:pt x="11668" y="34"/>
                      <a:pt x="10696" y="1"/>
                    </a:cubicBezTo>
                    <a:cubicBezTo>
                      <a:pt x="10682" y="1"/>
                      <a:pt x="10668" y="0"/>
                      <a:pt x="106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5" name="Google Shape;1535;p29"/>
            <p:cNvGrpSpPr/>
            <p:nvPr/>
          </p:nvGrpSpPr>
          <p:grpSpPr>
            <a:xfrm>
              <a:off x="609962" y="270370"/>
              <a:ext cx="366369" cy="324010"/>
              <a:chOff x="4967212" y="3076095"/>
              <a:chExt cx="366369" cy="324010"/>
            </a:xfrm>
          </p:grpSpPr>
          <p:sp>
            <p:nvSpPr>
              <p:cNvPr id="1536" name="Google Shape;1536;p29"/>
              <p:cNvSpPr/>
              <p:nvPr/>
            </p:nvSpPr>
            <p:spPr>
              <a:xfrm>
                <a:off x="4981606" y="310586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5"/>
                      <a:pt x="7613" y="3700"/>
                      <a:pt x="6748" y="4117"/>
                    </a:cubicBezTo>
                    <a:cubicBezTo>
                      <a:pt x="6384" y="4294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7"/>
                    </a:lnTo>
                    <a:cubicBezTo>
                      <a:pt x="7541" y="10257"/>
                      <a:pt x="8082" y="9296"/>
                      <a:pt x="9031" y="8837"/>
                    </a:cubicBezTo>
                    <a:cubicBezTo>
                      <a:pt x="9394" y="8661"/>
                      <a:pt x="9778" y="8578"/>
                      <a:pt x="10156" y="8578"/>
                    </a:cubicBezTo>
                    <a:cubicBezTo>
                      <a:pt x="10765" y="8578"/>
                      <a:pt x="11359" y="8794"/>
                      <a:pt x="11829" y="9186"/>
                    </a:cubicBezTo>
                    <a:lnTo>
                      <a:pt x="15795" y="7267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4967212" y="307609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4"/>
                      <a:pt x="7613" y="3700"/>
                      <a:pt x="6748" y="4118"/>
                    </a:cubicBezTo>
                    <a:cubicBezTo>
                      <a:pt x="6384" y="4293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6"/>
                    </a:lnTo>
                    <a:cubicBezTo>
                      <a:pt x="7540" y="10257"/>
                      <a:pt x="8082" y="9296"/>
                      <a:pt x="9030" y="8837"/>
                    </a:cubicBezTo>
                    <a:cubicBezTo>
                      <a:pt x="9394" y="8661"/>
                      <a:pt x="9778" y="8578"/>
                      <a:pt x="10157" y="8578"/>
                    </a:cubicBezTo>
                    <a:cubicBezTo>
                      <a:pt x="10766" y="8578"/>
                      <a:pt x="11360" y="8794"/>
                      <a:pt x="11829" y="9185"/>
                    </a:cubicBezTo>
                    <a:lnTo>
                      <a:pt x="15795" y="7268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5115147" y="3235640"/>
                <a:ext cx="130932" cy="118476"/>
              </a:xfrm>
              <a:custGeom>
                <a:avLst/>
                <a:gdLst/>
                <a:ahLst/>
                <a:cxnLst/>
                <a:rect l="l" t="t" r="r" b="b"/>
                <a:pathLst>
                  <a:path w="5876" h="5317" extrusionOk="0">
                    <a:moveTo>
                      <a:pt x="4261" y="1"/>
                    </a:moveTo>
                    <a:lnTo>
                      <a:pt x="0" y="2061"/>
                    </a:lnTo>
                    <a:lnTo>
                      <a:pt x="1573" y="5316"/>
                    </a:lnTo>
                    <a:cubicBezTo>
                      <a:pt x="1588" y="4364"/>
                      <a:pt x="2122" y="3456"/>
                      <a:pt x="3036" y="3013"/>
                    </a:cubicBezTo>
                    <a:cubicBezTo>
                      <a:pt x="3399" y="2837"/>
                      <a:pt x="3783" y="2754"/>
                      <a:pt x="4161" y="2754"/>
                    </a:cubicBezTo>
                    <a:cubicBezTo>
                      <a:pt x="4771" y="2754"/>
                      <a:pt x="5365" y="2970"/>
                      <a:pt x="5833" y="3362"/>
                    </a:cubicBezTo>
                    <a:lnTo>
                      <a:pt x="5875" y="3342"/>
                    </a:lnTo>
                    <a:lnTo>
                      <a:pt x="42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5002218" y="3168792"/>
                <a:ext cx="207472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9311" h="6614" extrusionOk="0">
                    <a:moveTo>
                      <a:pt x="7978" y="0"/>
                    </a:moveTo>
                    <a:lnTo>
                      <a:pt x="1" y="3857"/>
                    </a:lnTo>
                    <a:lnTo>
                      <a:pt x="1334" y="6613"/>
                    </a:lnTo>
                    <a:lnTo>
                      <a:pt x="9310" y="2757"/>
                    </a:lnTo>
                    <a:lnTo>
                      <a:pt x="79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5025370" y="3206896"/>
                <a:ext cx="171152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907" extrusionOk="0">
                    <a:moveTo>
                      <a:pt x="7560" y="1"/>
                    </a:moveTo>
                    <a:lnTo>
                      <a:pt x="0" y="3656"/>
                    </a:lnTo>
                    <a:lnTo>
                      <a:pt x="122" y="3907"/>
                    </a:lnTo>
                    <a:lnTo>
                      <a:pt x="7681" y="252"/>
                    </a:lnTo>
                    <a:lnTo>
                      <a:pt x="75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5195121" y="3141652"/>
                <a:ext cx="76719" cy="67471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028" extrusionOk="0">
                    <a:moveTo>
                      <a:pt x="1719" y="1"/>
                    </a:moveTo>
                    <a:cubicBezTo>
                      <a:pt x="1426" y="1"/>
                      <a:pt x="1130" y="86"/>
                      <a:pt x="870" y="263"/>
                    </a:cubicBezTo>
                    <a:cubicBezTo>
                      <a:pt x="178" y="733"/>
                      <a:pt x="0" y="1673"/>
                      <a:pt x="470" y="2365"/>
                    </a:cubicBezTo>
                    <a:cubicBezTo>
                      <a:pt x="763" y="2796"/>
                      <a:pt x="1238" y="3028"/>
                      <a:pt x="1722" y="3028"/>
                    </a:cubicBezTo>
                    <a:cubicBezTo>
                      <a:pt x="2015" y="3028"/>
                      <a:pt x="2311" y="2943"/>
                      <a:pt x="2572" y="2766"/>
                    </a:cubicBezTo>
                    <a:cubicBezTo>
                      <a:pt x="3263" y="2296"/>
                      <a:pt x="3443" y="1355"/>
                      <a:pt x="2973" y="663"/>
                    </a:cubicBezTo>
                    <a:cubicBezTo>
                      <a:pt x="2679" y="233"/>
                      <a:pt x="2203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5208067" y="3153060"/>
                <a:ext cx="50760" cy="44676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005" extrusionOk="0">
                    <a:moveTo>
                      <a:pt x="1140" y="1"/>
                    </a:moveTo>
                    <a:cubicBezTo>
                      <a:pt x="945" y="1"/>
                      <a:pt x="749" y="58"/>
                      <a:pt x="576" y="176"/>
                    </a:cubicBezTo>
                    <a:cubicBezTo>
                      <a:pt x="119" y="486"/>
                      <a:pt x="1" y="1108"/>
                      <a:pt x="312" y="1566"/>
                    </a:cubicBezTo>
                    <a:cubicBezTo>
                      <a:pt x="505" y="1851"/>
                      <a:pt x="820" y="2004"/>
                      <a:pt x="1140" y="2004"/>
                    </a:cubicBezTo>
                    <a:cubicBezTo>
                      <a:pt x="1334" y="2004"/>
                      <a:pt x="1530" y="1948"/>
                      <a:pt x="1703" y="1831"/>
                    </a:cubicBezTo>
                    <a:cubicBezTo>
                      <a:pt x="2159" y="1519"/>
                      <a:pt x="2277" y="898"/>
                      <a:pt x="1967" y="439"/>
                    </a:cubicBezTo>
                    <a:cubicBezTo>
                      <a:pt x="1773" y="154"/>
                      <a:pt x="1459" y="1"/>
                      <a:pt x="1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5218718" y="3155244"/>
                <a:ext cx="29992" cy="3995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793" extrusionOk="0">
                    <a:moveTo>
                      <a:pt x="237" y="1"/>
                    </a:moveTo>
                    <a:cubicBezTo>
                      <a:pt x="190" y="24"/>
                      <a:pt x="142" y="47"/>
                      <a:pt x="98" y="78"/>
                    </a:cubicBezTo>
                    <a:cubicBezTo>
                      <a:pt x="62" y="101"/>
                      <a:pt x="32" y="131"/>
                      <a:pt x="0" y="159"/>
                    </a:cubicBezTo>
                    <a:lnTo>
                      <a:pt x="1114" y="1793"/>
                    </a:lnTo>
                    <a:cubicBezTo>
                      <a:pt x="1151" y="1773"/>
                      <a:pt x="1190" y="1756"/>
                      <a:pt x="1225" y="1733"/>
                    </a:cubicBezTo>
                    <a:cubicBezTo>
                      <a:pt x="1269" y="1702"/>
                      <a:pt x="1307" y="1667"/>
                      <a:pt x="1346" y="1631"/>
                    </a:cubicBezTo>
                    <a:lnTo>
                      <a:pt x="2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401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5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svg"/><Relationship Id="rId7" Type="http://schemas.openxmlformats.org/officeDocument/2006/relationships/image" Target="../media/image5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6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35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37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image" Target="../media/image22.svg"/><Relationship Id="rId7" Type="http://schemas.openxmlformats.org/officeDocument/2006/relationships/image" Target="../media/image20.svg"/><Relationship Id="rId12" Type="http://schemas.openxmlformats.org/officeDocument/2006/relationships/image" Target="../media/image4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9.svg"/><Relationship Id="rId5" Type="http://schemas.openxmlformats.org/officeDocument/2006/relationships/image" Target="../media/image25.sv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7.svg"/><Relationship Id="rId14" Type="http://schemas.openxmlformats.org/officeDocument/2006/relationships/image" Target="../media/image3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svg"/><Relationship Id="rId7" Type="http://schemas.openxmlformats.org/officeDocument/2006/relationships/image" Target="../media/image5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371774" y="427318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394451" y="5159100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0877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3333FF"/>
                </a:solidFill>
                <a:latin typeface="More Sugar"/>
              </a:rPr>
              <a:t>BÀI 2: GTLN VÀ GTNN CỦA HÀM SỐ (TIẾT 2)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2669956" y="4560110"/>
            <a:ext cx="1386500" cy="14101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113">
            <a:extLst>
              <a:ext uri="{FF2B5EF4-FFF2-40B4-BE49-F238E27FC236}">
                <a16:creationId xmlns:a16="http://schemas.microsoft.com/office/drawing/2014/main" id="{B72ED58A-4B93-4F1C-9DB5-A05B02F38815}"/>
              </a:ext>
            </a:extLst>
          </p:cNvPr>
          <p:cNvSpPr/>
          <p:nvPr/>
        </p:nvSpPr>
        <p:spPr>
          <a:xfrm rot="-1135901">
            <a:off x="7672856" y="4118927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9" name="Freeform 114">
            <a:extLst>
              <a:ext uri="{FF2B5EF4-FFF2-40B4-BE49-F238E27FC236}">
                <a16:creationId xmlns:a16="http://schemas.microsoft.com/office/drawing/2014/main" id="{80514052-2BB3-4FA4-9CF6-208B34A5EEBB}"/>
              </a:ext>
            </a:extLst>
          </p:cNvPr>
          <p:cNvSpPr/>
          <p:nvPr/>
        </p:nvSpPr>
        <p:spPr>
          <a:xfrm rot="813216">
            <a:off x="7695533" y="5004846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168302" y="0"/>
            <a:ext cx="4044687" cy="873457"/>
            <a:chOff x="3307257" y="1061902"/>
            <a:chExt cx="3502976" cy="105768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218319"/>
              <a:ext cx="3502976" cy="901270"/>
              <a:chOff x="0" y="0"/>
              <a:chExt cx="2317607" cy="406456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831271" y="1061902"/>
              <a:ext cx="2454947" cy="9956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3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8302" y="829826"/>
                <a:ext cx="12023698" cy="5899002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4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sz="5900" dirty="0"/>
                  <a:t>Tam </a:t>
                </a:r>
                <a:r>
                  <a:rPr lang="en-US" sz="5900" dirty="0" err="1"/>
                  <a:t>giác</a:t>
                </a:r>
                <a:r>
                  <a:rPr lang="en-US" sz="5900" dirty="0"/>
                  <a:t> </a:t>
                </a:r>
                <a:r>
                  <a:rPr lang="en-US" sz="5900" dirty="0" err="1"/>
                  <a:t>vuông</a:t>
                </a:r>
                <a:r>
                  <a:rPr lang="en-US" sz="5900" dirty="0"/>
                  <a:t> </a:t>
                </a:r>
                <a:r>
                  <a:rPr lang="en-US" sz="5900" dirty="0" err="1"/>
                  <a:t>có</a:t>
                </a:r>
                <a:r>
                  <a:rPr lang="en-US" sz="5900" dirty="0"/>
                  <a:t> </a:t>
                </a:r>
                <a:r>
                  <a:rPr lang="en-US" sz="5900" dirty="0" err="1"/>
                  <a:t>cạnh</a:t>
                </a:r>
                <a:r>
                  <a:rPr lang="en-US" sz="5900" dirty="0"/>
                  <a:t> </a:t>
                </a:r>
                <a:r>
                  <a:rPr lang="en-US" sz="5900" dirty="0" err="1"/>
                  <a:t>huyền</a:t>
                </a:r>
                <a:r>
                  <a:rPr lang="en-US" sz="5900" dirty="0"/>
                  <a:t> </a:t>
                </a:r>
                <a:r>
                  <a:rPr lang="en-US" sz="5900" dirty="0" err="1"/>
                  <a:t>bằng</a:t>
                </a:r>
                <a:r>
                  <a:rPr lang="en-US" sz="5900" dirty="0"/>
                  <a:t> </a:t>
                </a:r>
                <a14:m>
                  <m:oMath xmlns:m="http://schemas.openxmlformats.org/officeDocument/2006/math">
                    <m:r>
                      <a:rPr lang="en-US" sz="5900" i="1"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n-US" sz="5900" i="1"/>
                      <m:t> </m:t>
                    </m:r>
                    <m:r>
                      <m:rPr>
                        <m:nor/>
                      </m:rPr>
                      <a:rPr lang="en-US" sz="5900"/>
                      <m:t>cm</m:t>
                    </m:r>
                  </m:oMath>
                </a14:m>
                <a:r>
                  <a:rPr lang="en-US" sz="5900" dirty="0"/>
                  <a:t> </a:t>
                </a:r>
                <a:r>
                  <a:rPr lang="en-US" sz="5900" dirty="0" err="1"/>
                  <a:t>có</a:t>
                </a:r>
                <a:r>
                  <a:rPr lang="en-US" sz="5900" dirty="0"/>
                  <a:t> </a:t>
                </a:r>
                <a:r>
                  <a:rPr lang="en-US" sz="5900" dirty="0" err="1"/>
                  <a:t>thể</a:t>
                </a:r>
                <a:r>
                  <a:rPr lang="en-US" sz="5900" dirty="0"/>
                  <a:t> </a:t>
                </a:r>
                <a:r>
                  <a:rPr lang="en-US" sz="5900" dirty="0" err="1"/>
                  <a:t>có</a:t>
                </a:r>
                <a:r>
                  <a:rPr lang="en-US" sz="5900" dirty="0"/>
                  <a:t> </a:t>
                </a:r>
                <a:r>
                  <a:rPr lang="en-US" sz="5900" dirty="0" err="1"/>
                  <a:t>diện</a:t>
                </a:r>
                <a:r>
                  <a:rPr lang="en-US" sz="5900" dirty="0"/>
                  <a:t> </a:t>
                </a:r>
                <a:r>
                  <a:rPr lang="en-US" sz="5900" dirty="0" err="1"/>
                  <a:t>tích</a:t>
                </a:r>
                <a:r>
                  <a:rPr lang="en-US" sz="5900" dirty="0"/>
                  <a:t> </a:t>
                </a:r>
                <a:r>
                  <a:rPr lang="en-US" sz="5900" dirty="0" err="1"/>
                  <a:t>lớn</a:t>
                </a:r>
                <a:r>
                  <a:rPr lang="en-US" sz="5900" dirty="0"/>
                  <a:t> </a:t>
                </a:r>
                <a:r>
                  <a:rPr lang="en-US" sz="5900" dirty="0" err="1"/>
                  <a:t>nhất</a:t>
                </a:r>
                <a:r>
                  <a:rPr lang="en-US" sz="5900" dirty="0"/>
                  <a:t> </a:t>
                </a:r>
                <a:r>
                  <a:rPr lang="en-US" sz="5900" dirty="0" err="1"/>
                  <a:t>bằng</a:t>
                </a:r>
                <a:r>
                  <a:rPr lang="en-US" sz="5900" dirty="0"/>
                  <a:t> bao </a:t>
                </a:r>
                <a:r>
                  <a:rPr lang="en-US" sz="5900" dirty="0" err="1"/>
                  <a:t>nhiêu</a:t>
                </a:r>
                <a:r>
                  <a:rPr lang="en-US" sz="5900" dirty="0"/>
                  <a:t>?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5900" b="1" dirty="0"/>
                  <a:t>Lời </a:t>
                </a:r>
                <a:r>
                  <a:rPr lang="en-US" sz="5900" b="1" dirty="0" err="1"/>
                  <a:t>giải</a:t>
                </a:r>
                <a:endParaRPr lang="en-US" sz="5900" dirty="0"/>
              </a:p>
              <a:p>
                <a:pPr>
                  <a:lnSpc>
                    <a:spcPct val="170000"/>
                  </a:lnSpc>
                </a:pPr>
                <a:r>
                  <a:rPr lang="en-US" sz="5900" dirty="0" err="1"/>
                  <a:t>Đặt</a:t>
                </a:r>
                <a:r>
                  <a:rPr lang="en-US" sz="5900" dirty="0"/>
                  <a:t> </a:t>
                </a:r>
                <a:r>
                  <a:rPr lang="en-US" sz="5900" dirty="0" err="1"/>
                  <a:t>một</a:t>
                </a:r>
                <a:r>
                  <a:rPr lang="en-US" sz="5900" dirty="0"/>
                  <a:t> </a:t>
                </a:r>
                <a:r>
                  <a:rPr lang="en-US" sz="5900" dirty="0" err="1"/>
                  <a:t>cạnh</a:t>
                </a:r>
                <a:r>
                  <a:rPr lang="en-US" sz="5900" dirty="0"/>
                  <a:t> </a:t>
                </a:r>
                <a:r>
                  <a:rPr lang="en-US" sz="5900" dirty="0" err="1"/>
                  <a:t>góc</a:t>
                </a:r>
                <a:r>
                  <a:rPr lang="en-US" sz="5900" dirty="0"/>
                  <a:t> </a:t>
                </a:r>
                <a:r>
                  <a:rPr lang="en-US" sz="5900" dirty="0" err="1"/>
                  <a:t>vuông</a:t>
                </a:r>
                <a:r>
                  <a:rPr lang="en-US" sz="5900" dirty="0"/>
                  <a:t> </a:t>
                </a:r>
                <a:r>
                  <a:rPr lang="en-US" sz="5900" dirty="0" err="1"/>
                  <a:t>là</a:t>
                </a:r>
                <a:r>
                  <a:rPr lang="en-US" sz="5900" dirty="0"/>
                  <a:t> </a:t>
                </a:r>
                <a14:m>
                  <m:oMath xmlns:m="http://schemas.openxmlformats.org/officeDocument/2006/math">
                    <m:r>
                      <a:rPr lang="en-US" sz="59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9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9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900" i="1">
                        <a:latin typeface="Cambria Math" panose="02040503050406030204" pitchFamily="18" charset="0"/>
                      </a:rPr>
                      <m:t>&gt;0)</m:t>
                    </m:r>
                  </m:oMath>
                </a14:m>
                <a:r>
                  <a:rPr lang="en-US" sz="5900" dirty="0"/>
                  <a:t> </a:t>
                </a:r>
                <a:r>
                  <a:rPr lang="en-US" sz="5900" dirty="0" err="1"/>
                  <a:t>thì</a:t>
                </a:r>
                <a:r>
                  <a:rPr lang="en-US" sz="5900" dirty="0"/>
                  <a:t> </a:t>
                </a:r>
                <a:r>
                  <a:rPr lang="en-US" sz="5900" dirty="0" err="1"/>
                  <a:t>cạnh</a:t>
                </a:r>
                <a:r>
                  <a:rPr lang="en-US" sz="5900" dirty="0"/>
                  <a:t> </a:t>
                </a:r>
                <a:r>
                  <a:rPr lang="en-US" sz="5900" dirty="0" err="1"/>
                  <a:t>còn</a:t>
                </a:r>
                <a:r>
                  <a:rPr lang="en-US" sz="5900" dirty="0"/>
                  <a:t> </a:t>
                </a:r>
                <a:r>
                  <a:rPr lang="en-US" sz="5900" dirty="0" err="1"/>
                  <a:t>lại</a:t>
                </a:r>
                <a:r>
                  <a:rPr lang="en-US" sz="5900" dirty="0"/>
                  <a:t> </a:t>
                </a:r>
                <a:r>
                  <a:rPr lang="en-US" sz="5900" dirty="0" err="1"/>
                  <a:t>là</a:t>
                </a:r>
                <a:r>
                  <a:rPr lang="en-US" sz="59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59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900" i="1">
                            <a:latin typeface="Cambria Math" panose="02040503050406030204" pitchFamily="18" charset="0"/>
                          </a:rPr>
                          <m:t>5−</m:t>
                        </m:r>
                        <m:sSup>
                          <m:sSupPr>
                            <m:ctrlPr>
                              <a:rPr lang="en-US" sz="5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9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5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5900" dirty="0"/>
              </a:p>
              <a:p>
                <a:pPr>
                  <a:lnSpc>
                    <a:spcPct val="170000"/>
                  </a:lnSpc>
                </a:pPr>
                <a:r>
                  <a:rPr lang="en-US" sz="5900" dirty="0"/>
                  <a:t>Diện </a:t>
                </a:r>
                <a:r>
                  <a:rPr lang="en-US" sz="5900" dirty="0" err="1"/>
                  <a:t>tích</a:t>
                </a:r>
                <a:r>
                  <a:rPr lang="en-US" sz="5900" dirty="0"/>
                  <a:t> tam </a:t>
                </a:r>
                <a:r>
                  <a:rPr lang="en-US" sz="5900" dirty="0" err="1"/>
                  <a:t>giác</a:t>
                </a:r>
                <a:r>
                  <a:rPr lang="en-US" sz="5900" dirty="0"/>
                  <a:t> </a:t>
                </a:r>
                <a:r>
                  <a:rPr lang="en-US" sz="5900" dirty="0" err="1"/>
                  <a:t>vuông</a:t>
                </a:r>
                <a:r>
                  <a:rPr lang="en-US" sz="5900" dirty="0"/>
                  <a:t> </a:t>
                </a:r>
                <a:r>
                  <a:rPr lang="en-US" sz="5900" dirty="0" err="1"/>
                  <a:t>là</a:t>
                </a:r>
                <a:r>
                  <a:rPr lang="en-US" sz="5900" dirty="0"/>
                  <a:t>: </a:t>
                </a:r>
                <a14:m>
                  <m:oMath xmlns:m="http://schemas.openxmlformats.org/officeDocument/2006/math">
                    <m:r>
                      <a:rPr lang="en-US" sz="59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5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9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59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900" i="1">
                        <a:latin typeface="Cambria Math" panose="02040503050406030204" pitchFamily="18" charset="0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en-US" sz="59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900" i="1">
                            <a:latin typeface="Cambria Math" panose="02040503050406030204" pitchFamily="18" charset="0"/>
                          </a:rPr>
                          <m:t>5−</m:t>
                        </m:r>
                        <m:sSup>
                          <m:sSupPr>
                            <m:ctrlPr>
                              <a:rPr lang="en-US" sz="5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9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5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5900" dirty="0"/>
              </a:p>
              <a:p>
                <a:pPr>
                  <a:lnSpc>
                    <a:spcPct val="170000"/>
                  </a:lnSpc>
                </a:pPr>
                <a:r>
                  <a:rPr lang="en-US" sz="5900" dirty="0" err="1"/>
                  <a:t>Tập</a:t>
                </a:r>
                <a:r>
                  <a:rPr lang="en-US" sz="5900" dirty="0"/>
                  <a:t> </a:t>
                </a:r>
                <a:r>
                  <a:rPr lang="en-US" sz="5900" dirty="0" err="1"/>
                  <a:t>xác</a:t>
                </a:r>
                <a:r>
                  <a:rPr lang="en-US" sz="5900" dirty="0"/>
                  <a:t> </a:t>
                </a:r>
                <a:r>
                  <a:rPr lang="en-US" sz="5900" dirty="0" err="1"/>
                  <a:t>định</a:t>
                </a:r>
                <a:r>
                  <a:rPr lang="en-US" sz="5900" dirty="0"/>
                  <a:t>: </a:t>
                </a:r>
                <a14:m>
                  <m:oMath xmlns:m="http://schemas.openxmlformats.org/officeDocument/2006/math">
                    <m:r>
                      <a:rPr lang="en-US" sz="59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59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en-US" sz="5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9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59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9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ad>
                              <m:radPr>
                                <m:degHide m:val="on"/>
                                <m:ctrlPr>
                                  <a:rPr lang="en-US" sz="59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9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e>
                        </m:func>
                      </m:e>
                    </m:d>
                  </m:oMath>
                </a14:m>
                <a:endParaRPr lang="en-US" sz="5900" dirty="0"/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9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59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5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9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59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9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900" i="1">
                              <a:latin typeface="Cambria Math" panose="02040503050406030204" pitchFamily="18" charset="0"/>
                            </a:rPr>
                            <m:t>5−</m:t>
                          </m:r>
                          <m:sSup>
                            <m:sSupPr>
                              <m:ctrlPr>
                                <a:rPr lang="en-US" sz="5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9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59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59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5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9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59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59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900" i="1">
                                  <a:latin typeface="Cambria Math" panose="02040503050406030204" pitchFamily="18" charset="0"/>
                                </a:rPr>
                                <m:t>5−</m:t>
                              </m:r>
                              <m:sSup>
                                <m:sSupPr>
                                  <m:ctrlPr>
                                    <a:rPr lang="en-US" sz="59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9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59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5900" dirty="0"/>
              </a:p>
              <a:p>
                <a:pPr>
                  <a:lnSpc>
                    <a:spcPct val="170000"/>
                  </a:lnSpc>
                </a:pPr>
                <a:r>
                  <a:rPr lang="en-US" sz="5900" dirty="0" err="1"/>
                  <a:t>Tập</a:t>
                </a:r>
                <a:r>
                  <a:rPr lang="en-US" sz="5900" dirty="0"/>
                  <a:t> </a:t>
                </a:r>
                <a:r>
                  <a:rPr lang="en-US" sz="5900" dirty="0" err="1"/>
                  <a:t>xác</a:t>
                </a:r>
                <a:r>
                  <a:rPr lang="en-US" sz="5900" dirty="0"/>
                  <a:t> </a:t>
                </a:r>
                <a:r>
                  <a:rPr lang="en-US" sz="5900" dirty="0" err="1"/>
                  <a:t>định</a:t>
                </a:r>
                <a:r>
                  <a:rPr lang="en-US" sz="5900" dirty="0"/>
                  <a:t> </a:t>
                </a:r>
                <a:r>
                  <a:rPr lang="en-US" sz="5900" dirty="0" err="1"/>
                  <a:t>mới</a:t>
                </a:r>
                <a:r>
                  <a:rPr lang="en-US" sz="59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9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5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59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5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9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59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9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ad>
                              <m:radPr>
                                <m:degHide m:val="on"/>
                                <m:ctrlPr>
                                  <a:rPr lang="en-US" sz="59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9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e>
                        </m:func>
                      </m:e>
                    </m:d>
                  </m:oMath>
                </a14:m>
                <a:endParaRPr lang="en-US" sz="3700" dirty="0"/>
              </a:p>
              <a:p>
                <a:pPr algn="r"/>
                <a:br>
                  <a:rPr lang="en-US" sz="2800" dirty="0"/>
                </a:br>
                <a:endParaRPr lang="en-US" sz="2800" dirty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02" y="829826"/>
                <a:ext cx="12023698" cy="5899002"/>
              </a:xfrm>
              <a:prstGeom prst="rect">
                <a:avLst/>
              </a:prstGeom>
              <a:blipFill>
                <a:blip r:embed="rId7"/>
                <a:stretch>
                  <a:fillRect l="-405" t="-41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9153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168302" y="0"/>
            <a:ext cx="4044687" cy="873457"/>
            <a:chOff x="3307257" y="1061902"/>
            <a:chExt cx="3502976" cy="105768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218319"/>
              <a:ext cx="3502976" cy="901270"/>
              <a:chOff x="0" y="0"/>
              <a:chExt cx="2317607" cy="406456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831271" y="1061902"/>
              <a:ext cx="2454947" cy="9956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3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8302" y="829826"/>
                <a:ext cx="12023698" cy="5899002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sz="3700" b="1" dirty="0"/>
                  <a:t>Lời </a:t>
                </a:r>
                <a:r>
                  <a:rPr lang="en-US" sz="3700" b="1" dirty="0" err="1"/>
                  <a:t>giải</a:t>
                </a:r>
                <a:endParaRPr lang="en-US" sz="2600" i="1" dirty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=0⇔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600" i="1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600" i="1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600" i="1"/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600"/>
                                      <m:t>lo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600"/>
                                      <m:t>ạ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600"/>
                                      <m:t>i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600" i="1"/>
                                      <m:t> 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600" dirty="0"/>
              </a:p>
              <a:p>
                <a:pPr>
                  <a:lnSpc>
                    <a:spcPct val="120000"/>
                  </a:lnSpc>
                </a:pPr>
                <a:r>
                  <a:rPr lang="en-US" sz="2600" dirty="0" err="1"/>
                  <a:t>Bảng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thiên</a:t>
                </a:r>
                <a:r>
                  <a:rPr lang="en-US" sz="2600" dirty="0"/>
                  <a:t>:</a:t>
                </a:r>
              </a:p>
              <a:p>
                <a:pPr algn="ctr">
                  <a:lnSpc>
                    <a:spcPct val="120000"/>
                  </a:lnSpc>
                </a:pPr>
                <a:endParaRPr lang="en-US" sz="2600" dirty="0"/>
              </a:p>
              <a:p>
                <a:pPr algn="r"/>
                <a:br>
                  <a:rPr lang="en-US" sz="2800" dirty="0"/>
                </a:br>
                <a:endParaRPr lang="en-US" sz="2800" dirty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02" y="829826"/>
                <a:ext cx="12023698" cy="5899002"/>
              </a:xfrm>
              <a:prstGeom prst="rect">
                <a:avLst/>
              </a:prstGeom>
              <a:blipFill>
                <a:blip r:embed="rId7"/>
                <a:stretch>
                  <a:fillRect l="-557" t="-309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https://img.loigiaihay.com/picture/2024/0305/00_55.png">
            <a:extLst>
              <a:ext uri="{FF2B5EF4-FFF2-40B4-BE49-F238E27FC236}">
                <a16:creationId xmlns:a16="http://schemas.microsoft.com/office/drawing/2014/main" id="{312AC663-658F-43DE-95B9-F61E50EA1B71}"/>
              </a:ext>
            </a:extLst>
          </p:cNvPr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7" y="4409982"/>
            <a:ext cx="7201486" cy="2188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357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168302" y="0"/>
            <a:ext cx="4044687" cy="873457"/>
            <a:chOff x="3307257" y="1061902"/>
            <a:chExt cx="3502976" cy="105768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218319"/>
              <a:ext cx="3502976" cy="901270"/>
              <a:chOff x="0" y="0"/>
              <a:chExt cx="2317607" cy="406456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831271" y="1061902"/>
              <a:ext cx="2454947" cy="9956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3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8302" y="829826"/>
                <a:ext cx="12023698" cy="5899002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sz="3700" b="1" dirty="0"/>
                  <a:t>Lời </a:t>
                </a:r>
                <a:r>
                  <a:rPr lang="en-US" sz="3700" b="1" dirty="0" err="1"/>
                  <a:t>giải</a:t>
                </a:r>
                <a:endParaRPr lang="en-US" sz="3700" b="1" dirty="0"/>
              </a:p>
              <a:p>
                <a:r>
                  <a:rPr lang="en-US" sz="2800" dirty="0" err="1"/>
                  <a:t>Từ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, ta </a:t>
                </a:r>
                <a:r>
                  <a:rPr lang="en-US" sz="2800" dirty="0" err="1"/>
                  <a:t>thấy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ma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/>
                          <m:t>x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 err="1"/>
                  <a:t>Vậy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diện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lớn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tam </a:t>
                </a:r>
                <a:r>
                  <a:rPr lang="en-US" sz="2800" dirty="0" err="1"/>
                  <a:t>giác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  <a:p>
                <a:pPr algn="ctr">
                  <a:lnSpc>
                    <a:spcPct val="120000"/>
                  </a:lnSpc>
                </a:pPr>
                <a:endParaRPr lang="en-US" sz="2600" dirty="0"/>
              </a:p>
              <a:p>
                <a:pPr algn="r"/>
                <a:br>
                  <a:rPr lang="en-US" sz="2800" dirty="0"/>
                </a:br>
                <a:endParaRPr lang="en-US" sz="2800" dirty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02" y="829826"/>
                <a:ext cx="12023698" cy="5899002"/>
              </a:xfrm>
              <a:prstGeom prst="rect">
                <a:avLst/>
              </a:prstGeom>
              <a:blipFill>
                <a:blip r:embed="rId7"/>
                <a:stretch>
                  <a:fillRect l="-659" t="-309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5344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mục</a:t>
            </a:r>
            <a:r>
              <a:rPr lang="en-US" sz="2800">
                <a:cs typeface="Arial" panose="020B0604020202020204" pitchFamily="34" charset="0"/>
              </a:rPr>
              <a:t> 2.2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734358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5" name="Freeform 113">
            <a:extLst>
              <a:ext uri="{FF2B5EF4-FFF2-40B4-BE49-F238E27FC236}">
                <a16:creationId xmlns:a16="http://schemas.microsoft.com/office/drawing/2014/main" id="{967D575F-B113-4EC7-A653-07510E46F407}"/>
              </a:ext>
            </a:extLst>
          </p:cNvPr>
          <p:cNvSpPr/>
          <p:nvPr/>
        </p:nvSpPr>
        <p:spPr>
          <a:xfrm rot="-1135901">
            <a:off x="4171747" y="1213779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6" name="Freeform 114">
            <a:extLst>
              <a:ext uri="{FF2B5EF4-FFF2-40B4-BE49-F238E27FC236}">
                <a16:creationId xmlns:a16="http://schemas.microsoft.com/office/drawing/2014/main" id="{3DFA10C4-7547-4688-AF90-8F46DA264C7A}"/>
              </a:ext>
            </a:extLst>
          </p:cNvPr>
          <p:cNvSpPr/>
          <p:nvPr/>
        </p:nvSpPr>
        <p:spPr>
          <a:xfrm rot="813216">
            <a:off x="4651922" y="1424457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7" name="Freeform 113">
            <a:extLst>
              <a:ext uri="{FF2B5EF4-FFF2-40B4-BE49-F238E27FC236}">
                <a16:creationId xmlns:a16="http://schemas.microsoft.com/office/drawing/2014/main" id="{0993B5ED-AF9E-4089-B6C4-0F7065DE31F3}"/>
              </a:ext>
            </a:extLst>
          </p:cNvPr>
          <p:cNvSpPr/>
          <p:nvPr/>
        </p:nvSpPr>
        <p:spPr>
          <a:xfrm rot="-1135901">
            <a:off x="7085858" y="4859222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8" name="Freeform 114">
            <a:extLst>
              <a:ext uri="{FF2B5EF4-FFF2-40B4-BE49-F238E27FC236}">
                <a16:creationId xmlns:a16="http://schemas.microsoft.com/office/drawing/2014/main" id="{1A2665FB-601C-4231-BCA6-DC35D731407C}"/>
              </a:ext>
            </a:extLst>
          </p:cNvPr>
          <p:cNvSpPr/>
          <p:nvPr/>
        </p:nvSpPr>
        <p:spPr>
          <a:xfrm rot="813216">
            <a:off x="7566033" y="5069900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20F406D-B3D3-A6ED-2760-D776F502BD6D}"/>
              </a:ext>
            </a:extLst>
          </p:cNvPr>
          <p:cNvSpPr txBox="1"/>
          <p:nvPr/>
        </p:nvSpPr>
        <p:spPr>
          <a:xfrm>
            <a:off x="2988285" y="3632224"/>
            <a:ext cx="6164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FC890A1-DD87-4465-B531-9176F17853A5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CA349FA5-14A0-4B00-A169-DBF89EFBDA0C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CED14DB4-53F5-40CA-BE29-217086F31E0B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B3A5719A-0568-408F-8B8E-D12A2FD50D2F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3DEDC7A4-8782-41A2-8A66-3B08C1D15D1A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6C81388F-9A41-49D8-92B7-9BFE73ACAFAA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71A9D056-B853-4FE1-9CC3-3CFAF5BD3898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3922A3CB-F066-44B4-A3CC-C6C7D309CB81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BD7E0A71-E15F-49DE-B9C4-9633EC16560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90A7C2FF-8B35-43D4-9C07-0BB8604D2E43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6E577DFB-DCD7-4438-8F25-FDEF793BB592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236D4617-9FD6-4983-8C82-2224EEF7FD8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B86E5F60-7320-4A30-BBEE-C6069EB33A22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0D06614B-C536-434C-BCBE-7109E77C8AD2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54452A1A-E75C-47B5-8850-322F1A439AD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DD08FD0D-CF24-4667-AE31-7BB5E872B99C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CED1EEC9-BE19-4A9D-B57E-5567D4E1ECBD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7434BFE9-5091-47FD-8446-74AE59767A2A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7954F80D-0D8E-4BC6-9C0E-8154046C9A28}"/>
              </a:ext>
            </a:extLst>
          </p:cNvPr>
          <p:cNvSpPr txBox="1">
            <a:spLocks/>
          </p:cNvSpPr>
          <p:nvPr/>
        </p:nvSpPr>
        <p:spPr>
          <a:xfrm>
            <a:off x="4994618" y="2241150"/>
            <a:ext cx="6584544" cy="889912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/>
              <a:t>Tìm</a:t>
            </a:r>
            <a:r>
              <a:rPr lang="en-US" sz="3600" b="1" dirty="0"/>
              <a:t> GTLN </a:t>
            </a:r>
            <a:r>
              <a:rPr lang="en-US" sz="3600" b="1" dirty="0" err="1"/>
              <a:t>và</a:t>
            </a:r>
            <a:r>
              <a:rPr lang="en-US" sz="3600" b="1" dirty="0"/>
              <a:t> GTNN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hàm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trên</a:t>
            </a:r>
            <a:r>
              <a:rPr lang="en-US" sz="3600" b="1" dirty="0"/>
              <a:t> </a:t>
            </a:r>
            <a:r>
              <a:rPr lang="en-US" sz="3600" b="1" dirty="0" err="1"/>
              <a:t>một</a:t>
            </a:r>
            <a:r>
              <a:rPr lang="en-US" sz="3600" b="1" dirty="0"/>
              <a:t> </a:t>
            </a:r>
            <a:r>
              <a:rPr lang="en-US" sz="3600" b="1" dirty="0" err="1"/>
              <a:t>đoạn</a:t>
            </a:r>
            <a:endParaRPr lang="en-US" sz="3600" dirty="0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2DA9D99D-9380-4279-AC54-5E78B88F2EFA}"/>
              </a:ext>
            </a:extLst>
          </p:cNvPr>
          <p:cNvSpPr txBox="1">
            <a:spLocks/>
          </p:cNvSpPr>
          <p:nvPr/>
        </p:nvSpPr>
        <p:spPr>
          <a:xfrm>
            <a:off x="5483784" y="1342611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/>
              <a:t>Tìm</a:t>
            </a:r>
            <a:r>
              <a:rPr lang="en-US" b="1" dirty="0"/>
              <a:t> GTLN </a:t>
            </a:r>
            <a:r>
              <a:rPr lang="en-US" b="1" dirty="0" err="1"/>
              <a:t>và</a:t>
            </a:r>
            <a:r>
              <a:rPr lang="en-US" b="1" dirty="0"/>
              <a:t> GTNN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hàm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trên</a:t>
            </a:r>
            <a:r>
              <a:rPr lang="en-US" b="1" dirty="0"/>
              <a:t> </a:t>
            </a:r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đoạn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936646"/>
                <a:ext cx="11430000" cy="5246186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sz="2400" dirty="0" err="1"/>
                  <a:t>Hình</a:t>
                </a:r>
                <a:r>
                  <a:rPr lang="en-US" sz="2400" dirty="0"/>
                  <a:t> 3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ta </a:t>
                </a: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≤2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+10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≥2</m:t>
                                </m:r>
                              </m:e>
                            </m:mr>
                          </m:m>
                          <m:r>
                            <m:rPr>
                              <m:nor/>
                            </m:rPr>
                            <a:rPr lang="en-US" sz="2400" i="1"/>
                            <m:t> </m:t>
                          </m:r>
                          <m:r>
                            <m:rPr>
                              <m:nor/>
                            </m:rPr>
                            <a:rPr lang="en-US" sz="2400"/>
                            <m:t>v</m:t>
                          </m:r>
                          <m:r>
                            <m:rPr>
                              <m:nor/>
                            </m:rPr>
                            <a:rPr lang="en-US" sz="2400"/>
                            <m:t>à</m:t>
                          </m:r>
                          <m:r>
                            <m:rPr>
                              <m:nor/>
                            </m:rPr>
                            <a:rPr lang="en-US" sz="2400" i="1"/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)=3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00000"/>
                  </a:lnSpc>
                </a:pPr>
                <a:r>
                  <a:rPr lang="en-US" sz="2400" dirty="0" err="1"/>
                  <a:t>trên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đoạn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1;3]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dirty="0"/>
                  <a:t>a)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nào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đạt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lớn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nhắt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tại</a:t>
                </a:r>
                <a:r>
                  <a:rPr lang="en-US" sz="2400" dirty="0"/>
                  <a:t>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dirty="0"/>
                  <a:t>    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điếm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nó</a:t>
                </a:r>
                <a:r>
                  <a:rPr lang="en-US" sz="2400" dirty="0"/>
                  <a:t>?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còn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đạt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trị</a:t>
                </a:r>
                <a:r>
                  <a:rPr lang="en-US" sz="2400" dirty="0"/>
                  <a:t>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dirty="0"/>
                  <a:t>     </a:t>
                </a:r>
                <a:r>
                  <a:rPr lang="en-US" sz="2400" dirty="0" err="1"/>
                  <a:t>lớn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nhắt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điếm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nào</a:t>
                </a:r>
                <a:r>
                  <a:rPr lang="en-US" sz="2400" dirty="0"/>
                  <a:t>?</a:t>
                </a:r>
              </a:p>
              <a:p>
                <a:endParaRPr lang="fr-FR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936646"/>
                <a:ext cx="11430000" cy="5246186"/>
              </a:xfrm>
              <a:prstGeom prst="rect">
                <a:avLst/>
              </a:prstGeom>
              <a:blipFill>
                <a:blip r:embed="rId11"/>
                <a:stretch>
                  <a:fillRect l="-426" t="-46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CEEB4847-6EE6-45C5-8CFD-180007A3EB98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6593" y="3460398"/>
            <a:ext cx="6779266" cy="264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14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936646"/>
                <a:ext cx="11430000" cy="5246186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b="1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≤2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+10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≥2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)=3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đạt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lớn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điếm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nó</a:t>
                </a:r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đạt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lớn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nhắt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tại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endParaRPr lang="fr-FR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936646"/>
                <a:ext cx="11430000" cy="5246186"/>
              </a:xfrm>
              <a:prstGeom prst="rect">
                <a:avLst/>
              </a:prstGeom>
              <a:blipFill>
                <a:blip r:embed="rId11"/>
                <a:stretch>
                  <a:fillRect l="-69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3442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405"/>
            <a:ext cx="12192000" cy="6853595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2464420" y="48371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9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8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4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2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5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8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60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8" name="Freeform 8"/>
          <p:cNvSpPr/>
          <p:nvPr/>
        </p:nvSpPr>
        <p:spPr>
          <a:xfrm flipH="1">
            <a:off x="236496" y="232873"/>
            <a:ext cx="3890791" cy="2412754"/>
          </a:xfrm>
          <a:custGeom>
            <a:avLst/>
            <a:gdLst/>
            <a:ahLst/>
            <a:cxnLst/>
            <a:rect l="l" t="t" r="r" b="b"/>
            <a:pathLst>
              <a:path w="7125419" h="6729562">
                <a:moveTo>
                  <a:pt x="7125419" y="0"/>
                </a:moveTo>
                <a:lnTo>
                  <a:pt x="0" y="0"/>
                </a:lnTo>
                <a:lnTo>
                  <a:pt x="0" y="6729563"/>
                </a:lnTo>
                <a:lnTo>
                  <a:pt x="7125419" y="6729563"/>
                </a:lnTo>
                <a:lnTo>
                  <a:pt x="71254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62273" y="993503"/>
            <a:ext cx="3370161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8"/>
              </a:lnSpc>
            </a:pPr>
            <a:r>
              <a:rPr lang="en-US" sz="5174">
                <a:solidFill>
                  <a:srgbClr val="272626"/>
                </a:solidFill>
                <a:latin typeface="Asap"/>
              </a:rPr>
              <a:t>Định nghĩa</a:t>
            </a:r>
          </a:p>
        </p:txBody>
      </p:sp>
      <p:sp>
        <p:nvSpPr>
          <p:cNvPr id="12" name="Freeform 12"/>
          <p:cNvSpPr/>
          <p:nvPr/>
        </p:nvSpPr>
        <p:spPr>
          <a:xfrm rot="-8762934">
            <a:off x="246119" y="5623417"/>
            <a:ext cx="1565616" cy="512383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5" y="0"/>
                </a:lnTo>
                <a:lnTo>
                  <a:pt x="2348425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58DBFC45-375C-E4AA-9405-55A714009F8D}"/>
              </a:ext>
            </a:extLst>
          </p:cNvPr>
          <p:cNvSpPr/>
          <p:nvPr/>
        </p:nvSpPr>
        <p:spPr>
          <a:xfrm>
            <a:off x="482841" y="1190846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FAD45-7C89-F5AB-F5BF-01B64E748101}"/>
              </a:ext>
            </a:extLst>
          </p:cNvPr>
          <p:cNvGrpSpPr/>
          <p:nvPr/>
        </p:nvGrpSpPr>
        <p:grpSpPr>
          <a:xfrm>
            <a:off x="136831" y="3281203"/>
            <a:ext cx="2591996" cy="2361640"/>
            <a:chOff x="1904857" y="3276945"/>
            <a:chExt cx="2591996" cy="2558140"/>
          </a:xfrm>
        </p:grpSpPr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34FC8B93-09C0-E50B-F36B-0AB4EB6846B7}"/>
                </a:ext>
              </a:extLst>
            </p:cNvPr>
            <p:cNvGrpSpPr/>
            <p:nvPr/>
          </p:nvGrpSpPr>
          <p:grpSpPr>
            <a:xfrm>
              <a:off x="1904857" y="5485736"/>
              <a:ext cx="2476041" cy="349349"/>
              <a:chOff x="0" y="0"/>
              <a:chExt cx="812800" cy="114679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63F92A29-8AB3-29A0-1868-FB2CF00290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146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4679">
                    <a:moveTo>
                      <a:pt x="406400" y="0"/>
                    </a:moveTo>
                    <a:cubicBezTo>
                      <a:pt x="181951" y="0"/>
                      <a:pt x="0" y="25672"/>
                      <a:pt x="0" y="57340"/>
                    </a:cubicBezTo>
                    <a:cubicBezTo>
                      <a:pt x="0" y="89008"/>
                      <a:pt x="181951" y="114679"/>
                      <a:pt x="406400" y="114679"/>
                    </a:cubicBezTo>
                    <a:cubicBezTo>
                      <a:pt x="630849" y="114679"/>
                      <a:pt x="812800" y="89008"/>
                      <a:pt x="812800" y="57340"/>
                    </a:cubicBezTo>
                    <a:cubicBezTo>
                      <a:pt x="812800" y="2567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24469"/>
              </a:solidFill>
            </p:spPr>
          </p:sp>
          <p:sp>
            <p:nvSpPr>
              <p:cNvPr id="22" name="TextBox 7">
                <a:extLst>
                  <a:ext uri="{FF2B5EF4-FFF2-40B4-BE49-F238E27FC236}">
                    <a16:creationId xmlns:a16="http://schemas.microsoft.com/office/drawing/2014/main" id="{C807945C-9E7C-D129-9774-C1BAF346A359}"/>
                  </a:ext>
                </a:extLst>
              </p:cNvPr>
              <p:cNvSpPr txBox="1"/>
              <p:nvPr/>
            </p:nvSpPr>
            <p:spPr>
              <a:xfrm>
                <a:off x="76200" y="-36874"/>
                <a:ext cx="660400" cy="1408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160D332-5B66-AD67-5CFB-4975937A7544}"/>
                </a:ext>
              </a:extLst>
            </p:cNvPr>
            <p:cNvGrpSpPr/>
            <p:nvPr/>
          </p:nvGrpSpPr>
          <p:grpSpPr>
            <a:xfrm>
              <a:off x="2020812" y="3276945"/>
              <a:ext cx="2476041" cy="2439141"/>
              <a:chOff x="1188298" y="2078268"/>
              <a:chExt cx="4549573" cy="3676949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BEDCDFC7-EDA0-D0B3-D4CD-8BE57AEC2337}"/>
                  </a:ext>
                </a:extLst>
              </p:cNvPr>
              <p:cNvSpPr/>
              <p:nvPr/>
            </p:nvSpPr>
            <p:spPr>
              <a:xfrm>
                <a:off x="1867970" y="2078268"/>
                <a:ext cx="2460213" cy="3676949"/>
              </a:xfrm>
              <a:custGeom>
                <a:avLst/>
                <a:gdLst/>
                <a:ahLst/>
                <a:cxnLst/>
                <a:rect l="l" t="t" r="r" b="b"/>
                <a:pathLst>
                  <a:path w="3690320" h="5515423">
                    <a:moveTo>
                      <a:pt x="0" y="0"/>
                    </a:moveTo>
                    <a:lnTo>
                      <a:pt x="3690319" y="0"/>
                    </a:lnTo>
                    <a:lnTo>
                      <a:pt x="3690319" y="5515423"/>
                    </a:lnTo>
                    <a:lnTo>
                      <a:pt x="0" y="55154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FECE4D02-C40E-1DB0-0C24-88B31A79AD52}"/>
                  </a:ext>
                </a:extLst>
              </p:cNvPr>
              <p:cNvSpPr/>
              <p:nvPr/>
            </p:nvSpPr>
            <p:spPr>
              <a:xfrm>
                <a:off x="4828252" y="3540547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943C7119-80C2-57FB-321E-43ACFDAB38C6}"/>
                  </a:ext>
                </a:extLst>
              </p:cNvPr>
              <p:cNvSpPr/>
              <p:nvPr/>
            </p:nvSpPr>
            <p:spPr>
              <a:xfrm>
                <a:off x="1188298" y="4343864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/>
                  <a:t>①. </a:t>
                </a:r>
                <a:r>
                  <a:rPr lang="en-US" sz="2400" dirty="0" err="1"/>
                  <a:t>Tìm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thuộc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khoảng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mà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bằng</a:t>
                </a:r>
                <a:r>
                  <a:rPr lang="en-US" sz="2400" dirty="0"/>
                  <a:t> 0 </a:t>
                </a:r>
                <a:r>
                  <a:rPr lang="en-US" sz="2400" dirty="0" err="1"/>
                  <a:t>hoặc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không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tồn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tại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②.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③. </a:t>
                </a:r>
                <a:r>
                  <a:rPr lang="en-US" sz="2400" dirty="0" err="1"/>
                  <a:t>Gọi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lớn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nhỏ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tìm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ở ②.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Khi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nor/>
                          </m:rPr>
                          <a:rPr lang="en-US" sz="2400"/>
                          <m:t>max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func>
                          </m:e>
                        </m:d>
                      </m:lim>
                    </m:limLow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nor/>
                          </m:rPr>
                          <a:rPr lang="en-US" sz="2400"/>
                          <m:t>min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func>
                          </m:e>
                        </m:d>
                      </m:lim>
                    </m:limLow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blipFill>
                <a:blip r:embed="rId12"/>
                <a:stretch>
                  <a:fillRect l="-53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 11">
            <a:extLst>
              <a:ext uri="{FF2B5EF4-FFF2-40B4-BE49-F238E27FC236}">
                <a16:creationId xmlns:a16="http://schemas.microsoft.com/office/drawing/2014/main" id="{FD97B8A2-F50E-44E4-9779-8D7A5F570D48}"/>
              </a:ext>
            </a:extLst>
          </p:cNvPr>
          <p:cNvSpPr/>
          <p:nvPr/>
        </p:nvSpPr>
        <p:spPr>
          <a:xfrm rot="553163">
            <a:off x="10663909" y="5371072"/>
            <a:ext cx="716939" cy="1035828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680415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3: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Tìm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lớn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nhất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nhỏ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đoạn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;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  <m:r>
                            <m:rPr>
                              <m:nor/>
                            </m:rPr>
                            <a:rPr lang="en-US" i="1"/>
                            <m:t> </m:t>
                          </m:r>
                          <m:r>
                            <m:rPr>
                              <m:nor/>
                            </m:rPr>
                            <a:rPr lang="en-US"/>
                            <m:t>ho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ặ</m:t>
                          </m:r>
                          <m:r>
                            <m:rPr>
                              <m:nor/>
                            </m:rPr>
                            <a:rPr lang="en-US"/>
                            <m:t>c</m:t>
                          </m:r>
                          <m:r>
                            <m:rPr>
                              <m:nor/>
                            </m:rPr>
                            <a:rPr lang="en-US" i="1"/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=2</m:t>
                          </m:r>
                          <m:r>
                            <m:rPr>
                              <m:nor/>
                            </m:rPr>
                            <a:rPr lang="en-US" i="1"/>
                            <m:t> </m:t>
                          </m:r>
                          <m:r>
                            <m:rPr>
                              <m:nor/>
                            </m:rPr>
                            <a:rPr lang="en-US"/>
                            <m:t>ho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ặ</m:t>
                          </m:r>
                          <m:r>
                            <m:rPr>
                              <m:nor/>
                            </m:rPr>
                            <a:rPr lang="en-US"/>
                            <m:t>c</m:t>
                          </m:r>
                          <m:r>
                            <m:rPr>
                              <m:nor/>
                            </m:rPr>
                            <a:rPr lang="en-US" i="1"/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m:rPr>
                              <m:nor/>
                            </m:rPr>
                            <a:rPr lang="en-US"/>
                            <m:t>lo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ạ</m:t>
                          </m:r>
                          <m:r>
                            <m:rPr>
                              <m:nor/>
                            </m:rPr>
                            <a:rPr lang="en-US"/>
                            <m:t>i</m:t>
                          </m:r>
                          <m:r>
                            <m:rPr>
                              <m:nor/>
                            </m:rPr>
                            <a:rPr lang="en-US" i="1"/>
                            <m:t> </m:t>
                          </m:r>
                          <m:r>
                            <m:rPr>
                              <m:nor/>
                            </m:rPr>
                            <a:rPr lang="en-US"/>
                            <m:t>v</m:t>
                          </m:r>
                          <m:r>
                            <m:rPr>
                              <m:nor/>
                            </m:rPr>
                            <a:rPr lang="en-US"/>
                            <m:t>ì</m:t>
                          </m:r>
                          <m:r>
                            <m:rPr>
                              <m:nor/>
                            </m:rPr>
                            <a:rPr lang="en-US" i="1"/>
                            <m:t> </m:t>
                          </m:r>
                          <m:r>
                            <m:rPr>
                              <m:nor/>
                            </m:rPr>
                            <a:rPr lang="en-US"/>
                            <m:t>kh</m:t>
                          </m:r>
                          <m:r>
                            <m:rPr>
                              <m:nor/>
                            </m:rPr>
                            <a:rPr lang="en-US"/>
                            <m:t>ô</m:t>
                          </m:r>
                          <m:r>
                            <m:rPr>
                              <m:nor/>
                            </m:rPr>
                            <a:rPr lang="en-US"/>
                            <m:t>ng</m:t>
                          </m:r>
                          <m:r>
                            <m:rPr>
                              <m:nor/>
                            </m:rPr>
                            <a:rPr lang="en-US" i="1"/>
                            <m:t> </m:t>
                          </m:r>
                          <m:r>
                            <m:rPr>
                              <m:nor/>
                            </m:rPr>
                            <a:rPr lang="en-US"/>
                            <m:t>thu</m:t>
                          </m:r>
                          <m:r>
                            <m:rPr>
                              <m:nor/>
                            </m:rPr>
                            <a:rPr lang="en-US"/>
                            <m:t>ộ</m:t>
                          </m:r>
                          <m:r>
                            <m:rPr>
                              <m:nor/>
                            </m:rPr>
                            <a:rPr lang="en-US"/>
                            <m:t>c</m:t>
                          </m:r>
                          <m:r>
                            <m:rPr>
                              <m:nor/>
                            </m:rPr>
                            <a:rPr lang="en-US" i="1"/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func>
                            </m:e>
                          </m:d>
                        </m:e>
                      </m:d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fun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=9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fun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=−7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fun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=18.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ma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/>
                          <m:t>x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func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=18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mi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/>
                          <m:t>n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func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=−7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fr-FR" sz="4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907" b="-1311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4624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4: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Từ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một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tấm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bìa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hình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chữ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nhật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chiều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rộng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30</m:t>
                    </m:r>
                    <m:r>
                      <m:rPr>
                        <m:nor/>
                      </m:rPr>
                      <a:rPr lang="en-US" sz="2600" i="1"/>
                      <m:t> </m:t>
                    </m:r>
                    <m:r>
                      <m:rPr>
                        <m:nor/>
                      </m:rPr>
                      <a:rPr lang="en-US" sz="2600"/>
                      <m:t>cm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chiều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dài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80</m:t>
                    </m:r>
                    <m:r>
                      <m:rPr>
                        <m:nor/>
                      </m:rPr>
                      <a:rPr lang="en-US" sz="2600" i="1"/>
                      <m:t> </m:t>
                    </m:r>
                    <m:r>
                      <m:rPr>
                        <m:nor/>
                      </m:rPr>
                      <a:rPr lang="en-US" sz="2600"/>
                      <m:t>cm</m:t>
                    </m:r>
                  </m:oMath>
                </a14:m>
                <a:r>
                  <a:rPr lang="en-US" sz="2600" dirty="0"/>
                  <a:t> (</a:t>
                </a:r>
                <a:r>
                  <a:rPr lang="en-US" sz="2600" dirty="0" err="1"/>
                  <a:t>Hình</a:t>
                </a:r>
                <a:r>
                  <a:rPr lang="en-US" sz="2600" dirty="0"/>
                  <a:t> 4a), </a:t>
                </a:r>
                <a:r>
                  <a:rPr lang="en-US" sz="2600" dirty="0" err="1"/>
                  <a:t>người</a:t>
                </a:r>
                <a:r>
                  <a:rPr lang="en-US" sz="2600" dirty="0"/>
                  <a:t> ta </a:t>
                </a:r>
                <a:r>
                  <a:rPr lang="en-US" sz="2600" dirty="0" err="1"/>
                  <a:t>cắt</a:t>
                </a:r>
                <a:r>
                  <a:rPr lang="en-US" sz="2600" dirty="0"/>
                  <a:t> ở </a:t>
                </a:r>
                <a:r>
                  <a:rPr lang="en-US" sz="2600" dirty="0" err="1"/>
                  <a:t>bốn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góc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bốn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hình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vuông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cạnh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600" i="1"/>
                          <m:t> </m:t>
                        </m:r>
                        <m:r>
                          <m:rPr>
                            <m:nor/>
                          </m:rPr>
                          <a:rPr lang="en-US" sz="2600"/>
                          <m:t>cm</m:t>
                        </m:r>
                      </m:e>
                    </m:d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với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5≤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gấp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lại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để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tạo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thành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chiếc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hộp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dạng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hình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hộp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chữ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nhật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không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nắp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như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Hình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en-US" sz="2600" i="1"/>
                      <m:t> </m:t>
                    </m:r>
                    <m:r>
                      <m:rPr>
                        <m:nor/>
                      </m:rPr>
                      <a:rPr lang="en-US" sz="2600"/>
                      <m:t>b</m:t>
                    </m:r>
                  </m:oMath>
                </a14:m>
                <a:r>
                  <a:rPr lang="en-US" sz="2600" dirty="0"/>
                  <a:t>. </a:t>
                </a:r>
                <a:r>
                  <a:rPr lang="en-US" sz="2600" dirty="0" err="1"/>
                  <a:t>Tìm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để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thể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tích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chiếc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hộp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lớn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nhất</a:t>
                </a:r>
                <a:r>
                  <a:rPr lang="en-US" sz="2600" dirty="0"/>
                  <a:t> (</a:t>
                </a:r>
                <a:r>
                  <a:rPr lang="en-US" sz="2600" dirty="0" err="1"/>
                  <a:t>kết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quả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tròn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phần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trăm</a:t>
                </a:r>
                <a:r>
                  <a:rPr lang="en-US" sz="2600" dirty="0"/>
                  <a:t>).</a:t>
                </a:r>
              </a:p>
              <a:p>
                <a:endParaRPr lang="fr-FR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56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605B226-F9BC-4132-AD47-2D28CA9A9CA3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7805" y="3910820"/>
            <a:ext cx="7875354" cy="238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86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4: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chiếc</a:t>
                </a:r>
                <a:r>
                  <a:rPr lang="en-US" dirty="0"/>
                  <a:t> </a:t>
                </a:r>
                <a:r>
                  <a:rPr lang="en-US" dirty="0" err="1"/>
                  <a:t>hộp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30−2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80−2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=2400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−220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−440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+2400</m:t>
                    </m:r>
                  </m:oMath>
                </a14:m>
                <a:r>
                  <a:rPr lang="en-US" dirty="0"/>
                  <a:t>;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=0⇔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i="1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ho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ặ</m:t>
                        </m:r>
                        <m:r>
                          <m:rPr>
                            <m:nor/>
                          </m:rPr>
                          <a:rPr lang="en-US"/>
                          <m:t>c</m:t>
                        </m:r>
                        <m:r>
                          <m:rPr>
                            <m:nor/>
                          </m:rPr>
                          <a:rPr lang="en-US" i="1"/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=30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en-US"/>
                          <m:t>lo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en-US"/>
                          <m:t>i</m:t>
                        </m:r>
                        <m:r>
                          <m:rPr>
                            <m:nor/>
                          </m:rPr>
                          <a:rPr lang="en-US" i="1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v</m:t>
                        </m:r>
                        <m:r>
                          <m:rPr>
                            <m:nor/>
                          </m:rPr>
                          <a:rPr lang="en-US"/>
                          <m:t>ì</m:t>
                        </m:r>
                        <m:r>
                          <m:rPr>
                            <m:nor/>
                          </m:rPr>
                          <a:rPr lang="en-US" i="1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kh</m:t>
                        </m:r>
                        <m:r>
                          <m:rPr>
                            <m:nor/>
                          </m:rPr>
                          <a:rPr lang="en-US"/>
                          <m:t>ô</m:t>
                        </m:r>
                        <m:r>
                          <m:rPr>
                            <m:nor/>
                          </m:rPr>
                          <a:rPr lang="en-US"/>
                          <m:t>ng</m:t>
                        </m:r>
                        <m:r>
                          <m:rPr>
                            <m:nor/>
                          </m:rPr>
                          <a:rPr lang="en-US" i="1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thu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ộ</m:t>
                        </m:r>
                        <m:r>
                          <m:rPr>
                            <m:nor/>
                          </m:rPr>
                          <a:rPr lang="en-US"/>
                          <m:t>c</m:t>
                        </m:r>
                        <m:r>
                          <m:rPr>
                            <m:nor/>
                          </m:rPr>
                          <a:rPr lang="en-US" i="1"/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=7000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fun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200000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fun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=6000.</m:t>
                    </m:r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ma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/>
                          <m:t>x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200000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chiếc</a:t>
                </a:r>
                <a:r>
                  <a:rPr lang="en-US" dirty="0"/>
                  <a:t> </a:t>
                </a:r>
                <a:r>
                  <a:rPr lang="en-US" dirty="0" err="1"/>
                  <a:t>hộp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i="1"/>
                      <m:t> </m:t>
                    </m:r>
                    <m:r>
                      <m:rPr>
                        <m:nor/>
                      </m:rPr>
                      <a:rPr lang="en-US"/>
                      <m:t>cm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28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3534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168302" y="0"/>
            <a:ext cx="4044687" cy="873457"/>
            <a:chOff x="3307257" y="1061902"/>
            <a:chExt cx="3502976" cy="105768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218319"/>
              <a:ext cx="3502976" cy="901270"/>
              <a:chOff x="0" y="0"/>
              <a:chExt cx="2317607" cy="406456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831271" y="1061902"/>
              <a:ext cx="2454947" cy="9956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2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8302" y="829826"/>
                <a:ext cx="12023698" cy="5899002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00" dirty="0" err="1"/>
                  <a:t>Tìm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giá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lớn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nhất</a:t>
                </a:r>
                <a:r>
                  <a:rPr lang="en-US" sz="2600" dirty="0"/>
                  <a:t>, </a:t>
                </a:r>
                <a:r>
                  <a:rPr lang="en-US" sz="2600" dirty="0" err="1"/>
                  <a:t>giá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nhỏ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nhất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đoạn</a:t>
                </a:r>
                <a:r>
                  <a:rPr lang="en-US" sz="2600" dirty="0"/>
                  <a:t> [1;4]</a:t>
                </a:r>
              </a:p>
              <a:p>
                <a:pPr algn="ctr"/>
                <a:r>
                  <a:rPr lang="en-US" sz="2600" b="1" dirty="0"/>
                  <a:t>Lời </a:t>
                </a:r>
                <a:r>
                  <a:rPr lang="en-US" sz="2600" b="1" dirty="0" err="1"/>
                  <a:t>giải</a:t>
                </a:r>
                <a:endParaRPr lang="en-US" sz="2600" dirty="0"/>
              </a:p>
              <a:p>
                <a:pPr/>
                <a:r>
                  <a:rPr lang="en-US" sz="2600" dirty="0" err="1"/>
                  <a:t>Xét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đoạn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</m:e>
                    </m:d>
                  </m:oMath>
                </a14:m>
                <a:br>
                  <a:rPr lang="en-US" sz="26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=0⇔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600" dirty="0"/>
              </a:p>
              <a:p>
                <a:r>
                  <a:rPr lang="en-US" sz="2600" dirty="0" err="1"/>
                  <a:t>Bảng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thiên</a:t>
                </a:r>
                <a:r>
                  <a:rPr lang="en-US" sz="2600" dirty="0"/>
                  <a:t>:</a:t>
                </a:r>
              </a:p>
              <a:p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r>
                  <a:rPr lang="en-US" sz="2600" dirty="0" err="1"/>
                  <a:t>Từ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thiên</a:t>
                </a:r>
                <a:r>
                  <a:rPr lang="en-US" sz="2600" dirty="0"/>
                  <a:t>, ta </a:t>
                </a:r>
                <a:r>
                  <a:rPr lang="en-US" sz="2600" dirty="0" err="1"/>
                  <a:t>thấy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/>
                      <m:t>mi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/>
                          <m:t>n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func>
                              <m:func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func>
                          </m:e>
                        </m:d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/>
                      <m:t>ma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/>
                          <m:t>x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func>
                              <m:func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func>
                          </m:e>
                        </m:d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br>
                  <a:rPr lang="en-US" dirty="0"/>
                </a:br>
                <a:endParaRPr lang="en-US" sz="2600" dirty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02" y="829826"/>
                <a:ext cx="12023698" cy="5899002"/>
              </a:xfrm>
              <a:prstGeom prst="rect">
                <a:avLst/>
              </a:prstGeom>
              <a:blipFill>
                <a:blip r:embed="rId7"/>
                <a:stretch>
                  <a:fillRect l="-55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https://img.loigiaihay.com/picture/2024/0305/00_54.png">
            <a:extLst>
              <a:ext uri="{FF2B5EF4-FFF2-40B4-BE49-F238E27FC236}">
                <a16:creationId xmlns:a16="http://schemas.microsoft.com/office/drawing/2014/main" id="{3959BCBD-342E-46B7-BE71-A3ED95B56C3E}"/>
              </a:ext>
            </a:extLst>
          </p:cNvPr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351" y="3209836"/>
            <a:ext cx="7087965" cy="2466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3922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814</Words>
  <Application>Microsoft Office PowerPoint</Application>
  <PresentationFormat>Widescreen</PresentationFormat>
  <Paragraphs>121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Asap</vt:lpstr>
      <vt:lpstr>Calibri</vt:lpstr>
      <vt:lpstr>Calibri Light</vt:lpstr>
      <vt:lpstr>Cambria Math</vt:lpstr>
      <vt:lpstr>Chu Van An</vt:lpstr>
      <vt:lpstr>More Sugar</vt:lpstr>
      <vt:lpstr>Poppins SemiBold</vt:lpstr>
      <vt:lpstr>Sniglet</vt:lpstr>
      <vt:lpstr>TAN Ashford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2024-11-18T01:40:55Z</dcterms:modified>
</cp:coreProperties>
</file>