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6"/>
  </p:notesMasterIdLst>
  <p:sldIdLst>
    <p:sldId id="261" r:id="rId2"/>
    <p:sldId id="257" r:id="rId3"/>
    <p:sldId id="256" r:id="rId4"/>
    <p:sldId id="297" r:id="rId5"/>
    <p:sldId id="259" r:id="rId6"/>
    <p:sldId id="258" r:id="rId7"/>
    <p:sldId id="260" r:id="rId8"/>
    <p:sldId id="298" r:id="rId9"/>
    <p:sldId id="262" r:id="rId10"/>
    <p:sldId id="265" r:id="rId11"/>
    <p:sldId id="263" r:id="rId12"/>
    <p:sldId id="272" r:id="rId13"/>
    <p:sldId id="270" r:id="rId14"/>
    <p:sldId id="267" r:id="rId1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7"/>
    </p:embeddedFont>
    <p:embeddedFont>
      <p:font typeface="Cormorant Garamond" panose="020B0604020202020204" charset="0"/>
      <p:regular r:id="rId18"/>
      <p:bold r:id="rId19"/>
      <p:italic r:id="rId20"/>
      <p:boldItalic r:id="rId21"/>
    </p:embeddedFont>
    <p:embeddedFont>
      <p:font typeface="Cormorant Garamond SemiBold" panose="020B0604020202020204" charset="0"/>
      <p:regular r:id="rId22"/>
      <p:bold r:id="rId23"/>
      <p:italic r:id="rId24"/>
      <p:boldItalic r:id="rId25"/>
    </p:embeddedFont>
    <p:embeddedFont>
      <p:font typeface="Nunito Light" pitchFamily="2" charset="0"/>
      <p:regular r:id="rId26"/>
      <p:italic r:id="rId27"/>
    </p:embeddedFont>
    <p:embeddedFont>
      <p:font typeface="Raleway" pitchFamily="2" charset="0"/>
      <p:regular r:id="rId28"/>
      <p:bold r:id="rId29"/>
      <p:italic r:id="rId30"/>
      <p:boldItalic r:id="rId31"/>
    </p:embeddedFont>
    <p:embeddedFont>
      <p:font typeface="Spectral Medium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E6FD7D-8C0E-4555-8339-1EF6EB4DFBBF}">
  <a:tblStyle styleId="{91E6FD7D-8C0E-4555-8339-1EF6EB4DFBB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230CCF3-1B19-466A-98AB-7427848CDA0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88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22E69F-D4E4-4345-A6AB-C18C6FA5EA6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2BF15C-B998-49BF-BBB2-D3653ED7E3CB}">
      <dgm:prSet phldrT="[Text]" custT="1"/>
      <dgm:spPr/>
      <dgm:t>
        <a:bodyPr/>
        <a:lstStyle/>
        <a:p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Yêu</a:t>
          </a:r>
          <a:r>
            <a:rPr lang="en-US" sz="44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cầu</a:t>
          </a:r>
          <a:endParaRPr lang="en-US" sz="4400" dirty="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F02A3AA0-BAFC-42CA-B2F9-C70885A921F1}" type="parTrans" cxnId="{6AC74D6D-8D81-417F-8C09-163653F266E7}">
      <dgm:prSet/>
      <dgm:spPr/>
      <dgm:t>
        <a:bodyPr/>
        <a:lstStyle/>
        <a:p>
          <a:endParaRPr lang="en-US" sz="28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9651091C-409D-4241-8392-1CEA8B1DC93F}" type="sibTrans" cxnId="{6AC74D6D-8D81-417F-8C09-163653F266E7}">
      <dgm:prSet custT="1"/>
      <dgm:spPr/>
      <dgm:t>
        <a:bodyPr/>
        <a:lstStyle/>
        <a:p>
          <a:endParaRPr lang="en-US" sz="32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EF9C95BD-1A7D-445B-9E0E-9FAA6EFE7EC6}">
      <dgm:prSet phldrT="[Text]" custT="1"/>
      <dgm:spPr/>
      <dgm:t>
        <a:bodyPr/>
        <a:lstStyle/>
        <a:p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Tìm</a:t>
          </a:r>
          <a:r>
            <a:rPr lang="en-US" sz="4400" dirty="0">
              <a:latin typeface="Cormorant Garamond SemiBold" panose="020B0604020202020204" charset="0"/>
              <a:ea typeface="Cormorant Garamond SemiBold" panose="020B0604020202020204" charset="0"/>
            </a:rPr>
            <a:t> ý </a:t>
          </a:r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và</a:t>
          </a:r>
          <a:r>
            <a:rPr lang="en-US" sz="44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lập</a:t>
          </a:r>
          <a:r>
            <a:rPr lang="en-US" sz="44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dàn</a:t>
          </a:r>
          <a:r>
            <a:rPr lang="en-US" sz="4400" dirty="0">
              <a:latin typeface="Cormorant Garamond SemiBold" panose="020B0604020202020204" charset="0"/>
              <a:ea typeface="Cormorant Garamond SemiBold" panose="020B0604020202020204" charset="0"/>
            </a:rPr>
            <a:t> ý</a:t>
          </a:r>
        </a:p>
      </dgm:t>
    </dgm:pt>
    <dgm:pt modelId="{B1E95191-1183-4E06-85EF-F6B69FF1EFC4}" type="parTrans" cxnId="{114E466F-A1AB-45DC-AD9D-17CC1832DFF6}">
      <dgm:prSet/>
      <dgm:spPr/>
      <dgm:t>
        <a:bodyPr/>
        <a:lstStyle/>
        <a:p>
          <a:endParaRPr lang="en-US" sz="28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976F21A6-E104-43D3-82C7-59A75B233EA3}" type="sibTrans" cxnId="{114E466F-A1AB-45DC-AD9D-17CC1832DFF6}">
      <dgm:prSet custT="1"/>
      <dgm:spPr/>
      <dgm:t>
        <a:bodyPr/>
        <a:lstStyle/>
        <a:p>
          <a:endParaRPr lang="en-US" sz="32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41361A4A-706E-44B2-B0A9-74EC667707CE}">
      <dgm:prSet phldrT="[Text]" custT="1"/>
      <dgm:spPr/>
      <dgm:t>
        <a:bodyPr/>
        <a:lstStyle/>
        <a:p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Luyện</a:t>
          </a:r>
          <a:r>
            <a:rPr lang="en-US" sz="44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tập</a:t>
          </a:r>
          <a:endParaRPr lang="en-US" sz="4400" dirty="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B685FF15-DAD5-46B7-878D-BD10B5F6EF6F}" type="parTrans" cxnId="{180F8524-514D-4E01-972F-0B0BE9A4455D}">
      <dgm:prSet/>
      <dgm:spPr/>
      <dgm:t>
        <a:bodyPr/>
        <a:lstStyle/>
        <a:p>
          <a:endParaRPr lang="en-US" sz="28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3FABC300-6C21-4A65-8D0F-7B98A758B720}" type="sibTrans" cxnId="{180F8524-514D-4E01-972F-0B0BE9A4455D}">
      <dgm:prSet/>
      <dgm:spPr/>
      <dgm:t>
        <a:bodyPr/>
        <a:lstStyle/>
        <a:p>
          <a:endParaRPr lang="en-US" sz="28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7596C728-FE37-4FF4-BDC6-A19E6EF6DEA3}" type="pres">
      <dgm:prSet presAssocID="{0B22E69F-D4E4-4345-A6AB-C18C6FA5EA67}" presName="outerComposite" presStyleCnt="0">
        <dgm:presLayoutVars>
          <dgm:chMax val="5"/>
          <dgm:dir/>
          <dgm:resizeHandles val="exact"/>
        </dgm:presLayoutVars>
      </dgm:prSet>
      <dgm:spPr/>
    </dgm:pt>
    <dgm:pt modelId="{B439A894-7002-41E7-9B54-637C21217C42}" type="pres">
      <dgm:prSet presAssocID="{0B22E69F-D4E4-4345-A6AB-C18C6FA5EA67}" presName="dummyMaxCanvas" presStyleCnt="0">
        <dgm:presLayoutVars/>
      </dgm:prSet>
      <dgm:spPr/>
    </dgm:pt>
    <dgm:pt modelId="{FDBEE022-5C56-48E9-B990-6428A4FDFCC4}" type="pres">
      <dgm:prSet presAssocID="{0B22E69F-D4E4-4345-A6AB-C18C6FA5EA67}" presName="ThreeNodes_1" presStyleLbl="node1" presStyleIdx="0" presStyleCnt="3">
        <dgm:presLayoutVars>
          <dgm:bulletEnabled val="1"/>
        </dgm:presLayoutVars>
      </dgm:prSet>
      <dgm:spPr/>
    </dgm:pt>
    <dgm:pt modelId="{42C22EB7-A701-41ED-8CE8-3500F40366DE}" type="pres">
      <dgm:prSet presAssocID="{0B22E69F-D4E4-4345-A6AB-C18C6FA5EA67}" presName="ThreeNodes_2" presStyleLbl="node1" presStyleIdx="1" presStyleCnt="3">
        <dgm:presLayoutVars>
          <dgm:bulletEnabled val="1"/>
        </dgm:presLayoutVars>
      </dgm:prSet>
      <dgm:spPr/>
    </dgm:pt>
    <dgm:pt modelId="{37942A1D-6B89-4610-96CF-6FAFAE7985DE}" type="pres">
      <dgm:prSet presAssocID="{0B22E69F-D4E4-4345-A6AB-C18C6FA5EA67}" presName="ThreeNodes_3" presStyleLbl="node1" presStyleIdx="2" presStyleCnt="3">
        <dgm:presLayoutVars>
          <dgm:bulletEnabled val="1"/>
        </dgm:presLayoutVars>
      </dgm:prSet>
      <dgm:spPr/>
    </dgm:pt>
    <dgm:pt modelId="{0E529ABC-86E6-49C8-90F4-9688CC542578}" type="pres">
      <dgm:prSet presAssocID="{0B22E69F-D4E4-4345-A6AB-C18C6FA5EA67}" presName="ThreeConn_1-2" presStyleLbl="fgAccFollowNode1" presStyleIdx="0" presStyleCnt="2">
        <dgm:presLayoutVars>
          <dgm:bulletEnabled val="1"/>
        </dgm:presLayoutVars>
      </dgm:prSet>
      <dgm:spPr/>
    </dgm:pt>
    <dgm:pt modelId="{D1E06C97-EBEB-4527-A987-50DB05EE1A5C}" type="pres">
      <dgm:prSet presAssocID="{0B22E69F-D4E4-4345-A6AB-C18C6FA5EA67}" presName="ThreeConn_2-3" presStyleLbl="fgAccFollowNode1" presStyleIdx="1" presStyleCnt="2">
        <dgm:presLayoutVars>
          <dgm:bulletEnabled val="1"/>
        </dgm:presLayoutVars>
      </dgm:prSet>
      <dgm:spPr/>
    </dgm:pt>
    <dgm:pt modelId="{9481F86F-D780-4CD2-A083-B0258A29B5E2}" type="pres">
      <dgm:prSet presAssocID="{0B22E69F-D4E4-4345-A6AB-C18C6FA5EA67}" presName="ThreeNodes_1_text" presStyleLbl="node1" presStyleIdx="2" presStyleCnt="3">
        <dgm:presLayoutVars>
          <dgm:bulletEnabled val="1"/>
        </dgm:presLayoutVars>
      </dgm:prSet>
      <dgm:spPr/>
    </dgm:pt>
    <dgm:pt modelId="{3BD31D1D-1AF3-4372-A05D-A14FD1863A11}" type="pres">
      <dgm:prSet presAssocID="{0B22E69F-D4E4-4345-A6AB-C18C6FA5EA67}" presName="ThreeNodes_2_text" presStyleLbl="node1" presStyleIdx="2" presStyleCnt="3">
        <dgm:presLayoutVars>
          <dgm:bulletEnabled val="1"/>
        </dgm:presLayoutVars>
      </dgm:prSet>
      <dgm:spPr/>
    </dgm:pt>
    <dgm:pt modelId="{C08492CC-2BB8-4EC7-8E95-D9E0D39A8F30}" type="pres">
      <dgm:prSet presAssocID="{0B22E69F-D4E4-4345-A6AB-C18C6FA5EA6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31E6D17-46CC-4153-AC2C-666CAC816550}" type="presOf" srcId="{EF9C95BD-1A7D-445B-9E0E-9FAA6EFE7EC6}" destId="{42C22EB7-A701-41ED-8CE8-3500F40366DE}" srcOrd="0" destOrd="0" presId="urn:microsoft.com/office/officeart/2005/8/layout/vProcess5"/>
    <dgm:cxn modelId="{8591C722-53BB-4A30-A984-7E755FBC8CBA}" type="presOf" srcId="{372BF15C-B998-49BF-BBB2-D3653ED7E3CB}" destId="{9481F86F-D780-4CD2-A083-B0258A29B5E2}" srcOrd="1" destOrd="0" presId="urn:microsoft.com/office/officeart/2005/8/layout/vProcess5"/>
    <dgm:cxn modelId="{180F8524-514D-4E01-972F-0B0BE9A4455D}" srcId="{0B22E69F-D4E4-4345-A6AB-C18C6FA5EA67}" destId="{41361A4A-706E-44B2-B0A9-74EC667707CE}" srcOrd="2" destOrd="0" parTransId="{B685FF15-DAD5-46B7-878D-BD10B5F6EF6F}" sibTransId="{3FABC300-6C21-4A65-8D0F-7B98A758B720}"/>
    <dgm:cxn modelId="{DA05DD33-92A1-43B4-947B-8F35211E2A76}" type="presOf" srcId="{EF9C95BD-1A7D-445B-9E0E-9FAA6EFE7EC6}" destId="{3BD31D1D-1AF3-4372-A05D-A14FD1863A11}" srcOrd="1" destOrd="0" presId="urn:microsoft.com/office/officeart/2005/8/layout/vProcess5"/>
    <dgm:cxn modelId="{6DEBD35C-19C5-424F-AC3C-8CFDEB200900}" type="presOf" srcId="{41361A4A-706E-44B2-B0A9-74EC667707CE}" destId="{C08492CC-2BB8-4EC7-8E95-D9E0D39A8F30}" srcOrd="1" destOrd="0" presId="urn:microsoft.com/office/officeart/2005/8/layout/vProcess5"/>
    <dgm:cxn modelId="{E7870B41-C562-4AEA-A7B6-0B726868A064}" type="presOf" srcId="{9651091C-409D-4241-8392-1CEA8B1DC93F}" destId="{0E529ABC-86E6-49C8-90F4-9688CC542578}" srcOrd="0" destOrd="0" presId="urn:microsoft.com/office/officeart/2005/8/layout/vProcess5"/>
    <dgm:cxn modelId="{6AC74D6D-8D81-417F-8C09-163653F266E7}" srcId="{0B22E69F-D4E4-4345-A6AB-C18C6FA5EA67}" destId="{372BF15C-B998-49BF-BBB2-D3653ED7E3CB}" srcOrd="0" destOrd="0" parTransId="{F02A3AA0-BAFC-42CA-B2F9-C70885A921F1}" sibTransId="{9651091C-409D-4241-8392-1CEA8B1DC93F}"/>
    <dgm:cxn modelId="{114E466F-A1AB-45DC-AD9D-17CC1832DFF6}" srcId="{0B22E69F-D4E4-4345-A6AB-C18C6FA5EA67}" destId="{EF9C95BD-1A7D-445B-9E0E-9FAA6EFE7EC6}" srcOrd="1" destOrd="0" parTransId="{B1E95191-1183-4E06-85EF-F6B69FF1EFC4}" sibTransId="{976F21A6-E104-43D3-82C7-59A75B233EA3}"/>
    <dgm:cxn modelId="{03D1AA4F-CA8B-4983-B9AF-EF548AFB40C8}" type="presOf" srcId="{976F21A6-E104-43D3-82C7-59A75B233EA3}" destId="{D1E06C97-EBEB-4527-A987-50DB05EE1A5C}" srcOrd="0" destOrd="0" presId="urn:microsoft.com/office/officeart/2005/8/layout/vProcess5"/>
    <dgm:cxn modelId="{7E03BD78-B1E1-43B8-844B-AAA855EEEE37}" type="presOf" srcId="{0B22E69F-D4E4-4345-A6AB-C18C6FA5EA67}" destId="{7596C728-FE37-4FF4-BDC6-A19E6EF6DEA3}" srcOrd="0" destOrd="0" presId="urn:microsoft.com/office/officeart/2005/8/layout/vProcess5"/>
    <dgm:cxn modelId="{A757B8DD-0AA4-4E2F-9008-BDB4ABF3024D}" type="presOf" srcId="{41361A4A-706E-44B2-B0A9-74EC667707CE}" destId="{37942A1D-6B89-4610-96CF-6FAFAE7985DE}" srcOrd="0" destOrd="0" presId="urn:microsoft.com/office/officeart/2005/8/layout/vProcess5"/>
    <dgm:cxn modelId="{5AD275F1-FB40-4D59-B467-6BF5C4CFEB51}" type="presOf" srcId="{372BF15C-B998-49BF-BBB2-D3653ED7E3CB}" destId="{FDBEE022-5C56-48E9-B990-6428A4FDFCC4}" srcOrd="0" destOrd="0" presId="urn:microsoft.com/office/officeart/2005/8/layout/vProcess5"/>
    <dgm:cxn modelId="{E655839B-1234-429F-982C-3682495F0A3C}" type="presParOf" srcId="{7596C728-FE37-4FF4-BDC6-A19E6EF6DEA3}" destId="{B439A894-7002-41E7-9B54-637C21217C42}" srcOrd="0" destOrd="0" presId="urn:microsoft.com/office/officeart/2005/8/layout/vProcess5"/>
    <dgm:cxn modelId="{35151F4C-F0FA-414C-8AC2-522F39732A28}" type="presParOf" srcId="{7596C728-FE37-4FF4-BDC6-A19E6EF6DEA3}" destId="{FDBEE022-5C56-48E9-B990-6428A4FDFCC4}" srcOrd="1" destOrd="0" presId="urn:microsoft.com/office/officeart/2005/8/layout/vProcess5"/>
    <dgm:cxn modelId="{9E8F0171-8E67-476D-8F6B-E32E0A7CC105}" type="presParOf" srcId="{7596C728-FE37-4FF4-BDC6-A19E6EF6DEA3}" destId="{42C22EB7-A701-41ED-8CE8-3500F40366DE}" srcOrd="2" destOrd="0" presId="urn:microsoft.com/office/officeart/2005/8/layout/vProcess5"/>
    <dgm:cxn modelId="{C7237F06-4C86-44A1-A7A9-5367C5DFDD8F}" type="presParOf" srcId="{7596C728-FE37-4FF4-BDC6-A19E6EF6DEA3}" destId="{37942A1D-6B89-4610-96CF-6FAFAE7985DE}" srcOrd="3" destOrd="0" presId="urn:microsoft.com/office/officeart/2005/8/layout/vProcess5"/>
    <dgm:cxn modelId="{E26C4937-7375-4357-BC52-5C3899A0E92B}" type="presParOf" srcId="{7596C728-FE37-4FF4-BDC6-A19E6EF6DEA3}" destId="{0E529ABC-86E6-49C8-90F4-9688CC542578}" srcOrd="4" destOrd="0" presId="urn:microsoft.com/office/officeart/2005/8/layout/vProcess5"/>
    <dgm:cxn modelId="{9C9875D0-52AE-49F4-9768-51F26016A73C}" type="presParOf" srcId="{7596C728-FE37-4FF4-BDC6-A19E6EF6DEA3}" destId="{D1E06C97-EBEB-4527-A987-50DB05EE1A5C}" srcOrd="5" destOrd="0" presId="urn:microsoft.com/office/officeart/2005/8/layout/vProcess5"/>
    <dgm:cxn modelId="{7E5C9A29-140E-4D46-9D65-6434CF8E34B7}" type="presParOf" srcId="{7596C728-FE37-4FF4-BDC6-A19E6EF6DEA3}" destId="{9481F86F-D780-4CD2-A083-B0258A29B5E2}" srcOrd="6" destOrd="0" presId="urn:microsoft.com/office/officeart/2005/8/layout/vProcess5"/>
    <dgm:cxn modelId="{D98B87AB-C586-4D68-9BBB-CC2FD6D947ED}" type="presParOf" srcId="{7596C728-FE37-4FF4-BDC6-A19E6EF6DEA3}" destId="{3BD31D1D-1AF3-4372-A05D-A14FD1863A11}" srcOrd="7" destOrd="0" presId="urn:microsoft.com/office/officeart/2005/8/layout/vProcess5"/>
    <dgm:cxn modelId="{DEE2CF93-C5C9-4951-AFE8-04FEAD5D87F1}" type="presParOf" srcId="{7596C728-FE37-4FF4-BDC6-A19E6EF6DEA3}" destId="{C08492CC-2BB8-4EC7-8E95-D9E0D39A8F3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0E596C-133D-4A76-BC28-AFAAAB0E17BE}" type="doc">
      <dgm:prSet loTypeId="urn:microsoft.com/office/officeart/2005/8/layout/cycle7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E83EE9-2714-4CF2-8666-3B667C927EA7}">
      <dgm:prSet custT="1"/>
      <dgm:spPr/>
      <dgm:t>
        <a:bodyPr/>
        <a:lstStyle/>
        <a:p>
          <a:r>
            <a:rPr lang="vi-VN" sz="3200" b="1" dirty="0">
              <a:latin typeface="Cormorant Garamond SemiBold" panose="020B0604020202020204" charset="0"/>
              <a:ea typeface="Cormorant Garamond SemiBold" panose="020B0604020202020204" charset="0"/>
            </a:rPr>
            <a:t>Người nói: Chú ý cách mở đầu và kết thúc; khi trình bày cần tương tác với người nghe</a:t>
          </a:r>
          <a:endParaRPr lang="en-US" sz="3200" b="1" dirty="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8FFFCE3A-8114-4471-B06C-A5FACB21034C}" type="parTrans" cxnId="{B7239E4F-32C4-431B-9C4C-5B4EBA01B626}">
      <dgm:prSet/>
      <dgm:spPr/>
      <dgm:t>
        <a:bodyPr/>
        <a:lstStyle/>
        <a:p>
          <a:endParaRPr lang="en-US" sz="16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2F901B00-155F-4EF4-989B-0D8A811AD33D}" type="sibTrans" cxnId="{B7239E4F-32C4-431B-9C4C-5B4EBA01B626}">
      <dgm:prSet custT="1"/>
      <dgm:spPr/>
      <dgm:t>
        <a:bodyPr/>
        <a:lstStyle/>
        <a:p>
          <a:endParaRPr lang="en-US" sz="20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3FBDCBDF-F257-49A1-94F0-1E4E2831D0B8}">
      <dgm:prSet custT="1"/>
      <dgm:spPr/>
      <dgm:t>
        <a:bodyPr/>
        <a:lstStyle/>
        <a:p>
          <a:r>
            <a:rPr lang="vi-VN" sz="3200" b="1" dirty="0">
              <a:latin typeface="Cormorant Garamond SemiBold" panose="020B0604020202020204" charset="0"/>
              <a:ea typeface="Cormorant Garamond SemiBold" panose="020B0604020202020204" charset="0"/>
            </a:rPr>
            <a:t>Người nghe:  Lắng nghe để nắm bắt ý kiến đánh giá của người nói về nội dung và nghệ thuật của truyện; sắp xếp các thông tin nhận được; ghi những câu hỏi, ý kiến muốn trao đổi</a:t>
          </a:r>
          <a:endParaRPr lang="en-US" sz="3200" b="1" dirty="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62BE6ACB-4C9C-4ED5-AB48-8C2CBB700450}" type="parTrans" cxnId="{F100C360-0511-4EEC-8742-DC176CE2E869}">
      <dgm:prSet/>
      <dgm:spPr/>
      <dgm:t>
        <a:bodyPr/>
        <a:lstStyle/>
        <a:p>
          <a:endParaRPr lang="en-US" sz="16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C19577F7-EBBE-4DBC-90F6-C75D1F3C60C6}" type="sibTrans" cxnId="{F100C360-0511-4EEC-8742-DC176CE2E869}">
      <dgm:prSet custT="1"/>
      <dgm:spPr/>
      <dgm:t>
        <a:bodyPr/>
        <a:lstStyle/>
        <a:p>
          <a:endParaRPr lang="en-US" sz="20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52BA9354-D6AE-452A-800F-2A08A1D7E545}" type="pres">
      <dgm:prSet presAssocID="{500E596C-133D-4A76-BC28-AFAAAB0E17BE}" presName="Name0" presStyleCnt="0">
        <dgm:presLayoutVars>
          <dgm:dir/>
          <dgm:resizeHandles val="exact"/>
        </dgm:presLayoutVars>
      </dgm:prSet>
      <dgm:spPr/>
    </dgm:pt>
    <dgm:pt modelId="{CD5BDF0F-125A-46C6-9EE9-F1472E3D9452}" type="pres">
      <dgm:prSet presAssocID="{FFE83EE9-2714-4CF2-8666-3B667C927EA7}" presName="node" presStyleLbl="node1" presStyleIdx="0" presStyleCnt="2" custScaleX="186980" custScaleY="93958" custRadScaleRad="88744" custRadScaleInc="-1736">
        <dgm:presLayoutVars>
          <dgm:bulletEnabled val="1"/>
        </dgm:presLayoutVars>
      </dgm:prSet>
      <dgm:spPr/>
    </dgm:pt>
    <dgm:pt modelId="{05C1C628-EFA9-484E-8E80-2E2DCBC2668F}" type="pres">
      <dgm:prSet presAssocID="{2F901B00-155F-4EF4-989B-0D8A811AD33D}" presName="sibTrans" presStyleLbl="sibTrans2D1" presStyleIdx="0" presStyleCnt="2"/>
      <dgm:spPr/>
    </dgm:pt>
    <dgm:pt modelId="{D0520022-2911-48FB-8399-6E849ACBC249}" type="pres">
      <dgm:prSet presAssocID="{2F901B00-155F-4EF4-989B-0D8A811AD33D}" presName="connectorText" presStyleLbl="sibTrans2D1" presStyleIdx="0" presStyleCnt="2"/>
      <dgm:spPr/>
    </dgm:pt>
    <dgm:pt modelId="{40D11145-2585-4579-A7BF-7299A384F506}" type="pres">
      <dgm:prSet presAssocID="{3FBDCBDF-F257-49A1-94F0-1E4E2831D0B8}" presName="node" presStyleLbl="node1" presStyleIdx="1" presStyleCnt="2" custScaleX="237137" custScaleY="180932" custRadScaleRad="91798">
        <dgm:presLayoutVars>
          <dgm:bulletEnabled val="1"/>
        </dgm:presLayoutVars>
      </dgm:prSet>
      <dgm:spPr/>
    </dgm:pt>
    <dgm:pt modelId="{718B1696-EE1C-4292-8538-F6A037952C1B}" type="pres">
      <dgm:prSet presAssocID="{C19577F7-EBBE-4DBC-90F6-C75D1F3C60C6}" presName="sibTrans" presStyleLbl="sibTrans2D1" presStyleIdx="1" presStyleCnt="2" custScaleX="79120" custScaleY="64850"/>
      <dgm:spPr/>
    </dgm:pt>
    <dgm:pt modelId="{1AF34EAA-D008-475F-8C65-A8F09F650048}" type="pres">
      <dgm:prSet presAssocID="{C19577F7-EBBE-4DBC-90F6-C75D1F3C60C6}" presName="connectorText" presStyleLbl="sibTrans2D1" presStyleIdx="1" presStyleCnt="2"/>
      <dgm:spPr/>
    </dgm:pt>
  </dgm:ptLst>
  <dgm:cxnLst>
    <dgm:cxn modelId="{45D81315-42D3-43AB-A0D9-7FB8A74E903C}" type="presOf" srcId="{C19577F7-EBBE-4DBC-90F6-C75D1F3C60C6}" destId="{718B1696-EE1C-4292-8538-F6A037952C1B}" srcOrd="0" destOrd="0" presId="urn:microsoft.com/office/officeart/2005/8/layout/cycle7"/>
    <dgm:cxn modelId="{F100C360-0511-4EEC-8742-DC176CE2E869}" srcId="{500E596C-133D-4A76-BC28-AFAAAB0E17BE}" destId="{3FBDCBDF-F257-49A1-94F0-1E4E2831D0B8}" srcOrd="1" destOrd="0" parTransId="{62BE6ACB-4C9C-4ED5-AB48-8C2CBB700450}" sibTransId="{C19577F7-EBBE-4DBC-90F6-C75D1F3C60C6}"/>
    <dgm:cxn modelId="{B7239E4F-32C4-431B-9C4C-5B4EBA01B626}" srcId="{500E596C-133D-4A76-BC28-AFAAAB0E17BE}" destId="{FFE83EE9-2714-4CF2-8666-3B667C927EA7}" srcOrd="0" destOrd="0" parTransId="{8FFFCE3A-8114-4471-B06C-A5FACB21034C}" sibTransId="{2F901B00-155F-4EF4-989B-0D8A811AD33D}"/>
    <dgm:cxn modelId="{20E4CF7D-6F8B-433C-807F-0D5CC8D764AC}" type="presOf" srcId="{C19577F7-EBBE-4DBC-90F6-C75D1F3C60C6}" destId="{1AF34EAA-D008-475F-8C65-A8F09F650048}" srcOrd="1" destOrd="0" presId="urn:microsoft.com/office/officeart/2005/8/layout/cycle7"/>
    <dgm:cxn modelId="{FFE4E784-D19B-4CE9-BB0E-A9AEBDDF42A3}" type="presOf" srcId="{500E596C-133D-4A76-BC28-AFAAAB0E17BE}" destId="{52BA9354-D6AE-452A-800F-2A08A1D7E545}" srcOrd="0" destOrd="0" presId="urn:microsoft.com/office/officeart/2005/8/layout/cycle7"/>
    <dgm:cxn modelId="{3F92948D-6639-432F-9486-AA7421AC7DA3}" type="presOf" srcId="{3FBDCBDF-F257-49A1-94F0-1E4E2831D0B8}" destId="{40D11145-2585-4579-A7BF-7299A384F506}" srcOrd="0" destOrd="0" presId="urn:microsoft.com/office/officeart/2005/8/layout/cycle7"/>
    <dgm:cxn modelId="{E73DB78D-19E5-40CA-82E4-DC24167E113E}" type="presOf" srcId="{2F901B00-155F-4EF4-989B-0D8A811AD33D}" destId="{05C1C628-EFA9-484E-8E80-2E2DCBC2668F}" srcOrd="0" destOrd="0" presId="urn:microsoft.com/office/officeart/2005/8/layout/cycle7"/>
    <dgm:cxn modelId="{11FE8FC3-6531-4D81-98C4-35C22C8FD28B}" type="presOf" srcId="{FFE83EE9-2714-4CF2-8666-3B667C927EA7}" destId="{CD5BDF0F-125A-46C6-9EE9-F1472E3D9452}" srcOrd="0" destOrd="0" presId="urn:microsoft.com/office/officeart/2005/8/layout/cycle7"/>
    <dgm:cxn modelId="{993BEDDF-6BAB-4E35-B86F-52862A794690}" type="presOf" srcId="{2F901B00-155F-4EF4-989B-0D8A811AD33D}" destId="{D0520022-2911-48FB-8399-6E849ACBC249}" srcOrd="1" destOrd="0" presId="urn:microsoft.com/office/officeart/2005/8/layout/cycle7"/>
    <dgm:cxn modelId="{5C2B9EAE-0D17-444E-AC5A-D62800880F27}" type="presParOf" srcId="{52BA9354-D6AE-452A-800F-2A08A1D7E545}" destId="{CD5BDF0F-125A-46C6-9EE9-F1472E3D9452}" srcOrd="0" destOrd="0" presId="urn:microsoft.com/office/officeart/2005/8/layout/cycle7"/>
    <dgm:cxn modelId="{AB90EFC6-3998-4432-98FA-0C3C8C1F2395}" type="presParOf" srcId="{52BA9354-D6AE-452A-800F-2A08A1D7E545}" destId="{05C1C628-EFA9-484E-8E80-2E2DCBC2668F}" srcOrd="1" destOrd="0" presId="urn:microsoft.com/office/officeart/2005/8/layout/cycle7"/>
    <dgm:cxn modelId="{0A27D0B6-A3BB-4279-B0AA-9E3C7C352290}" type="presParOf" srcId="{05C1C628-EFA9-484E-8E80-2E2DCBC2668F}" destId="{D0520022-2911-48FB-8399-6E849ACBC249}" srcOrd="0" destOrd="0" presId="urn:microsoft.com/office/officeart/2005/8/layout/cycle7"/>
    <dgm:cxn modelId="{4064799C-7440-4F4E-BC95-0049208A3736}" type="presParOf" srcId="{52BA9354-D6AE-452A-800F-2A08A1D7E545}" destId="{40D11145-2585-4579-A7BF-7299A384F506}" srcOrd="2" destOrd="0" presId="urn:microsoft.com/office/officeart/2005/8/layout/cycle7"/>
    <dgm:cxn modelId="{128291D7-7B09-41E8-A9F6-C203A6E9C93E}" type="presParOf" srcId="{52BA9354-D6AE-452A-800F-2A08A1D7E545}" destId="{718B1696-EE1C-4292-8538-F6A037952C1B}" srcOrd="3" destOrd="0" presId="urn:microsoft.com/office/officeart/2005/8/layout/cycle7"/>
    <dgm:cxn modelId="{6552C850-FD13-46B9-AC10-05D4BA0BE74D}" type="presParOf" srcId="{718B1696-EE1C-4292-8538-F6A037952C1B}" destId="{1AF34EAA-D008-475F-8C65-A8F09F65004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EE022-5C56-48E9-B990-6428A4FDFCC4}">
      <dsp:nvSpPr>
        <dsp:cNvPr id="0" name=""/>
        <dsp:cNvSpPr/>
      </dsp:nvSpPr>
      <dsp:spPr>
        <a:xfrm>
          <a:off x="0" y="0"/>
          <a:ext cx="5507240" cy="7917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Yêu</a:t>
          </a:r>
          <a:r>
            <a:rPr lang="en-US" sz="4400" kern="12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cầu</a:t>
          </a:r>
          <a:endParaRPr lang="en-US" sz="4400" kern="1200" dirty="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>
        <a:off x="23189" y="23189"/>
        <a:ext cx="4652904" cy="745349"/>
      </dsp:txXfrm>
    </dsp:sp>
    <dsp:sp modelId="{42C22EB7-A701-41ED-8CE8-3500F40366DE}">
      <dsp:nvSpPr>
        <dsp:cNvPr id="0" name=""/>
        <dsp:cNvSpPr/>
      </dsp:nvSpPr>
      <dsp:spPr>
        <a:xfrm>
          <a:off x="485932" y="923681"/>
          <a:ext cx="5507240" cy="7917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Tìm</a:t>
          </a:r>
          <a:r>
            <a:rPr lang="en-US" sz="4400" kern="1200" dirty="0">
              <a:latin typeface="Cormorant Garamond SemiBold" panose="020B0604020202020204" charset="0"/>
              <a:ea typeface="Cormorant Garamond SemiBold" panose="020B0604020202020204" charset="0"/>
            </a:rPr>
            <a:t> ý </a:t>
          </a: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và</a:t>
          </a:r>
          <a:r>
            <a:rPr lang="en-US" sz="4400" kern="12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lập</a:t>
          </a:r>
          <a:r>
            <a:rPr lang="en-US" sz="4400" kern="12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dàn</a:t>
          </a:r>
          <a:r>
            <a:rPr lang="en-US" sz="4400" kern="1200" dirty="0">
              <a:latin typeface="Cormorant Garamond SemiBold" panose="020B0604020202020204" charset="0"/>
              <a:ea typeface="Cormorant Garamond SemiBold" panose="020B0604020202020204" charset="0"/>
            </a:rPr>
            <a:t> ý</a:t>
          </a:r>
        </a:p>
      </dsp:txBody>
      <dsp:txXfrm>
        <a:off x="509121" y="946870"/>
        <a:ext cx="4460306" cy="745349"/>
      </dsp:txXfrm>
    </dsp:sp>
    <dsp:sp modelId="{37942A1D-6B89-4610-96CF-6FAFAE7985DE}">
      <dsp:nvSpPr>
        <dsp:cNvPr id="0" name=""/>
        <dsp:cNvSpPr/>
      </dsp:nvSpPr>
      <dsp:spPr>
        <a:xfrm>
          <a:off x="971865" y="1847363"/>
          <a:ext cx="5507240" cy="7917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Luyện</a:t>
          </a:r>
          <a:r>
            <a:rPr lang="en-US" sz="4400" kern="12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tập</a:t>
          </a:r>
          <a:endParaRPr lang="en-US" sz="4400" kern="1200" dirty="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>
        <a:off x="995054" y="1870552"/>
        <a:ext cx="4460306" cy="745349"/>
      </dsp:txXfrm>
    </dsp:sp>
    <dsp:sp modelId="{0E529ABC-86E6-49C8-90F4-9688CC542578}">
      <dsp:nvSpPr>
        <dsp:cNvPr id="0" name=""/>
        <dsp:cNvSpPr/>
      </dsp:nvSpPr>
      <dsp:spPr>
        <a:xfrm>
          <a:off x="4992617" y="600393"/>
          <a:ext cx="514622" cy="51462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>
        <a:off x="5108407" y="600393"/>
        <a:ext cx="283042" cy="387253"/>
      </dsp:txXfrm>
    </dsp:sp>
    <dsp:sp modelId="{D1E06C97-EBEB-4527-A987-50DB05EE1A5C}">
      <dsp:nvSpPr>
        <dsp:cNvPr id="0" name=""/>
        <dsp:cNvSpPr/>
      </dsp:nvSpPr>
      <dsp:spPr>
        <a:xfrm>
          <a:off x="5478550" y="1518796"/>
          <a:ext cx="514622" cy="51462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>
        <a:off x="5594340" y="1518796"/>
        <a:ext cx="283042" cy="3872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BDF0F-125A-46C6-9EE9-F1472E3D9452}">
      <dsp:nvSpPr>
        <dsp:cNvPr id="0" name=""/>
        <dsp:cNvSpPr/>
      </dsp:nvSpPr>
      <dsp:spPr>
        <a:xfrm>
          <a:off x="1397921" y="-57832"/>
          <a:ext cx="5253904" cy="13200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Cormorant Garamond SemiBold" panose="020B0604020202020204" charset="0"/>
              <a:ea typeface="Cormorant Garamond SemiBold" panose="020B0604020202020204" charset="0"/>
            </a:rPr>
            <a:t>Người nói: Chú ý cách mở đầu và kết thúc; khi trình bày cần tương tác với người nghe</a:t>
          </a:r>
          <a:endParaRPr lang="en-US" sz="3200" b="1" kern="1200" dirty="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>
        <a:off x="1436584" y="-19169"/>
        <a:ext cx="5176578" cy="1242725"/>
      </dsp:txXfrm>
    </dsp:sp>
    <dsp:sp modelId="{05C1C628-EFA9-484E-8E80-2E2DCBC2668F}">
      <dsp:nvSpPr>
        <dsp:cNvPr id="0" name=""/>
        <dsp:cNvSpPr/>
      </dsp:nvSpPr>
      <dsp:spPr>
        <a:xfrm rot="5353921">
          <a:off x="3645169" y="1510275"/>
          <a:ext cx="790345" cy="4917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>
        <a:off x="3792687" y="1608621"/>
        <a:ext cx="495309" cy="295036"/>
      </dsp:txXfrm>
    </dsp:sp>
    <dsp:sp modelId="{40D11145-2585-4579-A7BF-7299A384F506}">
      <dsp:nvSpPr>
        <dsp:cNvPr id="0" name=""/>
        <dsp:cNvSpPr/>
      </dsp:nvSpPr>
      <dsp:spPr>
        <a:xfrm>
          <a:off x="732373" y="2250061"/>
          <a:ext cx="6663253" cy="2541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Cormorant Garamond SemiBold" panose="020B0604020202020204" charset="0"/>
              <a:ea typeface="Cormorant Garamond SemiBold" panose="020B0604020202020204" charset="0"/>
            </a:rPr>
            <a:t>Người nghe:  Lắng nghe để nắm bắt ý kiến đánh giá của người nói về nội dung và nghệ thuật của truyện; sắp xếp các thông tin nhận được; ghi những câu hỏi, ý kiến muốn trao đổi</a:t>
          </a:r>
          <a:endParaRPr lang="en-US" sz="3200" b="1" kern="1200" dirty="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>
        <a:off x="806825" y="2324513"/>
        <a:ext cx="6514349" cy="2393077"/>
      </dsp:txXfrm>
    </dsp:sp>
    <dsp:sp modelId="{718B1696-EE1C-4292-8538-F6A037952C1B}">
      <dsp:nvSpPr>
        <dsp:cNvPr id="0" name=""/>
        <dsp:cNvSpPr/>
      </dsp:nvSpPr>
      <dsp:spPr>
        <a:xfrm rot="16153921">
          <a:off x="3727681" y="1596697"/>
          <a:ext cx="625321" cy="31888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 rot="10800000">
        <a:off x="3823346" y="1660474"/>
        <a:ext cx="433990" cy="191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25d80b4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125d80b4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125d80b419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125d80b419_0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529e134864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529e134864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125d80b419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125d80b419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0fb8bc67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0fb8bc67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50c657215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50c657215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90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ff18b49f31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ff18b49f31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ff18b49f3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ff18b49f3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30850" y="1059350"/>
            <a:ext cx="5682300" cy="242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30775" y="3483050"/>
            <a:ext cx="56823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920969">
            <a:off x="-2162206" y="-1170334"/>
            <a:ext cx="5220488" cy="341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l="19015" t="20111" r="12359" b="12760"/>
          <a:stretch/>
        </p:blipFill>
        <p:spPr>
          <a:xfrm>
            <a:off x="6506150" y="-1190606"/>
            <a:ext cx="3762074" cy="297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26456">
            <a:off x="6550432" y="2966385"/>
            <a:ext cx="3756927" cy="267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/>
          </a:blip>
          <a:srcRect l="15675" t="15775"/>
          <a:stretch/>
        </p:blipFill>
        <p:spPr>
          <a:xfrm rot="2228036">
            <a:off x="-731463" y="3259736"/>
            <a:ext cx="4025528" cy="2697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331025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3" hasCustomPrompt="1"/>
          </p:nvPr>
        </p:nvSpPr>
        <p:spPr>
          <a:xfrm>
            <a:off x="715100" y="2797950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4" hasCustomPrompt="1"/>
          </p:nvPr>
        </p:nvSpPr>
        <p:spPr>
          <a:xfrm>
            <a:off x="2918600" y="1331025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5" hasCustomPrompt="1"/>
          </p:nvPr>
        </p:nvSpPr>
        <p:spPr>
          <a:xfrm>
            <a:off x="2918600" y="2797950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6" hasCustomPrompt="1"/>
          </p:nvPr>
        </p:nvSpPr>
        <p:spPr>
          <a:xfrm>
            <a:off x="5718750" y="1331025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7" hasCustomPrompt="1"/>
          </p:nvPr>
        </p:nvSpPr>
        <p:spPr>
          <a:xfrm>
            <a:off x="5718750" y="2797950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715100" y="1832075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8"/>
          </p:nvPr>
        </p:nvSpPr>
        <p:spPr>
          <a:xfrm>
            <a:off x="2918600" y="1832075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9"/>
          </p:nvPr>
        </p:nvSpPr>
        <p:spPr>
          <a:xfrm>
            <a:off x="5718750" y="1832075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3"/>
          </p:nvPr>
        </p:nvSpPr>
        <p:spPr>
          <a:xfrm>
            <a:off x="715100" y="3299000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4"/>
          </p:nvPr>
        </p:nvSpPr>
        <p:spPr>
          <a:xfrm>
            <a:off x="2918600" y="3299000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5"/>
          </p:nvPr>
        </p:nvSpPr>
        <p:spPr>
          <a:xfrm>
            <a:off x="5718750" y="3299000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82" name="Google Shape;8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8307" y="3800075"/>
            <a:ext cx="2420265" cy="2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33318">
            <a:off x="7390921" y="4029500"/>
            <a:ext cx="1276032" cy="246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1285">
            <a:off x="7846229" y="3878024"/>
            <a:ext cx="1718818" cy="2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421614">
            <a:off x="8031480" y="3186673"/>
            <a:ext cx="2108068" cy="246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539" y="4029500"/>
            <a:ext cx="2619324" cy="246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853179">
            <a:off x="-556724" y="3178624"/>
            <a:ext cx="1256973" cy="24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4870900" y="3864500"/>
            <a:ext cx="35580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4870900" y="2685200"/>
            <a:ext cx="3558000" cy="117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560218">
            <a:off x="7798802" y="2824149"/>
            <a:ext cx="3349257" cy="28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>
            <a:spLocks noGrp="1"/>
          </p:cNvSpPr>
          <p:nvPr>
            <p:ph type="pic" idx="2"/>
          </p:nvPr>
        </p:nvSpPr>
        <p:spPr>
          <a:xfrm>
            <a:off x="0" y="75"/>
            <a:ext cx="4671900" cy="25608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4"/>
          <p:cNvSpPr>
            <a:spLocks noGrp="1"/>
          </p:cNvSpPr>
          <p:nvPr>
            <p:ph type="pic" idx="3"/>
          </p:nvPr>
        </p:nvSpPr>
        <p:spPr>
          <a:xfrm>
            <a:off x="1925" y="2662775"/>
            <a:ext cx="4671900" cy="24807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4"/>
          <p:cNvSpPr>
            <a:spLocks noGrp="1"/>
          </p:cNvSpPr>
          <p:nvPr>
            <p:ph type="pic" idx="4"/>
          </p:nvPr>
        </p:nvSpPr>
        <p:spPr>
          <a:xfrm>
            <a:off x="4782200" y="0"/>
            <a:ext cx="4361700" cy="256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1"/>
          </p:nvPr>
        </p:nvSpPr>
        <p:spPr>
          <a:xfrm>
            <a:off x="804275" y="2432550"/>
            <a:ext cx="25113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2"/>
          </p:nvPr>
        </p:nvSpPr>
        <p:spPr>
          <a:xfrm>
            <a:off x="804275" y="3232975"/>
            <a:ext cx="2511300" cy="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3"/>
          </p:nvPr>
        </p:nvSpPr>
        <p:spPr>
          <a:xfrm>
            <a:off x="3315576" y="3232975"/>
            <a:ext cx="2511300" cy="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4"/>
          </p:nvPr>
        </p:nvSpPr>
        <p:spPr>
          <a:xfrm>
            <a:off x="5826875" y="3229375"/>
            <a:ext cx="25113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5"/>
          </p:nvPr>
        </p:nvSpPr>
        <p:spPr>
          <a:xfrm>
            <a:off x="3315576" y="2432550"/>
            <a:ext cx="25113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6"/>
          </p:nvPr>
        </p:nvSpPr>
        <p:spPr>
          <a:xfrm>
            <a:off x="5826875" y="2429250"/>
            <a:ext cx="2511300" cy="803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298">
            <a:off x="-1658652" y="2618690"/>
            <a:ext cx="2721528" cy="256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741918">
            <a:off x="-539882" y="3549483"/>
            <a:ext cx="1905824" cy="273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144981">
            <a:off x="7780805" y="771350"/>
            <a:ext cx="3692093" cy="3113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2041253" y="1804875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2"/>
          </p:nvPr>
        </p:nvSpPr>
        <p:spPr>
          <a:xfrm>
            <a:off x="2041253" y="2943588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3"/>
          </p:nvPr>
        </p:nvSpPr>
        <p:spPr>
          <a:xfrm>
            <a:off x="2041253" y="4082300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4"/>
          </p:nvPr>
        </p:nvSpPr>
        <p:spPr>
          <a:xfrm>
            <a:off x="2041253" y="1346175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5"/>
          </p:nvPr>
        </p:nvSpPr>
        <p:spPr>
          <a:xfrm>
            <a:off x="2041253" y="2484893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6"/>
          </p:nvPr>
        </p:nvSpPr>
        <p:spPr>
          <a:xfrm>
            <a:off x="2041253" y="3623610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78128">
            <a:off x="7231860" y="3024162"/>
            <a:ext cx="2394074" cy="378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94387">
            <a:off x="5285027" y="3301989"/>
            <a:ext cx="4917173" cy="3298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1"/>
          </p:nvPr>
        </p:nvSpPr>
        <p:spPr>
          <a:xfrm>
            <a:off x="720000" y="17409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2"/>
          </p:nvPr>
        </p:nvSpPr>
        <p:spPr>
          <a:xfrm>
            <a:off x="720000" y="2166375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3"/>
          </p:nvPr>
        </p:nvSpPr>
        <p:spPr>
          <a:xfrm>
            <a:off x="4611902" y="2166375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4"/>
          </p:nvPr>
        </p:nvSpPr>
        <p:spPr>
          <a:xfrm>
            <a:off x="720000" y="3914700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5"/>
          </p:nvPr>
        </p:nvSpPr>
        <p:spPr>
          <a:xfrm>
            <a:off x="4611902" y="3914700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6"/>
          </p:nvPr>
        </p:nvSpPr>
        <p:spPr>
          <a:xfrm>
            <a:off x="720000" y="34893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7"/>
          </p:nvPr>
        </p:nvSpPr>
        <p:spPr>
          <a:xfrm>
            <a:off x="4611900" y="17409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8"/>
          </p:nvPr>
        </p:nvSpPr>
        <p:spPr>
          <a:xfrm>
            <a:off x="4611900" y="34893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77930">
            <a:off x="-1025250" y="540174"/>
            <a:ext cx="1626010" cy="282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3">
            <a:alphaModFix/>
          </a:blip>
          <a:srcRect l="29505" t="14292" r="19588" b="13775"/>
          <a:stretch/>
        </p:blipFill>
        <p:spPr>
          <a:xfrm rot="448361">
            <a:off x="-581025" y="3212137"/>
            <a:ext cx="1295401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178402">
            <a:off x="7933872" y="2860675"/>
            <a:ext cx="2167449" cy="32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577388">
            <a:off x="8404439" y="787888"/>
            <a:ext cx="2058849" cy="233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6360300" cy="11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351312">
            <a:off x="7819526" y="-1028285"/>
            <a:ext cx="2447773" cy="271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728324">
            <a:off x="-803379" y="2984699"/>
            <a:ext cx="2053719" cy="324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505815">
            <a:off x="7050638" y="-1116732"/>
            <a:ext cx="2434672" cy="2436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82428">
            <a:off x="7484775" y="1428750"/>
            <a:ext cx="278317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8325" y="3249925"/>
            <a:ext cx="2505674" cy="23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504052">
            <a:off x="-766435" y="-1644302"/>
            <a:ext cx="3437069" cy="3615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81150" y="3535674"/>
            <a:ext cx="5130501" cy="32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47432">
            <a:off x="6654502" y="-1638298"/>
            <a:ext cx="4832645" cy="4075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91900" y="2104724"/>
            <a:ext cx="43602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691950" y="882225"/>
            <a:ext cx="1760100" cy="122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24770">
            <a:off x="6435018" y="2106366"/>
            <a:ext cx="3769828" cy="2772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369500" y="2253425"/>
            <a:ext cx="27501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5024388" y="2253425"/>
            <a:ext cx="27501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369500" y="2966825"/>
            <a:ext cx="27501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5024395" y="2966825"/>
            <a:ext cx="27501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79339">
            <a:off x="8161551" y="2403250"/>
            <a:ext cx="2654723" cy="210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197944">
            <a:off x="7104079" y="1255034"/>
            <a:ext cx="3202668" cy="235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528387">
            <a:off x="-1124426" y="3146525"/>
            <a:ext cx="2865858" cy="29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588445">
            <a:off x="-2085" y="3903650"/>
            <a:ext cx="1849059" cy="292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004328" flipH="1">
            <a:off x="-1352980" y="2858263"/>
            <a:ext cx="2106364" cy="246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683658" y="-864999"/>
            <a:ext cx="2464988" cy="2467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20000" y="927450"/>
            <a:ext cx="3793800" cy="11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720000" y="2115450"/>
            <a:ext cx="3793800" cy="21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2"/>
          </p:nvPr>
        </p:nvSpPr>
        <p:spPr>
          <a:xfrm flipH="1">
            <a:off x="5631000" y="0"/>
            <a:ext cx="3513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" name="Google Shape;4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42133">
            <a:off x="-1746636" y="139750"/>
            <a:ext cx="3270416" cy="219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227414">
            <a:off x="-1634374" y="3320272"/>
            <a:ext cx="3325999" cy="268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46" name="Google Shape;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209446">
            <a:off x="-772914" y="2932200"/>
            <a:ext cx="2976028" cy="313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85100">
            <a:off x="6464699" y="-1057365"/>
            <a:ext cx="4866004" cy="345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05807" y="3647675"/>
            <a:ext cx="2420265" cy="2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00007">
            <a:off x="7856224" y="3174842"/>
            <a:ext cx="1546747" cy="299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76935">
            <a:off x="576847" y="3595463"/>
            <a:ext cx="2136486" cy="306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599260">
            <a:off x="154486" y="-968873"/>
            <a:ext cx="2567680" cy="300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068884">
            <a:off x="7550838" y="2694676"/>
            <a:ext cx="2619321" cy="246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6679008" y="-984424"/>
            <a:ext cx="2464988" cy="2467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 hasCustomPrompt="1"/>
          </p:nvPr>
        </p:nvSpPr>
        <p:spPr>
          <a:xfrm>
            <a:off x="2573250" y="1666812"/>
            <a:ext cx="3997500" cy="10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>
            <a:spLocks noGrp="1"/>
          </p:cNvSpPr>
          <p:nvPr>
            <p:ph type="subTitle" idx="1"/>
          </p:nvPr>
        </p:nvSpPr>
        <p:spPr>
          <a:xfrm>
            <a:off x="2573250" y="2763288"/>
            <a:ext cx="39975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3" name="Google Shape;6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119052">
            <a:off x="1219890" y="2922195"/>
            <a:ext cx="2043805" cy="401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81002" y="3103782"/>
            <a:ext cx="3192199" cy="300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6168829" y="-1029380"/>
            <a:ext cx="4520151" cy="332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541477">
            <a:off x="5548171" y="-1834922"/>
            <a:ext cx="2178532" cy="4357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 SemiBold"/>
              <a:buNone/>
              <a:defRPr sz="35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9" r:id="rId16"/>
    <p:sldLayoutId id="2147483670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4ZorTOqrJ-E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8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2.png"/><Relationship Id="rId9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C46C1F-6A61-00BD-486F-FE7A3093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5400"/>
            <a:ext cx="9144000" cy="572700"/>
          </a:xfrm>
        </p:spPr>
        <p:txBody>
          <a:bodyPr/>
          <a:lstStyle/>
          <a:p>
            <a:r>
              <a:rPr lang="en-US" sz="13800" dirty="0" err="1"/>
              <a:t>Khởi</a:t>
            </a:r>
            <a:r>
              <a:rPr lang="en-US" sz="13800" dirty="0"/>
              <a:t> </a:t>
            </a:r>
            <a:r>
              <a:rPr lang="en-US" sz="13800" dirty="0" err="1"/>
              <a:t>động</a:t>
            </a:r>
            <a:endParaRPr lang="en-US" sz="13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-1865626" y="-1470997"/>
            <a:ext cx="5507926" cy="392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327126">
            <a:off x="5467620" y="3230893"/>
            <a:ext cx="5333147" cy="34035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7;p31">
            <a:extLst>
              <a:ext uri="{FF2B5EF4-FFF2-40B4-BE49-F238E27FC236}">
                <a16:creationId xmlns:a16="http://schemas.microsoft.com/office/drawing/2014/main" id="{3847B032-9725-453E-B46A-3EAFBD80DE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9806" y="1222500"/>
            <a:ext cx="7004641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nl-NL" sz="6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Trình bày bài nói</a:t>
            </a:r>
            <a:br>
              <a:rPr lang="nl-NL" sz="6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</a:br>
            <a:r>
              <a:rPr lang="en-US" sz="6000" b="1" dirty="0" err="1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Lắng</a:t>
            </a:r>
            <a:r>
              <a:rPr lang="en-US" sz="6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nghe</a:t>
            </a:r>
            <a:r>
              <a:rPr lang="en-US" sz="6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ghi</a:t>
            </a:r>
            <a:r>
              <a:rPr lang="en-US" sz="6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chép</a:t>
            </a:r>
            <a:endParaRPr lang="en-US" sz="6000" dirty="0">
              <a:solidFill>
                <a:srgbClr val="FF0000"/>
              </a:solidFill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</p:txBody>
      </p:sp>
      <p:sp>
        <p:nvSpPr>
          <p:cNvPr id="7" name="Google Shape;228;p31">
            <a:extLst>
              <a:ext uri="{FF2B5EF4-FFF2-40B4-BE49-F238E27FC236}">
                <a16:creationId xmlns:a16="http://schemas.microsoft.com/office/drawing/2014/main" id="{B20DB872-B9DE-C9E5-C10A-793DD78028D2}"/>
              </a:ext>
            </a:extLst>
          </p:cNvPr>
          <p:cNvSpPr txBox="1">
            <a:spLocks/>
          </p:cNvSpPr>
          <p:nvPr/>
        </p:nvSpPr>
        <p:spPr>
          <a:xfrm>
            <a:off x="3445812" y="0"/>
            <a:ext cx="17601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 dirty="0">
                <a:solidFill>
                  <a:schemeClr val="bg2">
                    <a:lumMod val="50000"/>
                  </a:schemeClr>
                </a:solidFill>
                <a:latin typeface="Cormorant Garamond SemiBold" panose="020B0604020202020204" charset="0"/>
                <a:ea typeface="Cormorant Garamond SemiBold" panose="020B0604020202020204" charset="0"/>
              </a:rPr>
              <a:t>II.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5952C712-A2E4-B120-B8CC-65325B396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2284539"/>
              </p:ext>
            </p:extLst>
          </p:nvPr>
        </p:nvGraphicFramePr>
        <p:xfrm>
          <a:off x="661332" y="190500"/>
          <a:ext cx="8128000" cy="4641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CD5BDF0F-125A-46C6-9EE9-F1472E3D9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graphicEl>
                                              <a:dgm id="{CD5BDF0F-125A-46C6-9EE9-F1472E3D9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5C1C628-EFA9-484E-8E80-2E2DCBC26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graphicEl>
                                              <a:dgm id="{05C1C628-EFA9-484E-8E80-2E2DCBC266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40D11145-2585-4579-A7BF-7299A384F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graphicEl>
                                              <a:dgm id="{40D11145-2585-4579-A7BF-7299A384F5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18B1696-EE1C-4292-8538-F6A037952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>
                                            <p:graphicEl>
                                              <a:dgm id="{718B1696-EE1C-4292-8538-F6A037952C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44"/>
          <p:cNvPicPr preferRelativeResize="0"/>
          <p:nvPr/>
        </p:nvPicPr>
        <p:blipFill rotWithShape="1">
          <a:blip r:embed="rId3">
            <a:alphaModFix/>
          </a:blip>
          <a:srcRect l="19607"/>
          <a:stretch/>
        </p:blipFill>
        <p:spPr>
          <a:xfrm>
            <a:off x="7131076" y="-1718275"/>
            <a:ext cx="3953175" cy="397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27;p31">
            <a:extLst>
              <a:ext uri="{FF2B5EF4-FFF2-40B4-BE49-F238E27FC236}">
                <a16:creationId xmlns:a16="http://schemas.microsoft.com/office/drawing/2014/main" id="{95CE7EEC-8A63-66FB-8713-76AB2747A9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838" y="1768600"/>
            <a:ext cx="7747747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en-US" sz="8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Trao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đổi</a:t>
            </a:r>
            <a:r>
              <a:rPr lang="nl-NL" sz="8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, đánh giá </a:t>
            </a:r>
            <a:endParaRPr lang="en-US" sz="8000" dirty="0">
              <a:solidFill>
                <a:srgbClr val="FF0000"/>
              </a:solidFill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</p:txBody>
      </p:sp>
      <p:sp>
        <p:nvSpPr>
          <p:cNvPr id="17" name="Google Shape;228;p31">
            <a:extLst>
              <a:ext uri="{FF2B5EF4-FFF2-40B4-BE49-F238E27FC236}">
                <a16:creationId xmlns:a16="http://schemas.microsoft.com/office/drawing/2014/main" id="{04924FA5-0A3E-89E2-AC5E-FCE2C2D2B2D8}"/>
              </a:ext>
            </a:extLst>
          </p:cNvPr>
          <p:cNvSpPr txBox="1">
            <a:spLocks/>
          </p:cNvSpPr>
          <p:nvPr/>
        </p:nvSpPr>
        <p:spPr>
          <a:xfrm>
            <a:off x="3691950" y="546100"/>
            <a:ext cx="17601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200" dirty="0">
                <a:solidFill>
                  <a:schemeClr val="bg2">
                    <a:lumMod val="50000"/>
                  </a:schemeClr>
                </a:solidFill>
                <a:latin typeface="Cormorant Garamond SemiBold" panose="020B0604020202020204" charset="0"/>
                <a:ea typeface="Cormorant Garamond SemiBold" panose="020B0604020202020204" charset="0"/>
              </a:rPr>
              <a:t>III.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90152">
            <a:off x="-573520" y="3196151"/>
            <a:ext cx="1624748" cy="2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3690525"/>
            <a:ext cx="2361901" cy="24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486197B-1BFF-31B9-9110-3844B3FA486E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5"/>
          <a:srcRect t="7255" b="7255"/>
          <a:stretch>
            <a:fillRect/>
          </a:stretch>
        </p:blipFill>
        <p:spPr>
          <a:xfrm>
            <a:off x="4572000" y="0"/>
            <a:ext cx="4571900" cy="2560800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2C20CBB-797F-9170-1A1F-898AD85783E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6"/>
          <a:srcRect t="13461" b="1346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9E397A-41FF-EE70-E145-12010F49E108}"/>
              </a:ext>
            </a:extLst>
          </p:cNvPr>
          <p:cNvSpPr txBox="1"/>
          <p:nvPr/>
        </p:nvSpPr>
        <p:spPr>
          <a:xfrm>
            <a:off x="198073" y="2687929"/>
            <a:ext cx="4327653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D7D28B-54D3-813F-025A-852579551DAC}"/>
              </a:ext>
            </a:extLst>
          </p:cNvPr>
          <p:cNvSpPr txBox="1"/>
          <p:nvPr/>
        </p:nvSpPr>
        <p:spPr>
          <a:xfrm>
            <a:off x="4826817" y="2687920"/>
            <a:ext cx="411911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F78CD9-A87B-6392-DD5F-E7E97EF62DE1}"/>
              </a:ext>
            </a:extLst>
          </p:cNvPr>
          <p:cNvSpPr/>
          <p:nvPr/>
        </p:nvSpPr>
        <p:spPr>
          <a:xfrm>
            <a:off x="2831707" y="1320486"/>
            <a:ext cx="3752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THỰC HÀNH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CB1511-DA82-B71F-4EEF-02EAAF5FFD69}"/>
              </a:ext>
            </a:extLst>
          </p:cNvPr>
          <p:cNvSpPr/>
          <p:nvPr/>
        </p:nvSpPr>
        <p:spPr>
          <a:xfrm>
            <a:off x="2671152" y="2440285"/>
            <a:ext cx="4073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NÓI VÀ NGHE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31685">
            <a:off x="7538128" y="-851064"/>
            <a:ext cx="1324349" cy="246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2456" y="3928313"/>
            <a:ext cx="3866189" cy="24673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B57B65-53A6-B00C-2DEE-36682073236A}"/>
              </a:ext>
            </a:extLst>
          </p:cNvPr>
          <p:cNvSpPr txBox="1"/>
          <p:nvPr/>
        </p:nvSpPr>
        <p:spPr>
          <a:xfrm>
            <a:off x="577514" y="1370987"/>
            <a:ext cx="8142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Hãy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lắng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nghe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và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cho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biết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clip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đã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gợi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ra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vấn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đề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gì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trong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cuộc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sống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?</a:t>
            </a:r>
          </a:p>
        </p:txBody>
      </p:sp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BD88D2C7-DA09-00E5-8F56-AA97401C1C34}"/>
              </a:ext>
            </a:extLst>
          </p:cNvPr>
          <p:cNvSpPr txBox="1"/>
          <p:nvPr/>
        </p:nvSpPr>
        <p:spPr>
          <a:xfrm>
            <a:off x="1819175" y="3201082"/>
            <a:ext cx="60061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Link review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gia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đình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 rotWithShape="1">
          <a:blip r:embed="rId3">
            <a:alphaModFix/>
          </a:blip>
          <a:srcRect l="5100" r="-5100"/>
          <a:stretch/>
        </p:blipFill>
        <p:spPr>
          <a:xfrm>
            <a:off x="8100724" y="-730625"/>
            <a:ext cx="2028225" cy="320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>
            <a:spLocks noGrp="1"/>
          </p:cNvSpPr>
          <p:nvPr>
            <p:ph type="ctrTitle"/>
          </p:nvPr>
        </p:nvSpPr>
        <p:spPr>
          <a:xfrm>
            <a:off x="1490840" y="1408156"/>
            <a:ext cx="6162320" cy="242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Trình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bày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ý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kiến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về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một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vấn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đề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xã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hội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trong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tác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phẩm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văn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học</a:t>
            </a:r>
            <a:endParaRPr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8" name="Google Shape;188;p28"/>
          <p:cNvSpPr txBox="1">
            <a:spLocks noGrp="1"/>
          </p:cNvSpPr>
          <p:nvPr>
            <p:ph type="subTitle" idx="1"/>
          </p:nvPr>
        </p:nvSpPr>
        <p:spPr>
          <a:xfrm>
            <a:off x="1730850" y="758794"/>
            <a:ext cx="56823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N</a:t>
            </a:r>
            <a:r>
              <a:rPr lang="en" sz="3200" dirty="0"/>
              <a:t>ói và nghe</a:t>
            </a:r>
            <a:endParaRPr sz="3200" dirty="0"/>
          </a:p>
        </p:txBody>
      </p:sp>
      <p:pic>
        <p:nvPicPr>
          <p:cNvPr id="189" name="Google Shape;189;p28"/>
          <p:cNvPicPr preferRelativeResize="0"/>
          <p:nvPr/>
        </p:nvPicPr>
        <p:blipFill rotWithShape="1">
          <a:blip r:embed="rId4">
            <a:alphaModFix/>
          </a:blip>
          <a:srcRect l="789" t="3420" r="-789" b="-3420"/>
          <a:stretch/>
        </p:blipFill>
        <p:spPr>
          <a:xfrm rot="-4446265">
            <a:off x="4412220" y="-1879201"/>
            <a:ext cx="3293485" cy="267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823549">
            <a:off x="5577601" y="4034312"/>
            <a:ext cx="2408919" cy="26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624280">
            <a:off x="-1238861" y="3462802"/>
            <a:ext cx="3373792" cy="26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C46C1F-6A61-00BD-486F-FE7A3093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900"/>
            <a:ext cx="9144000" cy="572700"/>
          </a:xfrm>
        </p:spPr>
        <p:txBody>
          <a:bodyPr/>
          <a:lstStyle/>
          <a:p>
            <a:r>
              <a:rPr lang="en-US" sz="13800" dirty="0" err="1"/>
              <a:t>Hình</a:t>
            </a:r>
            <a:r>
              <a:rPr lang="en-US" sz="13800" dirty="0"/>
              <a:t> </a:t>
            </a:r>
            <a:r>
              <a:rPr lang="en-US" sz="13800" dirty="0" err="1"/>
              <a:t>thành</a:t>
            </a:r>
            <a:r>
              <a:rPr lang="en-US" sz="13800" dirty="0"/>
              <a:t> </a:t>
            </a:r>
            <a:r>
              <a:rPr lang="en-US" sz="13800" dirty="0" err="1"/>
              <a:t>kiến</a:t>
            </a:r>
            <a:r>
              <a:rPr lang="en-US" sz="13800" dirty="0"/>
              <a:t> </a:t>
            </a:r>
            <a:r>
              <a:rPr lang="en-US" sz="13800" dirty="0" err="1"/>
              <a:t>thức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165308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99998">
            <a:off x="1265661" y="-950624"/>
            <a:ext cx="1260964" cy="247718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1580301" y="840929"/>
            <a:ext cx="6632111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Chuẩn</a:t>
            </a:r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bị</a:t>
            </a:r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nói</a:t>
            </a:r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và</a:t>
            </a:r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nghe</a:t>
            </a:r>
            <a:endParaRPr sz="16600" dirty="0">
              <a:solidFill>
                <a:schemeClr val="bg2">
                  <a:lumMod val="50000"/>
                </a:schemeClr>
              </a:solidFill>
              <a:latin typeface="Cormorant Garamond SemiBold" panose="020B0604020202020204" charset="0"/>
              <a:ea typeface="Cormorant Garamond SemiBold" panose="020B0604020202020204" charset="0"/>
            </a:endParaRPr>
          </a:p>
        </p:txBody>
      </p:sp>
      <p:sp>
        <p:nvSpPr>
          <p:cNvPr id="228" name="Google Shape;228;p31"/>
          <p:cNvSpPr txBox="1">
            <a:spLocks noGrp="1"/>
          </p:cNvSpPr>
          <p:nvPr>
            <p:ph type="title" idx="2"/>
          </p:nvPr>
        </p:nvSpPr>
        <p:spPr>
          <a:xfrm>
            <a:off x="3678895" y="19407"/>
            <a:ext cx="17601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1.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93983">
            <a:off x="-1912224" y="3114222"/>
            <a:ext cx="4208679" cy="299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5037">
            <a:off x="-1613989" y="-1406332"/>
            <a:ext cx="3784691" cy="31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287245">
            <a:off x="6799732" y="-1488734"/>
            <a:ext cx="4350185" cy="278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550429">
            <a:off x="1133515" y="-1819180"/>
            <a:ext cx="2803817" cy="26432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22E338C-BBB8-7892-8993-F58E9BB186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6455047"/>
              </p:ext>
            </p:extLst>
          </p:nvPr>
        </p:nvGraphicFramePr>
        <p:xfrm>
          <a:off x="1547294" y="2018625"/>
          <a:ext cx="6479106" cy="2639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BEE022-5C56-48E9-B990-6428A4FDF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FDBEE022-5C56-48E9-B990-6428A4FDFC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529ABC-86E6-49C8-90F4-9688CC542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0E529ABC-86E6-49C8-90F4-9688CC5425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C22EB7-A701-41ED-8CE8-3500F4036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42C22EB7-A701-41ED-8CE8-3500F40366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E06C97-EBEB-4527-A987-50DB05EE1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D1E06C97-EBEB-4527-A987-50DB05EE1A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942A1D-6B89-4610-96CF-6FAFAE798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37942A1D-6B89-4610-96CF-6FAFAE7985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3E3E2EB8-0899-FD4B-5EAF-1D270D78E0CE}"/>
              </a:ext>
            </a:extLst>
          </p:cNvPr>
          <p:cNvSpPr txBox="1"/>
          <p:nvPr/>
        </p:nvSpPr>
        <p:spPr>
          <a:xfrm>
            <a:off x="0" y="278850"/>
            <a:ext cx="9144000" cy="3426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lang="en-US" sz="4400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Yêu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cầu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:</a:t>
            </a:r>
          </a:p>
          <a:p>
            <a:pPr algn="just">
              <a:lnSpc>
                <a:spcPct val="125000"/>
              </a:lnSpc>
            </a:pP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- 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Xác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định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đề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tài</a:t>
            </a:r>
            <a:endParaRPr lang="en-US" sz="4000" dirty="0"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  <a:p>
            <a:pPr algn="just">
              <a:lnSpc>
                <a:spcPct val="125000"/>
              </a:lnSpc>
            </a:pP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-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Xác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định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đối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tượng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người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nghe</a:t>
            </a:r>
            <a:endParaRPr lang="en-US" sz="4000" dirty="0"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  <a:p>
            <a:pPr algn="just">
              <a:lnSpc>
                <a:spcPct val="125000"/>
              </a:lnSpc>
            </a:pP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-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Xác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định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không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gian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và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thời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gian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nói</a:t>
            </a:r>
            <a:endParaRPr lang="en-US" sz="4000" dirty="0"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9521DAF-4A28-4CD9-4AF2-5E6CA8978FD3}"/>
              </a:ext>
            </a:extLst>
          </p:cNvPr>
          <p:cNvSpPr txBox="1"/>
          <p:nvPr/>
        </p:nvSpPr>
        <p:spPr>
          <a:xfrm>
            <a:off x="601579" y="122778"/>
            <a:ext cx="8475044" cy="4205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Tìm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ý,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lập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dàn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ý</a:t>
            </a:r>
            <a:endParaRPr lang="en-US" sz="3600" dirty="0">
              <a:solidFill>
                <a:schemeClr val="bg2">
                  <a:lumMod val="50000"/>
                </a:schemeClr>
              </a:solidFill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  <a:p>
            <a:pPr algn="just">
              <a:lnSpc>
                <a:spcPct val="125000"/>
              </a:lnSpc>
            </a:pPr>
            <a:r>
              <a:rPr lang="en-US" sz="3600" b="1" dirty="0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Tìm</a:t>
            </a:r>
            <a:r>
              <a:rPr lang="en-US" sz="3600" b="1" dirty="0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ý:</a:t>
            </a:r>
          </a:p>
          <a:p>
            <a:pPr marL="723900" algn="just">
              <a:lnSpc>
                <a:spcPct val="125000"/>
              </a:lnSpc>
            </a:pP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.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Sử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dụng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các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thông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tin,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tư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liệu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đã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có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trong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bài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viết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.</a:t>
            </a:r>
          </a:p>
          <a:p>
            <a:pPr marL="723900" algn="just">
              <a:lnSpc>
                <a:spcPct val="125000"/>
              </a:lnSpc>
            </a:pP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.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Lựa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chọn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những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ý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cần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nhấn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mạnh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khi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nói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,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những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ý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có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thể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lược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bỏ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EFD32A-8700-2E4F-717F-B665C3F8C39A}"/>
              </a:ext>
            </a:extLst>
          </p:cNvPr>
          <p:cNvSpPr txBox="1"/>
          <p:nvPr/>
        </p:nvSpPr>
        <p:spPr>
          <a:xfrm>
            <a:off x="0" y="0"/>
            <a:ext cx="9143999" cy="4897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600" b="1" dirty="0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Lập</a:t>
            </a:r>
            <a:r>
              <a:rPr lang="en-US" sz="3600" b="1" dirty="0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dàn</a:t>
            </a:r>
            <a:r>
              <a:rPr lang="en-US" sz="3600" b="1" dirty="0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ý:</a:t>
            </a:r>
            <a:endParaRPr lang="en-US" sz="3600" dirty="0">
              <a:solidFill>
                <a:srgbClr val="7030A0"/>
              </a:solidFill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  <a:p>
            <a:pPr marL="452438" algn="just">
              <a:lnSpc>
                <a:spcPct val="125000"/>
              </a:lnSpc>
            </a:pP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+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Mở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đoạn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: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giới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thiệu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vấn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đề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xã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hội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đặt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ra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từ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tp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văn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học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mà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bạn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quan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tâm</a:t>
            </a:r>
            <a:endParaRPr lang="en-US" sz="3600" dirty="0"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  <a:p>
            <a:pPr marL="452438" algn="just">
              <a:lnSpc>
                <a:spcPct val="125000"/>
              </a:lnSpc>
            </a:pP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+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Thân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đoạn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: </a:t>
            </a:r>
            <a:r>
              <a:rPr lang="en-US" sz="3600" dirty="0" err="1">
                <a:latin typeface="Cormorant Garamond SemiBold" panose="020B0604020202020204" charset="0"/>
                <a:ea typeface="Cormorant Garamond SemiBold" panose="020B0604020202020204" charset="0"/>
              </a:rPr>
              <a:t>x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ây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dựng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và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sắp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xếp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các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luận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điểm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(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ít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nhất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hai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luận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điểm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)</a:t>
            </a:r>
          </a:p>
          <a:p>
            <a:pPr marL="452438" algn="just">
              <a:lnSpc>
                <a:spcPct val="125000"/>
              </a:lnSpc>
            </a:pP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+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Kết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đoạn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: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khẳng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định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lại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vấn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đề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; </a:t>
            </a:r>
            <a:endParaRPr lang="en-US" sz="3600" dirty="0">
              <a:latin typeface="Cormorant Garamond SemiBold" panose="020B0604020202020204" charset="0"/>
              <a:ea typeface="Cormorant Garamond SemiBold" panose="020B0604020202020204" charset="0"/>
            </a:endParaRPr>
          </a:p>
          <a:p>
            <a:pPr algn="just">
              <a:lnSpc>
                <a:spcPct val="125000"/>
              </a:lnSpc>
            </a:pP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ý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nghĩa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và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bài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học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đối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với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cá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nhân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và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người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đọc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96892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A48F5EB-F67F-E2C1-89E9-5086F74AE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63" y="159124"/>
            <a:ext cx="7182945" cy="4984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Botanical and Floral Design Agency by Slidesgo">
  <a:themeElements>
    <a:clrScheme name="Simple Light">
      <a:dk1>
        <a:srgbClr val="191919"/>
      </a:dk1>
      <a:lt1>
        <a:srgbClr val="FAFAFA"/>
      </a:lt1>
      <a:dk2>
        <a:srgbClr val="FFC9D5"/>
      </a:dk2>
      <a:lt2>
        <a:srgbClr val="EED666"/>
      </a:lt2>
      <a:accent1>
        <a:srgbClr val="BE696C"/>
      </a:accent1>
      <a:accent2>
        <a:srgbClr val="AFBB7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319</Words>
  <PresentationFormat>On-screen Show (16:9)</PresentationFormat>
  <Paragraphs>34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Nunito Light</vt:lpstr>
      <vt:lpstr>Cormorant Garamond</vt:lpstr>
      <vt:lpstr>Wingdings</vt:lpstr>
      <vt:lpstr>Times New Roman</vt:lpstr>
      <vt:lpstr>Spectral Medium</vt:lpstr>
      <vt:lpstr>Cormorant Garamond SemiBold</vt:lpstr>
      <vt:lpstr>Arial</vt:lpstr>
      <vt:lpstr>Raleway</vt:lpstr>
      <vt:lpstr>Bebas Neue</vt:lpstr>
      <vt:lpstr>Botanical and Floral Design Agency by Slidesgo</vt:lpstr>
      <vt:lpstr>Khởi động</vt:lpstr>
      <vt:lpstr>PowerPoint Presentation</vt:lpstr>
      <vt:lpstr>Trình bày ý kiến về  một vấn đề xã hội  trong tác phẩm văn học</vt:lpstr>
      <vt:lpstr>Hình thành kiến thức</vt:lpstr>
      <vt:lpstr>Chuẩn bị nói và nghe</vt:lpstr>
      <vt:lpstr>PowerPoint Presentation</vt:lpstr>
      <vt:lpstr>PowerPoint Presentation</vt:lpstr>
      <vt:lpstr>PowerPoint Presentation</vt:lpstr>
      <vt:lpstr>PowerPoint Presentation</vt:lpstr>
      <vt:lpstr>Trình bày bài nói Lắng nghe và ghi chép</vt:lpstr>
      <vt:lpstr>PowerPoint Presentation</vt:lpstr>
      <vt:lpstr>Trao đổi, đánh giá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2023-07-22T07:36:58Z</dcterms:modified>
</cp:coreProperties>
</file>