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79" r:id="rId4"/>
    <p:sldId id="1230" r:id="rId5"/>
    <p:sldId id="380" r:id="rId6"/>
    <p:sldId id="1231" r:id="rId7"/>
    <p:sldId id="1232" r:id="rId8"/>
    <p:sldId id="1233" r:id="rId9"/>
    <p:sldId id="1234" r:id="rId10"/>
    <p:sldId id="1235" r:id="rId11"/>
    <p:sldId id="1368" r:id="rId12"/>
    <p:sldId id="1286" r:id="rId13"/>
    <p:sldId id="275" r:id="rId14"/>
    <p:sldId id="257" r:id="rId15"/>
    <p:sldId id="1287" r:id="rId16"/>
    <p:sldId id="1289" r:id="rId17"/>
    <p:sldId id="259" r:id="rId18"/>
    <p:sldId id="1288" r:id="rId19"/>
    <p:sldId id="312" r:id="rId20"/>
    <p:sldId id="1290" r:id="rId21"/>
    <p:sldId id="1241" r:id="rId22"/>
    <p:sldId id="1292" r:id="rId23"/>
    <p:sldId id="316" r:id="rId24"/>
    <p:sldId id="1291" r:id="rId25"/>
    <p:sldId id="1294" r:id="rId26"/>
    <p:sldId id="1299" r:id="rId27"/>
    <p:sldId id="1298" r:id="rId28"/>
    <p:sldId id="1297" r:id="rId29"/>
    <p:sldId id="264" r:id="rId30"/>
    <p:sldId id="335" r:id="rId31"/>
    <p:sldId id="317" r:id="rId32"/>
    <p:sldId id="62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linh động sử dụng l</a:t>
            </a:r>
            <a:r>
              <a:rPr lang="vi-VN"/>
              <a:t>ư</a:t>
            </a:r>
            <a:r>
              <a:rPr lang="en-US"/>
              <a:t>ợc đồ này hoặc l</a:t>
            </a:r>
            <a:r>
              <a:rPr lang="vi-VN"/>
              <a:t>ư</a:t>
            </a:r>
            <a:r>
              <a:rPr lang="en-US"/>
              <a:t>ợc đồ theo sgk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(Anhr h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 của vị trí địa lí)</a:t>
            </a:r>
            <a:endParaRPr lang="en-US" sz="12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9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811980" y="2753474"/>
            <a:ext cx="6184721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Vị trí địa lí.</a:t>
            </a:r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49845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78884" y="39817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48578" y="171940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16655" y="39817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217695" y="1158742"/>
            <a:ext cx="12118428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lục địa Á –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hạn: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8940" indent="180340">
              <a:lnSpc>
                <a:spcPct val="120000"/>
              </a:lnSpc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trải dài trên 35 vĩ tuyến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⇨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 lớn nằm trong đới ôn hòa. Phân hóa theo chiều Đông – Tây; Bắc – Nam.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2" y="1146700"/>
            <a:ext cx="1016914" cy="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2114</Words>
  <Application>Microsoft Office PowerPoint</Application>
  <PresentationFormat>Widescreen</PresentationFormat>
  <Paragraphs>277</Paragraphs>
  <Slides>32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2022-03-02T02:00:06Z</dcterms:created>
  <dcterms:modified xsi:type="dcterms:W3CDTF">2023-08-14T02:39:07Z</dcterms:modified>
</cp:coreProperties>
</file>