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1684378" y="556812"/>
            <a:ext cx="5699678" cy="5568236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0260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0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879826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1699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429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1523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2607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1839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5241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79127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1053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4465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2692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1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3375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354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79122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47497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1768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8618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092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38125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082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09078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34744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1912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09024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49567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49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024320" y="2685410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-25400" y="816456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0" y="4159055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0" y="3061912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0" y="1931612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>
            <a:off x="76200" y="837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76200" y="41531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00" y="3061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76200" y="19403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7620000" y="1931612"/>
            <a:ext cx="1349828" cy="2062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ounded Rectangle 73">
            <a:hlinkClick r:id="rId10" action="ppaction://hlinksldjump"/>
          </p:cNvPr>
          <p:cNvSpPr/>
          <p:nvPr/>
        </p:nvSpPr>
        <p:spPr>
          <a:xfrm>
            <a:off x="7626716" y="331402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4957762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057400" y="1752600"/>
            <a:ext cx="516255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134</Words>
  <Application>Microsoft Office PowerPoint</Application>
  <PresentationFormat>On-screen Show (4:3)</PresentationFormat>
  <Paragraphs>44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2020-08-13T16:18:19Z</dcterms:created>
  <dcterms:modified xsi:type="dcterms:W3CDTF">2020-09-10T07:30:11Z</dcterms:modified>
</cp:coreProperties>
</file>