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7"/>
  </p:notesMasterIdLst>
  <p:sldIdLst>
    <p:sldId id="257" r:id="rId3"/>
    <p:sldId id="299" r:id="rId4"/>
    <p:sldId id="300" r:id="rId5"/>
    <p:sldId id="295" r:id="rId6"/>
    <p:sldId id="296" r:id="rId7"/>
    <p:sldId id="268" r:id="rId8"/>
    <p:sldId id="269" r:id="rId9"/>
    <p:sldId id="272" r:id="rId10"/>
    <p:sldId id="303" r:id="rId11"/>
    <p:sldId id="304" r:id="rId12"/>
    <p:sldId id="302" r:id="rId13"/>
    <p:sldId id="273" r:id="rId14"/>
    <p:sldId id="274" r:id="rId15"/>
    <p:sldId id="30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3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07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702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910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997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857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224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2" r:id="rId12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93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3315" y="150828"/>
            <a:ext cx="10979086" cy="596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3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8723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68" y="148374"/>
            <a:ext cx="12097732" cy="1847850"/>
          </a:xfrm>
          <a:prstGeom prst="rect">
            <a:avLst/>
          </a:prstGeom>
        </p:spPr>
      </p:pic>
      <p:sp>
        <p:nvSpPr>
          <p:cNvPr id="6" name="Text Box 7"/>
          <p:cNvSpPr txBox="1"/>
          <p:nvPr/>
        </p:nvSpPr>
        <p:spPr>
          <a:xfrm>
            <a:off x="3126563" y="765276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</a:rPr>
              <a:t>= 14</a:t>
            </a:r>
          </a:p>
        </p:txBody>
      </p:sp>
      <p:sp>
        <p:nvSpPr>
          <p:cNvPr id="7" name="Text Box 7"/>
          <p:cNvSpPr txBox="1"/>
          <p:nvPr/>
        </p:nvSpPr>
        <p:spPr>
          <a:xfrm>
            <a:off x="3126562" y="1316564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</a:rPr>
              <a:t>= 14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7182396" y="765276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</a:rPr>
              <a:t>= 14</a:t>
            </a:r>
          </a:p>
        </p:txBody>
      </p:sp>
      <p:sp>
        <p:nvSpPr>
          <p:cNvPr id="9" name="Text Box 7"/>
          <p:cNvSpPr txBox="1"/>
          <p:nvPr/>
        </p:nvSpPr>
        <p:spPr>
          <a:xfrm>
            <a:off x="7182396" y="1316564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</a:rPr>
              <a:t>= 14</a:t>
            </a:r>
          </a:p>
        </p:txBody>
      </p:sp>
      <p:sp>
        <p:nvSpPr>
          <p:cNvPr id="10" name="Text Box 7"/>
          <p:cNvSpPr txBox="1"/>
          <p:nvPr/>
        </p:nvSpPr>
        <p:spPr>
          <a:xfrm>
            <a:off x="11238229" y="765276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</a:rPr>
              <a:t>= 14</a:t>
            </a:r>
          </a:p>
        </p:txBody>
      </p:sp>
      <p:sp>
        <p:nvSpPr>
          <p:cNvPr id="11" name="Text Box 7"/>
          <p:cNvSpPr txBox="1"/>
          <p:nvPr/>
        </p:nvSpPr>
        <p:spPr>
          <a:xfrm>
            <a:off x="11238231" y="1316564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</a:rPr>
              <a:t>= 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6640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895998" y="5462459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639957" y="5462459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893722" y="5462459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339727" y="6214433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6" name="Oval 15"/>
          <p:cNvSpPr/>
          <p:nvPr/>
        </p:nvSpPr>
        <p:spPr>
          <a:xfrm>
            <a:off x="3779286" y="5500166"/>
            <a:ext cx="677152" cy="5895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236572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8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ác Ngày Trong Tuần   Các Ngày Trong Tuần Lễ   Toán Lớp 1 Đổi Mới   Ca Nhạc Thiếu Nh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7745" y="274955"/>
            <a:ext cx="9871075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1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74507" y="632953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8997265" y="557704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432650" y="3007133"/>
            <a:ext cx="10979911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lvl="0" algn="ctr">
              <a:defRPr/>
            </a:pP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17: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phạmvi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</a:p>
          <a:p>
            <a:pPr lvl="0" algn="ctr">
              <a:defRPr/>
            </a:pP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0" y="-85829"/>
            <a:ext cx="4355558" cy="2651501"/>
          </a:xfrm>
          <a:prstGeom prst="rect">
            <a:avLst/>
          </a:prstGeom>
        </p:spPr>
      </p:pic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3012229" y="206069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37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193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34841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331149" y="6221494"/>
            <a:ext cx="3061741" cy="476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13 - 4 =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29559"/>
            <a:ext cx="12273698" cy="542041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07390" y="75415"/>
            <a:ext cx="933254" cy="75414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vant" panose="020B7200000000000000" pitchFamily="34" charset="0"/>
              </a:rPr>
              <a:t>1.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48034" y="149954"/>
            <a:ext cx="1216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64092" y="2556459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627496" y="857840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627496" y="1611984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333746" y="1611984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650901" y="5311630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600310" y="3718500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600310" y="4486411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333746" y="4383464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69118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546448" y="2379894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570176" y="2379894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546448" y="4877997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570176" y="4877997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2" y="2279375"/>
            <a:ext cx="6335285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691538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81</Words>
  <Application>Microsoft Office PowerPoint</Application>
  <PresentationFormat>Widescreen</PresentationFormat>
  <Paragraphs>39</Paragraphs>
  <Slides>14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微软雅黑</vt:lpstr>
      <vt:lpstr>SimSun</vt:lpstr>
      <vt:lpstr>SimSun</vt:lpstr>
      <vt:lpstr>.VnAvant</vt:lpstr>
      <vt:lpstr>Arial</vt:lpstr>
      <vt:lpstr>Arial-Rounded</vt:lpstr>
      <vt:lpstr>Calibri</vt:lpstr>
      <vt:lpstr>ITC Avant Garde Std Bk</vt:lpstr>
      <vt:lpstr>Montserrat ExtraBold</vt:lpstr>
      <vt:lpstr>Times New Roman</vt:lpstr>
      <vt:lpstr>UTM Avo</vt:lpstr>
      <vt:lpstr>字魂17号-萌趣果冻体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9</cp:revision>
  <dcterms:created xsi:type="dcterms:W3CDTF">2021-05-12T10:24:12Z</dcterms:created>
  <dcterms:modified xsi:type="dcterms:W3CDTF">2021-06-26T04:28:54Z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