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0" r:id="rId2"/>
    <p:sldId id="302" r:id="rId3"/>
    <p:sldId id="260" r:id="rId4"/>
    <p:sldId id="263" r:id="rId5"/>
    <p:sldId id="261" r:id="rId6"/>
    <p:sldId id="283" r:id="rId7"/>
    <p:sldId id="284" r:id="rId8"/>
    <p:sldId id="264" r:id="rId9"/>
    <p:sldId id="265" r:id="rId10"/>
    <p:sldId id="266" r:id="rId11"/>
    <p:sldId id="291" r:id="rId12"/>
    <p:sldId id="297" r:id="rId13"/>
    <p:sldId id="298" r:id="rId14"/>
    <p:sldId id="267" r:id="rId15"/>
    <p:sldId id="278" r:id="rId16"/>
    <p:sldId id="296" r:id="rId17"/>
    <p:sldId id="287" r:id="rId18"/>
    <p:sldId id="288" r:id="rId19"/>
    <p:sldId id="295" r:id="rId20"/>
    <p:sldId id="272" r:id="rId21"/>
    <p:sldId id="274" r:id="rId22"/>
    <p:sldId id="275" r:id="rId23"/>
    <p:sldId id="277" r:id="rId24"/>
    <p:sldId id="2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D6FBC-AE66-453C-B260-B20B8364A5E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84355-61A0-4F2B-BBBE-0BC2C5CD132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Hán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Việt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29CE3E4-2AFF-4BE3-87ED-16CFE447A436}" type="parTrans" cxnId="{3F20F4B8-16CD-4A89-85D3-2AED783DB5C2}">
      <dgm:prSet/>
      <dgm:spPr/>
      <dgm:t>
        <a:bodyPr/>
        <a:lstStyle/>
        <a:p>
          <a:endParaRPr lang="en-US"/>
        </a:p>
      </dgm:t>
    </dgm:pt>
    <dgm:pt modelId="{2334BCF8-8494-440C-9B04-4FAA0B646B13}" type="sibTrans" cxnId="{3F20F4B8-16CD-4A89-85D3-2AED783DB5C2}">
      <dgm:prSet/>
      <dgm:spPr/>
      <dgm:t>
        <a:bodyPr/>
        <a:lstStyle/>
        <a:p>
          <a:endParaRPr lang="en-US"/>
        </a:p>
      </dgm:t>
    </dgm:pt>
    <dgm:pt modelId="{52EDB6F4-692C-41CA-97A9-ADBCE46ACEC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A1803A00-B351-4BB4-928B-57F74935C31E}" type="parTrans" cxnId="{03AE7546-30FD-4C2C-9F51-581998CCBD88}">
      <dgm:prSet custT="1"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00864C00-B04B-4774-869B-5EC2C863BB57}" type="sibTrans" cxnId="{03AE7546-30FD-4C2C-9F51-581998CCBD88}">
      <dgm:prSet/>
      <dgm:spPr/>
      <dgm:t>
        <a:bodyPr/>
        <a:lstStyle/>
        <a:p>
          <a:endParaRPr lang="en-US"/>
        </a:p>
      </dgm:t>
    </dgm:pt>
    <dgm:pt modelId="{451CD3AE-56C8-4399-B33C-8B55E07F94C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2800">
              <a:latin typeface="Times New Roman" pitchFamily="18" charset="0"/>
              <a:cs typeface="Times New Roman" pitchFamily="18" charset="0"/>
            </a:rPr>
            <a:t> lập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EDE47EF-2A42-4760-B570-CB4C9832CB19}" type="parTrans" cxnId="{EC412668-076A-4000-837D-DB9705C64F1F}">
      <dgm:prSet custT="1"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0C8A3968-CA9C-4BD1-89A1-24B14B62A0EF}" type="sibTrans" cxnId="{EC412668-076A-4000-837D-DB9705C64F1F}">
      <dgm:prSet/>
      <dgm:spPr/>
      <dgm:t>
        <a:bodyPr/>
        <a:lstStyle/>
        <a:p>
          <a:endParaRPr lang="en-US"/>
        </a:p>
      </dgm:t>
    </dgm:pt>
    <dgm:pt modelId="{B1CC9BE1-F896-4953-8A19-1F4FF7738AF4}" type="pres">
      <dgm:prSet presAssocID="{9D0D6FBC-AE66-453C-B260-B20B8364A5E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BAC9A-6E9E-44A9-9374-57F2C1103431}" type="pres">
      <dgm:prSet presAssocID="{C6884355-61A0-4F2B-BBBE-0BC2C5CD1328}" presName="root1" presStyleCnt="0"/>
      <dgm:spPr/>
    </dgm:pt>
    <dgm:pt modelId="{A90C856D-7F95-485D-90A8-2B5554E634FB}" type="pres">
      <dgm:prSet presAssocID="{C6884355-61A0-4F2B-BBBE-0BC2C5CD13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BC14F-042D-4268-980F-42800510207C}" type="pres">
      <dgm:prSet presAssocID="{C6884355-61A0-4F2B-BBBE-0BC2C5CD1328}" presName="level2hierChild" presStyleCnt="0"/>
      <dgm:spPr/>
    </dgm:pt>
    <dgm:pt modelId="{F5FA8707-2194-4E03-955F-71123162D419}" type="pres">
      <dgm:prSet presAssocID="{A1803A00-B351-4BB4-928B-57F74935C31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4577828-DC06-49EB-BC54-6332AC602216}" type="pres">
      <dgm:prSet presAssocID="{A1803A00-B351-4BB4-928B-57F74935C31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68622A0-20C3-4954-AA83-71D22399A590}" type="pres">
      <dgm:prSet presAssocID="{52EDB6F4-692C-41CA-97A9-ADBCE46ACECA}" presName="root2" presStyleCnt="0"/>
      <dgm:spPr/>
    </dgm:pt>
    <dgm:pt modelId="{ACB54849-2AA3-41CC-B66E-244D14D08B0F}" type="pres">
      <dgm:prSet presAssocID="{52EDB6F4-692C-41CA-97A9-ADBCE46ACEC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A550AA-2161-48DF-8BBB-54AA89CCE5CA}" type="pres">
      <dgm:prSet presAssocID="{52EDB6F4-692C-41CA-97A9-ADBCE46ACECA}" presName="level3hierChild" presStyleCnt="0"/>
      <dgm:spPr/>
    </dgm:pt>
    <dgm:pt modelId="{0E6C3878-6707-4232-8879-2E69CF138AFF}" type="pres">
      <dgm:prSet presAssocID="{AEDE47EF-2A42-4760-B570-CB4C9832CB1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F88BD5E-A221-4911-A3C2-DCF0D7380D70}" type="pres">
      <dgm:prSet presAssocID="{AEDE47EF-2A42-4760-B570-CB4C9832CB1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40B7F55-30BE-4568-9C15-C4FB582AAB42}" type="pres">
      <dgm:prSet presAssocID="{451CD3AE-56C8-4399-B33C-8B55E07F94C1}" presName="root2" presStyleCnt="0"/>
      <dgm:spPr/>
    </dgm:pt>
    <dgm:pt modelId="{CC8B93B7-5723-4D35-B05C-CDA757E44D94}" type="pres">
      <dgm:prSet presAssocID="{451CD3AE-56C8-4399-B33C-8B55E07F94C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B6C7F-D522-4973-8FB3-C54F68922CB9}" type="pres">
      <dgm:prSet presAssocID="{451CD3AE-56C8-4399-B33C-8B55E07F94C1}" presName="level3hierChild" presStyleCnt="0"/>
      <dgm:spPr/>
    </dgm:pt>
  </dgm:ptLst>
  <dgm:cxnLst>
    <dgm:cxn modelId="{3F20F4B8-16CD-4A89-85D3-2AED783DB5C2}" srcId="{9D0D6FBC-AE66-453C-B260-B20B8364A5E7}" destId="{C6884355-61A0-4F2B-BBBE-0BC2C5CD1328}" srcOrd="0" destOrd="0" parTransId="{429CE3E4-2AFF-4BE3-87ED-16CFE447A436}" sibTransId="{2334BCF8-8494-440C-9B04-4FAA0B646B13}"/>
    <dgm:cxn modelId="{C5E9BA29-E81B-47FF-B96A-63B7C745B8B8}" type="presOf" srcId="{C6884355-61A0-4F2B-BBBE-0BC2C5CD1328}" destId="{A90C856D-7F95-485D-90A8-2B5554E634FB}" srcOrd="0" destOrd="0" presId="urn:microsoft.com/office/officeart/2005/8/layout/hierarchy2"/>
    <dgm:cxn modelId="{0142F904-6C88-4A58-80DB-5C71E61668BC}" type="presOf" srcId="{AEDE47EF-2A42-4760-B570-CB4C9832CB19}" destId="{9F88BD5E-A221-4911-A3C2-DCF0D7380D70}" srcOrd="1" destOrd="0" presId="urn:microsoft.com/office/officeart/2005/8/layout/hierarchy2"/>
    <dgm:cxn modelId="{0BE16E76-480C-481C-8950-219A89423641}" type="presOf" srcId="{A1803A00-B351-4BB4-928B-57F74935C31E}" destId="{F5FA8707-2194-4E03-955F-71123162D419}" srcOrd="0" destOrd="0" presId="urn:microsoft.com/office/officeart/2005/8/layout/hierarchy2"/>
    <dgm:cxn modelId="{3FA12F95-9DEB-4321-9065-41A1D8611780}" type="presOf" srcId="{A1803A00-B351-4BB4-928B-57F74935C31E}" destId="{24577828-DC06-49EB-BC54-6332AC602216}" srcOrd="1" destOrd="0" presId="urn:microsoft.com/office/officeart/2005/8/layout/hierarchy2"/>
    <dgm:cxn modelId="{CC76AB43-021D-455D-A1A3-FFDE43895DC6}" type="presOf" srcId="{AEDE47EF-2A42-4760-B570-CB4C9832CB19}" destId="{0E6C3878-6707-4232-8879-2E69CF138AFF}" srcOrd="0" destOrd="0" presId="urn:microsoft.com/office/officeart/2005/8/layout/hierarchy2"/>
    <dgm:cxn modelId="{EC412668-076A-4000-837D-DB9705C64F1F}" srcId="{C6884355-61A0-4F2B-BBBE-0BC2C5CD1328}" destId="{451CD3AE-56C8-4399-B33C-8B55E07F94C1}" srcOrd="1" destOrd="0" parTransId="{AEDE47EF-2A42-4760-B570-CB4C9832CB19}" sibTransId="{0C8A3968-CA9C-4BD1-89A1-24B14B62A0EF}"/>
    <dgm:cxn modelId="{03AE7546-30FD-4C2C-9F51-581998CCBD88}" srcId="{C6884355-61A0-4F2B-BBBE-0BC2C5CD1328}" destId="{52EDB6F4-692C-41CA-97A9-ADBCE46ACECA}" srcOrd="0" destOrd="0" parTransId="{A1803A00-B351-4BB4-928B-57F74935C31E}" sibTransId="{00864C00-B04B-4774-869B-5EC2C863BB57}"/>
    <dgm:cxn modelId="{72008811-ED4A-4CE1-8B1B-09AEA9FBD3CE}" type="presOf" srcId="{52EDB6F4-692C-41CA-97A9-ADBCE46ACECA}" destId="{ACB54849-2AA3-41CC-B66E-244D14D08B0F}" srcOrd="0" destOrd="0" presId="urn:microsoft.com/office/officeart/2005/8/layout/hierarchy2"/>
    <dgm:cxn modelId="{E9DE3F1A-4171-46B0-BEDF-CB6BBF17FBEF}" type="presOf" srcId="{451CD3AE-56C8-4399-B33C-8B55E07F94C1}" destId="{CC8B93B7-5723-4D35-B05C-CDA757E44D94}" srcOrd="0" destOrd="0" presId="urn:microsoft.com/office/officeart/2005/8/layout/hierarchy2"/>
    <dgm:cxn modelId="{C0F0D791-958A-4760-8EEA-0360841151BA}" type="presOf" srcId="{9D0D6FBC-AE66-453C-B260-B20B8364A5E7}" destId="{B1CC9BE1-F896-4953-8A19-1F4FF7738AF4}" srcOrd="0" destOrd="0" presId="urn:microsoft.com/office/officeart/2005/8/layout/hierarchy2"/>
    <dgm:cxn modelId="{65D909D5-B45C-48E8-A848-AB6C210DFC6D}" type="presParOf" srcId="{B1CC9BE1-F896-4953-8A19-1F4FF7738AF4}" destId="{7ACBAC9A-6E9E-44A9-9374-57F2C1103431}" srcOrd="0" destOrd="0" presId="urn:microsoft.com/office/officeart/2005/8/layout/hierarchy2"/>
    <dgm:cxn modelId="{CE9A748E-F052-4084-BEE0-3C1F41FAB232}" type="presParOf" srcId="{7ACBAC9A-6E9E-44A9-9374-57F2C1103431}" destId="{A90C856D-7F95-485D-90A8-2B5554E634FB}" srcOrd="0" destOrd="0" presId="urn:microsoft.com/office/officeart/2005/8/layout/hierarchy2"/>
    <dgm:cxn modelId="{FFE96F50-3869-47CD-BE33-057B663064DB}" type="presParOf" srcId="{7ACBAC9A-6E9E-44A9-9374-57F2C1103431}" destId="{85EBC14F-042D-4268-980F-42800510207C}" srcOrd="1" destOrd="0" presId="urn:microsoft.com/office/officeart/2005/8/layout/hierarchy2"/>
    <dgm:cxn modelId="{8434F4B5-E573-4164-BA29-8C2CD4E773AE}" type="presParOf" srcId="{85EBC14F-042D-4268-980F-42800510207C}" destId="{F5FA8707-2194-4E03-955F-71123162D419}" srcOrd="0" destOrd="0" presId="urn:microsoft.com/office/officeart/2005/8/layout/hierarchy2"/>
    <dgm:cxn modelId="{317594BA-BB98-4DE2-A7E1-DAE89557E407}" type="presParOf" srcId="{F5FA8707-2194-4E03-955F-71123162D419}" destId="{24577828-DC06-49EB-BC54-6332AC602216}" srcOrd="0" destOrd="0" presId="urn:microsoft.com/office/officeart/2005/8/layout/hierarchy2"/>
    <dgm:cxn modelId="{EB4FBBEE-E9D4-41F0-B036-D94B28A9BADE}" type="presParOf" srcId="{85EBC14F-042D-4268-980F-42800510207C}" destId="{368622A0-20C3-4954-AA83-71D22399A590}" srcOrd="1" destOrd="0" presId="urn:microsoft.com/office/officeart/2005/8/layout/hierarchy2"/>
    <dgm:cxn modelId="{65BE4E5D-1BF1-451B-8D24-2C0D93D361BC}" type="presParOf" srcId="{368622A0-20C3-4954-AA83-71D22399A590}" destId="{ACB54849-2AA3-41CC-B66E-244D14D08B0F}" srcOrd="0" destOrd="0" presId="urn:microsoft.com/office/officeart/2005/8/layout/hierarchy2"/>
    <dgm:cxn modelId="{D35B182F-0DE9-4E6E-BF0F-3F361668D786}" type="presParOf" srcId="{368622A0-20C3-4954-AA83-71D22399A590}" destId="{2EA550AA-2161-48DF-8BBB-54AA89CCE5CA}" srcOrd="1" destOrd="0" presId="urn:microsoft.com/office/officeart/2005/8/layout/hierarchy2"/>
    <dgm:cxn modelId="{51081C20-13FD-4A81-8F12-2C3632BEA0BB}" type="presParOf" srcId="{85EBC14F-042D-4268-980F-42800510207C}" destId="{0E6C3878-6707-4232-8879-2E69CF138AFF}" srcOrd="2" destOrd="0" presId="urn:microsoft.com/office/officeart/2005/8/layout/hierarchy2"/>
    <dgm:cxn modelId="{93BE10F5-784C-45D4-ACCC-0DD127025481}" type="presParOf" srcId="{0E6C3878-6707-4232-8879-2E69CF138AFF}" destId="{9F88BD5E-A221-4911-A3C2-DCF0D7380D70}" srcOrd="0" destOrd="0" presId="urn:microsoft.com/office/officeart/2005/8/layout/hierarchy2"/>
    <dgm:cxn modelId="{652897BD-D696-446F-BA47-BD1DE3332C54}" type="presParOf" srcId="{85EBC14F-042D-4268-980F-42800510207C}" destId="{640B7F55-30BE-4568-9C15-C4FB582AAB42}" srcOrd="3" destOrd="0" presId="urn:microsoft.com/office/officeart/2005/8/layout/hierarchy2"/>
    <dgm:cxn modelId="{C5B5F924-B680-49E6-BF07-9D243589F5AE}" type="presParOf" srcId="{640B7F55-30BE-4568-9C15-C4FB582AAB42}" destId="{CC8B93B7-5723-4D35-B05C-CDA757E44D94}" srcOrd="0" destOrd="0" presId="urn:microsoft.com/office/officeart/2005/8/layout/hierarchy2"/>
    <dgm:cxn modelId="{698C52F1-3430-4ED9-BA93-E2C6E48FE2B0}" type="presParOf" srcId="{640B7F55-30BE-4568-9C15-C4FB582AAB42}" destId="{248B6C7F-D522-4973-8FB3-C54F68922C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E2633-14AD-4D7D-91EE-EA0C4CAC5F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BE863-919F-4113-B345-0B28130A05D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2400" b="1" dirty="0">
              <a:latin typeface="Times New Roman" pitchFamily="18" charset="0"/>
              <a:cs typeface="Times New Roman" pitchFamily="18" charset="0"/>
            </a:rPr>
            <a:t>TỪ </a:t>
          </a:r>
        </a:p>
        <a:p>
          <a:pPr>
            <a:lnSpc>
              <a:spcPct val="150000"/>
            </a:lnSpc>
          </a:pPr>
          <a:r>
            <a:rPr lang="en-US" sz="2400" b="1" dirty="0">
              <a:latin typeface="Times New Roman" pitchFamily="18" charset="0"/>
              <a:cs typeface="Times New Roman" pitchFamily="18" charset="0"/>
            </a:rPr>
            <a:t>HÁN VIỆT</a:t>
          </a:r>
        </a:p>
      </dgm:t>
    </dgm:pt>
    <dgm:pt modelId="{1E5AAC17-BAC2-4043-83EC-26CBDE437DF2}" type="parTrans" cxnId="{BEA74BD3-F0F3-41AE-9AD0-2D6DECA92DAA}">
      <dgm:prSet/>
      <dgm:spPr/>
      <dgm:t>
        <a:bodyPr/>
        <a:lstStyle/>
        <a:p>
          <a:endParaRPr lang="en-US"/>
        </a:p>
      </dgm:t>
    </dgm:pt>
    <dgm:pt modelId="{EAB30264-3471-494B-9DBC-7DC3F0355BCB}" type="sibTrans" cxnId="{BEA74BD3-F0F3-41AE-9AD0-2D6DECA92DAA}">
      <dgm:prSet/>
      <dgm:spPr/>
      <dgm:t>
        <a:bodyPr/>
        <a:lstStyle/>
        <a:p>
          <a:endParaRPr lang="en-US"/>
        </a:p>
      </dgm:t>
    </dgm:pt>
    <dgm:pt modelId="{3975524B-5122-4C2C-8010-6F383676257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50000"/>
            </a:lnSpc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phụ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BFC1424-07A6-4900-AB03-4A73A3F94BE6}" type="parTrans" cxnId="{5147850F-17FF-4400-889F-2791822BBE86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EF4F8227-BC7A-4E76-943F-D69C49496E2D}" type="sibTrans" cxnId="{5147850F-17FF-4400-889F-2791822BBE86}">
      <dgm:prSet/>
      <dgm:spPr/>
      <dgm:t>
        <a:bodyPr/>
        <a:lstStyle/>
        <a:p>
          <a:endParaRPr lang="en-US"/>
        </a:p>
      </dgm:t>
    </dgm:pt>
    <dgm:pt modelId="{9A062962-E3E5-41C1-B582-FA341CC6042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2400" dirty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dirty="0" err="1">
              <a:latin typeface="Times New Roman" pitchFamily="18" charset="0"/>
              <a:cs typeface="Times New Roman" pitchFamily="18" charset="0"/>
            </a:rPr>
            <a:t>giống</a:t>
          </a:r>
          <a:r>
            <a:rPr lang="en-US" sz="2400" u="sng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TG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thuần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: </a:t>
          </a:r>
        </a:p>
        <a:p>
          <a:pPr>
            <a:lnSpc>
              <a:spcPct val="150000"/>
            </a:lnSpc>
          </a:pPr>
          <a:r>
            <a:rPr lang="en-US" sz="2400" dirty="0">
              <a:latin typeface="Times New Roman" pitchFamily="18" charset="0"/>
              <a:cs typeface="Times New Roman" pitchFamily="18" charset="0"/>
            </a:rPr>
            <a:t>C - P</a:t>
          </a:r>
        </a:p>
      </dgm:t>
    </dgm:pt>
    <dgm:pt modelId="{65E8C122-17CB-4E35-B71C-ED36E876D609}" type="parTrans" cxnId="{36F48F9D-CBAB-4119-A9AA-485ACEEEC890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CF4B1F17-CB5C-43ED-9D6D-336A31E30441}" type="sibTrans" cxnId="{36F48F9D-CBAB-4119-A9AA-485ACEEEC890}">
      <dgm:prSet/>
      <dgm:spPr/>
      <dgm:t>
        <a:bodyPr/>
        <a:lstStyle/>
        <a:p>
          <a:endParaRPr lang="en-US"/>
        </a:p>
      </dgm:t>
    </dgm:pt>
    <dgm:pt modelId="{3743AF78-A223-4C3F-A328-3EBAE063E6B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sz="2400" dirty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TG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thuần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:</a:t>
          </a:r>
        </a:p>
        <a:p>
          <a:pPr>
            <a:lnSpc>
              <a:spcPct val="150000"/>
            </a:lnSpc>
          </a:pPr>
          <a:r>
            <a:rPr lang="en-US" sz="2400" dirty="0">
              <a:latin typeface="Times New Roman" pitchFamily="18" charset="0"/>
              <a:cs typeface="Times New Roman" pitchFamily="18" charset="0"/>
            </a:rPr>
            <a:t> P - C</a:t>
          </a:r>
        </a:p>
      </dgm:t>
    </dgm:pt>
    <dgm:pt modelId="{8B339C7F-7D6D-4421-983B-BA9EB480C1A5}" type="parTrans" cxnId="{82304DC9-78A8-4F87-8464-75ADA1A3E2FC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DB232EFA-A075-44C9-8DEE-440065724558}" type="sibTrans" cxnId="{82304DC9-78A8-4F87-8464-75ADA1A3E2FC}">
      <dgm:prSet/>
      <dgm:spPr/>
      <dgm:t>
        <a:bodyPr/>
        <a:lstStyle/>
        <a:p>
          <a:endParaRPr lang="en-US"/>
        </a:p>
      </dgm:t>
    </dgm:pt>
    <dgm:pt modelId="{5BBBBCFE-AD29-4A54-BD0B-078663960B7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150000"/>
            </a:lnSpc>
          </a:pPr>
          <a:r>
            <a:rPr lang="en-US" sz="24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lập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E2A5E7D-44BE-49C0-95C0-2569309D03DE}" type="parTrans" cxnId="{250C7ADF-88AA-4857-A512-205631554EAA}">
      <dgm:prSet custT="1"/>
      <dgm:spPr/>
      <dgm:t>
        <a:bodyPr/>
        <a:lstStyle/>
        <a:p>
          <a:pPr>
            <a:lnSpc>
              <a:spcPct val="150000"/>
            </a:lnSpc>
          </a:pPr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4385322A-366C-45C1-AFFD-3E6CAB3F298E}" type="sibTrans" cxnId="{250C7ADF-88AA-4857-A512-205631554EAA}">
      <dgm:prSet/>
      <dgm:spPr/>
      <dgm:t>
        <a:bodyPr/>
        <a:lstStyle/>
        <a:p>
          <a:endParaRPr lang="en-US"/>
        </a:p>
      </dgm:t>
    </dgm:pt>
    <dgm:pt modelId="{B7D98A88-B289-4A0B-9E39-A457965B5A8A}" type="pres">
      <dgm:prSet presAssocID="{F8DE2633-14AD-4D7D-91EE-EA0C4CAC5F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95664-904B-4E06-B204-1FBFBB6A3F25}" type="pres">
      <dgm:prSet presAssocID="{D6ABE863-919F-4113-B345-0B28130A05DA}" presName="root1" presStyleCnt="0"/>
      <dgm:spPr/>
    </dgm:pt>
    <dgm:pt modelId="{54261D32-0D3F-49AC-A69F-64C54507ABB3}" type="pres">
      <dgm:prSet presAssocID="{D6ABE863-919F-4113-B345-0B28130A05DA}" presName="LevelOneTextNode" presStyleLbl="node0" presStyleIdx="0" presStyleCnt="1" custScaleX="92583" custScaleY="324272" custLinFactNeighborX="1839" custLinFactNeighborY="6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ED58-A213-45B8-8820-C67E0D8B0864}" type="pres">
      <dgm:prSet presAssocID="{D6ABE863-919F-4113-B345-0B28130A05DA}" presName="level2hierChild" presStyleCnt="0"/>
      <dgm:spPr/>
    </dgm:pt>
    <dgm:pt modelId="{54D44A77-F9F0-494B-8E6B-EAE17AD36290}" type="pres">
      <dgm:prSet presAssocID="{BBFC1424-07A6-4900-AB03-4A73A3F94BE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AA33D1D-AD3C-47F8-BF5C-25C22E7799B2}" type="pres">
      <dgm:prSet presAssocID="{BBFC1424-07A6-4900-AB03-4A73A3F94BE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77FDF1F-F62C-4B65-8EDA-4CD1D7FE13C4}" type="pres">
      <dgm:prSet presAssocID="{3975524B-5122-4C2C-8010-6F3836762572}" presName="root2" presStyleCnt="0"/>
      <dgm:spPr/>
    </dgm:pt>
    <dgm:pt modelId="{D43AA062-B1E0-4A16-BFEB-6F27175779E3}" type="pres">
      <dgm:prSet presAssocID="{3975524B-5122-4C2C-8010-6F3836762572}" presName="LevelTwoTextNode" presStyleLbl="node2" presStyleIdx="0" presStyleCnt="2" custScaleX="171491" custScaleY="215159" custLinFactNeighborX="-6591" custLinFactNeighborY="-771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E3A71-2189-4FD7-8CC8-9BB3D22CFD38}" type="pres">
      <dgm:prSet presAssocID="{3975524B-5122-4C2C-8010-6F3836762572}" presName="level3hierChild" presStyleCnt="0"/>
      <dgm:spPr/>
    </dgm:pt>
    <dgm:pt modelId="{1DE5DA47-99D2-4EF0-A203-B277B0E310C6}" type="pres">
      <dgm:prSet presAssocID="{65E8C122-17CB-4E35-B71C-ED36E876D60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116F7B71-AA21-4915-86E6-8A54EA6D3EA4}" type="pres">
      <dgm:prSet presAssocID="{65E8C122-17CB-4E35-B71C-ED36E876D60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25C8952D-61AC-4BB4-BEC1-3CC2E5753DEA}" type="pres">
      <dgm:prSet presAssocID="{9A062962-E3E5-41C1-B582-FA341CC60428}" presName="root2" presStyleCnt="0"/>
      <dgm:spPr/>
    </dgm:pt>
    <dgm:pt modelId="{0109CC4D-BE78-4148-8FCA-D025B27683A3}" type="pres">
      <dgm:prSet presAssocID="{9A062962-E3E5-41C1-B582-FA341CC60428}" presName="LevelTwoTextNode" presStyleLbl="node3" presStyleIdx="0" presStyleCnt="2" custScaleX="181036" custScaleY="261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76D39-E334-42DE-95F7-3B2C4F9E8EAA}" type="pres">
      <dgm:prSet presAssocID="{9A062962-E3E5-41C1-B582-FA341CC60428}" presName="level3hierChild" presStyleCnt="0"/>
      <dgm:spPr/>
    </dgm:pt>
    <dgm:pt modelId="{AF97615E-98BD-4ADD-9F4D-BA8EADB79B3F}" type="pres">
      <dgm:prSet presAssocID="{8B339C7F-7D6D-4421-983B-BA9EB480C1A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4BD4AB5B-FEC7-4525-ABC1-ACAAD159521C}" type="pres">
      <dgm:prSet presAssocID="{8B339C7F-7D6D-4421-983B-BA9EB480C1A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1871529-2F9C-42EC-AC6B-5FBB9AECB07C}" type="pres">
      <dgm:prSet presAssocID="{3743AF78-A223-4C3F-A328-3EBAE063E6BB}" presName="root2" presStyleCnt="0"/>
      <dgm:spPr/>
    </dgm:pt>
    <dgm:pt modelId="{8CD42209-0F0C-477A-9104-D83ADF1677E5}" type="pres">
      <dgm:prSet presAssocID="{3743AF78-A223-4C3F-A328-3EBAE063E6BB}" presName="LevelTwoTextNode" presStyleLbl="node3" presStyleIdx="1" presStyleCnt="2" custScaleX="177191" custScaleY="251275" custLinFactNeighborX="-4116" custLinFactNeighborY="199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9D535F-9F0D-4C01-AE92-DF1CC5FDA27D}" type="pres">
      <dgm:prSet presAssocID="{3743AF78-A223-4C3F-A328-3EBAE063E6BB}" presName="level3hierChild" presStyleCnt="0"/>
      <dgm:spPr/>
    </dgm:pt>
    <dgm:pt modelId="{B755DCA3-582A-4A8C-B0FD-5DE06F7050E7}" type="pres">
      <dgm:prSet presAssocID="{FE2A5E7D-44BE-49C0-95C0-2569309D03D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9E81DC6-BFFD-4301-9B38-012EB05E82D9}" type="pres">
      <dgm:prSet presAssocID="{FE2A5E7D-44BE-49C0-95C0-2569309D03D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B01B1F3-2EB2-4449-8126-DF306A96D35D}" type="pres">
      <dgm:prSet presAssocID="{5BBBBCFE-AD29-4A54-BD0B-078663960B76}" presName="root2" presStyleCnt="0"/>
      <dgm:spPr/>
    </dgm:pt>
    <dgm:pt modelId="{8841278F-8406-4319-BFC1-E7D5B4047D2A}" type="pres">
      <dgm:prSet presAssocID="{5BBBBCFE-AD29-4A54-BD0B-078663960B76}" presName="LevelTwoTextNode" presStyleLbl="node2" presStyleIdx="1" presStyleCnt="2" custScaleX="160518" custScaleY="186745" custLinFactNeighborX="9173" custLinFactNeighborY="-25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64A11-6D47-4D40-8CFA-AC42558A9C99}" type="pres">
      <dgm:prSet presAssocID="{5BBBBCFE-AD29-4A54-BD0B-078663960B76}" presName="level3hierChild" presStyleCnt="0"/>
      <dgm:spPr/>
    </dgm:pt>
  </dgm:ptLst>
  <dgm:cxnLst>
    <dgm:cxn modelId="{4207359C-C57E-4FFF-BA3B-DDAB4E02A963}" type="presOf" srcId="{8B339C7F-7D6D-4421-983B-BA9EB480C1A5}" destId="{4BD4AB5B-FEC7-4525-ABC1-ACAAD159521C}" srcOrd="1" destOrd="0" presId="urn:microsoft.com/office/officeart/2005/8/layout/hierarchy2"/>
    <dgm:cxn modelId="{06378C58-04EF-46EA-9125-C2BBE074D6C5}" type="presOf" srcId="{BBFC1424-07A6-4900-AB03-4A73A3F94BE6}" destId="{8AA33D1D-AD3C-47F8-BF5C-25C22E7799B2}" srcOrd="1" destOrd="0" presId="urn:microsoft.com/office/officeart/2005/8/layout/hierarchy2"/>
    <dgm:cxn modelId="{BEA74BD3-F0F3-41AE-9AD0-2D6DECA92DAA}" srcId="{F8DE2633-14AD-4D7D-91EE-EA0C4CAC5FEC}" destId="{D6ABE863-919F-4113-B345-0B28130A05DA}" srcOrd="0" destOrd="0" parTransId="{1E5AAC17-BAC2-4043-83EC-26CBDE437DF2}" sibTransId="{EAB30264-3471-494B-9DBC-7DC3F0355BCB}"/>
    <dgm:cxn modelId="{9EBAE5AD-5C2C-437A-8031-7D1B3218FFE9}" type="presOf" srcId="{3975524B-5122-4C2C-8010-6F3836762572}" destId="{D43AA062-B1E0-4A16-BFEB-6F27175779E3}" srcOrd="0" destOrd="0" presId="urn:microsoft.com/office/officeart/2005/8/layout/hierarchy2"/>
    <dgm:cxn modelId="{5147850F-17FF-4400-889F-2791822BBE86}" srcId="{D6ABE863-919F-4113-B345-0B28130A05DA}" destId="{3975524B-5122-4C2C-8010-6F3836762572}" srcOrd="0" destOrd="0" parTransId="{BBFC1424-07A6-4900-AB03-4A73A3F94BE6}" sibTransId="{EF4F8227-BC7A-4E76-943F-D69C49496E2D}"/>
    <dgm:cxn modelId="{82304DC9-78A8-4F87-8464-75ADA1A3E2FC}" srcId="{3975524B-5122-4C2C-8010-6F3836762572}" destId="{3743AF78-A223-4C3F-A328-3EBAE063E6BB}" srcOrd="1" destOrd="0" parTransId="{8B339C7F-7D6D-4421-983B-BA9EB480C1A5}" sibTransId="{DB232EFA-A075-44C9-8DEE-440065724558}"/>
    <dgm:cxn modelId="{B8FE6506-9A05-4CDF-A0E1-8E03D032850A}" type="presOf" srcId="{5BBBBCFE-AD29-4A54-BD0B-078663960B76}" destId="{8841278F-8406-4319-BFC1-E7D5B4047D2A}" srcOrd="0" destOrd="0" presId="urn:microsoft.com/office/officeart/2005/8/layout/hierarchy2"/>
    <dgm:cxn modelId="{250C7ADF-88AA-4857-A512-205631554EAA}" srcId="{D6ABE863-919F-4113-B345-0B28130A05DA}" destId="{5BBBBCFE-AD29-4A54-BD0B-078663960B76}" srcOrd="1" destOrd="0" parTransId="{FE2A5E7D-44BE-49C0-95C0-2569309D03DE}" sibTransId="{4385322A-366C-45C1-AFFD-3E6CAB3F298E}"/>
    <dgm:cxn modelId="{4C91A133-3640-434C-BF40-4ADE9F1F031B}" type="presOf" srcId="{D6ABE863-919F-4113-B345-0B28130A05DA}" destId="{54261D32-0D3F-49AC-A69F-64C54507ABB3}" srcOrd="0" destOrd="0" presId="urn:microsoft.com/office/officeart/2005/8/layout/hierarchy2"/>
    <dgm:cxn modelId="{FEE353B2-06A3-4252-BEE8-1CF3A57761E1}" type="presOf" srcId="{FE2A5E7D-44BE-49C0-95C0-2569309D03DE}" destId="{B755DCA3-582A-4A8C-B0FD-5DE06F7050E7}" srcOrd="0" destOrd="0" presId="urn:microsoft.com/office/officeart/2005/8/layout/hierarchy2"/>
    <dgm:cxn modelId="{C22F03C3-8A2C-41D2-93E8-B8AB19AB9B1F}" type="presOf" srcId="{FE2A5E7D-44BE-49C0-95C0-2569309D03DE}" destId="{99E81DC6-BFFD-4301-9B38-012EB05E82D9}" srcOrd="1" destOrd="0" presId="urn:microsoft.com/office/officeart/2005/8/layout/hierarchy2"/>
    <dgm:cxn modelId="{CA08697F-0451-44CA-8E98-92983ED4D72F}" type="presOf" srcId="{BBFC1424-07A6-4900-AB03-4A73A3F94BE6}" destId="{54D44A77-F9F0-494B-8E6B-EAE17AD36290}" srcOrd="0" destOrd="0" presId="urn:microsoft.com/office/officeart/2005/8/layout/hierarchy2"/>
    <dgm:cxn modelId="{CE69C5EB-3D91-4B96-BEF7-128D390E64F1}" type="presOf" srcId="{8B339C7F-7D6D-4421-983B-BA9EB480C1A5}" destId="{AF97615E-98BD-4ADD-9F4D-BA8EADB79B3F}" srcOrd="0" destOrd="0" presId="urn:microsoft.com/office/officeart/2005/8/layout/hierarchy2"/>
    <dgm:cxn modelId="{0AB7F7DE-DBBB-40A9-986A-886C86C9F9DF}" type="presOf" srcId="{F8DE2633-14AD-4D7D-91EE-EA0C4CAC5FEC}" destId="{B7D98A88-B289-4A0B-9E39-A457965B5A8A}" srcOrd="0" destOrd="0" presId="urn:microsoft.com/office/officeart/2005/8/layout/hierarchy2"/>
    <dgm:cxn modelId="{F8A3C3E9-97D6-4598-AD5A-E6E1B17A45FB}" type="presOf" srcId="{65E8C122-17CB-4E35-B71C-ED36E876D609}" destId="{1DE5DA47-99D2-4EF0-A203-B277B0E310C6}" srcOrd="0" destOrd="0" presId="urn:microsoft.com/office/officeart/2005/8/layout/hierarchy2"/>
    <dgm:cxn modelId="{F95BB126-66B2-4ACB-9BAD-55FB560B6F79}" type="presOf" srcId="{65E8C122-17CB-4E35-B71C-ED36E876D609}" destId="{116F7B71-AA21-4915-86E6-8A54EA6D3EA4}" srcOrd="1" destOrd="0" presId="urn:microsoft.com/office/officeart/2005/8/layout/hierarchy2"/>
    <dgm:cxn modelId="{36F48F9D-CBAB-4119-A9AA-485ACEEEC890}" srcId="{3975524B-5122-4C2C-8010-6F3836762572}" destId="{9A062962-E3E5-41C1-B582-FA341CC60428}" srcOrd="0" destOrd="0" parTransId="{65E8C122-17CB-4E35-B71C-ED36E876D609}" sibTransId="{CF4B1F17-CB5C-43ED-9D6D-336A31E30441}"/>
    <dgm:cxn modelId="{48F66247-5A6A-4779-A9F0-941266110010}" type="presOf" srcId="{9A062962-E3E5-41C1-B582-FA341CC60428}" destId="{0109CC4D-BE78-4148-8FCA-D025B27683A3}" srcOrd="0" destOrd="0" presId="urn:microsoft.com/office/officeart/2005/8/layout/hierarchy2"/>
    <dgm:cxn modelId="{12F4EA41-A5CB-4864-B95D-BA128F8E667A}" type="presOf" srcId="{3743AF78-A223-4C3F-A328-3EBAE063E6BB}" destId="{8CD42209-0F0C-477A-9104-D83ADF1677E5}" srcOrd="0" destOrd="0" presId="urn:microsoft.com/office/officeart/2005/8/layout/hierarchy2"/>
    <dgm:cxn modelId="{85EC8B88-02C6-481A-AB62-4CA47A22C234}" type="presParOf" srcId="{B7D98A88-B289-4A0B-9E39-A457965B5A8A}" destId="{CF795664-904B-4E06-B204-1FBFBB6A3F25}" srcOrd="0" destOrd="0" presId="urn:microsoft.com/office/officeart/2005/8/layout/hierarchy2"/>
    <dgm:cxn modelId="{ADA24E69-A0A2-4D7A-9BE8-2ABBC34B101F}" type="presParOf" srcId="{CF795664-904B-4E06-B204-1FBFBB6A3F25}" destId="{54261D32-0D3F-49AC-A69F-64C54507ABB3}" srcOrd="0" destOrd="0" presId="urn:microsoft.com/office/officeart/2005/8/layout/hierarchy2"/>
    <dgm:cxn modelId="{B6BF0AEF-3C46-4F33-AC57-0967B66D2DDD}" type="presParOf" srcId="{CF795664-904B-4E06-B204-1FBFBB6A3F25}" destId="{C669ED58-A213-45B8-8820-C67E0D8B0864}" srcOrd="1" destOrd="0" presId="urn:microsoft.com/office/officeart/2005/8/layout/hierarchy2"/>
    <dgm:cxn modelId="{D592DFED-58F3-412E-AB59-EDDC5EB2D903}" type="presParOf" srcId="{C669ED58-A213-45B8-8820-C67E0D8B0864}" destId="{54D44A77-F9F0-494B-8E6B-EAE17AD36290}" srcOrd="0" destOrd="0" presId="urn:microsoft.com/office/officeart/2005/8/layout/hierarchy2"/>
    <dgm:cxn modelId="{51C14BF7-B5D5-46F0-921E-B8A22C83D1BB}" type="presParOf" srcId="{54D44A77-F9F0-494B-8E6B-EAE17AD36290}" destId="{8AA33D1D-AD3C-47F8-BF5C-25C22E7799B2}" srcOrd="0" destOrd="0" presId="urn:microsoft.com/office/officeart/2005/8/layout/hierarchy2"/>
    <dgm:cxn modelId="{366EA30F-BB99-4859-8208-931032ED48CC}" type="presParOf" srcId="{C669ED58-A213-45B8-8820-C67E0D8B0864}" destId="{477FDF1F-F62C-4B65-8EDA-4CD1D7FE13C4}" srcOrd="1" destOrd="0" presId="urn:microsoft.com/office/officeart/2005/8/layout/hierarchy2"/>
    <dgm:cxn modelId="{DDC9F2C5-4855-4D8B-843C-CFF883EB70F6}" type="presParOf" srcId="{477FDF1F-F62C-4B65-8EDA-4CD1D7FE13C4}" destId="{D43AA062-B1E0-4A16-BFEB-6F27175779E3}" srcOrd="0" destOrd="0" presId="urn:microsoft.com/office/officeart/2005/8/layout/hierarchy2"/>
    <dgm:cxn modelId="{AE719E5D-0DD7-435E-8B18-F1F16C290ED4}" type="presParOf" srcId="{477FDF1F-F62C-4B65-8EDA-4CD1D7FE13C4}" destId="{BBBE3A71-2189-4FD7-8CC8-9BB3D22CFD38}" srcOrd="1" destOrd="0" presId="urn:microsoft.com/office/officeart/2005/8/layout/hierarchy2"/>
    <dgm:cxn modelId="{4E592854-73AE-4F08-8254-99D4AD4E3F1A}" type="presParOf" srcId="{BBBE3A71-2189-4FD7-8CC8-9BB3D22CFD38}" destId="{1DE5DA47-99D2-4EF0-A203-B277B0E310C6}" srcOrd="0" destOrd="0" presId="urn:microsoft.com/office/officeart/2005/8/layout/hierarchy2"/>
    <dgm:cxn modelId="{0C2D82AE-A276-4A46-8456-952705954162}" type="presParOf" srcId="{1DE5DA47-99D2-4EF0-A203-B277B0E310C6}" destId="{116F7B71-AA21-4915-86E6-8A54EA6D3EA4}" srcOrd="0" destOrd="0" presId="urn:microsoft.com/office/officeart/2005/8/layout/hierarchy2"/>
    <dgm:cxn modelId="{26CC0019-8AB4-45EC-89DF-1911B3AEE2CA}" type="presParOf" srcId="{BBBE3A71-2189-4FD7-8CC8-9BB3D22CFD38}" destId="{25C8952D-61AC-4BB4-BEC1-3CC2E5753DEA}" srcOrd="1" destOrd="0" presId="urn:microsoft.com/office/officeart/2005/8/layout/hierarchy2"/>
    <dgm:cxn modelId="{634C7226-12E0-42C7-A3CB-1B38605D33D5}" type="presParOf" srcId="{25C8952D-61AC-4BB4-BEC1-3CC2E5753DEA}" destId="{0109CC4D-BE78-4148-8FCA-D025B27683A3}" srcOrd="0" destOrd="0" presId="urn:microsoft.com/office/officeart/2005/8/layout/hierarchy2"/>
    <dgm:cxn modelId="{21CB36F2-10DD-4D8F-833D-A9E0477751F9}" type="presParOf" srcId="{25C8952D-61AC-4BB4-BEC1-3CC2E5753DEA}" destId="{1AB76D39-E334-42DE-95F7-3B2C4F9E8EAA}" srcOrd="1" destOrd="0" presId="urn:microsoft.com/office/officeart/2005/8/layout/hierarchy2"/>
    <dgm:cxn modelId="{8F569414-E0A2-4C20-BDF9-A9C1D5889BB8}" type="presParOf" srcId="{BBBE3A71-2189-4FD7-8CC8-9BB3D22CFD38}" destId="{AF97615E-98BD-4ADD-9F4D-BA8EADB79B3F}" srcOrd="2" destOrd="0" presId="urn:microsoft.com/office/officeart/2005/8/layout/hierarchy2"/>
    <dgm:cxn modelId="{77692844-02A5-4781-8238-C7582BF2B455}" type="presParOf" srcId="{AF97615E-98BD-4ADD-9F4D-BA8EADB79B3F}" destId="{4BD4AB5B-FEC7-4525-ABC1-ACAAD159521C}" srcOrd="0" destOrd="0" presId="urn:microsoft.com/office/officeart/2005/8/layout/hierarchy2"/>
    <dgm:cxn modelId="{3E834A03-FE19-4D64-9286-04D8AE36C64A}" type="presParOf" srcId="{BBBE3A71-2189-4FD7-8CC8-9BB3D22CFD38}" destId="{11871529-2F9C-42EC-AC6B-5FBB9AECB07C}" srcOrd="3" destOrd="0" presId="urn:microsoft.com/office/officeart/2005/8/layout/hierarchy2"/>
    <dgm:cxn modelId="{62DAFE27-FAE0-41CE-AC78-037784BB8723}" type="presParOf" srcId="{11871529-2F9C-42EC-AC6B-5FBB9AECB07C}" destId="{8CD42209-0F0C-477A-9104-D83ADF1677E5}" srcOrd="0" destOrd="0" presId="urn:microsoft.com/office/officeart/2005/8/layout/hierarchy2"/>
    <dgm:cxn modelId="{FD6EC7E9-AEA2-483F-B2CB-99C2722E0F26}" type="presParOf" srcId="{11871529-2F9C-42EC-AC6B-5FBB9AECB07C}" destId="{F59D535F-9F0D-4C01-AE92-DF1CC5FDA27D}" srcOrd="1" destOrd="0" presId="urn:microsoft.com/office/officeart/2005/8/layout/hierarchy2"/>
    <dgm:cxn modelId="{7F8D018C-D019-4B19-AC58-CD0B150663D9}" type="presParOf" srcId="{C669ED58-A213-45B8-8820-C67E0D8B0864}" destId="{B755DCA3-582A-4A8C-B0FD-5DE06F7050E7}" srcOrd="2" destOrd="0" presId="urn:microsoft.com/office/officeart/2005/8/layout/hierarchy2"/>
    <dgm:cxn modelId="{E68D5EE1-D881-4A43-9B52-F329C4ECDAAF}" type="presParOf" srcId="{B755DCA3-582A-4A8C-B0FD-5DE06F7050E7}" destId="{99E81DC6-BFFD-4301-9B38-012EB05E82D9}" srcOrd="0" destOrd="0" presId="urn:microsoft.com/office/officeart/2005/8/layout/hierarchy2"/>
    <dgm:cxn modelId="{852FE3ED-A9B2-4409-8DC9-F2817497B9FD}" type="presParOf" srcId="{C669ED58-A213-45B8-8820-C67E0D8B0864}" destId="{5B01B1F3-2EB2-4449-8126-DF306A96D35D}" srcOrd="3" destOrd="0" presId="urn:microsoft.com/office/officeart/2005/8/layout/hierarchy2"/>
    <dgm:cxn modelId="{CB84C840-C317-4CCE-AF09-51826A8EB70B}" type="presParOf" srcId="{5B01B1F3-2EB2-4449-8126-DF306A96D35D}" destId="{8841278F-8406-4319-BFC1-E7D5B4047D2A}" srcOrd="0" destOrd="0" presId="urn:microsoft.com/office/officeart/2005/8/layout/hierarchy2"/>
    <dgm:cxn modelId="{EFFDD618-213A-4BF9-B472-A7719CEE8B66}" type="presParOf" srcId="{5B01B1F3-2EB2-4449-8126-DF306A96D35D}" destId="{38F64A11-6D47-4D40-8CFA-AC42558A9C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C856D-7F95-485D-90A8-2B5554E634FB}">
      <dsp:nvSpPr>
        <dsp:cNvPr id="0" name=""/>
        <dsp:cNvSpPr/>
      </dsp:nvSpPr>
      <dsp:spPr>
        <a:xfrm>
          <a:off x="0" y="1174750"/>
          <a:ext cx="3428999" cy="1714499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Hán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Việt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6" y="1224966"/>
        <a:ext cx="3328567" cy="1614067"/>
      </dsp:txXfrm>
    </dsp:sp>
    <dsp:sp modelId="{F5FA8707-2194-4E03-955F-71123162D419}">
      <dsp:nvSpPr>
        <dsp:cNvPr id="0" name=""/>
        <dsp:cNvSpPr/>
      </dsp:nvSpPr>
      <dsp:spPr>
        <a:xfrm rot="19457599">
          <a:off x="3270234" y="1501112"/>
          <a:ext cx="1689130" cy="75937"/>
        </a:xfrm>
        <a:custGeom>
          <a:avLst/>
          <a:gdLst/>
          <a:ahLst/>
          <a:cxnLst/>
          <a:rect l="0" t="0" r="0" b="0"/>
          <a:pathLst>
            <a:path>
              <a:moveTo>
                <a:pt x="0" y="37968"/>
              </a:moveTo>
              <a:lnTo>
                <a:pt x="1689130" y="3796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4072571" y="1496852"/>
        <a:ext cx="84456" cy="84456"/>
      </dsp:txXfrm>
    </dsp:sp>
    <dsp:sp modelId="{ACB54849-2AA3-41CC-B66E-244D14D08B0F}">
      <dsp:nvSpPr>
        <dsp:cNvPr id="0" name=""/>
        <dsp:cNvSpPr/>
      </dsp:nvSpPr>
      <dsp:spPr>
        <a:xfrm>
          <a:off x="4800600" y="188912"/>
          <a:ext cx="3428999" cy="1714499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phụ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850816" y="239128"/>
        <a:ext cx="3328567" cy="1614067"/>
      </dsp:txXfrm>
    </dsp:sp>
    <dsp:sp modelId="{0E6C3878-6707-4232-8879-2E69CF138AFF}">
      <dsp:nvSpPr>
        <dsp:cNvPr id="0" name=""/>
        <dsp:cNvSpPr/>
      </dsp:nvSpPr>
      <dsp:spPr>
        <a:xfrm rot="2142401">
          <a:off x="3270234" y="2486950"/>
          <a:ext cx="1689130" cy="75937"/>
        </a:xfrm>
        <a:custGeom>
          <a:avLst/>
          <a:gdLst/>
          <a:ahLst/>
          <a:cxnLst/>
          <a:rect l="0" t="0" r="0" b="0"/>
          <a:pathLst>
            <a:path>
              <a:moveTo>
                <a:pt x="0" y="37968"/>
              </a:moveTo>
              <a:lnTo>
                <a:pt x="1689130" y="3796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Times New Roman" pitchFamily="18" charset="0"/>
            <a:cs typeface="Times New Roman" pitchFamily="18" charset="0"/>
          </a:endParaRPr>
        </a:p>
      </dsp:txBody>
      <dsp:txXfrm>
        <a:off x="4072571" y="2482690"/>
        <a:ext cx="84456" cy="84456"/>
      </dsp:txXfrm>
    </dsp:sp>
    <dsp:sp modelId="{CC8B93B7-5723-4D35-B05C-CDA757E44D94}">
      <dsp:nvSpPr>
        <dsp:cNvPr id="0" name=""/>
        <dsp:cNvSpPr/>
      </dsp:nvSpPr>
      <dsp:spPr>
        <a:xfrm>
          <a:off x="4800600" y="2160587"/>
          <a:ext cx="3428999" cy="1714499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2800" kern="1200">
              <a:latin typeface="Times New Roman" pitchFamily="18" charset="0"/>
              <a:cs typeface="Times New Roman" pitchFamily="18" charset="0"/>
            </a:rPr>
            <a:t> lập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0816" y="2210803"/>
        <a:ext cx="3328567" cy="1614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1D32-0D3F-49AC-A69F-64C54507ABB3}">
      <dsp:nvSpPr>
        <dsp:cNvPr id="0" name=""/>
        <dsp:cNvSpPr/>
      </dsp:nvSpPr>
      <dsp:spPr>
        <a:xfrm>
          <a:off x="35386" y="1876154"/>
          <a:ext cx="1489231" cy="2608017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TỪ 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HÁN VIỆT</a:t>
          </a:r>
        </a:p>
      </dsp:txBody>
      <dsp:txXfrm>
        <a:off x="79004" y="1919772"/>
        <a:ext cx="1401995" cy="2520781"/>
      </dsp:txXfrm>
    </dsp:sp>
    <dsp:sp modelId="{54D44A77-F9F0-494B-8E6B-EAE17AD36290}">
      <dsp:nvSpPr>
        <dsp:cNvPr id="0" name=""/>
        <dsp:cNvSpPr/>
      </dsp:nvSpPr>
      <dsp:spPr>
        <a:xfrm rot="17334882">
          <a:off x="995247" y="2424715"/>
          <a:ext cx="1566555" cy="28931"/>
        </a:xfrm>
        <a:custGeom>
          <a:avLst/>
          <a:gdLst/>
          <a:ahLst/>
          <a:cxnLst/>
          <a:rect l="0" t="0" r="0" b="0"/>
          <a:pathLst>
            <a:path>
              <a:moveTo>
                <a:pt x="0" y="14465"/>
              </a:moveTo>
              <a:lnTo>
                <a:pt x="1566555" y="1446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739362" y="2400017"/>
        <a:ext cx="78327" cy="78327"/>
      </dsp:txXfrm>
    </dsp:sp>
    <dsp:sp modelId="{D43AA062-B1E0-4A16-BFEB-6F27175779E3}">
      <dsp:nvSpPr>
        <dsp:cNvPr id="0" name=""/>
        <dsp:cNvSpPr/>
      </dsp:nvSpPr>
      <dsp:spPr>
        <a:xfrm>
          <a:off x="2032433" y="832970"/>
          <a:ext cx="2758496" cy="173045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phụ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3116" y="883653"/>
        <a:ext cx="2657130" cy="1629090"/>
      </dsp:txXfrm>
    </dsp:sp>
    <dsp:sp modelId="{1DE5DA47-99D2-4EF0-A203-B277B0E310C6}">
      <dsp:nvSpPr>
        <dsp:cNvPr id="0" name=""/>
        <dsp:cNvSpPr/>
      </dsp:nvSpPr>
      <dsp:spPr>
        <a:xfrm rot="19739970">
          <a:off x="4728487" y="1458575"/>
          <a:ext cx="874318" cy="28931"/>
        </a:xfrm>
        <a:custGeom>
          <a:avLst/>
          <a:gdLst/>
          <a:ahLst/>
          <a:cxnLst/>
          <a:rect l="0" t="0" r="0" b="0"/>
          <a:pathLst>
            <a:path>
              <a:moveTo>
                <a:pt x="0" y="14465"/>
              </a:moveTo>
              <a:lnTo>
                <a:pt x="874318" y="144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5143788" y="1451183"/>
        <a:ext cx="43715" cy="43715"/>
      </dsp:txXfrm>
    </dsp:sp>
    <dsp:sp modelId="{0109CC4D-BE78-4148-8FCA-D025B27683A3}">
      <dsp:nvSpPr>
        <dsp:cNvPr id="0" name=""/>
        <dsp:cNvSpPr/>
      </dsp:nvSpPr>
      <dsp:spPr>
        <a:xfrm>
          <a:off x="5540363" y="197332"/>
          <a:ext cx="2912031" cy="210110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kern="1200" dirty="0" err="1">
              <a:latin typeface="Times New Roman" pitchFamily="18" charset="0"/>
              <a:cs typeface="Times New Roman" pitchFamily="18" charset="0"/>
            </a:rPr>
            <a:t>giống</a:t>
          </a:r>
          <a:r>
            <a:rPr lang="en-US" sz="2400" u="sng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TG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thuần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C - P</a:t>
          </a:r>
        </a:p>
      </dsp:txBody>
      <dsp:txXfrm>
        <a:off x="5601902" y="258871"/>
        <a:ext cx="2788953" cy="1978025"/>
      </dsp:txXfrm>
    </dsp:sp>
    <dsp:sp modelId="{AF97615E-98BD-4ADD-9F4D-BA8EADB79B3F}">
      <dsp:nvSpPr>
        <dsp:cNvPr id="0" name=""/>
        <dsp:cNvSpPr/>
      </dsp:nvSpPr>
      <dsp:spPr>
        <a:xfrm rot="4208770">
          <a:off x="4126679" y="2629809"/>
          <a:ext cx="2011727" cy="28931"/>
        </a:xfrm>
        <a:custGeom>
          <a:avLst/>
          <a:gdLst/>
          <a:ahLst/>
          <a:cxnLst/>
          <a:rect l="0" t="0" r="0" b="0"/>
          <a:pathLst>
            <a:path>
              <a:moveTo>
                <a:pt x="0" y="14465"/>
              </a:moveTo>
              <a:lnTo>
                <a:pt x="2011727" y="144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5082249" y="2593982"/>
        <a:ext cx="100586" cy="100586"/>
      </dsp:txXfrm>
    </dsp:sp>
    <dsp:sp modelId="{8CD42209-0F0C-477A-9104-D83ADF1677E5}">
      <dsp:nvSpPr>
        <dsp:cNvPr id="0" name=""/>
        <dsp:cNvSpPr/>
      </dsp:nvSpPr>
      <dsp:spPr>
        <a:xfrm>
          <a:off x="5474155" y="2579889"/>
          <a:ext cx="2850182" cy="2020925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kern="1200" dirty="0" err="1"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trật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TG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thuần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P - C</a:t>
          </a:r>
        </a:p>
      </dsp:txBody>
      <dsp:txXfrm>
        <a:off x="5533346" y="2639080"/>
        <a:ext cx="2731800" cy="1902543"/>
      </dsp:txXfrm>
    </dsp:sp>
    <dsp:sp modelId="{B755DCA3-582A-4A8C-B0FD-5DE06F7050E7}">
      <dsp:nvSpPr>
        <dsp:cNvPr id="0" name=""/>
        <dsp:cNvSpPr/>
      </dsp:nvSpPr>
      <dsp:spPr>
        <a:xfrm rot="2479816">
          <a:off x="1398339" y="3500500"/>
          <a:ext cx="1013942" cy="28931"/>
        </a:xfrm>
        <a:custGeom>
          <a:avLst/>
          <a:gdLst/>
          <a:ahLst/>
          <a:cxnLst/>
          <a:rect l="0" t="0" r="0" b="0"/>
          <a:pathLst>
            <a:path>
              <a:moveTo>
                <a:pt x="0" y="14465"/>
              </a:moveTo>
              <a:lnTo>
                <a:pt x="1013942" y="1446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1879962" y="3489618"/>
        <a:ext cx="50697" cy="50697"/>
      </dsp:txXfrm>
    </dsp:sp>
    <dsp:sp modelId="{8841278F-8406-4319-BFC1-E7D5B4047D2A}">
      <dsp:nvSpPr>
        <dsp:cNvPr id="0" name=""/>
        <dsp:cNvSpPr/>
      </dsp:nvSpPr>
      <dsp:spPr>
        <a:xfrm>
          <a:off x="2286003" y="3098803"/>
          <a:ext cx="2581991" cy="1501931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ghép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đẳng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lập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9993" y="3142793"/>
        <a:ext cx="2494011" cy="141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BD4DC-0AA6-4AB7-A324-35C543C8FCB1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7B35-9F35-4F17-9D35-A9EA4D9B9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B6C71DA-FE16-46E7-8696-949B8E495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610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2098C3-6223-4869-8C07-F89510D81FF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A2BDC1-1877-4962-9A24-0BBCC3B302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HAN%20MINH%20LAN\GA%20DIENTUHOAN%20CHINH\NHAC\Em%20men%20Thay.wm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vdic.thivien.net/whv/%E6%88%AA" TargetMode="External"/><Relationship Id="rId13" Type="http://schemas.openxmlformats.org/officeDocument/2006/relationships/hyperlink" Target="http://hvdic.thivien.net/whv/%E5%A4%A9" TargetMode="External"/><Relationship Id="rId18" Type="http://schemas.openxmlformats.org/officeDocument/2006/relationships/hyperlink" Target="http://hvdic.thivien.net/whv/%E8%99%9C" TargetMode="External"/><Relationship Id="rId26" Type="http://schemas.openxmlformats.org/officeDocument/2006/relationships/hyperlink" Target="http://hvdic.thivien.net/whv/%E5%8F%96" TargetMode="External"/><Relationship Id="rId3" Type="http://schemas.openxmlformats.org/officeDocument/2006/relationships/hyperlink" Target="http://hvdic.thivien.net/whv/%E5%9C%8B" TargetMode="External"/><Relationship Id="rId21" Type="http://schemas.openxmlformats.org/officeDocument/2006/relationships/hyperlink" Target="http://hvdic.thivien.net/whv/%E7%8A%AF" TargetMode="External"/><Relationship Id="rId7" Type="http://schemas.openxmlformats.org/officeDocument/2006/relationships/hyperlink" Target="http://hvdic.thivien.net/whv/%E5%B1%85" TargetMode="External"/><Relationship Id="rId12" Type="http://schemas.openxmlformats.org/officeDocument/2006/relationships/hyperlink" Target="http://hvdic.thivien.net/whv/%E5%9C%A8" TargetMode="External"/><Relationship Id="rId17" Type="http://schemas.openxmlformats.org/officeDocument/2006/relationships/hyperlink" Target="http://hvdic.thivien.net/whv/%E9%80%86" TargetMode="External"/><Relationship Id="rId25" Type="http://schemas.openxmlformats.org/officeDocument/2006/relationships/hyperlink" Target="http://hvdic.thivien.net/whv/%E7%9C%8B" TargetMode="External"/><Relationship Id="rId2" Type="http://schemas.openxmlformats.org/officeDocument/2006/relationships/hyperlink" Target="http://hvdic.thivien.net/whv/%E5%8D%97" TargetMode="External"/><Relationship Id="rId16" Type="http://schemas.openxmlformats.org/officeDocument/2006/relationships/hyperlink" Target="http://hvdic.thivien.net/whv/%E4%BD%95" TargetMode="External"/><Relationship Id="rId20" Type="http://schemas.openxmlformats.org/officeDocument/2006/relationships/hyperlink" Target="http://hvdic.thivien.net/whv/%E4%BE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vdic.thivien.net/whv/%E5%B8%9D" TargetMode="External"/><Relationship Id="rId11" Type="http://schemas.openxmlformats.org/officeDocument/2006/relationships/hyperlink" Target="http://hvdic.thivien.net/whv/%E5%88%86" TargetMode="External"/><Relationship Id="rId24" Type="http://schemas.openxmlformats.org/officeDocument/2006/relationships/hyperlink" Target="http://hvdic.thivien.net/whv/%E8%A1%8C" TargetMode="External"/><Relationship Id="rId5" Type="http://schemas.openxmlformats.org/officeDocument/2006/relationships/hyperlink" Target="http://hvdic.thivien.net/whv/%E6%B2%B3" TargetMode="External"/><Relationship Id="rId15" Type="http://schemas.openxmlformats.org/officeDocument/2006/relationships/hyperlink" Target="http://hvdic.thivien.net/whv/%E5%A6%82" TargetMode="External"/><Relationship Id="rId23" Type="http://schemas.openxmlformats.org/officeDocument/2006/relationships/hyperlink" Target="http://hvdic.thivien.net/whv/%E7%AD%89" TargetMode="External"/><Relationship Id="rId28" Type="http://schemas.openxmlformats.org/officeDocument/2006/relationships/hyperlink" Target="http://hvdic.thivien.net/whv/%E8%99%9B" TargetMode="External"/><Relationship Id="rId10" Type="http://schemas.openxmlformats.org/officeDocument/2006/relationships/hyperlink" Target="http://hvdic.thivien.net/whv/%E5%AE%9A" TargetMode="External"/><Relationship Id="rId19" Type="http://schemas.openxmlformats.org/officeDocument/2006/relationships/hyperlink" Target="http://hvdic.thivien.net/whv/%E4%BE%86" TargetMode="External"/><Relationship Id="rId4" Type="http://schemas.openxmlformats.org/officeDocument/2006/relationships/hyperlink" Target="http://hvdic.thivien.net/whv/%E5%B1%B1" TargetMode="External"/><Relationship Id="rId9" Type="http://schemas.openxmlformats.org/officeDocument/2006/relationships/hyperlink" Target="http://hvdic.thivien.net/whv/%E7%84%B6" TargetMode="External"/><Relationship Id="rId14" Type="http://schemas.openxmlformats.org/officeDocument/2006/relationships/hyperlink" Target="http://hvdic.thivien.net/whv/%E6%9B%B8" TargetMode="External"/><Relationship Id="rId22" Type="http://schemas.openxmlformats.org/officeDocument/2006/relationships/hyperlink" Target="http://hvdic.thivien.net/whv/%E6%B1%9D" TargetMode="External"/><Relationship Id="rId27" Type="http://schemas.openxmlformats.org/officeDocument/2006/relationships/hyperlink" Target="http://hvdic.thivien.net/whv/%E6%95%9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77200" y="6248400"/>
            <a:ext cx="2133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81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3E0CC640-9008-40A8-9398-0344B21EACC2}" type="slidenum">
              <a:rPr lang="en-US" sz="120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200"/>
          </a:p>
        </p:txBody>
      </p:sp>
      <p:pic>
        <p:nvPicPr>
          <p:cNvPr id="5124" name="Picture 5" descr="hoa h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376613"/>
            <a:ext cx="1503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hoa h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205163"/>
            <a:ext cx="1503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hoa h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248025"/>
            <a:ext cx="15033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oa h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143250"/>
            <a:ext cx="1503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hoa h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1" y="2838450"/>
            <a:ext cx="15033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Em men Thay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959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458912" y="38100"/>
            <a:ext cx="9144000" cy="2400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HUYỆN NĂM HỌC 2019 - 2020</a:t>
            </a:r>
          </a:p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TIẾT HỌC HÔM NAY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58913" y="5453064"/>
            <a:ext cx="9448801" cy="1425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7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66" fill="hold"/>
                                        <p:tgtEl>
                                          <p:spTgt spid="36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GHÉP HÁN VIỆT</a:t>
            </a:r>
          </a:p>
          <a:p>
            <a:pPr marL="109728" indent="0">
              <a:buNone/>
            </a:pPr>
            <a:r>
              <a:rPr lang="en-US" dirty="0"/>
              <a:t>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3766527"/>
              </p:ext>
            </p:extLst>
          </p:nvPr>
        </p:nvGraphicFramePr>
        <p:xfrm>
          <a:off x="2133600" y="20574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9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481764" y="684213"/>
            <a:ext cx="388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805489" y="2284413"/>
            <a:ext cx="19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581" name="Picture 5" descr="clock_fast_forward_s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685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2286000" y="898525"/>
            <a:ext cx="1905000" cy="89535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3300"/>
                </a:solidFill>
                <a:latin typeface=".VnArial Narrow" panose="020B7200000000000000" pitchFamily="34" charset="0"/>
                <a:cs typeface="Arial" panose="020B0604020202020204" pitchFamily="34" charset="0"/>
              </a:rPr>
              <a:t>HÕt giê</a:t>
            </a:r>
          </a:p>
        </p:txBody>
      </p:sp>
      <p:sp>
        <p:nvSpPr>
          <p:cNvPr id="133127" name="Oval 7"/>
          <p:cNvSpPr>
            <a:spLocks noChangeArrowheads="1"/>
          </p:cNvSpPr>
          <p:nvPr/>
        </p:nvSpPr>
        <p:spPr bwMode="auto">
          <a:xfrm>
            <a:off x="2574925" y="7620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3128" name="Oval 8"/>
          <p:cNvSpPr>
            <a:spLocks noChangeArrowheads="1"/>
          </p:cNvSpPr>
          <p:nvPr/>
        </p:nvSpPr>
        <p:spPr bwMode="auto">
          <a:xfrm>
            <a:off x="2574925" y="7620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33129" name="Oval 9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2574925" y="79375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33131" name="Oval 11"/>
          <p:cNvSpPr>
            <a:spLocks noChangeArrowheads="1"/>
          </p:cNvSpPr>
          <p:nvPr/>
        </p:nvSpPr>
        <p:spPr bwMode="auto">
          <a:xfrm>
            <a:off x="2574925" y="79375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33132" name="Oval 12"/>
          <p:cNvSpPr>
            <a:spLocks noChangeArrowheads="1"/>
          </p:cNvSpPr>
          <p:nvPr/>
        </p:nvSpPr>
        <p:spPr bwMode="auto">
          <a:xfrm>
            <a:off x="2574926" y="7620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2574926" y="7620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3134" name="Oval 14"/>
          <p:cNvSpPr>
            <a:spLocks noChangeArrowheads="1"/>
          </p:cNvSpPr>
          <p:nvPr/>
        </p:nvSpPr>
        <p:spPr bwMode="auto">
          <a:xfrm>
            <a:off x="2574925" y="7620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2559050" y="714376"/>
            <a:ext cx="1168400" cy="1196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33138" name="Oval 18"/>
          <p:cNvSpPr>
            <a:spLocks noChangeArrowheads="1"/>
          </p:cNvSpPr>
          <p:nvPr/>
        </p:nvSpPr>
        <p:spPr bwMode="auto">
          <a:xfrm>
            <a:off x="2574925" y="7620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3139" name="Oval 19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33140" name="Oval 20"/>
          <p:cNvSpPr>
            <a:spLocks noChangeArrowheads="1"/>
          </p:cNvSpPr>
          <p:nvPr/>
        </p:nvSpPr>
        <p:spPr bwMode="auto">
          <a:xfrm>
            <a:off x="2574925" y="7620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3141" name="Oval 21"/>
          <p:cNvSpPr>
            <a:spLocks noChangeArrowheads="1"/>
          </p:cNvSpPr>
          <p:nvPr/>
        </p:nvSpPr>
        <p:spPr bwMode="auto">
          <a:xfrm>
            <a:off x="2574925" y="7620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3142" name="Oval 22"/>
          <p:cNvSpPr>
            <a:spLocks noChangeArrowheads="1"/>
          </p:cNvSpPr>
          <p:nvPr/>
        </p:nvSpPr>
        <p:spPr bwMode="auto">
          <a:xfrm>
            <a:off x="2574926" y="7620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2559051" y="777876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2549525" y="746126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2606675" y="77787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3147" name="Oval 27"/>
          <p:cNvSpPr>
            <a:spLocks noChangeArrowheads="1"/>
          </p:cNvSpPr>
          <p:nvPr/>
        </p:nvSpPr>
        <p:spPr bwMode="auto">
          <a:xfrm>
            <a:off x="2574925" y="7493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3148" name="Oval 28"/>
          <p:cNvSpPr>
            <a:spLocks noChangeArrowheads="1"/>
          </p:cNvSpPr>
          <p:nvPr/>
        </p:nvSpPr>
        <p:spPr bwMode="auto">
          <a:xfrm>
            <a:off x="2574925" y="7620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3149" name="Oval 29"/>
          <p:cNvSpPr>
            <a:spLocks noChangeArrowheads="1"/>
          </p:cNvSpPr>
          <p:nvPr/>
        </p:nvSpPr>
        <p:spPr bwMode="auto">
          <a:xfrm>
            <a:off x="257492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3150" name="Oval 30"/>
          <p:cNvSpPr>
            <a:spLocks noChangeArrowheads="1"/>
          </p:cNvSpPr>
          <p:nvPr/>
        </p:nvSpPr>
        <p:spPr bwMode="auto">
          <a:xfrm>
            <a:off x="2574925" y="7620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3151" name="Oval 31"/>
          <p:cNvSpPr>
            <a:spLocks noChangeArrowheads="1"/>
          </p:cNvSpPr>
          <p:nvPr/>
        </p:nvSpPr>
        <p:spPr bwMode="auto">
          <a:xfrm>
            <a:off x="2574925" y="7620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2574926" y="7620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2574926" y="7620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2574925" y="7620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2622550" y="79375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56" name="Oval 36"/>
          <p:cNvSpPr>
            <a:spLocks noChangeArrowheads="1"/>
          </p:cNvSpPr>
          <p:nvPr/>
        </p:nvSpPr>
        <p:spPr bwMode="auto">
          <a:xfrm>
            <a:off x="2606675" y="77787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57" name="Oval 37"/>
          <p:cNvSpPr>
            <a:spLocks noChangeArrowheads="1"/>
          </p:cNvSpPr>
          <p:nvPr/>
        </p:nvSpPr>
        <p:spPr bwMode="auto">
          <a:xfrm>
            <a:off x="2574925" y="717551"/>
            <a:ext cx="1168400" cy="1196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58" name="Oval 38"/>
          <p:cNvSpPr>
            <a:spLocks noChangeArrowheads="1"/>
          </p:cNvSpPr>
          <p:nvPr/>
        </p:nvSpPr>
        <p:spPr bwMode="auto">
          <a:xfrm>
            <a:off x="2574925" y="7747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3159" name="Oval 39"/>
          <p:cNvSpPr>
            <a:spLocks noChangeArrowheads="1"/>
          </p:cNvSpPr>
          <p:nvPr/>
        </p:nvSpPr>
        <p:spPr bwMode="auto">
          <a:xfrm>
            <a:off x="2574925" y="7747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33160" name="Oval 40"/>
          <p:cNvSpPr>
            <a:spLocks noChangeArrowheads="1"/>
          </p:cNvSpPr>
          <p:nvPr/>
        </p:nvSpPr>
        <p:spPr bwMode="auto">
          <a:xfrm>
            <a:off x="2574925" y="79057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2574925" y="80645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257492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2574926" y="7747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33164" name="Oval 44"/>
          <p:cNvSpPr>
            <a:spLocks noChangeArrowheads="1"/>
          </p:cNvSpPr>
          <p:nvPr/>
        </p:nvSpPr>
        <p:spPr bwMode="auto">
          <a:xfrm>
            <a:off x="2574926" y="7747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33165" name="Oval 45"/>
          <p:cNvSpPr>
            <a:spLocks noChangeArrowheads="1"/>
          </p:cNvSpPr>
          <p:nvPr/>
        </p:nvSpPr>
        <p:spPr bwMode="auto">
          <a:xfrm>
            <a:off x="2574925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33166" name="Oval 46"/>
          <p:cNvSpPr>
            <a:spLocks noChangeArrowheads="1"/>
          </p:cNvSpPr>
          <p:nvPr/>
        </p:nvSpPr>
        <p:spPr bwMode="auto">
          <a:xfrm>
            <a:off x="2606675" y="79057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133167" name="Oval 47"/>
          <p:cNvSpPr>
            <a:spLocks noChangeArrowheads="1"/>
          </p:cNvSpPr>
          <p:nvPr/>
        </p:nvSpPr>
        <p:spPr bwMode="auto">
          <a:xfrm>
            <a:off x="260667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133168" name="Oval 48"/>
          <p:cNvSpPr>
            <a:spLocks noChangeArrowheads="1"/>
          </p:cNvSpPr>
          <p:nvPr/>
        </p:nvSpPr>
        <p:spPr bwMode="auto">
          <a:xfrm>
            <a:off x="2574925" y="774701"/>
            <a:ext cx="1168400" cy="11334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33169" name="Oval 49"/>
          <p:cNvSpPr>
            <a:spLocks noChangeArrowheads="1"/>
          </p:cNvSpPr>
          <p:nvPr/>
        </p:nvSpPr>
        <p:spPr bwMode="auto">
          <a:xfrm>
            <a:off x="2574925" y="7747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33170" name="Oval 50"/>
          <p:cNvSpPr>
            <a:spLocks noChangeArrowheads="1"/>
          </p:cNvSpPr>
          <p:nvPr/>
        </p:nvSpPr>
        <p:spPr bwMode="auto">
          <a:xfrm>
            <a:off x="257492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33171" name="Oval 51"/>
          <p:cNvSpPr>
            <a:spLocks noChangeArrowheads="1"/>
          </p:cNvSpPr>
          <p:nvPr/>
        </p:nvSpPr>
        <p:spPr bwMode="auto">
          <a:xfrm>
            <a:off x="257492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33172" name="Oval 52"/>
          <p:cNvSpPr>
            <a:spLocks noChangeArrowheads="1"/>
          </p:cNvSpPr>
          <p:nvPr/>
        </p:nvSpPr>
        <p:spPr bwMode="auto">
          <a:xfrm>
            <a:off x="257492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33173" name="Oval 53"/>
          <p:cNvSpPr>
            <a:spLocks noChangeArrowheads="1"/>
          </p:cNvSpPr>
          <p:nvPr/>
        </p:nvSpPr>
        <p:spPr bwMode="auto">
          <a:xfrm>
            <a:off x="2574926" y="7747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33174" name="Oval 54"/>
          <p:cNvSpPr>
            <a:spLocks noChangeArrowheads="1"/>
          </p:cNvSpPr>
          <p:nvPr/>
        </p:nvSpPr>
        <p:spPr bwMode="auto">
          <a:xfrm>
            <a:off x="2574926" y="7747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33175" name="Oval 55"/>
          <p:cNvSpPr>
            <a:spLocks noChangeArrowheads="1"/>
          </p:cNvSpPr>
          <p:nvPr/>
        </p:nvSpPr>
        <p:spPr bwMode="auto">
          <a:xfrm>
            <a:off x="2574925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133176" name="Oval 56"/>
          <p:cNvSpPr>
            <a:spLocks noChangeArrowheads="1"/>
          </p:cNvSpPr>
          <p:nvPr/>
        </p:nvSpPr>
        <p:spPr bwMode="auto">
          <a:xfrm>
            <a:off x="2606675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33177" name="Oval 57"/>
          <p:cNvSpPr>
            <a:spLocks noChangeArrowheads="1"/>
          </p:cNvSpPr>
          <p:nvPr/>
        </p:nvSpPr>
        <p:spPr bwMode="auto">
          <a:xfrm>
            <a:off x="265112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33178" name="Oval 58"/>
          <p:cNvSpPr>
            <a:spLocks noChangeArrowheads="1"/>
          </p:cNvSpPr>
          <p:nvPr/>
        </p:nvSpPr>
        <p:spPr bwMode="auto">
          <a:xfrm>
            <a:off x="2574925" y="7747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3179" name="Oval 59"/>
          <p:cNvSpPr>
            <a:spLocks noChangeArrowheads="1"/>
          </p:cNvSpPr>
          <p:nvPr/>
        </p:nvSpPr>
        <p:spPr bwMode="auto">
          <a:xfrm>
            <a:off x="2574925" y="79375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33180" name="Oval 60"/>
          <p:cNvSpPr>
            <a:spLocks noChangeArrowheads="1"/>
          </p:cNvSpPr>
          <p:nvPr/>
        </p:nvSpPr>
        <p:spPr bwMode="auto">
          <a:xfrm>
            <a:off x="26352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33181" name="Oval 61"/>
          <p:cNvSpPr>
            <a:spLocks noChangeArrowheads="1"/>
          </p:cNvSpPr>
          <p:nvPr/>
        </p:nvSpPr>
        <p:spPr bwMode="auto">
          <a:xfrm>
            <a:off x="257492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33182" name="Oval 62"/>
          <p:cNvSpPr>
            <a:spLocks noChangeArrowheads="1"/>
          </p:cNvSpPr>
          <p:nvPr/>
        </p:nvSpPr>
        <p:spPr bwMode="auto">
          <a:xfrm>
            <a:off x="257492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33183" name="Oval 63"/>
          <p:cNvSpPr>
            <a:spLocks noChangeArrowheads="1"/>
          </p:cNvSpPr>
          <p:nvPr/>
        </p:nvSpPr>
        <p:spPr bwMode="auto">
          <a:xfrm>
            <a:off x="2590801" y="777876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33184" name="Oval 64"/>
          <p:cNvSpPr>
            <a:spLocks noChangeArrowheads="1"/>
          </p:cNvSpPr>
          <p:nvPr/>
        </p:nvSpPr>
        <p:spPr bwMode="auto">
          <a:xfrm>
            <a:off x="2574926" y="80645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33185" name="Oval 65"/>
          <p:cNvSpPr>
            <a:spLocks noChangeArrowheads="1"/>
          </p:cNvSpPr>
          <p:nvPr/>
        </p:nvSpPr>
        <p:spPr bwMode="auto">
          <a:xfrm>
            <a:off x="2574925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33186" name="Oval 66"/>
          <p:cNvSpPr>
            <a:spLocks noChangeArrowheads="1"/>
          </p:cNvSpPr>
          <p:nvPr/>
        </p:nvSpPr>
        <p:spPr bwMode="auto">
          <a:xfrm>
            <a:off x="260667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33187" name="Oval 67"/>
          <p:cNvSpPr>
            <a:spLocks noChangeArrowheads="1"/>
          </p:cNvSpPr>
          <p:nvPr/>
        </p:nvSpPr>
        <p:spPr bwMode="auto">
          <a:xfrm>
            <a:off x="260667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33188" name="Oval 68"/>
          <p:cNvSpPr>
            <a:spLocks noChangeArrowheads="1"/>
          </p:cNvSpPr>
          <p:nvPr/>
        </p:nvSpPr>
        <p:spPr bwMode="auto">
          <a:xfrm>
            <a:off x="2546350" y="746125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33189" name="Oval 69"/>
          <p:cNvSpPr>
            <a:spLocks noChangeArrowheads="1"/>
          </p:cNvSpPr>
          <p:nvPr/>
        </p:nvSpPr>
        <p:spPr bwMode="auto">
          <a:xfrm>
            <a:off x="2546350" y="746126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33190" name="Oval 70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133191" name="Oval 71"/>
          <p:cNvSpPr>
            <a:spLocks noChangeArrowheads="1"/>
          </p:cNvSpPr>
          <p:nvPr/>
        </p:nvSpPr>
        <p:spPr bwMode="auto">
          <a:xfrm>
            <a:off x="2546350" y="74612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33192" name="Oval 72"/>
          <p:cNvSpPr>
            <a:spLocks noChangeArrowheads="1"/>
          </p:cNvSpPr>
          <p:nvPr/>
        </p:nvSpPr>
        <p:spPr bwMode="auto">
          <a:xfrm>
            <a:off x="2546350" y="74612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33193" name="Oval 73"/>
          <p:cNvSpPr>
            <a:spLocks noChangeArrowheads="1"/>
          </p:cNvSpPr>
          <p:nvPr/>
        </p:nvSpPr>
        <p:spPr bwMode="auto">
          <a:xfrm>
            <a:off x="2546351" y="746126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33194" name="Oval 74"/>
          <p:cNvSpPr>
            <a:spLocks noChangeArrowheads="1"/>
          </p:cNvSpPr>
          <p:nvPr/>
        </p:nvSpPr>
        <p:spPr bwMode="auto">
          <a:xfrm>
            <a:off x="2546351" y="746126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33195" name="Oval 75"/>
          <p:cNvSpPr>
            <a:spLocks noChangeArrowheads="1"/>
          </p:cNvSpPr>
          <p:nvPr/>
        </p:nvSpPr>
        <p:spPr bwMode="auto">
          <a:xfrm>
            <a:off x="2546350" y="746126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33196" name="Oval 76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33197" name="Oval 77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33198" name="Oval 78"/>
          <p:cNvSpPr>
            <a:spLocks noChangeArrowheads="1"/>
          </p:cNvSpPr>
          <p:nvPr/>
        </p:nvSpPr>
        <p:spPr bwMode="auto">
          <a:xfrm>
            <a:off x="2546350" y="746125"/>
            <a:ext cx="11684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33199" name="Oval 79"/>
          <p:cNvSpPr>
            <a:spLocks noChangeArrowheads="1"/>
          </p:cNvSpPr>
          <p:nvPr/>
        </p:nvSpPr>
        <p:spPr bwMode="auto">
          <a:xfrm>
            <a:off x="2546350" y="746126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33200" name="Oval 80"/>
          <p:cNvSpPr>
            <a:spLocks noChangeArrowheads="1"/>
          </p:cNvSpPr>
          <p:nvPr/>
        </p:nvSpPr>
        <p:spPr bwMode="auto">
          <a:xfrm>
            <a:off x="259080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33201" name="Oval 81"/>
          <p:cNvSpPr>
            <a:spLocks noChangeArrowheads="1"/>
          </p:cNvSpPr>
          <p:nvPr/>
        </p:nvSpPr>
        <p:spPr bwMode="auto">
          <a:xfrm>
            <a:off x="2546350" y="74612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133202" name="Oval 82"/>
          <p:cNvSpPr>
            <a:spLocks noChangeArrowheads="1"/>
          </p:cNvSpPr>
          <p:nvPr/>
        </p:nvSpPr>
        <p:spPr bwMode="auto">
          <a:xfrm>
            <a:off x="2546350" y="74612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33203" name="Oval 83"/>
          <p:cNvSpPr>
            <a:spLocks noChangeArrowheads="1"/>
          </p:cNvSpPr>
          <p:nvPr/>
        </p:nvSpPr>
        <p:spPr bwMode="auto">
          <a:xfrm>
            <a:off x="2546351" y="746126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33204" name="Oval 84"/>
          <p:cNvSpPr>
            <a:spLocks noChangeArrowheads="1"/>
          </p:cNvSpPr>
          <p:nvPr/>
        </p:nvSpPr>
        <p:spPr bwMode="auto">
          <a:xfrm>
            <a:off x="2546351" y="746126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33205" name="Oval 85"/>
          <p:cNvSpPr>
            <a:spLocks noChangeArrowheads="1"/>
          </p:cNvSpPr>
          <p:nvPr/>
        </p:nvSpPr>
        <p:spPr bwMode="auto">
          <a:xfrm>
            <a:off x="2546350" y="746126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133206" name="Oval 86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33207" name="Oval 87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33208" name="Oval 88"/>
          <p:cNvSpPr>
            <a:spLocks noChangeArrowheads="1"/>
          </p:cNvSpPr>
          <p:nvPr/>
        </p:nvSpPr>
        <p:spPr bwMode="auto">
          <a:xfrm>
            <a:off x="2546350" y="746125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33209" name="Oval 89"/>
          <p:cNvSpPr>
            <a:spLocks noChangeArrowheads="1"/>
          </p:cNvSpPr>
          <p:nvPr/>
        </p:nvSpPr>
        <p:spPr bwMode="auto">
          <a:xfrm>
            <a:off x="2546350" y="746126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33210" name="Oval 90"/>
          <p:cNvSpPr>
            <a:spLocks noChangeArrowheads="1"/>
          </p:cNvSpPr>
          <p:nvPr/>
        </p:nvSpPr>
        <p:spPr bwMode="auto">
          <a:xfrm>
            <a:off x="254635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33211" name="Oval 91"/>
          <p:cNvSpPr>
            <a:spLocks noChangeArrowheads="1"/>
          </p:cNvSpPr>
          <p:nvPr/>
        </p:nvSpPr>
        <p:spPr bwMode="auto">
          <a:xfrm>
            <a:off x="2546350" y="74612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133212" name="Oval 92"/>
          <p:cNvSpPr>
            <a:spLocks noChangeArrowheads="1"/>
          </p:cNvSpPr>
          <p:nvPr/>
        </p:nvSpPr>
        <p:spPr bwMode="auto">
          <a:xfrm>
            <a:off x="2546350" y="746126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133213" name="Oval 93"/>
          <p:cNvSpPr>
            <a:spLocks noChangeArrowheads="1"/>
          </p:cNvSpPr>
          <p:nvPr/>
        </p:nvSpPr>
        <p:spPr bwMode="auto">
          <a:xfrm>
            <a:off x="2546351" y="746126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33214" name="Oval 94"/>
          <p:cNvSpPr>
            <a:spLocks noChangeArrowheads="1"/>
          </p:cNvSpPr>
          <p:nvPr/>
        </p:nvSpPr>
        <p:spPr bwMode="auto">
          <a:xfrm>
            <a:off x="2546351" y="746126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33215" name="Oval 95"/>
          <p:cNvSpPr>
            <a:spLocks noChangeArrowheads="1"/>
          </p:cNvSpPr>
          <p:nvPr/>
        </p:nvSpPr>
        <p:spPr bwMode="auto">
          <a:xfrm>
            <a:off x="2546350" y="746126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33216" name="Oval 96"/>
          <p:cNvSpPr>
            <a:spLocks noChangeArrowheads="1"/>
          </p:cNvSpPr>
          <p:nvPr/>
        </p:nvSpPr>
        <p:spPr bwMode="auto">
          <a:xfrm>
            <a:off x="2593975" y="7620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133217" name="Oval 97"/>
          <p:cNvSpPr>
            <a:spLocks noChangeArrowheads="1"/>
          </p:cNvSpPr>
          <p:nvPr/>
        </p:nvSpPr>
        <p:spPr bwMode="auto">
          <a:xfrm>
            <a:off x="2578100" y="74612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133218" name="Oval 98"/>
          <p:cNvSpPr>
            <a:spLocks noChangeArrowheads="1"/>
          </p:cNvSpPr>
          <p:nvPr/>
        </p:nvSpPr>
        <p:spPr bwMode="auto">
          <a:xfrm>
            <a:off x="2597150" y="7747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133219" name="Oval 99"/>
          <p:cNvSpPr>
            <a:spLocks noChangeArrowheads="1"/>
          </p:cNvSpPr>
          <p:nvPr/>
        </p:nvSpPr>
        <p:spPr bwMode="auto">
          <a:xfrm>
            <a:off x="2597150" y="7747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133220" name="Oval 100"/>
          <p:cNvSpPr>
            <a:spLocks noChangeArrowheads="1"/>
          </p:cNvSpPr>
          <p:nvPr/>
        </p:nvSpPr>
        <p:spPr bwMode="auto">
          <a:xfrm>
            <a:off x="25971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133221" name="Oval 101"/>
          <p:cNvSpPr>
            <a:spLocks noChangeArrowheads="1"/>
          </p:cNvSpPr>
          <p:nvPr/>
        </p:nvSpPr>
        <p:spPr bwMode="auto">
          <a:xfrm>
            <a:off x="2597150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52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133222" name="Oval 102"/>
          <p:cNvSpPr>
            <a:spLocks noChangeArrowheads="1"/>
          </p:cNvSpPr>
          <p:nvPr/>
        </p:nvSpPr>
        <p:spPr bwMode="auto">
          <a:xfrm>
            <a:off x="2597150" y="790576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133223" name="Oval 103"/>
          <p:cNvSpPr>
            <a:spLocks noChangeArrowheads="1"/>
          </p:cNvSpPr>
          <p:nvPr/>
        </p:nvSpPr>
        <p:spPr bwMode="auto">
          <a:xfrm>
            <a:off x="2597151" y="7747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133224" name="Oval 104"/>
          <p:cNvSpPr>
            <a:spLocks noChangeArrowheads="1"/>
          </p:cNvSpPr>
          <p:nvPr/>
        </p:nvSpPr>
        <p:spPr bwMode="auto">
          <a:xfrm>
            <a:off x="2597151" y="7747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133225" name="Oval 105"/>
          <p:cNvSpPr>
            <a:spLocks noChangeArrowheads="1"/>
          </p:cNvSpPr>
          <p:nvPr/>
        </p:nvSpPr>
        <p:spPr bwMode="auto">
          <a:xfrm>
            <a:off x="2549525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133226" name="Oval 106"/>
          <p:cNvSpPr>
            <a:spLocks noChangeArrowheads="1"/>
          </p:cNvSpPr>
          <p:nvPr/>
        </p:nvSpPr>
        <p:spPr bwMode="auto">
          <a:xfrm>
            <a:off x="25971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133227" name="Oval 107"/>
          <p:cNvSpPr>
            <a:spLocks noChangeArrowheads="1"/>
          </p:cNvSpPr>
          <p:nvPr/>
        </p:nvSpPr>
        <p:spPr bwMode="auto">
          <a:xfrm>
            <a:off x="25971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133228" name="Oval 108"/>
          <p:cNvSpPr>
            <a:spLocks noChangeArrowheads="1"/>
          </p:cNvSpPr>
          <p:nvPr/>
        </p:nvSpPr>
        <p:spPr bwMode="auto">
          <a:xfrm>
            <a:off x="2597150" y="746126"/>
            <a:ext cx="1168400" cy="1196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133229" name="Oval 109"/>
          <p:cNvSpPr>
            <a:spLocks noChangeArrowheads="1"/>
          </p:cNvSpPr>
          <p:nvPr/>
        </p:nvSpPr>
        <p:spPr bwMode="auto">
          <a:xfrm>
            <a:off x="2597150" y="7747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133230" name="Oval 110"/>
          <p:cNvSpPr>
            <a:spLocks noChangeArrowheads="1"/>
          </p:cNvSpPr>
          <p:nvPr/>
        </p:nvSpPr>
        <p:spPr bwMode="auto">
          <a:xfrm>
            <a:off x="25971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33231" name="Oval 111"/>
          <p:cNvSpPr>
            <a:spLocks noChangeArrowheads="1"/>
          </p:cNvSpPr>
          <p:nvPr/>
        </p:nvSpPr>
        <p:spPr bwMode="auto">
          <a:xfrm>
            <a:off x="2597150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107</a:t>
            </a:r>
          </a:p>
        </p:txBody>
      </p:sp>
      <p:sp>
        <p:nvSpPr>
          <p:cNvPr id="133232" name="Oval 112"/>
          <p:cNvSpPr>
            <a:spLocks noChangeArrowheads="1"/>
          </p:cNvSpPr>
          <p:nvPr/>
        </p:nvSpPr>
        <p:spPr bwMode="auto">
          <a:xfrm>
            <a:off x="2568575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133233" name="Oval 113"/>
          <p:cNvSpPr>
            <a:spLocks noChangeArrowheads="1"/>
          </p:cNvSpPr>
          <p:nvPr/>
        </p:nvSpPr>
        <p:spPr bwMode="auto">
          <a:xfrm>
            <a:off x="2597151" y="7747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133234" name="Oval 114"/>
          <p:cNvSpPr>
            <a:spLocks noChangeArrowheads="1"/>
          </p:cNvSpPr>
          <p:nvPr/>
        </p:nvSpPr>
        <p:spPr bwMode="auto">
          <a:xfrm>
            <a:off x="2597151" y="774701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133235" name="Oval 115"/>
          <p:cNvSpPr>
            <a:spLocks noChangeArrowheads="1"/>
          </p:cNvSpPr>
          <p:nvPr/>
        </p:nvSpPr>
        <p:spPr bwMode="auto">
          <a:xfrm>
            <a:off x="2597150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133236" name="Oval 116"/>
          <p:cNvSpPr>
            <a:spLocks noChangeArrowheads="1"/>
          </p:cNvSpPr>
          <p:nvPr/>
        </p:nvSpPr>
        <p:spPr bwMode="auto">
          <a:xfrm>
            <a:off x="261302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33237" name="Oval 117"/>
          <p:cNvSpPr>
            <a:spLocks noChangeArrowheads="1"/>
          </p:cNvSpPr>
          <p:nvPr/>
        </p:nvSpPr>
        <p:spPr bwMode="auto">
          <a:xfrm>
            <a:off x="2597150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133238" name="Oval 118"/>
          <p:cNvSpPr>
            <a:spLocks noChangeArrowheads="1"/>
          </p:cNvSpPr>
          <p:nvPr/>
        </p:nvSpPr>
        <p:spPr bwMode="auto">
          <a:xfrm>
            <a:off x="2597150" y="774700"/>
            <a:ext cx="1143000" cy="1143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133239" name="Oval 119"/>
          <p:cNvSpPr>
            <a:spLocks noChangeArrowheads="1"/>
          </p:cNvSpPr>
          <p:nvPr/>
        </p:nvSpPr>
        <p:spPr bwMode="auto">
          <a:xfrm>
            <a:off x="2597150" y="774701"/>
            <a:ext cx="11430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33240" name="Oval 120"/>
          <p:cNvSpPr>
            <a:spLocks noChangeArrowheads="1"/>
          </p:cNvSpPr>
          <p:nvPr/>
        </p:nvSpPr>
        <p:spPr bwMode="auto">
          <a:xfrm>
            <a:off x="2613025" y="774701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33241" name="Oval 121"/>
          <p:cNvSpPr>
            <a:spLocks noChangeArrowheads="1"/>
          </p:cNvSpPr>
          <p:nvPr/>
        </p:nvSpPr>
        <p:spPr bwMode="auto">
          <a:xfrm>
            <a:off x="2597150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33242" name="Oval 122"/>
          <p:cNvSpPr>
            <a:spLocks noChangeArrowheads="1"/>
          </p:cNvSpPr>
          <p:nvPr/>
        </p:nvSpPr>
        <p:spPr bwMode="auto">
          <a:xfrm>
            <a:off x="2597150" y="774701"/>
            <a:ext cx="11684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33243" name="Oval 123"/>
          <p:cNvSpPr>
            <a:spLocks noChangeArrowheads="1"/>
          </p:cNvSpPr>
          <p:nvPr/>
        </p:nvSpPr>
        <p:spPr bwMode="auto">
          <a:xfrm>
            <a:off x="2597151" y="774701"/>
            <a:ext cx="1127125" cy="11207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133244" name="Oval 124"/>
          <p:cNvSpPr>
            <a:spLocks noChangeArrowheads="1"/>
          </p:cNvSpPr>
          <p:nvPr/>
        </p:nvSpPr>
        <p:spPr bwMode="auto">
          <a:xfrm>
            <a:off x="2597151" y="790576"/>
            <a:ext cx="1158875" cy="10890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94</a:t>
            </a:r>
          </a:p>
        </p:txBody>
      </p:sp>
      <p:sp>
        <p:nvSpPr>
          <p:cNvPr id="133245" name="Oval 125"/>
          <p:cNvSpPr>
            <a:spLocks noChangeArrowheads="1"/>
          </p:cNvSpPr>
          <p:nvPr/>
        </p:nvSpPr>
        <p:spPr bwMode="auto">
          <a:xfrm>
            <a:off x="2597150" y="774701"/>
            <a:ext cx="1168400" cy="1139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33246" name="Oval 126"/>
          <p:cNvSpPr>
            <a:spLocks noChangeArrowheads="1"/>
          </p:cNvSpPr>
          <p:nvPr/>
        </p:nvSpPr>
        <p:spPr bwMode="auto">
          <a:xfrm>
            <a:off x="2644775" y="790576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133247" name="Oval 127"/>
          <p:cNvSpPr>
            <a:spLocks noChangeArrowheads="1"/>
          </p:cNvSpPr>
          <p:nvPr/>
        </p:nvSpPr>
        <p:spPr bwMode="auto">
          <a:xfrm>
            <a:off x="2590800" y="727075"/>
            <a:ext cx="1092200" cy="11017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7000" dirty="0">
                <a:solidFill>
                  <a:srgbClr val="0000FF"/>
                </a:solidFill>
                <a:latin typeface=".VnHelvetInsH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24704" name="Text Box 128"/>
          <p:cNvSpPr txBox="1">
            <a:spLocks noChangeArrowheads="1"/>
          </p:cNvSpPr>
          <p:nvPr/>
        </p:nvSpPr>
        <p:spPr bwMode="auto">
          <a:xfrm>
            <a:off x="33369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>
              <a:cs typeface="Arial" panose="020B0604020202020204" pitchFamily="34" charset="0"/>
            </a:endParaRPr>
          </a:p>
        </p:txBody>
      </p:sp>
      <p:sp>
        <p:nvSpPr>
          <p:cNvPr id="24705" name="AutoShape 4"/>
          <p:cNvSpPr>
            <a:spLocks noChangeArrowheads="1"/>
          </p:cNvSpPr>
          <p:nvPr/>
        </p:nvSpPr>
        <p:spPr bwMode="auto">
          <a:xfrm>
            <a:off x="4191000" y="1406069"/>
            <a:ext cx="6477000" cy="803731"/>
          </a:xfrm>
          <a:prstGeom prst="ribbon2">
            <a:avLst>
              <a:gd name="adj1" fmla="val 12500"/>
              <a:gd name="adj2" fmla="val 66694"/>
            </a:avLst>
          </a:prstGeom>
          <a:solidFill>
            <a:srgbClr val="0000FF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109250" dir="19467739" algn="ctr" rotWithShape="0">
              <a:schemeClr val="hlink"/>
            </a:outerShdw>
          </a:effectLst>
        </p:spPr>
        <p:txBody>
          <a:bodyPr wrap="square" tIns="137160" bIns="137160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 i="1" dirty="0">
                <a:solidFill>
                  <a:srgbClr val="EC00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HỎI THẢO LUẬN</a:t>
            </a:r>
            <a:endParaRPr lang="en-US" b="1" i="1" baseline="-250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06" name="Text Box 130" descr="Bouquet"/>
          <p:cNvSpPr txBox="1">
            <a:spLocks noChangeArrowheads="1"/>
          </p:cNvSpPr>
          <p:nvPr/>
        </p:nvSpPr>
        <p:spPr bwMode="auto">
          <a:xfrm>
            <a:off x="76200" y="2205039"/>
            <a:ext cx="4724400" cy="310854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1.Dựa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ếp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xâm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giang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san,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môn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thạch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4" name="Title 2"/>
          <p:cNvSpPr txBox="1">
            <a:spLocks/>
          </p:cNvSpPr>
          <p:nvPr/>
        </p:nvSpPr>
        <p:spPr>
          <a:xfrm>
            <a:off x="511176" y="29369"/>
            <a:ext cx="10972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35551"/>
              </p:ext>
            </p:extLst>
          </p:nvPr>
        </p:nvGraphicFramePr>
        <p:xfrm>
          <a:off x="4953000" y="2423160"/>
          <a:ext cx="71628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5410200" y="3394075"/>
            <a:ext cx="2667000" cy="2473325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san</a:t>
            </a:r>
          </a:p>
          <a:p>
            <a:pPr lvl="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138" name="Rounded Rectangle 4"/>
          <p:cNvSpPr/>
          <p:nvPr/>
        </p:nvSpPr>
        <p:spPr>
          <a:xfrm>
            <a:off x="8406233" y="3089276"/>
            <a:ext cx="3328567" cy="3082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2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85800"/>
            <a:ext cx="1508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1.VD:</a:t>
            </a:r>
          </a:p>
        </p:txBody>
      </p:sp>
    </p:spTree>
    <p:extLst>
      <p:ext uri="{BB962C8B-B14F-4D97-AF65-F5344CB8AC3E}">
        <p14:creationId xmlns:p14="http://schemas.microsoft.com/office/powerpoint/2010/main" val="79784621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4" grpId="0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4" grpId="0" animBg="1"/>
      <p:bldP spid="133165" grpId="0" animBg="1"/>
      <p:bldP spid="133166" grpId="0" animBg="1"/>
      <p:bldP spid="133167" grpId="0" animBg="1"/>
      <p:bldP spid="133168" grpId="0" animBg="1"/>
      <p:bldP spid="133169" grpId="0" animBg="1"/>
      <p:bldP spid="133170" grpId="0" animBg="1"/>
      <p:bldP spid="133171" grpId="0" animBg="1"/>
      <p:bldP spid="133172" grpId="0" animBg="1"/>
      <p:bldP spid="133173" grpId="0" animBg="1"/>
      <p:bldP spid="133174" grpId="0" animBg="1"/>
      <p:bldP spid="133175" grpId="0" animBg="1"/>
      <p:bldP spid="133176" grpId="0" animBg="1"/>
      <p:bldP spid="133177" grpId="0" animBg="1"/>
      <p:bldP spid="133178" grpId="0" animBg="1"/>
      <p:bldP spid="133179" grpId="0" animBg="1"/>
      <p:bldP spid="133180" grpId="0" animBg="1"/>
      <p:bldP spid="133181" grpId="0" animBg="1"/>
      <p:bldP spid="133182" grpId="0" animBg="1"/>
      <p:bldP spid="133183" grpId="0" animBg="1"/>
      <p:bldP spid="133184" grpId="0" animBg="1"/>
      <p:bldP spid="133185" grpId="0" animBg="1"/>
      <p:bldP spid="133186" grpId="0" animBg="1"/>
      <p:bldP spid="133187" grpId="0" animBg="1"/>
      <p:bldP spid="133188" grpId="0" animBg="1"/>
      <p:bldP spid="133189" grpId="0" animBg="1"/>
      <p:bldP spid="133190" grpId="0" animBg="1"/>
      <p:bldP spid="133191" grpId="0" animBg="1"/>
      <p:bldP spid="133192" grpId="0" animBg="1"/>
      <p:bldP spid="133193" grpId="0" animBg="1"/>
      <p:bldP spid="133194" grpId="0" animBg="1"/>
      <p:bldP spid="133195" grpId="0" animBg="1"/>
      <p:bldP spid="133196" grpId="0" animBg="1"/>
      <p:bldP spid="133197" grpId="0" animBg="1"/>
      <p:bldP spid="133198" grpId="0" animBg="1"/>
      <p:bldP spid="133199" grpId="0" animBg="1"/>
      <p:bldP spid="133200" grpId="0" animBg="1"/>
      <p:bldP spid="133201" grpId="0" animBg="1"/>
      <p:bldP spid="133202" grpId="0" animBg="1"/>
      <p:bldP spid="133203" grpId="0" animBg="1"/>
      <p:bldP spid="133204" grpId="0" animBg="1"/>
      <p:bldP spid="133205" grpId="0" animBg="1"/>
      <p:bldP spid="133206" grpId="0" animBg="1"/>
      <p:bldP spid="133207" grpId="0" animBg="1"/>
      <p:bldP spid="133208" grpId="0" animBg="1"/>
      <p:bldP spid="133209" grpId="0" animBg="1"/>
      <p:bldP spid="133210" grpId="0" animBg="1"/>
      <p:bldP spid="133211" grpId="0" animBg="1"/>
      <p:bldP spid="133212" grpId="0" animBg="1"/>
      <p:bldP spid="133213" grpId="0" animBg="1"/>
      <p:bldP spid="133214" grpId="0" animBg="1"/>
      <p:bldP spid="133215" grpId="0" animBg="1"/>
      <p:bldP spid="133216" grpId="0" animBg="1"/>
      <p:bldP spid="133217" grpId="0" animBg="1"/>
      <p:bldP spid="133218" grpId="0" animBg="1"/>
      <p:bldP spid="133219" grpId="0" animBg="1"/>
      <p:bldP spid="133220" grpId="0" animBg="1"/>
      <p:bldP spid="133221" grpId="0" animBg="1"/>
      <p:bldP spid="133222" grpId="0" animBg="1"/>
      <p:bldP spid="133223" grpId="0" animBg="1"/>
      <p:bldP spid="133224" grpId="0" animBg="1"/>
      <p:bldP spid="133225" grpId="0" animBg="1"/>
      <p:bldP spid="133226" grpId="0" animBg="1"/>
      <p:bldP spid="133227" grpId="0" animBg="1"/>
      <p:bldP spid="133228" grpId="0" animBg="1"/>
      <p:bldP spid="133229" grpId="0" animBg="1"/>
      <p:bldP spid="133230" grpId="0" animBg="1"/>
      <p:bldP spid="133231" grpId="0" animBg="1"/>
      <p:bldP spid="133232" grpId="0" animBg="1"/>
      <p:bldP spid="133233" grpId="0" animBg="1"/>
      <p:bldP spid="133234" grpId="0" animBg="1"/>
      <p:bldP spid="133235" grpId="0" animBg="1"/>
      <p:bldP spid="133236" grpId="0" animBg="1"/>
      <p:bldP spid="133237" grpId="0" animBg="1"/>
      <p:bldP spid="133238" grpId="0" animBg="1"/>
      <p:bldP spid="133239" grpId="0" animBg="1"/>
      <p:bldP spid="133240" grpId="0" animBg="1"/>
      <p:bldP spid="133241" grpId="0" animBg="1"/>
      <p:bldP spid="133242" grpId="0" animBg="1"/>
      <p:bldP spid="133243" grpId="0" animBg="1"/>
      <p:bldP spid="133244" grpId="0" animBg="1"/>
      <p:bldP spid="133245" grpId="0" animBg="1"/>
      <p:bldP spid="133246" grpId="0" animBg="1"/>
      <p:bldP spid="133247" grpId="0" animBg="1"/>
      <p:bldP spid="24705" grpId="0" animBg="1"/>
      <p:bldP spid="24706" grpId="0" animBg="1"/>
      <p:bldP spid="5" grpId="0" build="p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371600"/>
            <a:ext cx="10972800" cy="4434524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758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457200" y="152400"/>
            <a:ext cx="10972800" cy="1143000"/>
          </a:xfrm>
          <a:noFill/>
          <a:ln/>
        </p:spPr>
        <p:txBody>
          <a:bodyPr>
            <a:normAutofit/>
          </a:bodyPr>
          <a:lstStyle/>
          <a:p>
            <a:pPr marL="109728"/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</a:t>
            </a:r>
            <a:r>
              <a:rPr lang="en-US" sz="2800" b="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GHÉP HÁN VIỆT</a:t>
            </a:r>
            <a:endParaRPr lang="en-US" sz="2800" b="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667000" y="228600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+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38200" y="3276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667000" y="3306762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  <a:r>
              <a:rPr lang="en-US" sz="3200" dirty="0">
                <a:solidFill>
                  <a:srgbClr val="222268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14400" y="43434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400" y="441960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)+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2971800" y="2819400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>
            <a:off x="4724400" y="2819400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H="1">
            <a:off x="3200400" y="3886200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H="1">
            <a:off x="4876800" y="3886200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3810000" y="4953000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5791200" y="48926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3200" y="2971800"/>
            <a:ext cx="300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971800" y="4038600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81400" y="5105400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72000" y="2971800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4724400" y="4038600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638800" y="5029200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429000" y="5486400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66800"/>
            <a:ext cx="118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1.VD: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>
          <a:xfrm>
            <a:off x="609600" y="1295400"/>
            <a:ext cx="10972800" cy="1143000"/>
          </a:xfrm>
          <a:prstGeom prst="rect">
            <a:avLst/>
          </a:prstGeom>
          <a:noFill/>
          <a:ln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/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0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63602" y="5496580"/>
            <a:ext cx="617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26" grpId="0"/>
      <p:bldP spid="24" grpId="0"/>
      <p:bldP spid="27" grpId="0"/>
      <p:bldP spid="25" grpId="0"/>
      <p:bldP spid="28" grpId="0"/>
      <p:bldP spid="29" grpId="0" animBg="1"/>
      <p:bldP spid="3" grpId="0" animBg="1"/>
      <p:bldP spid="4" grpId="0" animBg="1"/>
      <p:bldP spid="5" grpId="0" animBg="1"/>
      <p:bldP spid="6" grpId="0" animBg="1"/>
      <p:bldP spid="7" grpId="0" animBg="1"/>
      <p:bldP spid="2" grpId="0"/>
      <p:bldP spid="8" grpId="0"/>
      <p:bldP spid="9" grpId="0"/>
      <p:bldP spid="31" grpId="0"/>
      <p:bldP spid="10" grpId="0"/>
      <p:bldP spid="11" grpId="0"/>
      <p:bldP spid="31764" grpId="0"/>
      <p:bldP spid="12" grpId="0"/>
      <p:bldP spid="30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914400" y="152400"/>
            <a:ext cx="10972800" cy="1143000"/>
          </a:xfrm>
          <a:noFill/>
          <a:ln/>
        </p:spPr>
        <p:txBody>
          <a:bodyPr>
            <a:normAutofit/>
          </a:bodyPr>
          <a:lstStyle/>
          <a:p>
            <a:pPr marL="109728"/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</a:t>
            </a:r>
            <a:r>
              <a:rPr lang="en-US" sz="28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GHÉP HÁN VIỆT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429000" y="2143780"/>
            <a:ext cx="4100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+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14400" y="321058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048000" y="3210580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+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ngựa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66800" y="4419600"/>
            <a:ext cx="2262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352800" y="4429780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+</a:t>
            </a:r>
            <a:r>
              <a:rPr lang="en-US" sz="2800" u="sng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68"/>
                </a:solidFill>
                <a:latin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222268"/>
                </a:solidFill>
                <a:latin typeface="Times New Roman" panose="02020603050405020304" pitchFamily="18" charset="0"/>
              </a:rPr>
              <a:t>)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86200" y="28336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4038600" y="26828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>
            <a:off x="5940425" y="26828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H="1">
            <a:off x="3733800" y="37496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H="1">
            <a:off x="5410200" y="37496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3657600" y="49688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5940425" y="4968875"/>
            <a:ext cx="3175" cy="288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15000" y="29098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581400" y="39004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05200" y="51196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5257800" y="39766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30"/>
          <p:cNvSpPr txBox="1">
            <a:spLocks noChangeArrowheads="1"/>
          </p:cNvSpPr>
          <p:nvPr/>
        </p:nvSpPr>
        <p:spPr bwMode="auto">
          <a:xfrm>
            <a:off x="5715000" y="5195887"/>
            <a:ext cx="28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895600" y="5675293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>
          <a:xfrm>
            <a:off x="609600" y="1219200"/>
            <a:ext cx="10972800" cy="1143000"/>
          </a:xfrm>
          <a:prstGeom prst="rect">
            <a:avLst/>
          </a:prstGeom>
          <a:noFill/>
          <a:ln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/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800" y="904409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1.VD:</a:t>
            </a:r>
          </a:p>
        </p:txBody>
      </p:sp>
      <p:sp>
        <p:nvSpPr>
          <p:cNvPr id="34" name="Text Box 1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600" y="2103437"/>
            <a:ext cx="1097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9728" indent="0">
              <a:spcBef>
                <a:spcPct val="50000"/>
              </a:spcBef>
              <a:buNone/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thư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D0D0D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7000" y="564898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26" grpId="0"/>
      <p:bldP spid="24" grpId="0"/>
      <p:bldP spid="27" grpId="0"/>
      <p:bldP spid="25" grpId="0"/>
      <p:bldP spid="28" grpId="0"/>
      <p:bldP spid="2" grpId="0"/>
      <p:bldP spid="29" grpId="0" animBg="1"/>
      <p:bldP spid="3" grpId="0" animBg="1"/>
      <p:bldP spid="4" grpId="0" animBg="1"/>
      <p:bldP spid="5" grpId="0" animBg="1"/>
      <p:bldP spid="6" grpId="0" animBg="1"/>
      <p:bldP spid="7" grpId="0" animBg="1"/>
      <p:bldP spid="31" grpId="0"/>
      <p:bldP spid="8" grpId="0"/>
      <p:bldP spid="9" grpId="0"/>
      <p:bldP spid="10" grpId="0"/>
      <p:bldP spid="11" grpId="0"/>
      <p:bldP spid="31764" grpId="0"/>
      <p:bldP spid="32" grpId="0" animBg="1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41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II. 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GHÉP HÁN VIỆT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:SGK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(P)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990600"/>
            <a:ext cx="8458200" cy="5638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10169263"/>
              </p:ext>
            </p:extLst>
          </p:nvPr>
        </p:nvGraphicFramePr>
        <p:xfrm>
          <a:off x="19050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3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1752600" y="1181755"/>
            <a:ext cx="734536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hoa1: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lệ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phi 1: phi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phi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đội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phi 2: phi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phi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nghĩa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phi 3: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phi,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vương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phi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vọng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lam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chiến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súc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endParaRPr lang="en-US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5591176" y="20574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4886326" y="25479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5375276" y="30686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5591176" y="36449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3"/>
          <p:cNvSpPr>
            <a:spLocks noChangeShapeType="1"/>
          </p:cNvSpPr>
          <p:nvPr/>
        </p:nvSpPr>
        <p:spPr bwMode="auto">
          <a:xfrm>
            <a:off x="5664201" y="41497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6024564" y="47244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>
            <a:off x="6024564" y="5300663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6"/>
          <p:cNvSpPr>
            <a:spLocks noChangeShapeType="1"/>
          </p:cNvSpPr>
          <p:nvPr/>
        </p:nvSpPr>
        <p:spPr bwMode="auto">
          <a:xfrm>
            <a:off x="5016501" y="587692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7"/>
          <p:cNvSpPr>
            <a:spLocks noChangeShapeType="1"/>
          </p:cNvSpPr>
          <p:nvPr/>
        </p:nvSpPr>
        <p:spPr bwMode="auto">
          <a:xfrm>
            <a:off x="4914901" y="635317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6372224" y="1748135"/>
            <a:ext cx="6564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660033"/>
                </a:solidFill>
                <a:latin typeface="Times New Roman" panose="02020603050405020304" pitchFamily="18" charset="0"/>
              </a:rPr>
              <a:t>hạt</a:t>
            </a:r>
            <a:r>
              <a:rPr lang="en-US" sz="2400" b="1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</a:rPr>
              <a:t>kín</a:t>
            </a:r>
            <a:endParaRPr lang="en-US" sz="2400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5800725" y="2290763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Nói về cái đẹp, lịch sự </a:t>
            </a:r>
            <a:endParaRPr lang="en-US" sz="24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6376989" y="2811463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bay</a:t>
            </a:r>
            <a:endParaRPr lang="en-US" sz="24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6362700" y="3375025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Trái với lẽ phải, trái với pháp luật</a:t>
            </a:r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6448425" y="3860800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Vợ thứ của vua</a:t>
            </a:r>
            <a:endParaRPr lang="en-US" sz="24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6737350" y="4456113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Ham muốn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6924675" y="5030788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Dự vào, có mặt</a:t>
            </a: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5851525" y="5621338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nhà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5692775" y="6081713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33"/>
                </a:solidFill>
                <a:latin typeface="Times New Roman" panose="02020603050405020304" pitchFamily="18" charset="0"/>
              </a:rPr>
              <a:t>Thêm vào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47800" y="605135"/>
            <a:ext cx="2794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1971675" y="-180975"/>
            <a:ext cx="8277225" cy="85725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2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/>
      <p:bldP spid="139283" grpId="0"/>
      <p:bldP spid="139284" grpId="0"/>
      <p:bldP spid="139285" grpId="0"/>
      <p:bldP spid="139286" grpId="0"/>
      <p:bldP spid="139287" grpId="0"/>
      <p:bldP spid="139288" grpId="0"/>
      <p:bldP spid="139289" grpId="0"/>
      <p:bldP spid="139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6481764" y="684213"/>
            <a:ext cx="388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805489" y="2284413"/>
            <a:ext cx="19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1440" name="Text Box 128"/>
          <p:cNvSpPr txBox="1">
            <a:spLocks noChangeArrowheads="1"/>
          </p:cNvSpPr>
          <p:nvPr/>
        </p:nvSpPr>
        <p:spPr bwMode="auto">
          <a:xfrm>
            <a:off x="33369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41462" name="Rectangle 150"/>
          <p:cNvSpPr>
            <a:spLocks noChangeArrowheads="1"/>
          </p:cNvSpPr>
          <p:nvPr/>
        </p:nvSpPr>
        <p:spPr bwMode="auto">
          <a:xfrm>
            <a:off x="1970089" y="609600"/>
            <a:ext cx="84470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VNI-Times" pitchFamily="2" charset="0"/>
              </a:defRPr>
            </a:lvl1pPr>
            <a:lvl2pPr>
              <a:defRPr sz="4200">
                <a:solidFill>
                  <a:schemeClr val="tx2"/>
                </a:solidFill>
                <a:latin typeface="VNI-Times" pitchFamily="2" charset="0"/>
              </a:defRPr>
            </a:lvl2pPr>
            <a:lvl3pPr>
              <a:defRPr sz="4200">
                <a:solidFill>
                  <a:schemeClr val="tx2"/>
                </a:solidFill>
                <a:latin typeface="VNI-Times" pitchFamily="2" charset="0"/>
              </a:defRPr>
            </a:lvl3pPr>
            <a:lvl4pPr>
              <a:defRPr sz="4200">
                <a:solidFill>
                  <a:schemeClr val="tx2"/>
                </a:solidFill>
                <a:latin typeface="VNI-Times" pitchFamily="2" charset="0"/>
              </a:defRPr>
            </a:lvl4pPr>
            <a:lvl5pPr>
              <a:defRPr sz="4200">
                <a:solidFill>
                  <a:schemeClr val="tx2"/>
                </a:solidFill>
                <a:latin typeface="VNI-Times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NI-Times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NI-Times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NI-Times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tập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2</a:t>
            </a:r>
            <a:b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Tìm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5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ghép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Hán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Việt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chứa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Hán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Việt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quốc</a:t>
            </a:r>
            <a:r>
              <a:rPr lang="en-US" sz="29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9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sơn</a:t>
            </a:r>
            <a:r>
              <a:rPr lang="en-US" sz="29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9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cư</a:t>
            </a:r>
            <a:r>
              <a:rPr lang="en-US" sz="29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sz="29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bại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(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chú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nghĩa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Nam </a:t>
            </a:r>
            <a:r>
              <a:rPr lang="en-US" sz="29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quốc</a:t>
            </a:r>
            <a:r>
              <a:rPr lang="en-US" sz="29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sơn</a:t>
            </a:r>
            <a:r>
              <a:rPr lang="en-US" sz="2900" b="1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2900" b="1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hà</a:t>
            </a:r>
            <a: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  <a:br>
              <a:rPr lang="en-US" sz="2900" b="1" dirty="0">
                <a:solidFill>
                  <a:srgbClr val="000066"/>
                </a:solidFill>
                <a:latin typeface="Times New Roman" panose="02020603050405020304" pitchFamily="18" charset="0"/>
              </a:rPr>
            </a:br>
            <a:endParaRPr lang="en-US" sz="29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63" name="AutoShape 151"/>
          <p:cNvSpPr>
            <a:spLocks noChangeArrowheads="1"/>
          </p:cNvSpPr>
          <p:nvPr/>
        </p:nvSpPr>
        <p:spPr bwMode="auto">
          <a:xfrm>
            <a:off x="2382839" y="2997200"/>
            <a:ext cx="2376487" cy="17732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464" name="AutoShape 152"/>
          <p:cNvSpPr>
            <a:spLocks noChangeArrowheads="1"/>
          </p:cNvSpPr>
          <p:nvPr/>
        </p:nvSpPr>
        <p:spPr bwMode="auto">
          <a:xfrm>
            <a:off x="2351089" y="4941889"/>
            <a:ext cx="2376487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1465" name="AutoShape 153"/>
          <p:cNvSpPr>
            <a:spLocks noChangeArrowheads="1"/>
          </p:cNvSpPr>
          <p:nvPr/>
        </p:nvSpPr>
        <p:spPr bwMode="auto">
          <a:xfrm>
            <a:off x="7104064" y="2924175"/>
            <a:ext cx="2376487" cy="17732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1466" name="Text Box 154"/>
          <p:cNvSpPr txBox="1">
            <a:spLocks noChangeArrowheads="1"/>
          </p:cNvSpPr>
          <p:nvPr/>
        </p:nvSpPr>
        <p:spPr bwMode="auto">
          <a:xfrm>
            <a:off x="3143250" y="371951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Quốc</a:t>
            </a:r>
          </a:p>
        </p:txBody>
      </p:sp>
      <p:sp>
        <p:nvSpPr>
          <p:cNvPr id="141467" name="Text Box 155"/>
          <p:cNvSpPr txBox="1">
            <a:spLocks noChangeArrowheads="1"/>
          </p:cNvSpPr>
          <p:nvPr/>
        </p:nvSpPr>
        <p:spPr bwMode="auto">
          <a:xfrm>
            <a:off x="3286125" y="57150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Cư</a:t>
            </a:r>
          </a:p>
        </p:txBody>
      </p:sp>
      <p:sp>
        <p:nvSpPr>
          <p:cNvPr id="141468" name="Text Box 156"/>
          <p:cNvSpPr txBox="1">
            <a:spLocks noChangeArrowheads="1"/>
          </p:cNvSpPr>
          <p:nvPr/>
        </p:nvSpPr>
        <p:spPr bwMode="auto">
          <a:xfrm>
            <a:off x="7953375" y="36449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Sơn</a:t>
            </a:r>
          </a:p>
        </p:txBody>
      </p:sp>
      <p:sp>
        <p:nvSpPr>
          <p:cNvPr id="141469" name="AutoShape 157"/>
          <p:cNvSpPr>
            <a:spLocks noChangeArrowheads="1"/>
          </p:cNvSpPr>
          <p:nvPr/>
        </p:nvSpPr>
        <p:spPr bwMode="auto">
          <a:xfrm>
            <a:off x="7032625" y="4941889"/>
            <a:ext cx="2376488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1470" name="Text Box 158"/>
          <p:cNvSpPr txBox="1">
            <a:spLocks noChangeArrowheads="1"/>
          </p:cNvSpPr>
          <p:nvPr/>
        </p:nvSpPr>
        <p:spPr bwMode="auto">
          <a:xfrm>
            <a:off x="7967663" y="566261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Bại</a:t>
            </a:r>
          </a:p>
        </p:txBody>
      </p:sp>
      <p:pic>
        <p:nvPicPr>
          <p:cNvPr id="16" name="Picture 94" descr="Digit 180"/>
          <p:cNvPicPr>
            <a:picLocks noChangeAspect="1" noChangeArrowheads="1" noCrop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-26895"/>
            <a:ext cx="2714625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1970089" y="15968"/>
            <a:ext cx="8277225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447800" y="605135"/>
            <a:ext cx="2794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317417984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91" name="Picture 5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511675" y="8540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gia</a:t>
            </a:r>
          </a:p>
        </p:txBody>
      </p:sp>
      <p:sp>
        <p:nvSpPr>
          <p:cNvPr id="142354" name="AutoShape 18"/>
          <p:cNvSpPr>
            <a:spLocks noChangeArrowheads="1"/>
          </p:cNvSpPr>
          <p:nvPr/>
        </p:nvSpPr>
        <p:spPr bwMode="auto">
          <a:xfrm>
            <a:off x="2179639" y="477839"/>
            <a:ext cx="2376487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3417888" y="5851526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7608889" y="592139"/>
            <a:ext cx="2376487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8472489" y="138271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60" name="AutoShape 24"/>
          <p:cNvSpPr>
            <a:spLocks noChangeArrowheads="1"/>
          </p:cNvSpPr>
          <p:nvPr/>
        </p:nvSpPr>
        <p:spPr bwMode="auto">
          <a:xfrm>
            <a:off x="2481264" y="4411664"/>
            <a:ext cx="2376487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3273426" y="5130801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3128963" y="444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kì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1524000" y="769938"/>
            <a:ext cx="162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cường</a:t>
            </a:r>
          </a:p>
        </p:txBody>
      </p:sp>
      <p:sp>
        <p:nvSpPr>
          <p:cNvPr id="142365" name="Text Box 29"/>
          <p:cNvSpPr txBox="1">
            <a:spLocks noChangeArrowheads="1"/>
          </p:cNvSpPr>
          <p:nvPr/>
        </p:nvSpPr>
        <p:spPr bwMode="auto">
          <a:xfrm>
            <a:off x="2106614" y="2162175"/>
            <a:ext cx="1195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huy</a:t>
            </a: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3863975" y="21336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ngữ</a:t>
            </a:r>
          </a:p>
        </p:txBody>
      </p:sp>
      <p:sp>
        <p:nvSpPr>
          <p:cNvPr id="142367" name="Text Box 31"/>
          <p:cNvSpPr txBox="1">
            <a:spLocks noChangeArrowheads="1"/>
          </p:cNvSpPr>
          <p:nvPr/>
        </p:nvSpPr>
        <p:spPr bwMode="auto">
          <a:xfrm>
            <a:off x="7277100" y="230663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chung</a:t>
            </a:r>
          </a:p>
        </p:txBody>
      </p:sp>
      <p:sp>
        <p:nvSpPr>
          <p:cNvPr id="142368" name="Text Box 32"/>
          <p:cNvSpPr txBox="1">
            <a:spLocks noChangeArrowheads="1"/>
          </p:cNvSpPr>
          <p:nvPr/>
        </p:nvSpPr>
        <p:spPr bwMode="auto">
          <a:xfrm>
            <a:off x="9336089" y="229393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trú</a:t>
            </a:r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9407525" y="150018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xá</a:t>
            </a: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8442325" y="11588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dân</a:t>
            </a:r>
          </a:p>
        </p:txBody>
      </p: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6845300" y="936625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định</a:t>
            </a:r>
          </a:p>
        </p:txBody>
      </p:sp>
      <p:sp>
        <p:nvSpPr>
          <p:cNvPr id="142372" name="Text Box 36"/>
          <p:cNvSpPr txBox="1">
            <a:spLocks noChangeArrowheads="1"/>
          </p:cNvSpPr>
          <p:nvPr/>
        </p:nvSpPr>
        <p:spPr bwMode="auto">
          <a:xfrm>
            <a:off x="4843464" y="478631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khê</a:t>
            </a: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3271839" y="397986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lâm</a:t>
            </a:r>
          </a:p>
        </p:txBody>
      </p:sp>
      <p:sp>
        <p:nvSpPr>
          <p:cNvPr id="142374" name="Text Box 38"/>
          <p:cNvSpPr txBox="1">
            <a:spLocks noChangeArrowheads="1"/>
          </p:cNvSpPr>
          <p:nvPr/>
        </p:nvSpPr>
        <p:spPr bwMode="auto">
          <a:xfrm>
            <a:off x="1631950" y="475615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giang</a:t>
            </a:r>
          </a:p>
        </p:txBody>
      </p: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4065589" y="6067425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thủy</a:t>
            </a:r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2263775" y="605313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cước</a:t>
            </a: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2940050" y="120015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Quốc</a:t>
            </a:r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8401050" y="138271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Cư</a:t>
            </a: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3330575" y="513238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Sơn</a:t>
            </a:r>
          </a:p>
        </p:txBody>
      </p:sp>
      <p:sp>
        <p:nvSpPr>
          <p:cNvPr id="142381" name="Text Box 45"/>
          <p:cNvSpPr txBox="1">
            <a:spLocks noChangeArrowheads="1"/>
          </p:cNvSpPr>
          <p:nvPr/>
        </p:nvSpPr>
        <p:spPr bwMode="auto">
          <a:xfrm>
            <a:off x="8269288" y="5851526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82" name="AutoShape 46"/>
          <p:cNvSpPr>
            <a:spLocks noChangeArrowheads="1"/>
          </p:cNvSpPr>
          <p:nvPr/>
        </p:nvSpPr>
        <p:spPr bwMode="auto">
          <a:xfrm>
            <a:off x="7332664" y="4411664"/>
            <a:ext cx="2376487" cy="17732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83" name="Text Box 47"/>
          <p:cNvSpPr txBox="1">
            <a:spLocks noChangeArrowheads="1"/>
          </p:cNvSpPr>
          <p:nvPr/>
        </p:nvSpPr>
        <p:spPr bwMode="auto">
          <a:xfrm>
            <a:off x="8124826" y="5130801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2384" name="Text Box 48"/>
          <p:cNvSpPr txBox="1">
            <a:spLocks noChangeArrowheads="1"/>
          </p:cNvSpPr>
          <p:nvPr/>
        </p:nvSpPr>
        <p:spPr bwMode="auto">
          <a:xfrm>
            <a:off x="9694864" y="478631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chiến</a:t>
            </a:r>
          </a:p>
        </p:txBody>
      </p:sp>
      <p:sp>
        <p:nvSpPr>
          <p:cNvPr id="142385" name="Text Box 49"/>
          <p:cNvSpPr txBox="1">
            <a:spLocks noChangeArrowheads="1"/>
          </p:cNvSpPr>
          <p:nvPr/>
        </p:nvSpPr>
        <p:spPr bwMode="auto">
          <a:xfrm>
            <a:off x="8123239" y="3979863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đại</a:t>
            </a:r>
          </a:p>
        </p:txBody>
      </p:sp>
      <p:sp>
        <p:nvSpPr>
          <p:cNvPr id="142386" name="Text Box 50"/>
          <p:cNvSpPr txBox="1">
            <a:spLocks noChangeArrowheads="1"/>
          </p:cNvSpPr>
          <p:nvPr/>
        </p:nvSpPr>
        <p:spPr bwMode="auto">
          <a:xfrm>
            <a:off x="6483350" y="475615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thất</a:t>
            </a:r>
          </a:p>
        </p:txBody>
      </p:sp>
      <p:sp>
        <p:nvSpPr>
          <p:cNvPr id="142387" name="Text Box 51"/>
          <p:cNvSpPr txBox="1">
            <a:spLocks noChangeArrowheads="1"/>
          </p:cNvSpPr>
          <p:nvPr/>
        </p:nvSpPr>
        <p:spPr bwMode="auto">
          <a:xfrm>
            <a:off x="8916989" y="6067425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thảm</a:t>
            </a:r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7115175" y="6053138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</a:rPr>
              <a:t>vong</a:t>
            </a:r>
          </a:p>
        </p:txBody>
      </p:sp>
      <p:sp>
        <p:nvSpPr>
          <p:cNvPr id="142389" name="Text Box 53"/>
          <p:cNvSpPr txBox="1">
            <a:spLocks noChangeArrowheads="1"/>
          </p:cNvSpPr>
          <p:nvPr/>
        </p:nvSpPr>
        <p:spPr bwMode="auto">
          <a:xfrm>
            <a:off x="8181975" y="5132388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Bại</a:t>
            </a:r>
          </a:p>
        </p:txBody>
      </p:sp>
    </p:spTree>
    <p:extLst>
      <p:ext uri="{BB962C8B-B14F-4D97-AF65-F5344CB8AC3E}">
        <p14:creationId xmlns:p14="http://schemas.microsoft.com/office/powerpoint/2010/main" val="23983243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495551" y="782637"/>
            <a:ext cx="7129463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hữu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ích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thắng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mật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tân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binh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đãi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hỏa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</a:rPr>
              <a:t>a.Từ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latin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</a:rPr>
              <a:t>b.Từ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849562" y="4286250"/>
            <a:ext cx="705643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trước</a:t>
            </a:r>
            <a:r>
              <a:rPr lang="en-US" b="1" dirty="0">
                <a:latin typeface="Times New Roman" panose="02020603050405020304" pitchFamily="18" charset="0"/>
              </a:rPr>
              <a:t>:</a:t>
            </a:r>
            <a:r>
              <a:rPr lang="en-US" b="1" u="sng" dirty="0">
                <a:latin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hữu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ích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phát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thanh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phòng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hoả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bảo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mật</a:t>
            </a:r>
            <a:endParaRPr lang="en-US" b="1" i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</a:rPr>
              <a:t>Yếu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đứng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nhân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đại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thắng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tân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binh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hậu</a:t>
            </a:r>
            <a:r>
              <a:rPr lang="en-US" b="1" i="1" u="sng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990033"/>
                </a:solidFill>
                <a:latin typeface="Times New Roman" panose="02020603050405020304" pitchFamily="18" charset="0"/>
              </a:rPr>
              <a:t>đãi</a:t>
            </a:r>
            <a:r>
              <a:rPr lang="en-US" b="1" i="1" u="sng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9900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70089" y="15968"/>
            <a:ext cx="8277225" cy="857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34405" y="457200"/>
            <a:ext cx="2794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8862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43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914400"/>
            <a:ext cx="8382000" cy="563880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sz="3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029968" lvl="8" indent="0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ja-JP" altLang="en-US" sz="4000" b="1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</a:t>
            </a:r>
            <a:r>
              <a:rPr lang="ja-JP" altLang="en-US" sz="40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</a:t>
            </a:r>
            <a:r>
              <a:rPr lang="ja-JP" altLang="en-US" sz="40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山</a:t>
            </a:r>
            <a:r>
              <a:rPr lang="ja-JP" altLang="en-US" sz="40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河</a:t>
            </a:r>
            <a:r>
              <a:rPr lang="ja-JP" altLang="en-US" sz="4000" b="1" dirty="0">
                <a:solidFill>
                  <a:srgbClr val="FF0000"/>
                </a:solidFill>
              </a:rPr>
              <a:t>  </a:t>
            </a:r>
            <a:r>
              <a:rPr lang="en-US" altLang="ja-JP" sz="4000" b="1" dirty="0">
                <a:solidFill>
                  <a:srgbClr val="FF0000"/>
                </a:solidFill>
              </a:rPr>
              <a:t>		</a:t>
            </a:r>
            <a:endParaRPr lang="ja-JP" altLang="en-US" sz="4000" b="1" dirty="0">
              <a:solidFill>
                <a:srgbClr val="FF0000"/>
              </a:solidFill>
            </a:endParaRPr>
          </a:p>
          <a:p>
            <a:pPr marL="2029968" lvl="8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</a:t>
            </a:r>
            <a:r>
              <a:rPr lang="ja-JP" altLang="en-US" sz="40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國</a:t>
            </a:r>
            <a:r>
              <a:rPr lang="ja-JP" altLang="en-US" sz="40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山</a:t>
            </a:r>
            <a:r>
              <a:rPr lang="ja-JP" altLang="en-US" sz="40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河</a:t>
            </a:r>
            <a:r>
              <a:rPr lang="ja-JP" altLang="en-US" sz="4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南</a:t>
            </a:r>
            <a:r>
              <a:rPr lang="ja-JP" altLang="en-US" sz="4000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帝</a:t>
            </a:r>
            <a:r>
              <a:rPr lang="ja-JP" altLang="en-US" sz="4000" b="1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居</a:t>
            </a:r>
            <a:r>
              <a:rPr lang="ja-JP" altLang="en-US" sz="4000" b="1" dirty="0">
                <a:solidFill>
                  <a:srgbClr val="FF0000"/>
                </a:solidFill>
              </a:rPr>
              <a:t> </a:t>
            </a:r>
            <a:br>
              <a:rPr lang="ja-JP" altLang="en-US" sz="4000" b="1" dirty="0">
                <a:solidFill>
                  <a:srgbClr val="FF0000"/>
                </a:solidFill>
              </a:rPr>
            </a:br>
            <a:r>
              <a:rPr lang="ja-JP" altLang="en-US" sz="4000" b="1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截</a:t>
            </a:r>
            <a:r>
              <a:rPr lang="ja-JP" altLang="en-US" sz="4000" b="1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然</a:t>
            </a:r>
            <a:r>
              <a:rPr lang="ja-JP" altLang="en-US" sz="4000" b="1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定</a:t>
            </a:r>
            <a:r>
              <a:rPr lang="ja-JP" altLang="en-US" sz="4000" b="1" dirty="0">
                <a:solidFill>
                  <a:srgbClr val="FF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分</a:t>
            </a:r>
            <a:r>
              <a:rPr lang="ja-JP" altLang="en-US" sz="4000" b="1" dirty="0">
                <a:solidFill>
                  <a:srgbClr val="FF000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在</a:t>
            </a:r>
            <a:r>
              <a:rPr lang="ja-JP" altLang="en-US" sz="4000" b="1" dirty="0">
                <a:solidFill>
                  <a:srgbClr val="FF00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天</a:t>
            </a:r>
            <a:r>
              <a:rPr lang="ja-JP" altLang="en-US" sz="4000" b="1" dirty="0">
                <a:solidFill>
                  <a:srgbClr val="FF00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書</a:t>
            </a:r>
            <a:r>
              <a:rPr lang="ja-JP" altLang="en-US" sz="4000" b="1" dirty="0">
                <a:solidFill>
                  <a:srgbClr val="FF0000"/>
                </a:solidFill>
              </a:rPr>
              <a:t> </a:t>
            </a:r>
            <a:r>
              <a:rPr lang="en-US" altLang="ja-JP" sz="4000" b="1" dirty="0">
                <a:solidFill>
                  <a:srgbClr val="FF0000"/>
                </a:solidFill>
              </a:rPr>
              <a:t>	</a:t>
            </a:r>
            <a:r>
              <a:rPr lang="ja-JP" altLang="en-US" sz="4000" b="1" dirty="0">
                <a:solidFill>
                  <a:srgbClr val="FF0000"/>
                </a:solidFill>
              </a:rPr>
              <a:t/>
            </a:r>
            <a:br>
              <a:rPr lang="ja-JP" altLang="en-US" sz="4000" b="1" dirty="0">
                <a:solidFill>
                  <a:srgbClr val="FF0000"/>
                </a:solidFill>
              </a:rPr>
            </a:br>
            <a:r>
              <a:rPr lang="ja-JP" altLang="en-US" sz="4000" b="1" dirty="0">
                <a:solidFill>
                  <a:srgbClr val="FF00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如</a:t>
            </a:r>
            <a:r>
              <a:rPr lang="ja-JP" altLang="en-US" sz="4000" b="1" dirty="0">
                <a:solidFill>
                  <a:srgbClr val="FF000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何</a:t>
            </a:r>
            <a:r>
              <a:rPr lang="ja-JP" altLang="en-US" sz="4000" b="1" dirty="0">
                <a:solidFill>
                  <a:srgbClr val="FF0000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逆</a:t>
            </a:r>
            <a:r>
              <a:rPr lang="ja-JP" altLang="en-US" sz="4000" b="1" dirty="0">
                <a:solidFill>
                  <a:srgbClr val="FF0000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虜</a:t>
            </a:r>
            <a:r>
              <a:rPr lang="ja-JP" altLang="en-US" sz="4000" b="1" dirty="0">
                <a:solidFill>
                  <a:srgbClr val="FF0000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來</a:t>
            </a:r>
            <a:r>
              <a:rPr lang="ja-JP" altLang="en-US" sz="4000" b="1" dirty="0">
                <a:solidFill>
                  <a:srgbClr val="FF0000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侵</a:t>
            </a:r>
            <a:r>
              <a:rPr lang="ja-JP" altLang="en-US" sz="4000" b="1" dirty="0">
                <a:solidFill>
                  <a:srgbClr val="FF0000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犯</a:t>
            </a:r>
            <a:r>
              <a:rPr lang="ja-JP" altLang="en-US" sz="4000" b="1" dirty="0">
                <a:solidFill>
                  <a:srgbClr val="FF0000"/>
                </a:solidFill>
              </a:rPr>
              <a:t> </a:t>
            </a:r>
            <a:br>
              <a:rPr lang="ja-JP" altLang="en-US" sz="4000" b="1" dirty="0">
                <a:solidFill>
                  <a:srgbClr val="FF0000"/>
                </a:solidFill>
              </a:rPr>
            </a:br>
            <a:r>
              <a:rPr lang="ja-JP" altLang="en-US" sz="4000" b="1" dirty="0">
                <a:solidFill>
                  <a:srgbClr val="FF0000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汝</a:t>
            </a:r>
            <a:r>
              <a:rPr lang="ja-JP" altLang="en-US" sz="4000" b="1" dirty="0">
                <a:solidFill>
                  <a:srgbClr val="FF0000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等</a:t>
            </a:r>
            <a:r>
              <a:rPr lang="ja-JP" altLang="en-US" sz="4000" b="1" dirty="0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行</a:t>
            </a:r>
            <a:r>
              <a:rPr lang="ja-JP" altLang="en-US" sz="4000" b="1" dirty="0">
                <a:solidFill>
                  <a:srgbClr val="FF0000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看</a:t>
            </a:r>
            <a:r>
              <a:rPr lang="ja-JP" altLang="en-US" sz="4000" b="1" dirty="0">
                <a:solidFill>
                  <a:srgbClr val="FF0000"/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取</a:t>
            </a:r>
            <a:r>
              <a:rPr lang="ja-JP" altLang="en-US" sz="4000" b="1" dirty="0">
                <a:solidFill>
                  <a:srgbClr val="FF0000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敗</a:t>
            </a:r>
            <a:r>
              <a:rPr lang="ja-JP" altLang="en-US" sz="4000" b="1" dirty="0">
                <a:solidFill>
                  <a:srgbClr val="FF0000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虛</a:t>
            </a:r>
            <a:endParaRPr lang="ja-JP" altLang="en-US" sz="4000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 </a:t>
            </a:r>
            <a:endParaRPr lang="en-US" altLang="ja-JP" sz="4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vi-VN" sz="4100" b="1" dirty="0">
                <a:latin typeface="Times New Roman" pitchFamily="18" charset="0"/>
                <a:cs typeface="Times New Roman" pitchFamily="18" charset="0"/>
              </a:rPr>
              <a:t>Nam quốc sơn hà</a:t>
            </a:r>
            <a:r>
              <a:rPr lang="vi-VN" sz="4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vi-VN" sz="4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vi-VN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vi-VN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vi-VN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vi-VN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dirty="0">
                <a:latin typeface="Times New Roman" pitchFamily="18" charset="0"/>
                <a:cs typeface="Times New Roman" pitchFamily="18" charset="0"/>
              </a:rPr>
              <a:t>Nam đế cư, </a:t>
            </a:r>
            <a:br>
              <a:rPr lang="vi-VN" sz="4100" dirty="0">
                <a:latin typeface="Times New Roman" pitchFamily="18" charset="0"/>
                <a:cs typeface="Times New Roman" pitchFamily="18" charset="0"/>
              </a:rPr>
            </a:b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100" dirty="0">
                <a:latin typeface="Times New Roman" pitchFamily="18" charset="0"/>
                <a:cs typeface="Times New Roman" pitchFamily="18" charset="0"/>
              </a:rPr>
              <a:t>Tiệt nhiên định phận tại thiên thư.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4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1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100" dirty="0">
                <a:latin typeface="Times New Roman" pitchFamily="18" charset="0"/>
                <a:cs typeface="Times New Roman" pitchFamily="18" charset="0"/>
              </a:rPr>
              <a:t>Như hà nghịch lỗ lai xâm phạm, </a:t>
            </a:r>
            <a:br>
              <a:rPr lang="vi-VN" sz="4100" dirty="0">
                <a:latin typeface="Times New Roman" pitchFamily="18" charset="0"/>
                <a:cs typeface="Times New Roman" pitchFamily="18" charset="0"/>
              </a:rPr>
            </a:b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100" dirty="0">
                <a:latin typeface="Times New Roman" pitchFamily="18" charset="0"/>
                <a:cs typeface="Times New Roman" pitchFamily="18" charset="0"/>
              </a:rPr>
              <a:t>Nhữ đẳng hành khan thủ bại hư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1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162800" y="2133600"/>
            <a:ext cx="152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8077200" y="4572000"/>
            <a:ext cx="5334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52600" y="785019"/>
            <a:ext cx="60960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ĐƠN VỊ CẤU TẠO TỪ HÁN VIỆT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752600" y="1143000"/>
            <a:ext cx="1828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dụ1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686800" y="5151438"/>
            <a:ext cx="1828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7239000" y="2560638"/>
            <a:ext cx="1828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524000"/>
            <a:ext cx="8229600" cy="4876800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/>
              <a:t>**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*TRÒ CHƠI ĐUỔI HÌNH BẮT CHỮ</a:t>
            </a:r>
          </a:p>
        </p:txBody>
      </p:sp>
      <p:pic>
        <p:nvPicPr>
          <p:cNvPr id="3074" name="Picture 2" descr="C:\Users\Administrator.VUKYL679MSFRLCR\Desktop\anh-dep-ve-tinh-m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657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.VUKYL679MSFRLC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342900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VUKYL679MSFRLCR\Desktop\ngay-cua-cha-2-14976926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1"/>
            <a:ext cx="822960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.VUKYL679MSFRLCR\Desktop\4d0fed16416709827f3254092376d1bc601195c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685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 descr="Ảnh có chứa cỏ, ngoài trời, cây, bầu trời&#10;&#10;Mô tả được tạo tự động">
            <a:extLst>
              <a:ext uri="{FF2B5EF4-FFF2-40B4-BE49-F238E27FC236}">
                <a16:creationId xmlns="" xmlns:a16="http://schemas.microsoft.com/office/drawing/2014/main" id="{39CCACD7-54F1-40E6-8CF9-A7FBE046F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38200"/>
            <a:ext cx="685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04801"/>
            <a:ext cx="8229600" cy="5702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*CỦNG CỐ - DẶN DÒ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(SGK, tr.71)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VD (SGK, tr.71 - 72)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1,2 (SGK, tr. 72 - 73)</a:t>
            </a:r>
          </a:p>
        </p:txBody>
      </p:sp>
    </p:spTree>
    <p:extLst>
      <p:ext uri="{BB962C8B-B14F-4D97-AF65-F5344CB8AC3E}">
        <p14:creationId xmlns:p14="http://schemas.microsoft.com/office/powerpoint/2010/main" val="4550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/>
            </a:r>
            <a:br>
              <a:rPr lang="en-US" sz="4400" dirty="0">
                <a:solidFill>
                  <a:schemeClr val="accent2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04" y="-1"/>
            <a:ext cx="82121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9479"/>
            <a:ext cx="7963340" cy="49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ình ảnh 3" descr="Ảnh có chứa hoa, cỏ, cây, cánh đồng&#10;&#10;Mô tả được tạo tự động">
            <a:extLst>
              <a:ext uri="{FF2B5EF4-FFF2-40B4-BE49-F238E27FC236}">
                <a16:creationId xmlns="" xmlns:a16="http://schemas.microsoft.com/office/drawing/2014/main" id="{374C773F-5153-4BC5-B9B7-696C899A0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9479"/>
            <a:ext cx="9144000" cy="50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4191000" y="1219200"/>
            <a:ext cx="5867400" cy="1828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299045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638800" y="3200401"/>
            <a:ext cx="1447800" cy="7638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2209800" y="3698389"/>
            <a:ext cx="1371600" cy="72121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384" y="4756244"/>
            <a:ext cx="131039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5562600" y="4112918"/>
            <a:ext cx="4794354" cy="7638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5854908" y="4570118"/>
            <a:ext cx="1460292" cy="7638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2133600" y="3200401"/>
            <a:ext cx="1447800" cy="7638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Nam</a:t>
            </a: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5791200" y="3733801"/>
            <a:ext cx="1445302" cy="76388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06383" y="3669975"/>
            <a:ext cx="2179820" cy="85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3"/>
          </p:cNvCxnSpPr>
          <p:nvPr/>
        </p:nvCxnSpPr>
        <p:spPr>
          <a:xfrm>
            <a:off x="3581400" y="4058995"/>
            <a:ext cx="2309734" cy="93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3"/>
          </p:cNvCxnSpPr>
          <p:nvPr/>
        </p:nvCxnSpPr>
        <p:spPr>
          <a:xfrm flipV="1">
            <a:off x="3429000" y="3693069"/>
            <a:ext cx="2425908" cy="83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06022" y="4238770"/>
            <a:ext cx="2648886" cy="770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itle 2"/>
          <p:cNvSpPr txBox="1">
            <a:spLocks/>
          </p:cNvSpPr>
          <p:nvPr/>
        </p:nvSpPr>
        <p:spPr>
          <a:xfrm>
            <a:off x="1905000" y="533400"/>
            <a:ext cx="58674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ĐƠN VỊ CẤU TẠO TỪ HÁN 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7" grpId="0"/>
      <p:bldP spid="28" grpId="0" animBg="1"/>
      <p:bldP spid="30" grpId="0"/>
      <p:bldP spid="31" grpId="0"/>
      <p:bldP spid="32" grpId="0"/>
      <p:bldP spid="3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10210800" cy="55626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ĐƠN VỊ CẤU TẠO TỪ HÁN VIỆT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lnSpc>
                <a:spcPct val="150000"/>
              </a:lnSpc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3256671" y="1676400"/>
            <a:ext cx="6172200" cy="1524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“Nam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00400" y="1447800"/>
            <a:ext cx="6172200" cy="193516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ĐƠN VỊ CẤU TẠO TỪ HÁN VIỆT</a:t>
            </a:r>
            <a:endParaRPr lang="en-US" sz="3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10000"/>
              </a:lnSpc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5" name="Cloud Callout 4"/>
          <p:cNvSpPr/>
          <p:nvPr/>
        </p:nvSpPr>
        <p:spPr>
          <a:xfrm>
            <a:off x="7467600" y="2057400"/>
            <a:ext cx="4953000" cy="13716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1143000"/>
            <a:ext cx="8467725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“Nam” 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1143000"/>
            <a:ext cx="5867400" cy="2819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Nam,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câu?em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05000" y="1600200"/>
            <a:ext cx="6857999" cy="21135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3352800"/>
            <a:ext cx="12191999" cy="2286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”-&gt;Không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8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914400" y="1600200"/>
            <a:ext cx="8467725" cy="1066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-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9" grpId="0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quả,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bút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bảng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học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057400"/>
            <a:ext cx="8686800" cy="36576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</a:rPr>
              <a:t>Ví dụ: </a:t>
            </a:r>
            <a:r>
              <a:rPr lang="en-US" b="1" dirty="0" smtClean="0">
                <a:latin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oa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này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đẹp</a:t>
            </a:r>
            <a:r>
              <a:rPr lang="en-US" b="1" dirty="0" smtClean="0">
                <a:latin typeface="Times New Roman" panose="02020603050405020304" pitchFamily="18" charset="0"/>
              </a:rPr>
              <a:t> quá</a:t>
            </a:r>
            <a:r>
              <a:rPr lang="en-US" b="1" dirty="0" smtClean="0">
                <a:latin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anose="02020603050405020304" pitchFamily="18" charset="0"/>
              </a:rPr>
              <a:t>		      + 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hồng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giấy</a:t>
            </a:r>
            <a:r>
              <a:rPr lang="en-US" b="1" dirty="0" smtClean="0">
                <a:latin typeface="Times New Roman" panose="02020603050405020304" pitchFamily="18" charset="0"/>
              </a:rPr>
              <a:t>… 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anose="02020603050405020304" pitchFamily="18" charset="0"/>
              </a:rPr>
              <a:t>		      + </a:t>
            </a:r>
            <a:r>
              <a:rPr lang="en-US" b="1" dirty="0" err="1" smtClean="0">
                <a:latin typeface="Times New Roman" panose="02020603050405020304" pitchFamily="18" charset="0"/>
              </a:rPr>
              <a:t>Mời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lên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bảng</a:t>
            </a:r>
            <a:r>
              <a:rPr lang="en-US" b="1" dirty="0" smtClean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anose="02020603050405020304" pitchFamily="18" charset="0"/>
              </a:rPr>
              <a:t>		      +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Bảng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điểm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bảng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thông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báo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858000" y="58674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239000" y="206758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độc</a:t>
            </a:r>
            <a:r>
              <a:rPr lang="en-US" sz="2800" dirty="0"/>
              <a:t> </a:t>
            </a:r>
            <a:r>
              <a:rPr lang="en-US" sz="2800" dirty="0" err="1"/>
              <a:t>lập</a:t>
            </a:r>
            <a:endParaRPr lang="vi-VN" sz="2800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239000" y="2524780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Tạo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ghép</a:t>
            </a:r>
            <a:endParaRPr lang="vi-VN" sz="2800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553200" y="298198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Dùng</a:t>
            </a:r>
            <a:r>
              <a:rPr lang="en-US" sz="2800" dirty="0"/>
              <a:t> </a:t>
            </a:r>
            <a:r>
              <a:rPr lang="en-US" sz="2800" dirty="0" err="1"/>
              <a:t>độc</a:t>
            </a:r>
            <a:r>
              <a:rPr lang="en-US" sz="2800" dirty="0"/>
              <a:t> </a:t>
            </a:r>
            <a:r>
              <a:rPr lang="en-US" sz="2800" dirty="0" err="1"/>
              <a:t>lập</a:t>
            </a:r>
            <a:endParaRPr lang="vi-VN" sz="2800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772400" y="343918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Tạo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ghép</a:t>
            </a:r>
            <a:endParaRPr lang="vi-VN" sz="28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1910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Hán</a:t>
            </a:r>
            <a:r>
              <a:rPr lang="en-US" sz="3200" dirty="0" smtClean="0"/>
              <a:t> </a:t>
            </a:r>
            <a:r>
              <a:rPr lang="en-US" sz="3200" dirty="0" err="1" smtClean="0"/>
              <a:t>Việt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, </a:t>
            </a:r>
            <a:r>
              <a:rPr lang="en-US" sz="3200" dirty="0" err="1" smtClean="0"/>
              <a:t>quả</a:t>
            </a:r>
            <a:r>
              <a:rPr lang="en-US" sz="3200" dirty="0" smtClean="0"/>
              <a:t>, </a:t>
            </a:r>
            <a:r>
              <a:rPr lang="en-US" sz="3200" dirty="0" err="1" smtClean="0"/>
              <a:t>bút</a:t>
            </a:r>
            <a:r>
              <a:rPr lang="en-US" sz="3200" dirty="0" smtClean="0"/>
              <a:t>, </a:t>
            </a:r>
            <a:r>
              <a:rPr lang="en-US" sz="3200" dirty="0" err="1" smtClean="0"/>
              <a:t>bảng</a:t>
            </a:r>
            <a:r>
              <a:rPr lang="en-US" sz="3200" dirty="0" smtClean="0"/>
              <a:t>…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ghép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lúc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độc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.</a:t>
            </a:r>
            <a:endParaRPr lang="vi-VN" sz="28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981200" y="0"/>
            <a:ext cx="82296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905000" y="762000"/>
            <a:ext cx="8229600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VỊ CẤU TẠO TỪ HÁN VIỆT</a:t>
            </a:r>
          </a:p>
          <a:p>
            <a:pPr marL="109728" indent="0">
              <a:buFont typeface="Wingdings 3"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marL="109728" indent="0">
              <a:lnSpc>
                <a:spcPct val="110000"/>
              </a:lnSpc>
              <a:buFont typeface="Wingdings 3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10000"/>
              </a:lnSpc>
              <a:buFont typeface="Wingdings 3"/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019800" y="2103438"/>
            <a:ext cx="685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6553200" y="2590800"/>
            <a:ext cx="685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6096000" y="2971800"/>
            <a:ext cx="685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315200" y="3475038"/>
            <a:ext cx="685800" cy="487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1267" grpId="0" build="p"/>
      <p:bldP spid="12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9144000" cy="26161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niên</a:t>
            </a:r>
            <a:r>
              <a:rPr lang="en-US" sz="28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kỷ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</a:rPr>
              <a:t>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đô</a:t>
            </a:r>
            <a:r>
              <a:rPr lang="en-US" sz="2800" b="1" dirty="0">
                <a:latin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Thăng</a:t>
            </a:r>
            <a:r>
              <a:rPr lang="en-US" sz="2800" b="1" dirty="0">
                <a:latin typeface="Times New Roman" panose="02020603050405020304" pitchFamily="18" charset="0"/>
              </a:rPr>
              <a:t>  Long :</a:t>
            </a:r>
            <a:endParaRPr lang="en-US" sz="28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b="1" dirty="0">
              <a:latin typeface="VNI-Times" pitchFamily="2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230937" y="2057400"/>
            <a:ext cx="2303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nghìn</a:t>
            </a:r>
            <a:endParaRPr 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208713" y="2524780"/>
            <a:ext cx="194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dời</a:t>
            </a:r>
            <a:endParaRPr lang="en-US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447800" y="5686961"/>
            <a:ext cx="9863138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Hán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</a:rPr>
              <a:t> ?</a:t>
            </a:r>
            <a:endParaRPr lang="en-US" sz="28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524000" y="6374249"/>
            <a:ext cx="100584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9728">
              <a:buNone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Hán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xa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sz="2800" b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86200" y="1667530"/>
            <a:ext cx="1552575" cy="5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hlink"/>
                </a:solidFill>
              </a:rPr>
              <a:t>trời</a:t>
            </a:r>
            <a:endParaRPr lang="vi-VN" sz="2800" b="1" dirty="0">
              <a:solidFill>
                <a:schemeClr val="hlink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981200" y="0"/>
            <a:ext cx="82296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343400" y="2789238"/>
            <a:ext cx="3056732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800" dirty="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819400" y="4953000"/>
            <a:ext cx="16002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800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895600" y="4419600"/>
            <a:ext cx="3056732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819400" y="3886200"/>
            <a:ext cx="16002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2800" dirty="0"/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1066800" y="4953000"/>
            <a:ext cx="2133600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1286668" y="3856038"/>
            <a:ext cx="1989932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1066800" y="4389438"/>
            <a:ext cx="2350957" cy="79216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1524000" y="3226950"/>
            <a:ext cx="9677400" cy="1040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>
            <a:off x="1447800" y="762000"/>
            <a:ext cx="8229600" cy="838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VỊ CẤU TẠO TỪ HÁN VIỆT</a:t>
            </a:r>
          </a:p>
          <a:p>
            <a:pPr marL="109728" indent="0">
              <a:buFont typeface="Wingdings 3"/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10000"/>
              </a:lnSpc>
              <a:buFont typeface="Wingdings 3"/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37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  <p:bldP spid="43025" grpId="0" animBg="1"/>
      <p:bldP spid="40967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84327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VỊ CẤU TẠO TỪ HÁN VIỆT</a:t>
            </a:r>
          </a:p>
          <a:p>
            <a:pPr marL="109728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2/ </a:t>
            </a:r>
            <a:r>
              <a:rPr lang="en-US" sz="3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:SGK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6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956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T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 GHÉP HÁN VIỆT</a:t>
            </a: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TL:</a:t>
            </a:r>
          </a:p>
          <a:p>
            <a:pPr marL="109728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TỪ HÁN VIỆT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2819400" y="2133600"/>
            <a:ext cx="7315200" cy="2209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chia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1496</TotalTime>
  <Words>1671</Words>
  <Application>Microsoft Office PowerPoint</Application>
  <PresentationFormat>Widescreen</PresentationFormat>
  <Paragraphs>403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ＭＳ Ｐゴシック</vt:lpstr>
      <vt:lpstr>.VnArial Narrow</vt:lpstr>
      <vt:lpstr>.VnHelvetInsH</vt:lpstr>
      <vt:lpstr>Arial</vt:lpstr>
      <vt:lpstr>Arial Black</vt:lpstr>
      <vt:lpstr>Calibri</vt:lpstr>
      <vt:lpstr>Lucida Sans Unicode</vt:lpstr>
      <vt:lpstr>Times New Roman</vt:lpstr>
      <vt:lpstr>Verdana</vt:lpstr>
      <vt:lpstr>VNI-Times</vt:lpstr>
      <vt:lpstr>Wingdings</vt:lpstr>
      <vt:lpstr>Wingdings 2</vt:lpstr>
      <vt:lpstr>Wingdings 3</vt:lpstr>
      <vt:lpstr>Concourse</vt:lpstr>
      <vt:lpstr>PowerPoint Presentation</vt:lpstr>
      <vt:lpstr>TIẾT 18: TỪ HÁN VIỆT</vt:lpstr>
      <vt:lpstr>TIẾT 18: TỪ HÁN VIỆT</vt:lpstr>
      <vt:lpstr>TIẾT 18: TỪ HÁN VIỆT</vt:lpstr>
      <vt:lpstr>TIẾT 18: TỪ HÁN VIỆT</vt:lpstr>
      <vt:lpstr>? Em có nhận xét gì về các yếu tố Hán Việt:  hoa, quả, bút, bảng, học, tập …</vt:lpstr>
      <vt:lpstr>PowerPoint Presentation</vt:lpstr>
      <vt:lpstr>TIẾT 18: TỪ HÁN VIỆT</vt:lpstr>
      <vt:lpstr>TIẾT 18: TỪ HÁN VIỆT</vt:lpstr>
      <vt:lpstr>TIẾT 18: TỪ HÁN VIỆT</vt:lpstr>
      <vt:lpstr>PowerPoint Presentation</vt:lpstr>
      <vt:lpstr>II. TỪ GHÉP HÁN VIỆT</vt:lpstr>
      <vt:lpstr>II. TỪ GHÉP HÁN VIỆT</vt:lpstr>
      <vt:lpstr>TIẾT 18: TỪ HÁN VIỆT </vt:lpstr>
      <vt:lpstr>TIẾT 18: TỪ HÁN VIỆT</vt:lpstr>
      <vt:lpstr>TIẾT 18: TỪ HÁN VIỆT</vt:lpstr>
      <vt:lpstr>PowerPoint Presentation</vt:lpstr>
      <vt:lpstr>PowerPoint Presentation</vt:lpstr>
      <vt:lpstr>PowerPoint Presentation</vt:lpstr>
      <vt:lpstr>*TRÒ CHƠI ĐUỔI HÌNH BẮT CHỮ</vt:lpstr>
      <vt:lpstr>PowerPoint Presentation</vt:lpstr>
      <vt:lpstr>PowerPoint Presentation</vt:lpstr>
      <vt:lpstr>PowerPoint Presentation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pq</cp:lastModifiedBy>
  <cp:revision>115</cp:revision>
  <dcterms:created xsi:type="dcterms:W3CDTF">2017-09-15T13:10:57Z</dcterms:created>
  <dcterms:modified xsi:type="dcterms:W3CDTF">2019-10-01T03:49:31Z</dcterms:modified>
</cp:coreProperties>
</file>