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56"/>
  </p:notesMasterIdLst>
  <p:sldIdLst>
    <p:sldId id="256" r:id="rId3"/>
    <p:sldId id="257" r:id="rId4"/>
    <p:sldId id="297" r:id="rId5"/>
    <p:sldId id="258" r:id="rId6"/>
    <p:sldId id="298" r:id="rId7"/>
    <p:sldId id="299" r:id="rId8"/>
    <p:sldId id="300" r:id="rId9"/>
    <p:sldId id="270" r:id="rId10"/>
    <p:sldId id="328" r:id="rId11"/>
    <p:sldId id="330" r:id="rId12"/>
    <p:sldId id="332" r:id="rId13"/>
    <p:sldId id="272" r:id="rId14"/>
    <p:sldId id="273" r:id="rId15"/>
    <p:sldId id="331" r:id="rId16"/>
    <p:sldId id="275" r:id="rId17"/>
    <p:sldId id="276" r:id="rId18"/>
    <p:sldId id="277" r:id="rId19"/>
    <p:sldId id="278" r:id="rId20"/>
    <p:sldId id="279" r:id="rId21"/>
    <p:sldId id="333" r:id="rId22"/>
    <p:sldId id="280" r:id="rId23"/>
    <p:sldId id="334" r:id="rId24"/>
    <p:sldId id="340" r:id="rId25"/>
    <p:sldId id="335" r:id="rId26"/>
    <p:sldId id="336" r:id="rId27"/>
    <p:sldId id="337" r:id="rId28"/>
    <p:sldId id="338" r:id="rId29"/>
    <p:sldId id="339" r:id="rId30"/>
    <p:sldId id="343" r:id="rId31"/>
    <p:sldId id="344" r:id="rId32"/>
    <p:sldId id="283" r:id="rId33"/>
    <p:sldId id="284" r:id="rId34"/>
    <p:sldId id="285" r:id="rId35"/>
    <p:sldId id="345" r:id="rId36"/>
    <p:sldId id="346" r:id="rId37"/>
    <p:sldId id="347" r:id="rId38"/>
    <p:sldId id="348" r:id="rId39"/>
    <p:sldId id="349" r:id="rId40"/>
    <p:sldId id="350" r:id="rId41"/>
    <p:sldId id="351" r:id="rId42"/>
    <p:sldId id="352" r:id="rId43"/>
    <p:sldId id="353" r:id="rId44"/>
    <p:sldId id="354" r:id="rId45"/>
    <p:sldId id="355" r:id="rId46"/>
    <p:sldId id="286" r:id="rId47"/>
    <p:sldId id="287" r:id="rId48"/>
    <p:sldId id="288" r:id="rId49"/>
    <p:sldId id="289" r:id="rId50"/>
    <p:sldId id="290" r:id="rId51"/>
    <p:sldId id="291" r:id="rId52"/>
    <p:sldId id="292" r:id="rId53"/>
    <p:sldId id="293" r:id="rId54"/>
    <p:sldId id="294"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Rockwell" panose="02060603020205020403" pitchFamily="18" charset="0"/>
      <p:regular r:id="rId61"/>
      <p:bold r:id="rId62"/>
      <p:italic r:id="rId63"/>
      <p:boldItalic r:id="rId64"/>
    </p:embeddedFont>
    <p:embeddedFont>
      <p:font typeface="Tahoma" panose="020B0604030504040204" pitchFamily="3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0" d="100"/>
          <a:sy n="70" d="100"/>
        </p:scale>
        <p:origin x="86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569594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13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71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99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6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CLCK BÔNG TUYẾT </a:t>
            </a:r>
          </a:p>
        </p:txBody>
      </p:sp>
      <p:sp>
        <p:nvSpPr>
          <p:cNvPr id="211" name="Google Shape;2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lang="en-US"/>
          </a:p>
        </p:txBody>
      </p:sp>
    </p:spTree>
    <p:extLst>
      <p:ext uri="{BB962C8B-B14F-4D97-AF65-F5344CB8AC3E}">
        <p14:creationId xmlns:p14="http://schemas.microsoft.com/office/powerpoint/2010/main" val="362469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lang="en-US"/>
          </a:p>
        </p:txBody>
      </p:sp>
    </p:spTree>
    <p:extLst>
      <p:ext uri="{BB962C8B-B14F-4D97-AF65-F5344CB8AC3E}">
        <p14:creationId xmlns:p14="http://schemas.microsoft.com/office/powerpoint/2010/main" val="156788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lang="en-US"/>
          </a:p>
        </p:txBody>
      </p:sp>
    </p:spTree>
    <p:extLst>
      <p:ext uri="{BB962C8B-B14F-4D97-AF65-F5344CB8AC3E}">
        <p14:creationId xmlns:p14="http://schemas.microsoft.com/office/powerpoint/2010/main" val="310241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10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lang="en-US"/>
          </a:p>
        </p:txBody>
      </p:sp>
    </p:spTree>
    <p:extLst>
      <p:ext uri="{BB962C8B-B14F-4D97-AF65-F5344CB8AC3E}">
        <p14:creationId xmlns:p14="http://schemas.microsoft.com/office/powerpoint/2010/main" val="832785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17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563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237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32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57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897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341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0589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997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041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6453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554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92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7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HÌNH</a:t>
            </a:r>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extLst>
      <p:ext uri="{BB962C8B-B14F-4D97-AF65-F5344CB8AC3E}">
        <p14:creationId xmlns:p14="http://schemas.microsoft.com/office/powerpoint/2010/main" val="344096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lang="en-US"/>
          </a:p>
        </p:txBody>
      </p:sp>
    </p:spTree>
    <p:extLst>
      <p:ext uri="{BB962C8B-B14F-4D97-AF65-F5344CB8AC3E}">
        <p14:creationId xmlns:p14="http://schemas.microsoft.com/office/powerpoint/2010/main" val="176366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30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23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81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33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2BE260-C329-4027-AAED-E5296B474A37}"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BE260-C329-4027-AAED-E5296B474A37}"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2BE260-C329-4027-AAED-E5296B474A37}"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2BE260-C329-4027-AAED-E5296B474A37}" type="datetimeFigureOut">
              <a:rPr lang="en-US" smtClean="0"/>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2BE260-C329-4027-AAED-E5296B474A37}" type="datetimeFigureOut">
              <a:rPr lang="en-US" smtClean="0"/>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E260-C329-4027-AAED-E5296B474A37}" type="datetimeFigureOut">
              <a:rPr lang="en-US" smtClean="0"/>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8/30/2023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GIF"/><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chemistry%20lab/S%20+%20H2SO4.mp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image" Target="../media/image31.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11.png"/><Relationship Id="rId2" Type="http://schemas.openxmlformats.org/officeDocument/2006/relationships/tags" Target="../tags/tag9.xml"/><Relationship Id="rId16" Type="http://schemas.openxmlformats.org/officeDocument/2006/relationships/image" Target="../media/image30.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10.pn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9.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chemistry%20lab/Manufacturing%20Sulphuric%20Acid%20-%20Reactions%20-%20Chemistry%20-%20FuseSchool.mp4" TargetMode="Externa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panose="020F0502020204030204"/>
              <a:buNone/>
            </a:pPr>
            <a:endParaRPr/>
          </a:p>
        </p:txBody>
      </p:sp>
      <p:pic>
        <p:nvPicPr>
          <p:cNvPr id="77" name="Google Shape;77;p1"/>
          <p:cNvPicPr preferRelativeResize="0">
            <a:picLocks noGrp="1"/>
          </p:cNvPicPr>
          <p:nvPr>
            <p:ph type="body" idx="1"/>
          </p:nvPr>
        </p:nvPicPr>
        <p:blipFill rotWithShape="1">
          <a:blip r:embed="rId3"/>
          <a:srcRect/>
          <a:stretch>
            <a:fillRect/>
          </a:stretch>
        </p:blipFill>
        <p:spPr>
          <a:xfrm>
            <a:off x="424070" y="243948"/>
            <a:ext cx="11591387" cy="6514661"/>
          </a:xfrm>
          <a:prstGeom prst="rect">
            <a:avLst/>
          </a:prstGeom>
          <a:noFill/>
          <a:ln>
            <a:noFill/>
          </a:ln>
        </p:spPr>
      </p:pic>
      <p:sp>
        <p:nvSpPr>
          <p:cNvPr id="78" name="Google Shape;78;p1"/>
          <p:cNvSpPr txBox="1"/>
          <p:nvPr/>
        </p:nvSpPr>
        <p:spPr>
          <a:xfrm>
            <a:off x="2173357" y="365125"/>
            <a:ext cx="82958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FFF00"/>
                </a:solidFill>
                <a:latin typeface="Calibri" panose="020F0502020204030204"/>
                <a:ea typeface="Calibri" panose="020F0502020204030204"/>
                <a:cs typeface="Calibri" panose="020F0502020204030204"/>
                <a:sym typeface="Calibri" panose="020F0502020204030204"/>
              </a:rPr>
              <a:t>The largest lake of acid on the Earth. What is the lake’s name? And what is the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119063" y="480695"/>
            <a:ext cx="477837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vi-VN" altLang="en-US" sz="3200" b="1">
              <a:solidFill>
                <a:srgbClr val="C00000"/>
              </a:solidFill>
              <a:latin typeface="Rockwell" panose="02060603020205020403"/>
              <a:ea typeface="Rockwell" panose="02060603020205020403"/>
              <a:cs typeface="Rockwell" panose="02060603020205020403"/>
              <a:sym typeface="Rockwell" panose="02060603020205020403"/>
            </a:endParaRPr>
          </a:p>
        </p:txBody>
      </p:sp>
      <p:sp>
        <p:nvSpPr>
          <p:cNvPr id="34" name="Rectangle: Rounded Corners 33"/>
          <p:cNvSpPr/>
          <p:nvPr/>
        </p:nvSpPr>
        <p:spPr>
          <a:xfrm>
            <a:off x="4648200" y="105660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876792" y="1142102"/>
            <a:ext cx="2236339" cy="461665"/>
          </a:xfrm>
          <a:prstGeom prst="rect">
            <a:avLst/>
          </a:prstGeom>
          <a:noFill/>
        </p:spPr>
        <p:txBody>
          <a:bodyPr wrap="square" rtlCol="0">
            <a:spAutoFit/>
          </a:bodyPr>
          <a:lstStyle/>
          <a:p>
            <a:r>
              <a:rPr lang="en-US" sz="2400" b="1">
                <a:solidFill>
                  <a:schemeClr val="bg1"/>
                </a:solidFill>
              </a:rPr>
              <a:t>THÍ NGHIỆM 2</a:t>
            </a:r>
          </a:p>
        </p:txBody>
      </p:sp>
      <p:grpSp>
        <p:nvGrpSpPr>
          <p:cNvPr id="5" name="Group 4"/>
          <p:cNvGrpSpPr/>
          <p:nvPr/>
        </p:nvGrpSpPr>
        <p:grpSpPr>
          <a:xfrm>
            <a:off x="621324" y="2569206"/>
            <a:ext cx="11234663" cy="1552386"/>
            <a:chOff x="542584" y="2341241"/>
            <a:chExt cx="11234663" cy="1552386"/>
          </a:xfrm>
        </p:grpSpPr>
        <p:grpSp>
          <p:nvGrpSpPr>
            <p:cNvPr id="40" name="Group 39"/>
            <p:cNvGrpSpPr/>
            <p:nvPr/>
          </p:nvGrpSpPr>
          <p:grpSpPr>
            <a:xfrm>
              <a:off x="788619" y="2341241"/>
              <a:ext cx="1903781" cy="547309"/>
              <a:chOff x="2369769" y="2754751"/>
              <a:chExt cx="1903781" cy="547309"/>
            </a:xfrm>
          </p:grpSpPr>
          <p:sp>
            <p:nvSpPr>
              <p:cNvPr id="38" name="Rectangle: Rounded Corners 37"/>
              <p:cNvSpPr/>
              <p:nvPr/>
            </p:nvSpPr>
            <p:spPr>
              <a:xfrm>
                <a:off x="2369769" y="2754751"/>
                <a:ext cx="190378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16625" y="2852332"/>
                <a:ext cx="1810069" cy="430887"/>
              </a:xfrm>
              <a:prstGeom prst="rect">
                <a:avLst/>
              </a:prstGeom>
              <a:noFill/>
            </p:spPr>
            <p:txBody>
              <a:bodyPr wrap="square" rtlCol="0">
                <a:spAutoFit/>
              </a:bodyPr>
              <a:lstStyle/>
              <a:p>
                <a:pPr algn="ctr"/>
                <a:r>
                  <a:rPr lang="en-US" sz="2200" b="1">
                    <a:solidFill>
                      <a:schemeClr val="bg1"/>
                    </a:solidFill>
                  </a:rPr>
                  <a:t>TIẾN HÀNH:</a:t>
                </a:r>
              </a:p>
            </p:txBody>
          </p:sp>
        </p:grpSp>
        <p:sp>
          <p:nvSpPr>
            <p:cNvPr id="30" name="TextBox 29"/>
            <p:cNvSpPr txBox="1"/>
            <p:nvPr/>
          </p:nvSpPr>
          <p:spPr>
            <a:xfrm>
              <a:off x="1307765" y="2996522"/>
              <a:ext cx="10469482" cy="897105"/>
            </a:xfrm>
            <a:prstGeom prst="rect">
              <a:avLst/>
            </a:prstGeom>
            <a:noFill/>
          </p:spPr>
          <p:txBody>
            <a:bodyPr wrap="square" rtlCol="0">
              <a:spAutoFit/>
            </a:bodyPr>
            <a:lstStyle/>
            <a:p>
              <a:pPr>
                <a:lnSpc>
                  <a:spcPct val="125000"/>
                </a:lnSpc>
              </a:pPr>
              <a:r>
                <a:rPr lang="en-US" sz="2200"/>
                <a:t>Đặt cốc thủy tinh vào chậu thủy tinh. Cho một thìa nhỏ đường kính, hoặc bột gạo, hoặc bột mì vào cốc. Nhỏ từ từ vài mL dung dịch sulfuric acid đặc vào cốc.</a:t>
              </a:r>
              <a:endParaRPr lang="vi-VN" sz="220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84" y="3066709"/>
              <a:ext cx="781391" cy="781391"/>
            </a:xfrm>
            <a:prstGeom prst="rect">
              <a:avLst/>
            </a:prstGeom>
          </p:spPr>
        </p:pic>
      </p:grpSp>
      <p:grpSp>
        <p:nvGrpSpPr>
          <p:cNvPr id="26" name="Group 25"/>
          <p:cNvGrpSpPr/>
          <p:nvPr/>
        </p:nvGrpSpPr>
        <p:grpSpPr>
          <a:xfrm>
            <a:off x="835475" y="4253861"/>
            <a:ext cx="9756160" cy="547309"/>
            <a:chOff x="835475" y="4253861"/>
            <a:chExt cx="9756160" cy="547309"/>
          </a:xfrm>
        </p:grpSpPr>
        <p:grpSp>
          <p:nvGrpSpPr>
            <p:cNvPr id="47" name="Group 46"/>
            <p:cNvGrpSpPr/>
            <p:nvPr/>
          </p:nvGrpSpPr>
          <p:grpSpPr>
            <a:xfrm>
              <a:off x="835475" y="4253861"/>
              <a:ext cx="1701218" cy="547309"/>
              <a:chOff x="2418346" y="2562346"/>
              <a:chExt cx="1701218" cy="547309"/>
            </a:xfrm>
          </p:grpSpPr>
          <p:sp>
            <p:nvSpPr>
              <p:cNvPr id="48" name="Rectangle: Rounded Corners 47"/>
              <p:cNvSpPr/>
              <p:nvPr/>
            </p:nvSpPr>
            <p:spPr>
              <a:xfrm>
                <a:off x="2418346" y="2562346"/>
                <a:ext cx="1701218"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p:cNvSpPr txBox="1"/>
              <p:nvPr/>
            </p:nvSpPr>
            <p:spPr>
              <a:xfrm>
                <a:off x="2431732" y="2623732"/>
                <a:ext cx="1674444" cy="430887"/>
              </a:xfrm>
              <a:prstGeom prst="rect">
                <a:avLst/>
              </a:prstGeom>
              <a:noFill/>
            </p:spPr>
            <p:txBody>
              <a:bodyPr wrap="square" rtlCol="0">
                <a:spAutoFit/>
              </a:bodyPr>
              <a:lstStyle/>
              <a:p>
                <a:pPr algn="ctr"/>
                <a:r>
                  <a:rPr lang="en-US" sz="2200" b="1">
                    <a:solidFill>
                      <a:schemeClr val="bg1"/>
                    </a:solidFill>
                  </a:rPr>
                  <a:t>YÊU CẦU:</a:t>
                </a:r>
              </a:p>
            </p:txBody>
          </p:sp>
        </p:grpSp>
        <p:sp>
          <p:nvSpPr>
            <p:cNvPr id="50" name="TextBox 49"/>
            <p:cNvSpPr txBox="1"/>
            <p:nvPr/>
          </p:nvSpPr>
          <p:spPr>
            <a:xfrm>
              <a:off x="2598538" y="4296907"/>
              <a:ext cx="7993097" cy="461217"/>
            </a:xfrm>
            <a:prstGeom prst="rect">
              <a:avLst/>
            </a:prstGeom>
            <a:noFill/>
          </p:spPr>
          <p:txBody>
            <a:bodyPr wrap="square" rtlCol="0">
              <a:spAutoFit/>
            </a:bodyPr>
            <a:lstStyle/>
            <a:p>
              <a:pPr>
                <a:lnSpc>
                  <a:spcPct val="120000"/>
                </a:lnSpc>
              </a:pPr>
              <a:r>
                <a:rPr lang="vi-VN" sz="2200">
                  <a:latin typeface="+mj-lt"/>
                </a:rPr>
                <a:t>Quan sát hiện tượng. Giải thích và viết phương trình hóa học.</a:t>
              </a:r>
            </a:p>
          </p:txBody>
        </p:sp>
      </p:grpSp>
      <p:grpSp>
        <p:nvGrpSpPr>
          <p:cNvPr id="31" name="Group 30"/>
          <p:cNvGrpSpPr/>
          <p:nvPr/>
        </p:nvGrpSpPr>
        <p:grpSpPr>
          <a:xfrm>
            <a:off x="838649" y="5168261"/>
            <a:ext cx="10702311" cy="547309"/>
            <a:chOff x="838649" y="5168261"/>
            <a:chExt cx="10702311" cy="547309"/>
          </a:xfrm>
        </p:grpSpPr>
        <p:grpSp>
          <p:nvGrpSpPr>
            <p:cNvPr id="51" name="Group 50"/>
            <p:cNvGrpSpPr/>
            <p:nvPr/>
          </p:nvGrpSpPr>
          <p:grpSpPr>
            <a:xfrm>
              <a:off x="838649" y="5168261"/>
              <a:ext cx="2542726" cy="547309"/>
              <a:chOff x="2421520" y="2562346"/>
              <a:chExt cx="2542726" cy="547309"/>
            </a:xfrm>
          </p:grpSpPr>
          <p:sp>
            <p:nvSpPr>
              <p:cNvPr id="52" name="Rectangle: Rounded Corners 51"/>
              <p:cNvSpPr/>
              <p:nvPr/>
            </p:nvSpPr>
            <p:spPr>
              <a:xfrm>
                <a:off x="2421520" y="2562346"/>
                <a:ext cx="2542726" cy="5473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TextBox 52"/>
              <p:cNvSpPr txBox="1"/>
              <p:nvPr/>
            </p:nvSpPr>
            <p:spPr>
              <a:xfrm>
                <a:off x="2440743" y="2623732"/>
                <a:ext cx="2504281" cy="430887"/>
              </a:xfrm>
              <a:prstGeom prst="rect">
                <a:avLst/>
              </a:prstGeom>
              <a:noFill/>
            </p:spPr>
            <p:txBody>
              <a:bodyPr wrap="square" rtlCol="0">
                <a:spAutoFit/>
              </a:bodyPr>
              <a:lstStyle/>
              <a:p>
                <a:pPr algn="ctr"/>
                <a:r>
                  <a:rPr lang="en-US" sz="2200" b="1">
                    <a:solidFill>
                      <a:schemeClr val="bg1"/>
                    </a:solidFill>
                  </a:rPr>
                  <a:t>CHÚ Ý AN TOÀN:</a:t>
                </a:r>
              </a:p>
            </p:txBody>
          </p:sp>
        </p:grpSp>
        <p:sp>
          <p:nvSpPr>
            <p:cNvPr id="54" name="TextBox 53"/>
            <p:cNvSpPr txBox="1"/>
            <p:nvPr/>
          </p:nvSpPr>
          <p:spPr>
            <a:xfrm>
              <a:off x="3547863" y="5211307"/>
              <a:ext cx="7993097" cy="461217"/>
            </a:xfrm>
            <a:prstGeom prst="rect">
              <a:avLst/>
            </a:prstGeom>
            <a:noFill/>
          </p:spPr>
          <p:txBody>
            <a:bodyPr wrap="square" rtlCol="0">
              <a:spAutoFit/>
            </a:bodyPr>
            <a:lstStyle/>
            <a:p>
              <a:pPr>
                <a:lnSpc>
                  <a:spcPct val="120000"/>
                </a:lnSpc>
              </a:pPr>
              <a:r>
                <a:rPr lang="vi-VN" sz="2200">
                  <a:latin typeface="+mj-lt"/>
                </a:rPr>
                <a:t>Cẩn thận khi sử dụng dung dịch sulfuric acid.</a:t>
              </a:r>
            </a:p>
          </p:txBody>
        </p:sp>
      </p:grpSp>
      <p:grpSp>
        <p:nvGrpSpPr>
          <p:cNvPr id="32" name="Group 31"/>
          <p:cNvGrpSpPr/>
          <p:nvPr/>
        </p:nvGrpSpPr>
        <p:grpSpPr>
          <a:xfrm>
            <a:off x="881964" y="1607114"/>
            <a:ext cx="9869857" cy="867482"/>
            <a:chOff x="1264869" y="2264974"/>
            <a:chExt cx="9869857" cy="867482"/>
          </a:xfrm>
        </p:grpSpPr>
        <p:grpSp>
          <p:nvGrpSpPr>
            <p:cNvPr id="37" name="Group 36"/>
            <p:cNvGrpSpPr/>
            <p:nvPr/>
          </p:nvGrpSpPr>
          <p:grpSpPr>
            <a:xfrm>
              <a:off x="1264869" y="2425061"/>
              <a:ext cx="1798371" cy="547309"/>
              <a:chOff x="2369769" y="2562346"/>
              <a:chExt cx="1798371" cy="547309"/>
            </a:xfrm>
          </p:grpSpPr>
          <p:sp>
            <p:nvSpPr>
              <p:cNvPr id="41"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3" name="TextBox 40"/>
            <p:cNvSpPr txBox="1"/>
            <p:nvPr/>
          </p:nvSpPr>
          <p:spPr>
            <a:xfrm>
              <a:off x="3151154" y="2264974"/>
              <a:ext cx="7983572" cy="867482"/>
            </a:xfrm>
            <a:prstGeom prst="rect">
              <a:avLst/>
            </a:prstGeom>
            <a:noFill/>
          </p:spPr>
          <p:txBody>
            <a:bodyPr wrap="square" rtlCol="0">
              <a:spAutoFit/>
            </a:bodyPr>
            <a:lstStyle/>
            <a:p>
              <a:pPr>
                <a:lnSpc>
                  <a:spcPct val="120000"/>
                </a:lnSpc>
              </a:pPr>
              <a:r>
                <a:rPr lang="vi-VN" sz="2200">
                  <a:latin typeface="+mj-lt"/>
                </a:rPr>
                <a:t>Đường kính hoặc bột gạo hay bột mì, cốc thủy tinh chịu nhiệt, chậu thủy tinh rộng, ống nhỏ giọt, dung dịch sulfuric acid đặc.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792480"/>
            <a:ext cx="5264150" cy="43053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695579" y="215900"/>
            <a:ext cx="420370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en-US" sz="2800" b="1">
              <a:solidFill>
                <a:schemeClr val="bg1"/>
              </a:solidFill>
            </a:endParaRPr>
          </a:p>
        </p:txBody>
      </p:sp>
      <p:sp>
        <p:nvSpPr>
          <p:cNvPr id="26" name="TextBox 25"/>
          <p:cNvSpPr txBox="1"/>
          <p:nvPr/>
        </p:nvSpPr>
        <p:spPr>
          <a:xfrm>
            <a:off x="695190" y="764540"/>
            <a:ext cx="4795907" cy="461665"/>
          </a:xfrm>
          <a:prstGeom prst="rect">
            <a:avLst/>
          </a:prstGeom>
          <a:noFill/>
        </p:spPr>
        <p:txBody>
          <a:bodyPr wrap="square" rtlCol="0">
            <a:spAutoFit/>
          </a:bodyPr>
          <a:lstStyle/>
          <a:p>
            <a:r>
              <a:rPr lang="en-US" sz="2400" b="1">
                <a:solidFill>
                  <a:srgbClr val="C00000"/>
                </a:solidFill>
              </a:rPr>
              <a:t>a. Dung dịch sulfuric acid loãng</a:t>
            </a:r>
          </a:p>
        </p:txBody>
      </p:sp>
      <p:grpSp>
        <p:nvGrpSpPr>
          <p:cNvPr id="29" name="Group 28"/>
          <p:cNvGrpSpPr/>
          <p:nvPr/>
        </p:nvGrpSpPr>
        <p:grpSpPr>
          <a:xfrm>
            <a:off x="2456181" y="1359384"/>
            <a:ext cx="8813800" cy="759611"/>
            <a:chOff x="3418313" y="1421394"/>
            <a:chExt cx="8813800" cy="759611"/>
          </a:xfrm>
        </p:grpSpPr>
        <p:sp>
          <p:nvSpPr>
            <p:cNvPr id="30" name="Rectangle: Rounded Corners 29"/>
            <p:cNvSpPr/>
            <p:nvPr/>
          </p:nvSpPr>
          <p:spPr>
            <a:xfrm>
              <a:off x="3418313" y="1421394"/>
              <a:ext cx="8813800" cy="759611"/>
            </a:xfrm>
            <a:prstGeom prst="roundRect">
              <a:avLst>
                <a:gd name="adj" fmla="val 23355"/>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3530035" y="1546899"/>
              <a:ext cx="8590355" cy="508601"/>
            </a:xfrm>
            <a:prstGeom prst="rect">
              <a:avLst/>
            </a:prstGeom>
            <a:noFill/>
          </p:spPr>
          <p:txBody>
            <a:bodyPr wrap="square" rtlCol="0">
              <a:spAutoFit/>
            </a:bodyPr>
            <a:lstStyle/>
            <a:p>
              <a:pPr algn="ctr">
                <a:lnSpc>
                  <a:spcPct val="125000"/>
                </a:lnSpc>
              </a:pPr>
              <a:r>
                <a:rPr lang="en-US" sz="2400"/>
                <a:t>Dung dịch sulfuric acid loãng có các tính chất chung của acid:</a:t>
              </a:r>
            </a:p>
          </p:txBody>
        </p:sp>
      </p:grpSp>
      <p:grpSp>
        <p:nvGrpSpPr>
          <p:cNvPr id="32" name="Group 31"/>
          <p:cNvGrpSpPr/>
          <p:nvPr/>
        </p:nvGrpSpPr>
        <p:grpSpPr>
          <a:xfrm>
            <a:off x="1570764" y="2152650"/>
            <a:ext cx="8354286" cy="791435"/>
            <a:chOff x="1570764" y="2152650"/>
            <a:chExt cx="8354286" cy="791435"/>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2152650"/>
              <a:ext cx="791435" cy="791435"/>
            </a:xfrm>
            <a:prstGeom prst="rect">
              <a:avLst/>
            </a:prstGeom>
          </p:spPr>
        </p:pic>
        <p:sp>
          <p:nvSpPr>
            <p:cNvPr id="34" name="TextBox 33"/>
            <p:cNvSpPr txBox="1"/>
            <p:nvPr/>
          </p:nvSpPr>
          <p:spPr>
            <a:xfrm>
              <a:off x="2439614" y="2311411"/>
              <a:ext cx="7485436" cy="473912"/>
            </a:xfrm>
            <a:prstGeom prst="rect">
              <a:avLst/>
            </a:prstGeom>
            <a:noFill/>
          </p:spPr>
          <p:txBody>
            <a:bodyPr wrap="square" rtlCol="0">
              <a:spAutoFit/>
            </a:bodyPr>
            <a:lstStyle/>
            <a:p>
              <a:pPr algn="just">
                <a:lnSpc>
                  <a:spcPct val="125000"/>
                </a:lnSpc>
              </a:pPr>
              <a:r>
                <a:rPr lang="en-US" sz="2200" b="1"/>
                <a:t>Đổi màu quỳ tím thành đỏ.</a:t>
              </a:r>
              <a:endParaRPr lang="vi-VN" sz="2200" b="1"/>
            </a:p>
          </p:txBody>
        </p:sp>
      </p:grpSp>
      <p:grpSp>
        <p:nvGrpSpPr>
          <p:cNvPr id="41" name="Group 40"/>
          <p:cNvGrpSpPr/>
          <p:nvPr/>
        </p:nvGrpSpPr>
        <p:grpSpPr>
          <a:xfrm>
            <a:off x="1570764" y="3168650"/>
            <a:ext cx="9449661" cy="791435"/>
            <a:chOff x="1570764" y="3168650"/>
            <a:chExt cx="9449661" cy="791435"/>
          </a:xfrm>
        </p:grpSpPr>
        <p:sp>
          <p:nvSpPr>
            <p:cNvPr id="35" name="TextBox 34"/>
            <p:cNvSpPr txBox="1"/>
            <p:nvPr/>
          </p:nvSpPr>
          <p:spPr>
            <a:xfrm>
              <a:off x="2439613" y="3327411"/>
              <a:ext cx="8580812" cy="473912"/>
            </a:xfrm>
            <a:prstGeom prst="rect">
              <a:avLst/>
            </a:prstGeom>
            <a:noFill/>
          </p:spPr>
          <p:txBody>
            <a:bodyPr wrap="square" rtlCol="0">
              <a:spAutoFit/>
            </a:bodyPr>
            <a:lstStyle/>
            <a:p>
              <a:pPr algn="just">
                <a:lnSpc>
                  <a:spcPct val="125000"/>
                </a:lnSpc>
              </a:pPr>
              <a:r>
                <a:rPr lang="en-US" sz="2200" b="1"/>
                <a:t>Tác dụng với kim loại hoạt động trong dãy hoạt động hóa học.</a:t>
              </a:r>
              <a:endParaRPr lang="vi-VN" sz="2200" b="1"/>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3168650"/>
              <a:ext cx="791435" cy="791435"/>
            </a:xfrm>
            <a:prstGeom prst="rect">
              <a:avLst/>
            </a:prstGeom>
          </p:spPr>
        </p:pic>
      </p:grpSp>
      <p:grpSp>
        <p:nvGrpSpPr>
          <p:cNvPr id="42" name="Group 41"/>
          <p:cNvGrpSpPr/>
          <p:nvPr/>
        </p:nvGrpSpPr>
        <p:grpSpPr>
          <a:xfrm>
            <a:off x="1570764" y="4184650"/>
            <a:ext cx="8354286" cy="791435"/>
            <a:chOff x="1570764" y="4184650"/>
            <a:chExt cx="8354286" cy="791435"/>
          </a:xfrm>
        </p:grpSpPr>
        <p:sp>
          <p:nvSpPr>
            <p:cNvPr id="36" name="TextBox 35"/>
            <p:cNvSpPr txBox="1"/>
            <p:nvPr/>
          </p:nvSpPr>
          <p:spPr>
            <a:xfrm>
              <a:off x="2439614" y="4343411"/>
              <a:ext cx="7485436" cy="473912"/>
            </a:xfrm>
            <a:prstGeom prst="rect">
              <a:avLst/>
            </a:prstGeom>
            <a:noFill/>
          </p:spPr>
          <p:txBody>
            <a:bodyPr wrap="square" rtlCol="0">
              <a:spAutoFit/>
            </a:bodyPr>
            <a:lstStyle/>
            <a:p>
              <a:pPr algn="just">
                <a:lnSpc>
                  <a:spcPct val="125000"/>
                </a:lnSpc>
              </a:pPr>
              <a:r>
                <a:rPr lang="en-US" sz="2200" b="1"/>
                <a:t>Tác dụng với basic oxide và base.</a:t>
              </a:r>
              <a:endParaRPr lang="vi-VN" sz="2200" b="1"/>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4184650"/>
              <a:ext cx="791435" cy="791435"/>
            </a:xfrm>
            <a:prstGeom prst="rect">
              <a:avLst/>
            </a:prstGeom>
          </p:spPr>
        </p:pic>
      </p:grpSp>
      <p:grpSp>
        <p:nvGrpSpPr>
          <p:cNvPr id="43" name="Group 42"/>
          <p:cNvGrpSpPr/>
          <p:nvPr/>
        </p:nvGrpSpPr>
        <p:grpSpPr>
          <a:xfrm>
            <a:off x="1570764" y="5200650"/>
            <a:ext cx="8354286" cy="791435"/>
            <a:chOff x="1570764" y="5200650"/>
            <a:chExt cx="8354286" cy="791435"/>
          </a:xfrm>
        </p:grpSpPr>
        <p:sp>
          <p:nvSpPr>
            <p:cNvPr id="37" name="TextBox 36"/>
            <p:cNvSpPr txBox="1"/>
            <p:nvPr/>
          </p:nvSpPr>
          <p:spPr>
            <a:xfrm>
              <a:off x="2439614" y="5359411"/>
              <a:ext cx="7485436" cy="473912"/>
            </a:xfrm>
            <a:prstGeom prst="rect">
              <a:avLst/>
            </a:prstGeom>
            <a:noFill/>
          </p:spPr>
          <p:txBody>
            <a:bodyPr wrap="square" rtlCol="0">
              <a:spAutoFit/>
            </a:bodyPr>
            <a:lstStyle/>
            <a:p>
              <a:pPr algn="just">
                <a:lnSpc>
                  <a:spcPct val="125000"/>
                </a:lnSpc>
              </a:pPr>
              <a:r>
                <a:rPr lang="en-US" sz="2200" b="1"/>
                <a:t>Tác dụng với nhiều muối.</a:t>
              </a:r>
              <a:endParaRPr lang="vi-VN" sz="2200" b="1"/>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5200650"/>
              <a:ext cx="791435" cy="79143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367" name="Google Shape;367;p17"/>
          <p:cNvGrpSpPr/>
          <p:nvPr/>
        </p:nvGrpSpPr>
        <p:grpSpPr>
          <a:xfrm>
            <a:off x="8759536" y="0"/>
            <a:ext cx="4266669" cy="6858000"/>
            <a:chOff x="8759536" y="0"/>
            <a:chExt cx="4266669" cy="6858000"/>
          </a:xfrm>
        </p:grpSpPr>
        <p:grpSp>
          <p:nvGrpSpPr>
            <p:cNvPr id="368" name="Google Shape;368;p17"/>
            <p:cNvGrpSpPr/>
            <p:nvPr/>
          </p:nvGrpSpPr>
          <p:grpSpPr>
            <a:xfrm>
              <a:off x="9055676" y="0"/>
              <a:ext cx="3136324" cy="6858000"/>
              <a:chOff x="9055676" y="0"/>
              <a:chExt cx="3136324" cy="6858000"/>
            </a:xfrm>
          </p:grpSpPr>
          <p:sp>
            <p:nvSpPr>
              <p:cNvPr id="369" name="Google Shape;369;p17"/>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0" name="Google Shape;370;p17"/>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1" name="Google Shape;371;p17"/>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2" name="Google Shape;372;p17"/>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3" name="Google Shape;373;p17"/>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74" name="Google Shape;374;p17" descr="Flask"/>
            <p:cNvPicPr preferRelativeResize="0"/>
            <p:nvPr/>
          </p:nvPicPr>
          <p:blipFill rotWithShape="1">
            <a:blip r:embed="rId3"/>
            <a:srcRect/>
            <a:stretch>
              <a:fillRect/>
            </a:stretch>
          </p:blipFill>
          <p:spPr>
            <a:xfrm>
              <a:off x="8759536" y="2591331"/>
              <a:ext cx="4266669" cy="4266669"/>
            </a:xfrm>
            <a:prstGeom prst="rect">
              <a:avLst/>
            </a:prstGeom>
            <a:noFill/>
            <a:ln>
              <a:noFill/>
            </a:ln>
          </p:spPr>
        </p:pic>
      </p:grpSp>
      <p:sp>
        <p:nvSpPr>
          <p:cNvPr id="375" name="Google Shape;375;p17"/>
          <p:cNvSpPr txBox="1"/>
          <p:nvPr/>
        </p:nvSpPr>
        <p:spPr>
          <a:xfrm>
            <a:off x="226695" y="1524000"/>
            <a:ext cx="8758555" cy="21605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6600CC"/>
              </a:buClr>
              <a:buSzPts val="2800"/>
              <a:buFont typeface="Arial" panose="020B0604020202020204"/>
              <a:buAutoNum type="arabicPeriod"/>
            </a:pPr>
            <a:r>
              <a:rPr lang="en-US" sz="2800" b="1" u="sng" dirty="0">
                <a:solidFill>
                  <a:srgbClr val="6600CC"/>
                </a:solidFill>
                <a:latin typeface="Arial" panose="020B0604020202020204"/>
                <a:ea typeface="Arial" panose="020B0604020202020204"/>
                <a:cs typeface="Arial" panose="020B0604020202020204"/>
                <a:sym typeface="Arial" panose="020B0604020202020204"/>
              </a:rPr>
              <a:t>Quỳ tím</a:t>
            </a:r>
            <a:r>
              <a:rPr lang="en-US" sz="2800" b="1" u="sng" dirty="0">
                <a:solidFill>
                  <a:srgbClr val="003300"/>
                </a:solidFill>
                <a:latin typeface="Arial" panose="020B0604020202020204"/>
                <a:ea typeface="Arial" panose="020B0604020202020204"/>
                <a:cs typeface="Arial" panose="020B0604020202020204"/>
                <a:sym typeface="Arial" panose="020B0604020202020204"/>
              </a:rPr>
              <a:t> </a:t>
            </a:r>
            <a:r>
              <a:rPr lang="en-US" sz="2800" b="1" u="sng" dirty="0">
                <a:solidFill>
                  <a:srgbClr val="003300"/>
                </a:solidFill>
              </a:rPr>
              <a:t>hoá</a:t>
            </a:r>
            <a:r>
              <a:rPr lang="en-US" sz="2800" b="1" u="sng" dirty="0">
                <a:solidFill>
                  <a:srgbClr val="003300"/>
                </a:solidFill>
                <a:latin typeface="Arial" panose="020B0604020202020204"/>
                <a:ea typeface="Arial" panose="020B0604020202020204"/>
                <a:cs typeface="Arial" panose="020B0604020202020204"/>
                <a:sym typeface="Arial" panose="020B0604020202020204"/>
              </a:rPr>
              <a:t> </a:t>
            </a:r>
            <a:r>
              <a:rPr lang="en-US" sz="2800" b="1" u="sng" dirty="0">
                <a:solidFill>
                  <a:srgbClr val="FF0000"/>
                </a:solidFill>
                <a:latin typeface="Arial" panose="020B0604020202020204"/>
                <a:ea typeface="Arial" panose="020B0604020202020204"/>
                <a:cs typeface="Arial" panose="020B0604020202020204"/>
                <a:sym typeface="Arial" panose="020B0604020202020204"/>
              </a:rPr>
              <a:t>đỏ</a:t>
            </a:r>
          </a:p>
          <a:p>
            <a:pPr marR="0" lvl="0" algn="l" rtl="0">
              <a:lnSpc>
                <a:spcPct val="120000"/>
              </a:lnSpc>
              <a:spcBef>
                <a:spcPts val="0"/>
              </a:spcBef>
              <a:spcAft>
                <a:spcPts val="0"/>
              </a:spcAft>
              <a:buClr>
                <a:srgbClr val="6600CC"/>
              </a:buClr>
              <a:buSzPts val="2800"/>
            </a:pPr>
            <a:endParaRPr sz="2800" b="1" u="sng" dirty="0">
              <a:solidFill>
                <a:srgbClr val="FF0000"/>
              </a:solidFill>
              <a:latin typeface="Arial" panose="020B0604020202020204"/>
              <a:ea typeface="Arial" panose="020B0604020202020204"/>
              <a:cs typeface="Arial" panose="020B0604020202020204"/>
              <a:sym typeface="Arial" panose="020B0604020202020204"/>
            </a:endParaRPr>
          </a:p>
          <a:p>
            <a:pPr marL="0" marR="0" lvl="0" indent="0" algn="l" rtl="0">
              <a:lnSpc>
                <a:spcPct val="120000"/>
              </a:lnSpc>
              <a:spcBef>
                <a:spcPts val="0"/>
              </a:spcBef>
              <a:spcAft>
                <a:spcPts val="0"/>
              </a:spcAft>
              <a:buClr>
                <a:srgbClr val="003300"/>
              </a:buClr>
              <a:buSzPts val="2800"/>
              <a:buFont typeface="Arial" panose="020B0604020202020204"/>
              <a:buNone/>
            </a:pPr>
            <a:r>
              <a:rPr lang="vi-VN" altLang="en-US" sz="2800" b="1" u="sng" dirty="0">
                <a:solidFill>
                  <a:srgbClr val="003300"/>
                </a:solidFill>
                <a:latin typeface="Arial" panose="020B0604020202020204"/>
                <a:ea typeface="Arial" panose="020B0604020202020204"/>
                <a:cs typeface="Arial" panose="020B0604020202020204"/>
                <a:sym typeface="Arial" panose="020B0604020202020204"/>
              </a:rPr>
              <a:t>2. </a:t>
            </a:r>
            <a:r>
              <a:rPr lang="en-US" sz="2800" b="1" u="sng" dirty="0">
                <a:solidFill>
                  <a:srgbClr val="003300"/>
                </a:solidFill>
                <a:latin typeface="Arial" panose="020B0604020202020204"/>
                <a:ea typeface="Arial" panose="020B0604020202020204"/>
                <a:cs typeface="Arial" panose="020B0604020202020204"/>
                <a:sym typeface="Arial" panose="020B0604020202020204"/>
              </a:rPr>
              <a:t>Tác dụng với KL</a:t>
            </a:r>
            <a:r>
              <a:rPr lang="vi-VN" altLang="en-US" sz="2800" b="1" u="sng" dirty="0">
                <a:solidFill>
                  <a:srgbClr val="003300"/>
                </a:solidFill>
                <a:latin typeface="Arial" panose="020B0604020202020204"/>
                <a:ea typeface="Arial" panose="020B0604020202020204"/>
                <a:cs typeface="Arial" panose="020B0604020202020204"/>
                <a:sym typeface="Arial" panose="020B0604020202020204"/>
              </a:rPr>
              <a:t> </a:t>
            </a:r>
            <a:r>
              <a:rPr lang="en-US" sz="2800" b="1" u="sng" dirty="0">
                <a:solidFill>
                  <a:srgbClr val="003300"/>
                </a:solidFill>
                <a:latin typeface="Arial" panose="020B0604020202020204"/>
                <a:ea typeface="Arial" panose="020B0604020202020204"/>
                <a:cs typeface="Arial" panose="020B0604020202020204"/>
                <a:sym typeface="Arial" panose="020B0604020202020204"/>
              </a:rPr>
              <a:t>(</a:t>
            </a:r>
            <a:r>
              <a:rPr lang="en-US" sz="2800" b="1" u="sng" dirty="0">
                <a:solidFill>
                  <a:schemeClr val="dk1"/>
                </a:solidFill>
                <a:latin typeface="Arial" panose="020B0604020202020204"/>
                <a:ea typeface="Arial" panose="020B0604020202020204"/>
                <a:cs typeface="Arial" panose="020B0604020202020204"/>
                <a:sym typeface="Arial" panose="020B0604020202020204"/>
              </a:rPr>
              <a:t>đứng trước hidro</a:t>
            </a:r>
            <a:r>
              <a:rPr lang="vi-VN" altLang="en-US" sz="2800" b="1" u="sng" dirty="0">
                <a:solidFill>
                  <a:schemeClr val="dk1"/>
                </a:solidFill>
                <a:latin typeface="Arial" panose="020B0604020202020204"/>
                <a:ea typeface="Arial" panose="020B0604020202020204"/>
                <a:cs typeface="Arial" panose="020B0604020202020204"/>
                <a:sym typeface="Arial" panose="020B0604020202020204"/>
              </a:rPr>
              <a:t>gen</a:t>
            </a:r>
            <a:r>
              <a:rPr lang="en-US" sz="2000" b="1" u="sng" dirty="0">
                <a:solidFill>
                  <a:schemeClr val="dk1"/>
                </a:solidFill>
                <a:latin typeface="Arial" panose="020B0604020202020204"/>
                <a:ea typeface="Arial" panose="020B0604020202020204"/>
                <a:cs typeface="Arial" panose="020B0604020202020204"/>
                <a:sym typeface="Arial" panose="020B0604020202020204"/>
              </a:rPr>
              <a:t>)</a:t>
            </a:r>
          </a:p>
          <a:p>
            <a:pPr marL="0" marR="0" lvl="0" indent="0" algn="l" rtl="0">
              <a:lnSpc>
                <a:spcPct val="120000"/>
              </a:lnSpc>
              <a:spcBef>
                <a:spcPts val="0"/>
              </a:spcBef>
              <a:spcAft>
                <a:spcPts val="0"/>
              </a:spcAft>
              <a:buClr>
                <a:srgbClr val="003300"/>
              </a:buClr>
              <a:buSzPts val="2800"/>
              <a:buFont typeface="Arial" panose="020B0604020202020204"/>
              <a:buNone/>
            </a:pPr>
            <a:r>
              <a:rPr lang="en-US" sz="2800"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dirty="0">
                <a:solidFill>
                  <a:schemeClr val="dk1"/>
                </a:solidFill>
                <a:latin typeface="Arial" panose="020B0604020202020204"/>
                <a:ea typeface="Arial" panose="020B0604020202020204"/>
                <a:cs typeface="Arial" panose="020B0604020202020204"/>
                <a:sym typeface="Arial" panose="020B0604020202020204"/>
              </a:rPr>
              <a:t> </a:t>
            </a:r>
            <a:r>
              <a:rPr lang="en-US" sz="2800" dirty="0">
                <a:solidFill>
                  <a:srgbClr val="FF0000"/>
                </a:solidFill>
                <a:latin typeface="Arial" panose="020B0604020202020204"/>
                <a:ea typeface="Arial" panose="020B0604020202020204"/>
                <a:cs typeface="Arial" panose="020B0604020202020204"/>
                <a:sym typeface="Arial" panose="020B0604020202020204"/>
              </a:rPr>
              <a:t>muối có số oxh thấp của kl</a:t>
            </a:r>
            <a:r>
              <a:rPr lang="en-US" sz="2000" dirty="0">
                <a:solidFill>
                  <a:schemeClr val="dk1"/>
                </a:solidFill>
                <a:latin typeface="Arial" panose="020B0604020202020204"/>
                <a:ea typeface="Arial" panose="020B0604020202020204"/>
                <a:cs typeface="Arial" panose="020B0604020202020204"/>
                <a:sym typeface="Arial" panose="020B0604020202020204"/>
              </a:rPr>
              <a:t> </a:t>
            </a:r>
            <a:r>
              <a:rPr lang="en-US" sz="2800" dirty="0">
                <a:solidFill>
                  <a:srgbClr val="FF0000"/>
                </a:solidFill>
                <a:latin typeface="Arial" panose="020B0604020202020204"/>
                <a:ea typeface="Arial" panose="020B0604020202020204"/>
                <a:cs typeface="Arial" panose="020B0604020202020204"/>
                <a:sym typeface="Arial" panose="020B0604020202020204"/>
              </a:rPr>
              <a:t>+ H</a:t>
            </a:r>
            <a:r>
              <a:rPr lang="en-US" sz="2800" baseline="-25000" dirty="0">
                <a:solidFill>
                  <a:srgbClr val="FF0000"/>
                </a:solidFill>
                <a:latin typeface="Arial" panose="020B0604020202020204"/>
                <a:ea typeface="Arial" panose="020B0604020202020204"/>
                <a:cs typeface="Arial" panose="020B0604020202020204"/>
                <a:sym typeface="Arial" panose="020B0604020202020204"/>
              </a:rPr>
              <a:t>2</a:t>
            </a:r>
            <a:endParaRPr sz="2800"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76" name="Google Shape;376;p17"/>
          <p:cNvSpPr txBox="1"/>
          <p:nvPr/>
        </p:nvSpPr>
        <p:spPr>
          <a:xfrm>
            <a:off x="0" y="4706938"/>
            <a:ext cx="9144000"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K Ba Ca Na Mg Al Zn Fe Ni Sn Pb       Cu Hg Ag Pt Au</a:t>
            </a:r>
          </a:p>
          <a:p>
            <a:pPr marL="0" marR="0" lvl="0" indent="0" algn="l" rtl="0">
              <a:spcBef>
                <a:spcPts val="1400"/>
              </a:spcBef>
              <a:spcAft>
                <a:spcPts val="0"/>
              </a:spcAft>
              <a:buNone/>
            </a:pP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377" name="Google Shape;377;p17"/>
          <p:cNvSpPr txBox="1"/>
          <p:nvPr/>
        </p:nvSpPr>
        <p:spPr>
          <a:xfrm>
            <a:off x="5791200" y="4648200"/>
            <a:ext cx="5334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660033"/>
                </a:solidFill>
                <a:latin typeface="Arial" panose="020B0604020202020204"/>
                <a:ea typeface="Arial" panose="020B0604020202020204"/>
                <a:cs typeface="Arial" panose="020B0604020202020204"/>
                <a:sym typeface="Arial" panose="020B0604020202020204"/>
              </a:rPr>
              <a:t>H</a:t>
            </a:r>
          </a:p>
        </p:txBody>
      </p:sp>
      <p:sp>
        <p:nvSpPr>
          <p:cNvPr id="378" name="Google Shape;378;p17"/>
          <p:cNvSpPr/>
          <p:nvPr/>
        </p:nvSpPr>
        <p:spPr>
          <a:xfrm>
            <a:off x="5715000" y="4648200"/>
            <a:ext cx="685800" cy="685800"/>
          </a:xfrm>
          <a:prstGeom prst="ellipse">
            <a:avLst/>
          </a:prstGeom>
          <a:solidFill>
            <a:srgbClr val="BBE0E3">
              <a:alpha val="0"/>
            </a:srgbClr>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379" name="Google Shape;379;p17"/>
          <p:cNvSpPr txBox="1"/>
          <p:nvPr/>
        </p:nvSpPr>
        <p:spPr>
          <a:xfrm>
            <a:off x="685800" y="3824288"/>
            <a:ext cx="7162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4l</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sp>
        <p:nvSpPr>
          <p:cNvPr id="380" name="Google Shape;380;p17"/>
          <p:cNvSpPr txBox="1"/>
          <p:nvPr/>
        </p:nvSpPr>
        <p:spPr>
          <a:xfrm>
            <a:off x="3657600" y="3824288"/>
            <a:ext cx="2057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381" name="Google Shape;381;p17"/>
          <p:cNvSpPr txBox="1"/>
          <p:nvPr/>
        </p:nvSpPr>
        <p:spPr>
          <a:xfrm>
            <a:off x="5105400" y="3824288"/>
            <a:ext cx="2209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H</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407670" y="692785"/>
            <a:ext cx="5633085" cy="645160"/>
          </a:xfrm>
          <a:prstGeom prst="rect">
            <a:avLst/>
          </a:prstGeom>
          <a:noFill/>
        </p:spPr>
        <p:txBody>
          <a:bodyPr wrap="none" rtlCol="0" anchor="t">
            <a:spAutoFit/>
          </a:bodyPr>
          <a:lstStyle/>
          <a:p>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2</a:t>
            </a:r>
            <a:r>
              <a:rPr lang="en-US" sz="36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3600" b="1">
                <a:solidFill>
                  <a:schemeClr val="bg1"/>
                </a:solidFill>
                <a:sym typeface="+mn-ea"/>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animEffect transition="in" filter="fade">
                                      <p:cBhvr>
                                        <p:cTn id="7" dur="80"/>
                                        <p:tgtEl>
                                          <p:spTgt spid="3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xEl>
                                              <p:pRg st="2" end="2"/>
                                            </p:txEl>
                                          </p:spTgt>
                                        </p:tgtEl>
                                        <p:attrNameLst>
                                          <p:attrName>style.visibility</p:attrName>
                                        </p:attrNameLst>
                                      </p:cBhvr>
                                      <p:to>
                                        <p:strVal val="visible"/>
                                      </p:to>
                                    </p:set>
                                    <p:animEffect transition="in" filter="fade">
                                      <p:cBhvr>
                                        <p:cTn id="12" dur="80"/>
                                        <p:tgtEl>
                                          <p:spTgt spid="3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xEl>
                                              <p:pRg st="3" end="3"/>
                                            </p:txEl>
                                          </p:spTgt>
                                        </p:tgtEl>
                                        <p:attrNameLst>
                                          <p:attrName>style.visibility</p:attrName>
                                        </p:attrNameLst>
                                      </p:cBhvr>
                                      <p:to>
                                        <p:strVal val="visible"/>
                                      </p:to>
                                    </p:set>
                                    <p:animEffect transition="in" filter="fade">
                                      <p:cBhvr>
                                        <p:cTn id="17" dur="80"/>
                                        <p:tgtEl>
                                          <p:spTgt spid="3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6"/>
                                        </p:tgtEl>
                                        <p:attrNameLst>
                                          <p:attrName>style.visibility</p:attrName>
                                        </p:attrNameLst>
                                      </p:cBhvr>
                                      <p:to>
                                        <p:strVal val="visible"/>
                                      </p:to>
                                    </p:set>
                                    <p:animEffect transition="in" filter="fade">
                                      <p:cBhvr>
                                        <p:cTn id="22" dur="80"/>
                                        <p:tgtEl>
                                          <p:spTgt spid="376"/>
                                        </p:tgtEl>
                                      </p:cBhvr>
                                    </p:animEffect>
                                  </p:childTnLst>
                                </p:cTn>
                              </p:par>
                              <p:par>
                                <p:cTn id="23" presetID="23" presetClass="entr" presetSubtype="16" fill="hold" nodeType="withEffect">
                                  <p:stCondLst>
                                    <p:cond delay="0"/>
                                  </p:stCondLst>
                                  <p:childTnLst>
                                    <p:set>
                                      <p:cBhvr>
                                        <p:cTn id="24" dur="1" fill="hold">
                                          <p:stCondLst>
                                            <p:cond delay="0"/>
                                          </p:stCondLst>
                                        </p:cTn>
                                        <p:tgtEl>
                                          <p:spTgt spid="377"/>
                                        </p:tgtEl>
                                        <p:attrNameLst>
                                          <p:attrName>style.visibility</p:attrName>
                                        </p:attrNameLst>
                                      </p:cBhvr>
                                      <p:to>
                                        <p:strVal val="visible"/>
                                      </p:to>
                                    </p:set>
                                    <p:anim calcmode="lin" valueType="num">
                                      <p:cBhvr additive="base">
                                        <p:cTn id="25" dur="500"/>
                                        <p:tgtEl>
                                          <p:spTgt spid="377"/>
                                        </p:tgtEl>
                                        <p:attrNameLst>
                                          <p:attrName>ppt_w</p:attrName>
                                        </p:attrNameLst>
                                      </p:cBhvr>
                                      <p:tavLst>
                                        <p:tav tm="0">
                                          <p:val>
                                            <p:fltVal val="0"/>
                                          </p:val>
                                        </p:tav>
                                        <p:tav tm="100000">
                                          <p:val>
                                            <p:strVal val="#ppt_w"/>
                                          </p:val>
                                        </p:tav>
                                      </p:tavLst>
                                    </p:anim>
                                    <p:anim calcmode="lin" valueType="num">
                                      <p:cBhvr additive="base">
                                        <p:cTn id="26" dur="500"/>
                                        <p:tgtEl>
                                          <p:spTgt spid="377"/>
                                        </p:tgtEl>
                                        <p:attrNameLst>
                                          <p:attrName>ppt_h</p:attrName>
                                        </p:attrNameLst>
                                      </p:cBhvr>
                                      <p:tavLst>
                                        <p:tav tm="0">
                                          <p:val>
                                            <p:flt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378"/>
                                        </p:tgtEl>
                                        <p:attrNameLst>
                                          <p:attrName>style.visibility</p:attrName>
                                        </p:attrNameLst>
                                      </p:cBhvr>
                                      <p:to>
                                        <p:strVal val="visible"/>
                                      </p:to>
                                    </p:set>
                                    <p:animEffect transition="in" filter="fade">
                                      <p:cBhvr>
                                        <p:cTn id="29" dur="2000"/>
                                        <p:tgtEl>
                                          <p:spTgt spid="37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fade">
                                      <p:cBhvr>
                                        <p:cTn id="34" dur="80"/>
                                        <p:tgtEl>
                                          <p:spTgt spid="379"/>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500"/>
                                        <p:tgtEl>
                                          <p:spTgt spid="380"/>
                                        </p:tgtEl>
                                        <p:attrNameLst>
                                          <p:attrName>ppt_w</p:attrName>
                                        </p:attrNameLst>
                                      </p:cBhvr>
                                      <p:tavLst>
                                        <p:tav tm="0">
                                          <p:val>
                                            <p:fltVal val="0"/>
                                          </p:val>
                                        </p:tav>
                                        <p:tav tm="100000">
                                          <p:val>
                                            <p:strVal val="#ppt_w"/>
                                          </p:val>
                                        </p:tav>
                                      </p:tavLst>
                                    </p:anim>
                                    <p:anim calcmode="lin" valueType="num">
                                      <p:cBhvr additive="base">
                                        <p:cTn id="40" dur="500"/>
                                        <p:tgtEl>
                                          <p:spTgt spid="38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81"/>
                                        </p:tgtEl>
                                        <p:attrNameLst>
                                          <p:attrName>style.visibility</p:attrName>
                                        </p:attrNameLst>
                                      </p:cBhvr>
                                      <p:to>
                                        <p:strVal val="visible"/>
                                      </p:to>
                                    </p:set>
                                    <p:anim calcmode="lin" valueType="num">
                                      <p:cBhvr additive="base">
                                        <p:cTn id="43" dur="500"/>
                                        <p:tgtEl>
                                          <p:spTgt spid="381"/>
                                        </p:tgtEl>
                                        <p:attrNameLst>
                                          <p:attrName>ppt_w</p:attrName>
                                        </p:attrNameLst>
                                      </p:cBhvr>
                                      <p:tavLst>
                                        <p:tav tm="0">
                                          <p:val>
                                            <p:fltVal val="0"/>
                                          </p:val>
                                        </p:tav>
                                        <p:tav tm="100000">
                                          <p:val>
                                            <p:strVal val="#ppt_w"/>
                                          </p:val>
                                        </p:tav>
                                      </p:tavLst>
                                    </p:anim>
                                    <p:anim calcmode="lin" valueType="num">
                                      <p:cBhvr additive="base">
                                        <p:cTn id="44" dur="500"/>
                                        <p:tgtEl>
                                          <p:spTgt spid="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18"/>
          <p:cNvGrpSpPr/>
          <p:nvPr/>
        </p:nvGrpSpPr>
        <p:grpSpPr>
          <a:xfrm>
            <a:off x="9911715" y="0"/>
            <a:ext cx="2337435" cy="6954520"/>
            <a:chOff x="9055676" y="0"/>
            <a:chExt cx="3193475" cy="6954260"/>
          </a:xfrm>
        </p:grpSpPr>
        <p:grpSp>
          <p:nvGrpSpPr>
            <p:cNvPr id="387" name="Google Shape;387;p18"/>
            <p:cNvGrpSpPr/>
            <p:nvPr/>
          </p:nvGrpSpPr>
          <p:grpSpPr>
            <a:xfrm>
              <a:off x="9055676" y="0"/>
              <a:ext cx="3136324" cy="6858000"/>
              <a:chOff x="9055676" y="0"/>
              <a:chExt cx="3136324" cy="6858000"/>
            </a:xfrm>
          </p:grpSpPr>
          <p:sp>
            <p:nvSpPr>
              <p:cNvPr id="388" name="Google Shape;388;p1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9" name="Google Shape;389;p1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0" name="Google Shape;390;p1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1" name="Google Shape;391;p1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2" name="Google Shape;392;p1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93" name="Google Shape;393;p18" descr="Test tubes"/>
            <p:cNvPicPr preferRelativeResize="0"/>
            <p:nvPr/>
          </p:nvPicPr>
          <p:blipFill rotWithShape="1">
            <a:blip r:embed="rId3"/>
            <a:srcRect/>
            <a:stretch>
              <a:fillRect/>
            </a:stretch>
          </p:blipFill>
          <p:spPr>
            <a:xfrm>
              <a:off x="9450534" y="4155643"/>
              <a:ext cx="2798617" cy="2798617"/>
            </a:xfrm>
            <a:prstGeom prst="rect">
              <a:avLst/>
            </a:prstGeom>
            <a:noFill/>
            <a:ln>
              <a:noFill/>
            </a:ln>
          </p:spPr>
        </p:pic>
      </p:grpSp>
      <p:sp>
        <p:nvSpPr>
          <p:cNvPr id="394" name="Google Shape;394;p18"/>
          <p:cNvSpPr/>
          <p:nvPr/>
        </p:nvSpPr>
        <p:spPr>
          <a:xfrm>
            <a:off x="304800" y="317500"/>
            <a:ext cx="39624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3. Tác dụng với ba</a:t>
            </a:r>
            <a:r>
              <a:rPr lang="vi-VN" altLang="en-US" sz="2800" b="1" u="sng">
                <a:solidFill>
                  <a:srgbClr val="FF0000"/>
                </a:solidFill>
                <a:latin typeface="Arial" panose="020B0604020202020204"/>
                <a:ea typeface="Arial" panose="020B0604020202020204"/>
                <a:cs typeface="Arial" panose="020B0604020202020204"/>
                <a:sym typeface="Arial" panose="020B0604020202020204"/>
              </a:rPr>
              <a:t>se</a:t>
            </a:r>
          </a:p>
        </p:txBody>
      </p:sp>
      <p:sp>
        <p:nvSpPr>
          <p:cNvPr id="395" name="Google Shape;395;p18"/>
          <p:cNvSpPr txBox="1"/>
          <p:nvPr/>
        </p:nvSpPr>
        <p:spPr>
          <a:xfrm>
            <a:off x="685800" y="914400"/>
            <a:ext cx="8001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NaOH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dirty="0">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endParaRPr sz="2800" b="1"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96" name="Google Shape;396;p18"/>
          <p:cNvSpPr txBox="1"/>
          <p:nvPr/>
        </p:nvSpPr>
        <p:spPr>
          <a:xfrm>
            <a:off x="304800" y="2071688"/>
            <a:ext cx="57150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4.Tác dụng với </a:t>
            </a:r>
            <a:r>
              <a:rPr lang="vi-VN" altLang="en-US" sz="2800" b="1" u="sng">
                <a:solidFill>
                  <a:srgbClr val="FF0000"/>
                </a:solidFill>
                <a:latin typeface="Arial" panose="020B0604020202020204"/>
                <a:ea typeface="Arial" panose="020B0604020202020204"/>
                <a:cs typeface="Arial" panose="020B0604020202020204"/>
                <a:sym typeface="Arial" panose="020B0604020202020204"/>
              </a:rPr>
              <a:t>basic oxide</a:t>
            </a:r>
          </a:p>
        </p:txBody>
      </p:sp>
      <p:sp>
        <p:nvSpPr>
          <p:cNvPr id="397" name="Google Shape;397;p18"/>
          <p:cNvSpPr txBox="1"/>
          <p:nvPr/>
        </p:nvSpPr>
        <p:spPr>
          <a:xfrm>
            <a:off x="304800" y="4267200"/>
            <a:ext cx="81534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5.Tác dụng với muối</a:t>
            </a:r>
            <a:r>
              <a:rPr lang="vi-VN" altLang="en-US" sz="2800" b="1" u="sng">
                <a:solidFill>
                  <a:srgbClr val="FF00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a:t>
            </a:r>
            <a:r>
              <a:rPr lang="en-US" sz="2800" b="1">
                <a:solidFill>
                  <a:schemeClr val="dk1"/>
                </a:solidFill>
                <a:latin typeface="Arial" panose="020B0604020202020204"/>
                <a:ea typeface="Arial" panose="020B0604020202020204"/>
                <a:cs typeface="Arial" panose="020B0604020202020204"/>
                <a:sym typeface="Arial" panose="020B0604020202020204"/>
              </a:rPr>
              <a:t>sau</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rgbClr val="003300"/>
                </a:solidFill>
                <a:latin typeface="Arial" panose="020B0604020202020204"/>
                <a:ea typeface="Arial" panose="020B0604020202020204"/>
                <a:cs typeface="Arial" panose="020B0604020202020204"/>
                <a:sym typeface="Arial" panose="020B0604020202020204"/>
              </a:rPr>
              <a:t>pư…………………)</a:t>
            </a:r>
          </a:p>
        </p:txBody>
      </p:sp>
      <p:sp>
        <p:nvSpPr>
          <p:cNvPr id="398" name="Google Shape;398;p18"/>
          <p:cNvSpPr txBox="1"/>
          <p:nvPr/>
        </p:nvSpPr>
        <p:spPr>
          <a:xfrm>
            <a:off x="3873500" y="911225"/>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Na</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 </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399" name="Google Shape;399;p18"/>
          <p:cNvSpPr txBox="1"/>
          <p:nvPr/>
        </p:nvSpPr>
        <p:spPr>
          <a:xfrm>
            <a:off x="457200" y="911225"/>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00" name="Google Shape;400;p18"/>
          <p:cNvSpPr txBox="1"/>
          <p:nvPr/>
        </p:nvSpPr>
        <p:spPr>
          <a:xfrm>
            <a:off x="457200" y="2667000"/>
            <a:ext cx="80010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CuO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vi-VN" alt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alt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1" name="Google Shape;401;p18"/>
          <p:cNvSpPr txBox="1"/>
          <p:nvPr/>
        </p:nvSpPr>
        <p:spPr>
          <a:xfrm>
            <a:off x="3810000" y="2681288"/>
            <a:ext cx="1447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CuSO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2" name="Google Shape;402;p18"/>
          <p:cNvSpPr txBox="1"/>
          <p:nvPr/>
        </p:nvSpPr>
        <p:spPr>
          <a:xfrm>
            <a:off x="228600" y="3429000"/>
            <a:ext cx="86868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vi-VN" alt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3" name="Google Shape;403;p18"/>
          <p:cNvSpPr/>
          <p:nvPr/>
        </p:nvSpPr>
        <p:spPr>
          <a:xfrm>
            <a:off x="3810000" y="3406775"/>
            <a:ext cx="12477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4" name="Google Shape;404;p18"/>
          <p:cNvSpPr txBox="1"/>
          <p:nvPr/>
        </p:nvSpPr>
        <p:spPr>
          <a:xfrm>
            <a:off x="5334000" y="34290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Fe</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r>
              <a:rPr lang="en-US" sz="2800" b="1">
                <a:solidFill>
                  <a:srgbClr val="006600"/>
                </a:solidFill>
                <a:latin typeface="Arial" panose="020B0604020202020204"/>
                <a:ea typeface="Arial" panose="020B0604020202020204"/>
                <a:cs typeface="Arial" panose="020B0604020202020204"/>
                <a:sym typeface="Arial" panose="020B0604020202020204"/>
              </a:rPr>
              <a:t>)</a:t>
            </a:r>
            <a:r>
              <a:rPr lang="en-US" sz="2800" b="1" baseline="-25000">
                <a:solidFill>
                  <a:srgbClr val="006600"/>
                </a:solidFill>
                <a:latin typeface="Arial" panose="020B0604020202020204"/>
                <a:ea typeface="Arial" panose="020B0604020202020204"/>
                <a:cs typeface="Arial" panose="020B0604020202020204"/>
                <a:sym typeface="Arial" panose="020B0604020202020204"/>
              </a:rPr>
              <a:t>3</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405" name="Google Shape;405;p18"/>
          <p:cNvSpPr txBox="1"/>
          <p:nvPr/>
        </p:nvSpPr>
        <p:spPr>
          <a:xfrm>
            <a:off x="1524000" y="3443288"/>
            <a:ext cx="914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406" name="Google Shape;406;p18"/>
          <p:cNvSpPr txBox="1"/>
          <p:nvPr/>
        </p:nvSpPr>
        <p:spPr>
          <a:xfrm>
            <a:off x="7391400" y="3429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407" name="Google Shape;407;p18"/>
          <p:cNvSpPr txBox="1"/>
          <p:nvPr/>
        </p:nvSpPr>
        <p:spPr>
          <a:xfrm>
            <a:off x="533400" y="5029200"/>
            <a:ext cx="7620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BaCl</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 </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8" name="Google Shape;408;p18"/>
          <p:cNvSpPr txBox="1"/>
          <p:nvPr/>
        </p:nvSpPr>
        <p:spPr>
          <a:xfrm>
            <a:off x="4114800" y="5029200"/>
            <a:ext cx="19812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BaSO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3200" b="1" baseline="-25000">
                <a:solidFill>
                  <a:srgbClr val="660033"/>
                </a:solidFill>
                <a:latin typeface="Arial" panose="020B0604020202020204"/>
                <a:ea typeface="Arial" panose="020B0604020202020204"/>
                <a:cs typeface="Arial" panose="020B0604020202020204"/>
                <a:sym typeface="Arial" panose="020B0604020202020204"/>
              </a:rPr>
              <a:t>🡫</a:t>
            </a:r>
            <a:endParaRPr sz="32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9" name="Google Shape;409;p18"/>
          <p:cNvSpPr txBox="1"/>
          <p:nvPr/>
        </p:nvSpPr>
        <p:spPr>
          <a:xfrm>
            <a:off x="533400" y="5653088"/>
            <a:ext cx="7620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CaCO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 </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10" name="Google Shape;410;p18"/>
          <p:cNvSpPr txBox="1"/>
          <p:nvPr/>
        </p:nvSpPr>
        <p:spPr>
          <a:xfrm>
            <a:off x="3962400" y="5638800"/>
            <a:ext cx="1295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Arial" panose="020B0604020202020204"/>
                <a:ea typeface="Arial" panose="020B0604020202020204"/>
                <a:cs typeface="Arial" panose="020B0604020202020204"/>
                <a:sym typeface="Arial" panose="020B0604020202020204"/>
              </a:rPr>
              <a:t>CaSO</a:t>
            </a:r>
            <a:r>
              <a:rPr lang="en-US" sz="2800" b="1" baseline="-25000" dirty="0">
                <a:solidFill>
                  <a:srgbClr val="0000FF"/>
                </a:solidFill>
                <a:latin typeface="Arial" panose="020B0604020202020204"/>
                <a:ea typeface="Arial" panose="020B0604020202020204"/>
                <a:cs typeface="Arial" panose="020B0604020202020204"/>
                <a:sym typeface="Arial" panose="020B0604020202020204"/>
              </a:rPr>
              <a:t>4</a:t>
            </a:r>
            <a:endParaRPr sz="2800" b="1" dirty="0">
              <a:solidFill>
                <a:srgbClr val="0000FF"/>
              </a:solidFill>
              <a:latin typeface="Arial" panose="020B0604020202020204"/>
              <a:ea typeface="Arial" panose="020B0604020202020204"/>
              <a:cs typeface="Arial" panose="020B0604020202020204"/>
              <a:sym typeface="Arial" panose="020B0604020202020204"/>
            </a:endParaRPr>
          </a:p>
        </p:txBody>
      </p:sp>
      <p:sp>
        <p:nvSpPr>
          <p:cNvPr id="411" name="Google Shape;411;p18"/>
          <p:cNvSpPr txBox="1"/>
          <p:nvPr/>
        </p:nvSpPr>
        <p:spPr>
          <a:xfrm>
            <a:off x="5715000" y="5638800"/>
            <a:ext cx="1371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baseline="30000">
                <a:solidFill>
                  <a:srgbClr val="660033"/>
                </a:solidFill>
                <a:latin typeface="Arial" panose="020B0604020202020204"/>
                <a:ea typeface="Arial" panose="020B0604020202020204"/>
                <a:cs typeface="Arial" panose="020B0604020202020204"/>
                <a:sym typeface="Arial" panose="020B0604020202020204"/>
              </a:rPr>
              <a:t>🡡</a:t>
            </a:r>
          </a:p>
        </p:txBody>
      </p:sp>
      <p:sp>
        <p:nvSpPr>
          <p:cNvPr id="412" name="Google Shape;412;p18"/>
          <p:cNvSpPr txBox="1"/>
          <p:nvPr/>
        </p:nvSpPr>
        <p:spPr>
          <a:xfrm>
            <a:off x="5181600" y="41910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có 🡡hay🡫</a:t>
            </a:r>
          </a:p>
        </p:txBody>
      </p:sp>
      <p:sp>
        <p:nvSpPr>
          <p:cNvPr id="413" name="Google Shape;413;p18"/>
          <p:cNvSpPr txBox="1"/>
          <p:nvPr/>
        </p:nvSpPr>
        <p:spPr>
          <a:xfrm>
            <a:off x="533400" y="1538288"/>
            <a:ext cx="8001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Al(OH)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endParaRPr sz="2800" b="1"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414" name="Google Shape;414;p18"/>
          <p:cNvSpPr txBox="1"/>
          <p:nvPr/>
        </p:nvSpPr>
        <p:spPr>
          <a:xfrm>
            <a:off x="3962400" y="1533525"/>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660033"/>
                </a:solidFill>
                <a:latin typeface="Arial" panose="020B0604020202020204"/>
                <a:ea typeface="Arial" panose="020B0604020202020204"/>
                <a:cs typeface="Arial" panose="020B0604020202020204"/>
                <a:sym typeface="Arial" panose="020B0604020202020204"/>
              </a:rPr>
              <a:t>Al</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2</a:t>
            </a:r>
            <a:r>
              <a:rPr lang="en-US" sz="2800" b="1" dirty="0">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4</a:t>
            </a:r>
            <a:r>
              <a:rPr lang="en-US" sz="2800" b="1" dirty="0">
                <a:solidFill>
                  <a:srgbClr val="660033"/>
                </a:solidFill>
                <a:latin typeface="Arial" panose="020B0604020202020204"/>
                <a:ea typeface="Arial" panose="020B0604020202020204"/>
                <a:cs typeface="Arial" panose="020B0604020202020204"/>
                <a:sym typeface="Arial" panose="020B0604020202020204"/>
              </a:rPr>
              <a:t>)</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3 </a:t>
            </a:r>
            <a:endParaRPr sz="2800" b="1" dirty="0">
              <a:solidFill>
                <a:srgbClr val="660033"/>
              </a:solidFill>
              <a:latin typeface="Arial" panose="020B0604020202020204"/>
              <a:ea typeface="Arial" panose="020B0604020202020204"/>
              <a:cs typeface="Arial" panose="020B0604020202020204"/>
              <a:sym typeface="Arial" panose="020B0604020202020204"/>
            </a:endParaRPr>
          </a:p>
        </p:txBody>
      </p:sp>
      <p:sp>
        <p:nvSpPr>
          <p:cNvPr id="415" name="Google Shape;415;p18"/>
          <p:cNvSpPr txBox="1"/>
          <p:nvPr/>
        </p:nvSpPr>
        <p:spPr>
          <a:xfrm>
            <a:off x="304800"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16" name="Google Shape;416;p18"/>
          <p:cNvSpPr txBox="1"/>
          <p:nvPr/>
        </p:nvSpPr>
        <p:spPr>
          <a:xfrm>
            <a:off x="2124075"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17" name="Google Shape;417;p18"/>
          <p:cNvSpPr txBox="1"/>
          <p:nvPr/>
        </p:nvSpPr>
        <p:spPr>
          <a:xfrm>
            <a:off x="6477000"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8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80"/>
                                        <p:tgtEl>
                                          <p:spTgt spid="3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3"/>
                                        </p:tgtEl>
                                        <p:attrNameLst>
                                          <p:attrName>style.visibility</p:attrName>
                                        </p:attrNameLst>
                                      </p:cBhvr>
                                      <p:to>
                                        <p:strVal val="visible"/>
                                      </p:to>
                                    </p:set>
                                    <p:animEffect transition="in" filter="fade">
                                      <p:cBhvr>
                                        <p:cTn id="17" dur="80"/>
                                        <p:tgtEl>
                                          <p:spTgt spid="41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 calcmode="lin" valueType="num">
                                      <p:cBhvr additive="base">
                                        <p:cTn id="22" dur="500"/>
                                        <p:tgtEl>
                                          <p:spTgt spid="398"/>
                                        </p:tgtEl>
                                        <p:attrNameLst>
                                          <p:attrName>ppt_w</p:attrName>
                                        </p:attrNameLst>
                                      </p:cBhvr>
                                      <p:tavLst>
                                        <p:tav tm="0">
                                          <p:val>
                                            <p:fltVal val="0"/>
                                          </p:val>
                                        </p:tav>
                                        <p:tav tm="100000">
                                          <p:val>
                                            <p:strVal val="#ppt_w"/>
                                          </p:val>
                                        </p:tav>
                                      </p:tavLst>
                                    </p:anim>
                                    <p:anim calcmode="lin" valueType="num">
                                      <p:cBhvr additive="base">
                                        <p:cTn id="23" dur="500"/>
                                        <p:tgtEl>
                                          <p:spTgt spid="39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99"/>
                                        </p:tgtEl>
                                        <p:attrNameLst>
                                          <p:attrName>style.visibility</p:attrName>
                                        </p:attrNameLst>
                                      </p:cBhvr>
                                      <p:to>
                                        <p:strVal val="visible"/>
                                      </p:to>
                                    </p:set>
                                    <p:anim calcmode="lin" valueType="num">
                                      <p:cBhvr additive="base">
                                        <p:cTn id="28" dur="500"/>
                                        <p:tgtEl>
                                          <p:spTgt spid="399"/>
                                        </p:tgtEl>
                                        <p:attrNameLst>
                                          <p:attrName>ppt_w</p:attrName>
                                        </p:attrNameLst>
                                      </p:cBhvr>
                                      <p:tavLst>
                                        <p:tav tm="0">
                                          <p:val>
                                            <p:fltVal val="0"/>
                                          </p:val>
                                        </p:tav>
                                        <p:tav tm="100000">
                                          <p:val>
                                            <p:strVal val="#ppt_w"/>
                                          </p:val>
                                        </p:tav>
                                      </p:tavLst>
                                    </p:anim>
                                    <p:anim calcmode="lin" valueType="num">
                                      <p:cBhvr additive="base">
                                        <p:cTn id="29" dur="500"/>
                                        <p:tgtEl>
                                          <p:spTgt spid="39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14"/>
                                        </p:tgtEl>
                                        <p:attrNameLst>
                                          <p:attrName>style.visibility</p:attrName>
                                        </p:attrNameLst>
                                      </p:cBhvr>
                                      <p:to>
                                        <p:strVal val="visible"/>
                                      </p:to>
                                    </p:set>
                                    <p:anim calcmode="lin" valueType="num">
                                      <p:cBhvr additive="base">
                                        <p:cTn id="34" dur="500"/>
                                        <p:tgtEl>
                                          <p:spTgt spid="414"/>
                                        </p:tgtEl>
                                        <p:attrNameLst>
                                          <p:attrName>ppt_w</p:attrName>
                                        </p:attrNameLst>
                                      </p:cBhvr>
                                      <p:tavLst>
                                        <p:tav tm="0">
                                          <p:val>
                                            <p:fltVal val="0"/>
                                          </p:val>
                                        </p:tav>
                                        <p:tav tm="100000">
                                          <p:val>
                                            <p:strVal val="#ppt_w"/>
                                          </p:val>
                                        </p:tav>
                                      </p:tavLst>
                                    </p:anim>
                                    <p:anim calcmode="lin" valueType="num">
                                      <p:cBhvr additive="base">
                                        <p:cTn id="35" dur="500"/>
                                        <p:tgtEl>
                                          <p:spTgt spid="41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15"/>
                                        </p:tgtEl>
                                        <p:attrNameLst>
                                          <p:attrName>style.visibility</p:attrName>
                                        </p:attrNameLst>
                                      </p:cBhvr>
                                      <p:to>
                                        <p:strVal val="visible"/>
                                      </p:to>
                                    </p:set>
                                    <p:anim calcmode="lin" valueType="num">
                                      <p:cBhvr additive="base">
                                        <p:cTn id="40" dur="500"/>
                                        <p:tgtEl>
                                          <p:spTgt spid="415"/>
                                        </p:tgtEl>
                                        <p:attrNameLst>
                                          <p:attrName>ppt_w</p:attrName>
                                        </p:attrNameLst>
                                      </p:cBhvr>
                                      <p:tavLst>
                                        <p:tav tm="0">
                                          <p:val>
                                            <p:fltVal val="0"/>
                                          </p:val>
                                        </p:tav>
                                        <p:tav tm="100000">
                                          <p:val>
                                            <p:strVal val="#ppt_w"/>
                                          </p:val>
                                        </p:tav>
                                      </p:tavLst>
                                    </p:anim>
                                    <p:anim calcmode="lin" valueType="num">
                                      <p:cBhvr additive="base">
                                        <p:cTn id="41" dur="500"/>
                                        <p:tgtEl>
                                          <p:spTgt spid="41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16"/>
                                        </p:tgtEl>
                                        <p:attrNameLst>
                                          <p:attrName>style.visibility</p:attrName>
                                        </p:attrNameLst>
                                      </p:cBhvr>
                                      <p:to>
                                        <p:strVal val="visible"/>
                                      </p:to>
                                    </p:set>
                                    <p:anim calcmode="lin" valueType="num">
                                      <p:cBhvr additive="base">
                                        <p:cTn id="46" dur="500"/>
                                        <p:tgtEl>
                                          <p:spTgt spid="416"/>
                                        </p:tgtEl>
                                        <p:attrNameLst>
                                          <p:attrName>ppt_w</p:attrName>
                                        </p:attrNameLst>
                                      </p:cBhvr>
                                      <p:tavLst>
                                        <p:tav tm="0">
                                          <p:val>
                                            <p:fltVal val="0"/>
                                          </p:val>
                                        </p:tav>
                                        <p:tav tm="100000">
                                          <p:val>
                                            <p:strVal val="#ppt_w"/>
                                          </p:val>
                                        </p:tav>
                                      </p:tavLst>
                                    </p:anim>
                                    <p:anim calcmode="lin" valueType="num">
                                      <p:cBhvr additive="base">
                                        <p:cTn id="47" dur="500"/>
                                        <p:tgtEl>
                                          <p:spTgt spid="416"/>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417"/>
                                        </p:tgtEl>
                                        <p:attrNameLst>
                                          <p:attrName>style.visibility</p:attrName>
                                        </p:attrNameLst>
                                      </p:cBhvr>
                                      <p:to>
                                        <p:strVal val="visible"/>
                                      </p:to>
                                    </p:set>
                                    <p:anim calcmode="lin" valueType="num">
                                      <p:cBhvr additive="base">
                                        <p:cTn id="52" dur="500"/>
                                        <p:tgtEl>
                                          <p:spTgt spid="417"/>
                                        </p:tgtEl>
                                        <p:attrNameLst>
                                          <p:attrName>ppt_w</p:attrName>
                                        </p:attrNameLst>
                                      </p:cBhvr>
                                      <p:tavLst>
                                        <p:tav tm="0">
                                          <p:val>
                                            <p:fltVal val="0"/>
                                          </p:val>
                                        </p:tav>
                                        <p:tav tm="100000">
                                          <p:val>
                                            <p:strVal val="#ppt_w"/>
                                          </p:val>
                                        </p:tav>
                                      </p:tavLst>
                                    </p:anim>
                                    <p:anim calcmode="lin" valueType="num">
                                      <p:cBhvr additive="base">
                                        <p:cTn id="53" dur="500"/>
                                        <p:tgtEl>
                                          <p:spTgt spid="417"/>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6"/>
                                        </p:tgtEl>
                                        <p:attrNameLst>
                                          <p:attrName>style.visibility</p:attrName>
                                        </p:attrNameLst>
                                      </p:cBhvr>
                                      <p:to>
                                        <p:strVal val="visible"/>
                                      </p:to>
                                    </p:set>
                                    <p:animEffect transition="in" filter="fade">
                                      <p:cBhvr>
                                        <p:cTn id="58" dur="80"/>
                                        <p:tgtEl>
                                          <p:spTgt spid="39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0"/>
                                        </p:tgtEl>
                                        <p:attrNameLst>
                                          <p:attrName>style.visibility</p:attrName>
                                        </p:attrNameLst>
                                      </p:cBhvr>
                                      <p:to>
                                        <p:strVal val="visible"/>
                                      </p:to>
                                    </p:set>
                                    <p:animEffect transition="in" filter="fade">
                                      <p:cBhvr>
                                        <p:cTn id="63" dur="80"/>
                                        <p:tgtEl>
                                          <p:spTgt spid="400"/>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401"/>
                                        </p:tgtEl>
                                        <p:attrNameLst>
                                          <p:attrName>style.visibility</p:attrName>
                                        </p:attrNameLst>
                                      </p:cBhvr>
                                      <p:to>
                                        <p:strVal val="visible"/>
                                      </p:to>
                                    </p:set>
                                    <p:anim calcmode="lin" valueType="num">
                                      <p:cBhvr additive="base">
                                        <p:cTn id="68" dur="500"/>
                                        <p:tgtEl>
                                          <p:spTgt spid="401"/>
                                        </p:tgtEl>
                                        <p:attrNameLst>
                                          <p:attrName>ppt_w</p:attrName>
                                        </p:attrNameLst>
                                      </p:cBhvr>
                                      <p:tavLst>
                                        <p:tav tm="0">
                                          <p:val>
                                            <p:fltVal val="0"/>
                                          </p:val>
                                        </p:tav>
                                        <p:tav tm="100000">
                                          <p:val>
                                            <p:strVal val="#ppt_w"/>
                                          </p:val>
                                        </p:tav>
                                      </p:tavLst>
                                    </p:anim>
                                    <p:anim calcmode="lin" valueType="num">
                                      <p:cBhvr additive="base">
                                        <p:cTn id="69" dur="500"/>
                                        <p:tgtEl>
                                          <p:spTgt spid="401"/>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02"/>
                                        </p:tgtEl>
                                        <p:attrNameLst>
                                          <p:attrName>style.visibility</p:attrName>
                                        </p:attrNameLst>
                                      </p:cBhvr>
                                      <p:to>
                                        <p:strVal val="visible"/>
                                      </p:to>
                                    </p:set>
                                    <p:animEffect transition="in" filter="fade">
                                      <p:cBhvr>
                                        <p:cTn id="74" dur="80"/>
                                        <p:tgtEl>
                                          <p:spTgt spid="402"/>
                                        </p:tgtEl>
                                      </p:cBhvr>
                                    </p:animEffec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404"/>
                                        </p:tgtEl>
                                        <p:attrNameLst>
                                          <p:attrName>style.visibility</p:attrName>
                                        </p:attrNameLst>
                                      </p:cBhvr>
                                      <p:to>
                                        <p:strVal val="visible"/>
                                      </p:to>
                                    </p:set>
                                    <p:anim calcmode="lin" valueType="num">
                                      <p:cBhvr additive="base">
                                        <p:cTn id="79" dur="500"/>
                                        <p:tgtEl>
                                          <p:spTgt spid="404"/>
                                        </p:tgtEl>
                                        <p:attrNameLst>
                                          <p:attrName>ppt_w</p:attrName>
                                        </p:attrNameLst>
                                      </p:cBhvr>
                                      <p:tavLst>
                                        <p:tav tm="0">
                                          <p:val>
                                            <p:fltVal val="0"/>
                                          </p:val>
                                        </p:tav>
                                        <p:tav tm="100000">
                                          <p:val>
                                            <p:strVal val="#ppt_w"/>
                                          </p:val>
                                        </p:tav>
                                      </p:tavLst>
                                    </p:anim>
                                    <p:anim calcmode="lin" valueType="num">
                                      <p:cBhvr additive="base">
                                        <p:cTn id="80" dur="500"/>
                                        <p:tgtEl>
                                          <p:spTgt spid="40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403"/>
                                        </p:tgtEl>
                                        <p:attrNameLst>
                                          <p:attrName>style.visibility</p:attrName>
                                        </p:attrNameLst>
                                      </p:cBhvr>
                                      <p:to>
                                        <p:strVal val="visible"/>
                                      </p:to>
                                    </p:set>
                                    <p:anim calcmode="lin" valueType="num">
                                      <p:cBhvr additive="base">
                                        <p:cTn id="83" dur="500"/>
                                        <p:tgtEl>
                                          <p:spTgt spid="403"/>
                                        </p:tgtEl>
                                        <p:attrNameLst>
                                          <p:attrName>ppt_w</p:attrName>
                                        </p:attrNameLst>
                                      </p:cBhvr>
                                      <p:tavLst>
                                        <p:tav tm="0">
                                          <p:val>
                                            <p:fltVal val="0"/>
                                          </p:val>
                                        </p:tav>
                                        <p:tav tm="100000">
                                          <p:val>
                                            <p:strVal val="#ppt_w"/>
                                          </p:val>
                                        </p:tav>
                                      </p:tavLst>
                                    </p:anim>
                                    <p:anim calcmode="lin" valueType="num">
                                      <p:cBhvr additive="base">
                                        <p:cTn id="84" dur="500"/>
                                        <p:tgtEl>
                                          <p:spTgt spid="403"/>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nodeType="clickEffect">
                                  <p:stCondLst>
                                    <p:cond delay="0"/>
                                  </p:stCondLst>
                                  <p:childTnLst>
                                    <p:set>
                                      <p:cBhvr>
                                        <p:cTn id="88" dur="1" fill="hold">
                                          <p:stCondLst>
                                            <p:cond delay="0"/>
                                          </p:stCondLst>
                                        </p:cTn>
                                        <p:tgtEl>
                                          <p:spTgt spid="405"/>
                                        </p:tgtEl>
                                        <p:attrNameLst>
                                          <p:attrName>style.visibility</p:attrName>
                                        </p:attrNameLst>
                                      </p:cBhvr>
                                      <p:to>
                                        <p:strVal val="visible"/>
                                      </p:to>
                                    </p:set>
                                    <p:anim calcmode="lin" valueType="num">
                                      <p:cBhvr additive="base">
                                        <p:cTn id="89" dur="500"/>
                                        <p:tgtEl>
                                          <p:spTgt spid="405"/>
                                        </p:tgtEl>
                                        <p:attrNameLst>
                                          <p:attrName>ppt_w</p:attrName>
                                        </p:attrNameLst>
                                      </p:cBhvr>
                                      <p:tavLst>
                                        <p:tav tm="0">
                                          <p:val>
                                            <p:fltVal val="0"/>
                                          </p:val>
                                        </p:tav>
                                        <p:tav tm="100000">
                                          <p:val>
                                            <p:strVal val="#ppt_w"/>
                                          </p:val>
                                        </p:tav>
                                      </p:tavLst>
                                    </p:anim>
                                    <p:anim calcmode="lin" valueType="num">
                                      <p:cBhvr additive="base">
                                        <p:cTn id="90" dur="500"/>
                                        <p:tgtEl>
                                          <p:spTgt spid="405"/>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406"/>
                                        </p:tgtEl>
                                        <p:attrNameLst>
                                          <p:attrName>style.visibility</p:attrName>
                                        </p:attrNameLst>
                                      </p:cBhvr>
                                      <p:to>
                                        <p:strVal val="visible"/>
                                      </p:to>
                                    </p:set>
                                    <p:anim calcmode="lin" valueType="num">
                                      <p:cBhvr additive="base">
                                        <p:cTn id="93" dur="500"/>
                                        <p:tgtEl>
                                          <p:spTgt spid="406"/>
                                        </p:tgtEl>
                                        <p:attrNameLst>
                                          <p:attrName>ppt_w</p:attrName>
                                        </p:attrNameLst>
                                      </p:cBhvr>
                                      <p:tavLst>
                                        <p:tav tm="0">
                                          <p:val>
                                            <p:fltVal val="0"/>
                                          </p:val>
                                        </p:tav>
                                        <p:tav tm="100000">
                                          <p:val>
                                            <p:strVal val="#ppt_w"/>
                                          </p:val>
                                        </p:tav>
                                      </p:tavLst>
                                    </p:anim>
                                    <p:anim calcmode="lin" valueType="num">
                                      <p:cBhvr additive="base">
                                        <p:cTn id="94" dur="500"/>
                                        <p:tgtEl>
                                          <p:spTgt spid="406"/>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97"/>
                                        </p:tgtEl>
                                        <p:attrNameLst>
                                          <p:attrName>style.visibility</p:attrName>
                                        </p:attrNameLst>
                                      </p:cBhvr>
                                      <p:to>
                                        <p:strVal val="visible"/>
                                      </p:to>
                                    </p:set>
                                    <p:animEffect transition="in" filter="fade">
                                      <p:cBhvr>
                                        <p:cTn id="99" dur="80"/>
                                        <p:tgtEl>
                                          <p:spTgt spid="39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07"/>
                                        </p:tgtEl>
                                        <p:attrNameLst>
                                          <p:attrName>style.visibility</p:attrName>
                                        </p:attrNameLst>
                                      </p:cBhvr>
                                      <p:to>
                                        <p:strVal val="visible"/>
                                      </p:to>
                                    </p:set>
                                    <p:animEffect transition="in" filter="fade">
                                      <p:cBhvr>
                                        <p:cTn id="104" dur="80"/>
                                        <p:tgtEl>
                                          <p:spTgt spid="407"/>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408"/>
                                        </p:tgtEl>
                                        <p:attrNameLst>
                                          <p:attrName>style.visibility</p:attrName>
                                        </p:attrNameLst>
                                      </p:cBhvr>
                                      <p:to>
                                        <p:strVal val="visible"/>
                                      </p:to>
                                    </p:set>
                                    <p:anim calcmode="lin" valueType="num">
                                      <p:cBhvr additive="base">
                                        <p:cTn id="109" dur="500"/>
                                        <p:tgtEl>
                                          <p:spTgt spid="408"/>
                                        </p:tgtEl>
                                        <p:attrNameLst>
                                          <p:attrName>ppt_w</p:attrName>
                                        </p:attrNameLst>
                                      </p:cBhvr>
                                      <p:tavLst>
                                        <p:tav tm="0">
                                          <p:val>
                                            <p:fltVal val="0"/>
                                          </p:val>
                                        </p:tav>
                                        <p:tav tm="100000">
                                          <p:val>
                                            <p:strVal val="#ppt_w"/>
                                          </p:val>
                                        </p:tav>
                                      </p:tavLst>
                                    </p:anim>
                                    <p:anim calcmode="lin" valueType="num">
                                      <p:cBhvr additive="base">
                                        <p:cTn id="110" dur="500"/>
                                        <p:tgtEl>
                                          <p:spTgt spid="408"/>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09"/>
                                        </p:tgtEl>
                                        <p:attrNameLst>
                                          <p:attrName>style.visibility</p:attrName>
                                        </p:attrNameLst>
                                      </p:cBhvr>
                                      <p:to>
                                        <p:strVal val="visible"/>
                                      </p:to>
                                    </p:set>
                                    <p:animEffect transition="in" filter="fade">
                                      <p:cBhvr>
                                        <p:cTn id="115" dur="80"/>
                                        <p:tgtEl>
                                          <p:spTgt spid="409"/>
                                        </p:tgtEl>
                                      </p:cBhvr>
                                    </p:animEffect>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nodeType="clickEffect">
                                  <p:stCondLst>
                                    <p:cond delay="0"/>
                                  </p:stCondLst>
                                  <p:childTnLst>
                                    <p:set>
                                      <p:cBhvr>
                                        <p:cTn id="119" dur="1" fill="hold">
                                          <p:stCondLst>
                                            <p:cond delay="0"/>
                                          </p:stCondLst>
                                        </p:cTn>
                                        <p:tgtEl>
                                          <p:spTgt spid="410"/>
                                        </p:tgtEl>
                                        <p:attrNameLst>
                                          <p:attrName>style.visibility</p:attrName>
                                        </p:attrNameLst>
                                      </p:cBhvr>
                                      <p:to>
                                        <p:strVal val="visible"/>
                                      </p:to>
                                    </p:set>
                                    <p:anim calcmode="lin" valueType="num">
                                      <p:cBhvr additive="base">
                                        <p:cTn id="120" dur="500"/>
                                        <p:tgtEl>
                                          <p:spTgt spid="410"/>
                                        </p:tgtEl>
                                        <p:attrNameLst>
                                          <p:attrName>ppt_w</p:attrName>
                                        </p:attrNameLst>
                                      </p:cBhvr>
                                      <p:tavLst>
                                        <p:tav tm="0">
                                          <p:val>
                                            <p:fltVal val="0"/>
                                          </p:val>
                                        </p:tav>
                                        <p:tav tm="100000">
                                          <p:val>
                                            <p:strVal val="#ppt_w"/>
                                          </p:val>
                                        </p:tav>
                                      </p:tavLst>
                                    </p:anim>
                                    <p:anim calcmode="lin" valueType="num">
                                      <p:cBhvr additive="base">
                                        <p:cTn id="121" dur="500"/>
                                        <p:tgtEl>
                                          <p:spTgt spid="410"/>
                                        </p:tgtEl>
                                        <p:attrNameLst>
                                          <p:attrName>ppt_h</p:attrName>
                                        </p:attrNameLst>
                                      </p:cBhvr>
                                      <p:tavLst>
                                        <p:tav tm="0">
                                          <p:val>
                                            <p:fltVal val="0"/>
                                          </p:val>
                                        </p:tav>
                                        <p:tav tm="100000">
                                          <p:val>
                                            <p:strVal val="#ppt_h"/>
                                          </p:val>
                                        </p:tav>
                                      </p:tavLst>
                                    </p:anim>
                                  </p:childTnLst>
                                </p:cTn>
                              </p:par>
                              <p:par>
                                <p:cTn id="122" presetID="23" presetClass="entr" presetSubtype="16" fill="hold" nodeType="withEffect">
                                  <p:stCondLst>
                                    <p:cond delay="0"/>
                                  </p:stCondLst>
                                  <p:childTnLst>
                                    <p:set>
                                      <p:cBhvr>
                                        <p:cTn id="123" dur="1" fill="hold">
                                          <p:stCondLst>
                                            <p:cond delay="0"/>
                                          </p:stCondLst>
                                        </p:cTn>
                                        <p:tgtEl>
                                          <p:spTgt spid="411"/>
                                        </p:tgtEl>
                                        <p:attrNameLst>
                                          <p:attrName>style.visibility</p:attrName>
                                        </p:attrNameLst>
                                      </p:cBhvr>
                                      <p:to>
                                        <p:strVal val="visible"/>
                                      </p:to>
                                    </p:set>
                                    <p:anim calcmode="lin" valueType="num">
                                      <p:cBhvr additive="base">
                                        <p:cTn id="124" dur="500"/>
                                        <p:tgtEl>
                                          <p:spTgt spid="411"/>
                                        </p:tgtEl>
                                        <p:attrNameLst>
                                          <p:attrName>ppt_w</p:attrName>
                                        </p:attrNameLst>
                                      </p:cBhvr>
                                      <p:tavLst>
                                        <p:tav tm="0">
                                          <p:val>
                                            <p:fltVal val="0"/>
                                          </p:val>
                                        </p:tav>
                                        <p:tav tm="100000">
                                          <p:val>
                                            <p:strVal val="#ppt_w"/>
                                          </p:val>
                                        </p:tav>
                                      </p:tavLst>
                                    </p:anim>
                                    <p:anim calcmode="lin" valueType="num">
                                      <p:cBhvr additive="base">
                                        <p:cTn id="125" dur="500"/>
                                        <p:tgtEl>
                                          <p:spTgt spid="411"/>
                                        </p:tgtEl>
                                        <p:attrNameLst>
                                          <p:attrName>ppt_h</p:attrName>
                                        </p:attrNameLst>
                                      </p:cBhvr>
                                      <p:tavLst>
                                        <p:tav tm="0">
                                          <p:val>
                                            <p:fltVal val="0"/>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3" presetClass="entr" presetSubtype="16" fill="hold" nodeType="clickEffect">
                                  <p:stCondLst>
                                    <p:cond delay="0"/>
                                  </p:stCondLst>
                                  <p:childTnLst>
                                    <p:set>
                                      <p:cBhvr>
                                        <p:cTn id="129" dur="1" fill="hold">
                                          <p:stCondLst>
                                            <p:cond delay="0"/>
                                          </p:stCondLst>
                                        </p:cTn>
                                        <p:tgtEl>
                                          <p:spTgt spid="412"/>
                                        </p:tgtEl>
                                        <p:attrNameLst>
                                          <p:attrName>style.visibility</p:attrName>
                                        </p:attrNameLst>
                                      </p:cBhvr>
                                      <p:to>
                                        <p:strVal val="visible"/>
                                      </p:to>
                                    </p:set>
                                    <p:anim calcmode="lin" valueType="num">
                                      <p:cBhvr additive="base">
                                        <p:cTn id="130" dur="500"/>
                                        <p:tgtEl>
                                          <p:spTgt spid="412"/>
                                        </p:tgtEl>
                                        <p:attrNameLst>
                                          <p:attrName>ppt_w</p:attrName>
                                        </p:attrNameLst>
                                      </p:cBhvr>
                                      <p:tavLst>
                                        <p:tav tm="0">
                                          <p:val>
                                            <p:fltVal val="0"/>
                                          </p:val>
                                        </p:tav>
                                        <p:tav tm="100000">
                                          <p:val>
                                            <p:strVal val="#ppt_w"/>
                                          </p:val>
                                        </p:tav>
                                      </p:tavLst>
                                    </p:anim>
                                    <p:anim calcmode="lin" valueType="num">
                                      <p:cBhvr additive="base">
                                        <p:cTn id="131" dur="500"/>
                                        <p:tgtEl>
                                          <p:spTgt spid="4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695325" y="925830"/>
            <a:ext cx="6879590"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586994" y="215900"/>
            <a:ext cx="442087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2800" b="1">
                <a:solidFill>
                  <a:schemeClr val="bg1"/>
                </a:solidFill>
                <a:sym typeface="+mn-ea"/>
              </a:rPr>
              <a:t>T</a:t>
            </a:r>
            <a:endParaRPr lang="en-US" sz="2800" b="1">
              <a:solidFill>
                <a:schemeClr val="bg1"/>
              </a:solidFill>
            </a:endParaRPr>
          </a:p>
        </p:txBody>
      </p:sp>
      <p:sp>
        <p:nvSpPr>
          <p:cNvPr id="26" name="TextBox 25"/>
          <p:cNvSpPr txBox="1"/>
          <p:nvPr/>
        </p:nvSpPr>
        <p:spPr>
          <a:xfrm>
            <a:off x="1055370" y="1030605"/>
            <a:ext cx="58356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29" name="Group 28"/>
          <p:cNvGrpSpPr/>
          <p:nvPr/>
        </p:nvGrpSpPr>
        <p:grpSpPr>
          <a:xfrm>
            <a:off x="2927985" y="1805154"/>
            <a:ext cx="7200902" cy="1200936"/>
            <a:chOff x="4224762" y="1421394"/>
            <a:chExt cx="7200902" cy="1200936"/>
          </a:xfrm>
        </p:grpSpPr>
        <p:sp>
          <p:nvSpPr>
            <p:cNvPr id="30" name="Rectangle: Rounded Corners 29"/>
            <p:cNvSpPr/>
            <p:nvPr/>
          </p:nvSpPr>
          <p:spPr>
            <a:xfrm>
              <a:off x="4224762" y="1421394"/>
              <a:ext cx="7200902" cy="1200936"/>
            </a:xfrm>
            <a:prstGeom prst="roundRect">
              <a:avLst>
                <a:gd name="adj" fmla="val 19389"/>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4263161" y="1536729"/>
              <a:ext cx="7124102" cy="970266"/>
            </a:xfrm>
            <a:prstGeom prst="rect">
              <a:avLst/>
            </a:prstGeom>
            <a:noFill/>
          </p:spPr>
          <p:txBody>
            <a:bodyPr wrap="square" rtlCol="0">
              <a:spAutoFit/>
            </a:bodyPr>
            <a:lstStyle/>
            <a:p>
              <a:pPr algn="ctr">
                <a:lnSpc>
                  <a:spcPct val="125000"/>
                </a:lnSpc>
              </a:pPr>
              <a:r>
                <a:rPr lang="vi-VN" sz="2400"/>
                <a:t>Ngoài tính acid mạnh, dung dịch sulfuric acid đặc còn có các tính chất hóa học đặc trưng sau:</a:t>
              </a:r>
            </a:p>
          </p:txBody>
        </p:sp>
      </p:grpSp>
      <p:grpSp>
        <p:nvGrpSpPr>
          <p:cNvPr id="39" name="Group 38"/>
          <p:cNvGrpSpPr/>
          <p:nvPr/>
        </p:nvGrpSpPr>
        <p:grpSpPr>
          <a:xfrm>
            <a:off x="2064002" y="3300730"/>
            <a:ext cx="4446335" cy="1374523"/>
            <a:chOff x="3504182" y="2590800"/>
            <a:chExt cx="4446335" cy="1374523"/>
          </a:xfrm>
        </p:grpSpPr>
        <p:sp>
          <p:nvSpPr>
            <p:cNvPr id="34" name="Rectangle: Rounded Corners 33"/>
            <p:cNvSpPr/>
            <p:nvPr/>
          </p:nvSpPr>
          <p:spPr>
            <a:xfrm>
              <a:off x="4211954" y="3172429"/>
              <a:ext cx="3738563"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615807" y="3224902"/>
              <a:ext cx="3270893" cy="461665"/>
            </a:xfrm>
            <a:prstGeom prst="rect">
              <a:avLst/>
            </a:prstGeom>
            <a:noFill/>
          </p:spPr>
          <p:txBody>
            <a:bodyPr wrap="square" rtlCol="0">
              <a:spAutoFit/>
            </a:bodyPr>
            <a:lstStyle/>
            <a:p>
              <a:r>
                <a:rPr lang="en-US" sz="2400" b="1">
                  <a:solidFill>
                    <a:schemeClr val="bg1"/>
                  </a:solidFill>
                </a:rPr>
                <a:t>TÍNH OXI HÓA MẠNH</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2590800"/>
              <a:ext cx="1374523" cy="1374523"/>
            </a:xfrm>
            <a:prstGeom prst="rect">
              <a:avLst/>
            </a:prstGeom>
          </p:spPr>
        </p:pic>
      </p:grpSp>
      <p:grpSp>
        <p:nvGrpSpPr>
          <p:cNvPr id="40" name="Group 39"/>
          <p:cNvGrpSpPr/>
          <p:nvPr/>
        </p:nvGrpSpPr>
        <p:grpSpPr>
          <a:xfrm>
            <a:off x="2032252" y="4787265"/>
            <a:ext cx="3894838" cy="1374523"/>
            <a:chOff x="3504182" y="4335780"/>
            <a:chExt cx="3894838" cy="1374523"/>
          </a:xfrm>
        </p:grpSpPr>
        <p:sp>
          <p:nvSpPr>
            <p:cNvPr id="36" name="Rectangle: Rounded Corners 35"/>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4335780"/>
              <a:ext cx="1374523" cy="137452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31" name="Google Shape;431;p20"/>
          <p:cNvGrpSpPr/>
          <p:nvPr/>
        </p:nvGrpSpPr>
        <p:grpSpPr>
          <a:xfrm>
            <a:off x="8936181" y="0"/>
            <a:ext cx="3890553" cy="6904758"/>
            <a:chOff x="8936181" y="0"/>
            <a:chExt cx="3890553" cy="6904758"/>
          </a:xfrm>
        </p:grpSpPr>
        <p:grpSp>
          <p:nvGrpSpPr>
            <p:cNvPr id="432" name="Google Shape;432;p20"/>
            <p:cNvGrpSpPr/>
            <p:nvPr/>
          </p:nvGrpSpPr>
          <p:grpSpPr>
            <a:xfrm>
              <a:off x="9055676" y="0"/>
              <a:ext cx="3136324" cy="6858000"/>
              <a:chOff x="9055676" y="0"/>
              <a:chExt cx="3136324" cy="6858000"/>
            </a:xfrm>
          </p:grpSpPr>
          <p:sp>
            <p:nvSpPr>
              <p:cNvPr id="433" name="Google Shape;433;p20"/>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4" name="Google Shape;434;p20"/>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5" name="Google Shape;435;p20"/>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6" name="Google Shape;436;p20"/>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7" name="Google Shape;437;p20"/>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438" name="Google Shape;438;p20"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439" name="Google Shape;439;p20"/>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440" name="Google Shape;440;p20"/>
          <p:cNvSpPr txBox="1"/>
          <p:nvPr/>
        </p:nvSpPr>
        <p:spPr>
          <a:xfrm>
            <a:off x="2057400" y="212725"/>
            <a:ext cx="35052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8000"/>
                </a:solidFill>
                <a:latin typeface="Arial" panose="020B0604020202020204"/>
                <a:ea typeface="Arial" panose="020B0604020202020204"/>
                <a:cs typeface="Arial" panose="020B0604020202020204"/>
                <a:sym typeface="Arial" panose="020B0604020202020204"/>
              </a:rPr>
              <a:t>♣ H</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2</a:t>
            </a:r>
            <a:r>
              <a:rPr lang="en-US" sz="4000" b="1" u="sng">
                <a:solidFill>
                  <a:srgbClr val="008000"/>
                </a:solidFill>
                <a:latin typeface="Arial" panose="020B0604020202020204"/>
                <a:ea typeface="Arial" panose="020B0604020202020204"/>
                <a:cs typeface="Arial" panose="020B0604020202020204"/>
                <a:sym typeface="Arial" panose="020B0604020202020204"/>
              </a:rPr>
              <a:t>SO</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4</a:t>
            </a:r>
            <a:r>
              <a:rPr lang="en-US" sz="4000" b="1" u="sng">
                <a:solidFill>
                  <a:srgbClr val="008000"/>
                </a:solidFill>
                <a:latin typeface="Arial" panose="020B0604020202020204"/>
                <a:ea typeface="Arial" panose="020B0604020202020204"/>
                <a:cs typeface="Arial" panose="020B0604020202020204"/>
                <a:sym typeface="Arial" panose="020B0604020202020204"/>
              </a:rPr>
              <a:t> đặc</a:t>
            </a:r>
          </a:p>
        </p:txBody>
      </p:sp>
      <p:sp>
        <p:nvSpPr>
          <p:cNvPr id="441" name="Google Shape;441;p20"/>
          <p:cNvSpPr txBox="1"/>
          <p:nvPr/>
        </p:nvSpPr>
        <p:spPr>
          <a:xfrm>
            <a:off x="609600" y="3124200"/>
            <a:ext cx="2514600" cy="10064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0000FF"/>
                </a:solidFill>
                <a:latin typeface="Arial" panose="020B0604020202020204"/>
                <a:ea typeface="Arial" panose="020B0604020202020204"/>
                <a:cs typeface="Arial" panose="020B0604020202020204"/>
                <a:sym typeface="Arial" panose="020B0604020202020204"/>
              </a:rPr>
              <a:t>H</a:t>
            </a:r>
            <a:r>
              <a:rPr lang="en-US" sz="6000" b="1" baseline="-25000">
                <a:solidFill>
                  <a:srgbClr val="0000FF"/>
                </a:solidFill>
                <a:latin typeface="Arial" panose="020B0604020202020204"/>
                <a:ea typeface="Arial" panose="020B0604020202020204"/>
                <a:cs typeface="Arial" panose="020B0604020202020204"/>
                <a:sym typeface="Arial" panose="020B0604020202020204"/>
              </a:rPr>
              <a:t>2</a:t>
            </a:r>
            <a:r>
              <a:rPr lang="en-US" sz="6000" b="1">
                <a:solidFill>
                  <a:srgbClr val="0000FF"/>
                </a:solidFill>
                <a:latin typeface="Arial" panose="020B0604020202020204"/>
                <a:ea typeface="Arial" panose="020B0604020202020204"/>
                <a:cs typeface="Arial" panose="020B0604020202020204"/>
                <a:sym typeface="Arial" panose="020B0604020202020204"/>
              </a:rPr>
              <a:t>SO</a:t>
            </a:r>
            <a:r>
              <a:rPr lang="en-US" sz="6000" b="1" baseline="-25000">
                <a:solidFill>
                  <a:srgbClr val="0000FF"/>
                </a:solidFill>
                <a:latin typeface="Arial" panose="020B0604020202020204"/>
                <a:ea typeface="Arial" panose="020B0604020202020204"/>
                <a:cs typeface="Arial" panose="020B0604020202020204"/>
                <a:sym typeface="Arial" panose="020B0604020202020204"/>
              </a:rPr>
              <a:t>4</a:t>
            </a:r>
            <a:endParaRPr sz="60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42" name="Google Shape;442;p20"/>
          <p:cNvSpPr txBox="1"/>
          <p:nvPr/>
        </p:nvSpPr>
        <p:spPr>
          <a:xfrm>
            <a:off x="4648200" y="3200400"/>
            <a:ext cx="33528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6600"/>
                </a:solidFill>
                <a:latin typeface="Arial" panose="020B0604020202020204"/>
                <a:ea typeface="Arial" panose="020B0604020202020204"/>
                <a:cs typeface="Arial" panose="020B0604020202020204"/>
                <a:sym typeface="Arial" panose="020B0604020202020204"/>
              </a:rPr>
              <a:t>H</a:t>
            </a:r>
            <a:r>
              <a:rPr lang="en-US" sz="4000" b="1" baseline="-25000">
                <a:solidFill>
                  <a:srgbClr val="006600"/>
                </a:solidFill>
                <a:latin typeface="Arial" panose="020B0604020202020204"/>
                <a:ea typeface="Arial" panose="020B0604020202020204"/>
                <a:cs typeface="Arial" panose="020B0604020202020204"/>
                <a:sym typeface="Arial" panose="020B0604020202020204"/>
              </a:rPr>
              <a:t>2</a:t>
            </a:r>
            <a:r>
              <a:rPr lang="en-US" sz="4000" b="1">
                <a:solidFill>
                  <a:srgbClr val="006600"/>
                </a:solidFill>
                <a:latin typeface="Arial" panose="020B0604020202020204"/>
                <a:ea typeface="Arial" panose="020B0604020202020204"/>
                <a:cs typeface="Arial" panose="020B0604020202020204"/>
                <a:sym typeface="Arial" panose="020B0604020202020204"/>
              </a:rPr>
              <a:t>S</a:t>
            </a:r>
            <a:r>
              <a:rPr lang="en-US" sz="4000" b="1">
                <a:solidFill>
                  <a:srgbClr val="FF66FF"/>
                </a:solidFill>
                <a:latin typeface="Arial" panose="020B0604020202020204"/>
                <a:ea typeface="Arial" panose="020B0604020202020204"/>
                <a:cs typeface="Arial" panose="020B0604020202020204"/>
                <a:sym typeface="Arial" panose="020B0604020202020204"/>
              </a:rPr>
              <a:t>  S </a:t>
            </a:r>
            <a:r>
              <a:rPr lang="en-US" sz="4000" b="1">
                <a:solidFill>
                  <a:schemeClr val="dk1"/>
                </a:solidFill>
                <a:latin typeface="Arial" panose="020B0604020202020204"/>
                <a:ea typeface="Arial" panose="020B0604020202020204"/>
                <a:cs typeface="Arial" panose="020B0604020202020204"/>
                <a:sym typeface="Arial" panose="020B0604020202020204"/>
              </a:rPr>
              <a:t>   </a:t>
            </a:r>
            <a:r>
              <a:rPr lang="en-US" sz="4000" b="1">
                <a:solidFill>
                  <a:srgbClr val="808000"/>
                </a:solidFill>
                <a:latin typeface="Arial" panose="020B0604020202020204"/>
                <a:ea typeface="Arial" panose="020B0604020202020204"/>
                <a:cs typeface="Arial" panose="020B0604020202020204"/>
                <a:sym typeface="Arial" panose="020B0604020202020204"/>
              </a:rPr>
              <a:t>SO</a:t>
            </a:r>
            <a:r>
              <a:rPr lang="en-US" sz="4000" b="1" baseline="-25000">
                <a:solidFill>
                  <a:srgbClr val="808000"/>
                </a:solidFill>
                <a:latin typeface="Arial" panose="020B0604020202020204"/>
                <a:ea typeface="Arial" panose="020B0604020202020204"/>
                <a:cs typeface="Arial" panose="020B0604020202020204"/>
                <a:sym typeface="Arial" panose="020B0604020202020204"/>
              </a:rPr>
              <a:t>2</a:t>
            </a:r>
            <a:endParaRPr sz="4000" b="1">
              <a:solidFill>
                <a:srgbClr val="808000"/>
              </a:solidFill>
              <a:latin typeface="Arial" panose="020B0604020202020204"/>
              <a:ea typeface="Arial" panose="020B0604020202020204"/>
              <a:cs typeface="Arial" panose="020B0604020202020204"/>
              <a:sym typeface="Arial" panose="020B0604020202020204"/>
            </a:endParaRPr>
          </a:p>
        </p:txBody>
      </p:sp>
      <p:sp>
        <p:nvSpPr>
          <p:cNvPr id="443" name="Google Shape;443;p20"/>
          <p:cNvSpPr txBox="1"/>
          <p:nvPr/>
        </p:nvSpPr>
        <p:spPr>
          <a:xfrm>
            <a:off x="1447800" y="2895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44" name="Google Shape;444;p20"/>
          <p:cNvSpPr txBox="1"/>
          <p:nvPr/>
        </p:nvSpPr>
        <p:spPr>
          <a:xfrm>
            <a:off x="6096000" y="3048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Arial" panose="020B0604020202020204"/>
                <a:ea typeface="Arial" panose="020B0604020202020204"/>
                <a:cs typeface="Arial" panose="020B0604020202020204"/>
                <a:sym typeface="Arial" panose="020B0604020202020204"/>
              </a:rPr>
              <a:t>0</a:t>
            </a:r>
          </a:p>
        </p:txBody>
      </p:sp>
      <p:sp>
        <p:nvSpPr>
          <p:cNvPr id="445" name="Google Shape;445;p20"/>
          <p:cNvSpPr txBox="1"/>
          <p:nvPr/>
        </p:nvSpPr>
        <p:spPr>
          <a:xfrm>
            <a:off x="6858000" y="2971800"/>
            <a:ext cx="685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6600"/>
                </a:solidFill>
                <a:latin typeface="Arial" panose="020B0604020202020204"/>
                <a:ea typeface="Arial" panose="020B0604020202020204"/>
                <a:cs typeface="Arial" panose="020B0604020202020204"/>
                <a:sym typeface="Arial" panose="020B0604020202020204"/>
              </a:rPr>
              <a:t>+4</a:t>
            </a:r>
          </a:p>
        </p:txBody>
      </p:sp>
      <p:sp>
        <p:nvSpPr>
          <p:cNvPr id="446" name="Google Shape;446;p20"/>
          <p:cNvSpPr/>
          <p:nvPr/>
        </p:nvSpPr>
        <p:spPr>
          <a:xfrm rot="10533705">
            <a:off x="1712913" y="2665413"/>
            <a:ext cx="3429000" cy="37465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7" name="Google Shape;447;p20"/>
          <p:cNvSpPr/>
          <p:nvPr/>
        </p:nvSpPr>
        <p:spPr>
          <a:xfrm rot="10533705">
            <a:off x="1741488" y="2351088"/>
            <a:ext cx="4359275" cy="701675"/>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8" name="Google Shape;448;p20"/>
          <p:cNvSpPr/>
          <p:nvPr/>
        </p:nvSpPr>
        <p:spPr>
          <a:xfrm rot="10533705">
            <a:off x="1590675" y="1831975"/>
            <a:ext cx="5500688" cy="1217613"/>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CC9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9" name="Google Shape;449;p20"/>
          <p:cNvSpPr txBox="1"/>
          <p:nvPr/>
        </p:nvSpPr>
        <p:spPr>
          <a:xfrm>
            <a:off x="2514600" y="5257800"/>
            <a:ext cx="5715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H</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2</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SO</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4</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 có tính oxh mạnh</a:t>
            </a:r>
            <a:endParaRPr sz="3200" b="1">
              <a:solidFill>
                <a:srgbClr val="FF0000"/>
              </a:solidFill>
              <a:latin typeface="Arial" panose="020B0604020202020204"/>
              <a:ea typeface="Arial" panose="020B0604020202020204"/>
              <a:cs typeface="Arial" panose="020B0604020202020204"/>
              <a:sym typeface="Arial" panose="020B0604020202020204"/>
            </a:endParaRPr>
          </a:p>
        </p:txBody>
      </p:sp>
      <p:sp>
        <p:nvSpPr>
          <p:cNvPr id="450" name="Google Shape;450;p20"/>
          <p:cNvSpPr/>
          <p:nvPr/>
        </p:nvSpPr>
        <p:spPr>
          <a:xfrm>
            <a:off x="990600" y="5181600"/>
            <a:ext cx="990600" cy="8382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00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1" name="Google Shape;451;p20"/>
          <p:cNvSpPr txBox="1"/>
          <p:nvPr/>
        </p:nvSpPr>
        <p:spPr>
          <a:xfrm>
            <a:off x="5257800" y="2971800"/>
            <a:ext cx="838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6600"/>
                </a:solidFill>
                <a:latin typeface="Arial" panose="020B0604020202020204"/>
                <a:ea typeface="Arial" panose="020B0604020202020204"/>
                <a:cs typeface="Arial" panose="020B0604020202020204"/>
                <a:sym typeface="Arial" panose="020B0604020202020204"/>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 calcmode="lin" valueType="num">
                                      <p:cBhvr additive="base">
                                        <p:cTn id="7" dur="2000"/>
                                        <p:tgtEl>
                                          <p:spTgt spid="4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20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10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 calcmode="lin" valueType="num">
                                      <p:cBhvr additive="base">
                                        <p:cTn id="22" dur="500"/>
                                        <p:tgtEl>
                                          <p:spTgt spid="443"/>
                                        </p:tgtEl>
                                        <p:attrNameLst>
                                          <p:attrName>ppt_w</p:attrName>
                                        </p:attrNameLst>
                                      </p:cBhvr>
                                      <p:tavLst>
                                        <p:tav tm="0">
                                          <p:val>
                                            <p:fltVal val="0"/>
                                          </p:val>
                                        </p:tav>
                                        <p:tav tm="100000">
                                          <p:val>
                                            <p:strVal val="#ppt_w"/>
                                          </p:val>
                                        </p:tav>
                                      </p:tavLst>
                                    </p:anim>
                                    <p:anim calcmode="lin" valueType="num">
                                      <p:cBhvr additive="base">
                                        <p:cTn id="23" dur="500"/>
                                        <p:tgtEl>
                                          <p:spTgt spid="44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51"/>
                                        </p:tgtEl>
                                        <p:attrNameLst>
                                          <p:attrName>style.visibility</p:attrName>
                                        </p:attrNameLst>
                                      </p:cBhvr>
                                      <p:to>
                                        <p:strVal val="visible"/>
                                      </p:to>
                                    </p:set>
                                    <p:anim calcmode="lin" valueType="num">
                                      <p:cBhvr additive="base">
                                        <p:cTn id="28" dur="500"/>
                                        <p:tgtEl>
                                          <p:spTgt spid="451"/>
                                        </p:tgtEl>
                                        <p:attrNameLst>
                                          <p:attrName>ppt_w</p:attrName>
                                        </p:attrNameLst>
                                      </p:cBhvr>
                                      <p:tavLst>
                                        <p:tav tm="0">
                                          <p:val>
                                            <p:fltVal val="0"/>
                                          </p:val>
                                        </p:tav>
                                        <p:tav tm="100000">
                                          <p:val>
                                            <p:strVal val="#ppt_w"/>
                                          </p:val>
                                        </p:tav>
                                      </p:tavLst>
                                    </p:anim>
                                    <p:anim calcmode="lin" valueType="num">
                                      <p:cBhvr additive="base">
                                        <p:cTn id="29" dur="500"/>
                                        <p:tgtEl>
                                          <p:spTgt spid="451"/>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44"/>
                                        </p:tgtEl>
                                        <p:attrNameLst>
                                          <p:attrName>style.visibility</p:attrName>
                                        </p:attrNameLst>
                                      </p:cBhvr>
                                      <p:to>
                                        <p:strVal val="visible"/>
                                      </p:to>
                                    </p:set>
                                    <p:anim calcmode="lin" valueType="num">
                                      <p:cBhvr additive="base">
                                        <p:cTn id="34" dur="2000"/>
                                        <p:tgtEl>
                                          <p:spTgt spid="444"/>
                                        </p:tgtEl>
                                        <p:attrNameLst>
                                          <p:attrName>ppt_w</p:attrName>
                                        </p:attrNameLst>
                                      </p:cBhvr>
                                      <p:tavLst>
                                        <p:tav tm="0">
                                          <p:val>
                                            <p:fltVal val="0"/>
                                          </p:val>
                                        </p:tav>
                                        <p:tav tm="100000">
                                          <p:val>
                                            <p:strVal val="#ppt_w"/>
                                          </p:val>
                                        </p:tav>
                                      </p:tavLst>
                                    </p:anim>
                                    <p:anim calcmode="lin" valueType="num">
                                      <p:cBhvr additive="base">
                                        <p:cTn id="35" dur="2000"/>
                                        <p:tgtEl>
                                          <p:spTgt spid="44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45"/>
                                        </p:tgtEl>
                                        <p:attrNameLst>
                                          <p:attrName>style.visibility</p:attrName>
                                        </p:attrNameLst>
                                      </p:cBhvr>
                                      <p:to>
                                        <p:strVal val="visible"/>
                                      </p:to>
                                    </p:set>
                                    <p:anim calcmode="lin" valueType="num">
                                      <p:cBhvr additive="base">
                                        <p:cTn id="40" dur="500"/>
                                        <p:tgtEl>
                                          <p:spTgt spid="445"/>
                                        </p:tgtEl>
                                        <p:attrNameLst>
                                          <p:attrName>ppt_w</p:attrName>
                                        </p:attrNameLst>
                                      </p:cBhvr>
                                      <p:tavLst>
                                        <p:tav tm="0">
                                          <p:val>
                                            <p:fltVal val="0"/>
                                          </p:val>
                                        </p:tav>
                                        <p:tav tm="100000">
                                          <p:val>
                                            <p:strVal val="#ppt_w"/>
                                          </p:val>
                                        </p:tav>
                                      </p:tavLst>
                                    </p:anim>
                                    <p:anim calcmode="lin" valueType="num">
                                      <p:cBhvr additive="base">
                                        <p:cTn id="41" dur="500"/>
                                        <p:tgtEl>
                                          <p:spTgt spid="44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6"/>
                                        </p:tgtEl>
                                        <p:attrNameLst>
                                          <p:attrName>style.visibility</p:attrName>
                                        </p:attrNameLst>
                                      </p:cBhvr>
                                      <p:to>
                                        <p:strVal val="visible"/>
                                      </p:to>
                                    </p:set>
                                    <p:animEffect transition="in" filter="fade">
                                      <p:cBhvr>
                                        <p:cTn id="46" dur="2000"/>
                                        <p:tgtEl>
                                          <p:spTgt spid="4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47"/>
                                        </p:tgtEl>
                                        <p:attrNameLst>
                                          <p:attrName>style.visibility</p:attrName>
                                        </p:attrNameLst>
                                      </p:cBhvr>
                                      <p:to>
                                        <p:strVal val="visible"/>
                                      </p:to>
                                    </p:set>
                                    <p:animEffect transition="in" filter="fade">
                                      <p:cBhvr>
                                        <p:cTn id="51" dur="2000"/>
                                        <p:tgtEl>
                                          <p:spTgt spid="4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8"/>
                                        </p:tgtEl>
                                        <p:attrNameLst>
                                          <p:attrName>style.visibility</p:attrName>
                                        </p:attrNameLst>
                                      </p:cBhvr>
                                      <p:to>
                                        <p:strVal val="visible"/>
                                      </p:to>
                                    </p:set>
                                    <p:animEffect transition="in" filter="fade">
                                      <p:cBhvr>
                                        <p:cTn id="56" dur="2000"/>
                                        <p:tgtEl>
                                          <p:spTgt spid="4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0"/>
                                        </p:tgtEl>
                                        <p:attrNameLst>
                                          <p:attrName>style.visibility</p:attrName>
                                        </p:attrNameLst>
                                      </p:cBhvr>
                                      <p:to>
                                        <p:strVal val="visible"/>
                                      </p:to>
                                    </p:set>
                                    <p:animEffect transition="in" filter="fade">
                                      <p:cBhvr>
                                        <p:cTn id="61" dur="2000"/>
                                        <p:tgtEl>
                                          <p:spTgt spid="450"/>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449"/>
                                        </p:tgtEl>
                                        <p:attrNameLst>
                                          <p:attrName>style.visibility</p:attrName>
                                        </p:attrNameLst>
                                      </p:cBhvr>
                                      <p:to>
                                        <p:strVal val="visible"/>
                                      </p:to>
                                    </p:set>
                                    <p:animEffect transition="in" filter="fade">
                                      <p:cBhvr>
                                        <p:cTn id="65" dur="2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pSp>
        <p:nvGrpSpPr>
          <p:cNvPr id="456" name="Google Shape;456;p21"/>
          <p:cNvGrpSpPr/>
          <p:nvPr/>
        </p:nvGrpSpPr>
        <p:grpSpPr>
          <a:xfrm>
            <a:off x="8936181" y="0"/>
            <a:ext cx="3890553" cy="6904758"/>
            <a:chOff x="8936181" y="0"/>
            <a:chExt cx="3890553" cy="6904758"/>
          </a:xfrm>
        </p:grpSpPr>
        <p:grpSp>
          <p:nvGrpSpPr>
            <p:cNvPr id="457" name="Google Shape;457;p21"/>
            <p:cNvGrpSpPr/>
            <p:nvPr/>
          </p:nvGrpSpPr>
          <p:grpSpPr>
            <a:xfrm>
              <a:off x="9055676" y="0"/>
              <a:ext cx="3136324" cy="6858000"/>
              <a:chOff x="9055676" y="0"/>
              <a:chExt cx="3136324" cy="6858000"/>
            </a:xfrm>
          </p:grpSpPr>
          <p:sp>
            <p:nvSpPr>
              <p:cNvPr id="458" name="Google Shape;458;p2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59" name="Google Shape;459;p2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0" name="Google Shape;460;p2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1" name="Google Shape;461;p2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2" name="Google Shape;462;p2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463" name="Google Shape;463;p21"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464" name="Google Shape;464;p21"/>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465" name="Google Shape;465;p21"/>
          <p:cNvSpPr txBox="1"/>
          <p:nvPr/>
        </p:nvSpPr>
        <p:spPr>
          <a:xfrm>
            <a:off x="3886200" y="4038600"/>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Fe</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rgbClr val="0000FF"/>
                </a:solidFill>
                <a:latin typeface="Arial" panose="020B0604020202020204"/>
                <a:ea typeface="Arial" panose="020B0604020202020204"/>
                <a:cs typeface="Arial" panose="020B0604020202020204"/>
                <a:sym typeface="Arial" panose="020B0604020202020204"/>
              </a:rPr>
              <a:t>(SO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66" name="Google Shape;466;p21"/>
          <p:cNvSpPr txBox="1"/>
          <p:nvPr/>
        </p:nvSpPr>
        <p:spPr>
          <a:xfrm>
            <a:off x="609600" y="4038600"/>
            <a:ext cx="84582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467" name="Google Shape;467;p21"/>
          <p:cNvSpPr txBox="1"/>
          <p:nvPr/>
        </p:nvSpPr>
        <p:spPr>
          <a:xfrm>
            <a:off x="457200" y="1371600"/>
            <a:ext cx="7543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468" name="Google Shape;468;p21"/>
          <p:cNvSpPr txBox="1"/>
          <p:nvPr/>
        </p:nvSpPr>
        <p:spPr>
          <a:xfrm>
            <a:off x="892175" y="285750"/>
            <a:ext cx="58674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CÂN BẰNG PHẢN ỨNG OXH - KHỬ</a:t>
            </a:r>
          </a:p>
        </p:txBody>
      </p:sp>
      <p:cxnSp>
        <p:nvCxnSpPr>
          <p:cNvPr id="469" name="Google Shape;469;p21"/>
          <p:cNvCxnSpPr/>
          <p:nvPr/>
        </p:nvCxnSpPr>
        <p:spPr>
          <a:xfrm>
            <a:off x="2743200" y="1752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470" name="Google Shape;470;p21"/>
          <p:cNvSpPr txBox="1"/>
          <p:nvPr/>
        </p:nvSpPr>
        <p:spPr>
          <a:xfrm>
            <a:off x="3733800" y="1371600"/>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ZnSO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71" name="Google Shape;471;p21"/>
          <p:cNvSpPr txBox="1"/>
          <p:nvPr/>
        </p:nvSpPr>
        <p:spPr>
          <a:xfrm>
            <a:off x="5410200" y="129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72" name="Google Shape;472;p21"/>
          <p:cNvSpPr txBox="1"/>
          <p:nvPr/>
        </p:nvSpPr>
        <p:spPr>
          <a:xfrm>
            <a:off x="533400" y="1066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473" name="Google Shape;473;p21"/>
          <p:cNvSpPr txBox="1"/>
          <p:nvPr/>
        </p:nvSpPr>
        <p:spPr>
          <a:xfrm>
            <a:off x="1752600" y="1143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74" name="Google Shape;474;p21"/>
          <p:cNvSpPr txBox="1"/>
          <p:nvPr/>
        </p:nvSpPr>
        <p:spPr>
          <a:xfrm>
            <a:off x="3810000" y="1066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+2</a:t>
            </a:r>
          </a:p>
        </p:txBody>
      </p:sp>
      <p:sp>
        <p:nvSpPr>
          <p:cNvPr id="475" name="Google Shape;475;p21"/>
          <p:cNvSpPr txBox="1"/>
          <p:nvPr/>
        </p:nvSpPr>
        <p:spPr>
          <a:xfrm>
            <a:off x="5410200" y="11271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476" name="Google Shape;476;p21"/>
          <p:cNvSpPr txBox="1"/>
          <p:nvPr/>
        </p:nvSpPr>
        <p:spPr>
          <a:xfrm>
            <a:off x="1204913" y="1343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77" name="Google Shape;477;p21"/>
          <p:cNvSpPr txBox="1"/>
          <p:nvPr/>
        </p:nvSpPr>
        <p:spPr>
          <a:xfrm>
            <a:off x="6411913" y="1343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78" name="Google Shape;478;p21"/>
          <p:cNvSpPr txBox="1"/>
          <p:nvPr/>
        </p:nvSpPr>
        <p:spPr>
          <a:xfrm>
            <a:off x="3924300" y="2493963"/>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79" name="Google Shape;479;p21"/>
          <p:cNvSpPr txBox="1"/>
          <p:nvPr/>
        </p:nvSpPr>
        <p:spPr>
          <a:xfrm>
            <a:off x="5524500" y="2466975"/>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80" name="Google Shape;480;p21"/>
          <p:cNvSpPr txBox="1"/>
          <p:nvPr/>
        </p:nvSpPr>
        <p:spPr>
          <a:xfrm>
            <a:off x="4305300" y="21034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sp>
        <p:nvSpPr>
          <p:cNvPr id="481" name="Google Shape;481;p21"/>
          <p:cNvSpPr txBox="1"/>
          <p:nvPr/>
        </p:nvSpPr>
        <p:spPr>
          <a:xfrm>
            <a:off x="5524500" y="2043113"/>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cxnSp>
        <p:nvCxnSpPr>
          <p:cNvPr id="482" name="Google Shape;482;p21"/>
          <p:cNvCxnSpPr>
            <a:stCxn id="480" idx="0"/>
          </p:cNvCxnSpPr>
          <p:nvPr/>
        </p:nvCxnSpPr>
        <p:spPr>
          <a:xfrm rot="10800000" flipH="1">
            <a:off x="4533900" y="1814538"/>
            <a:ext cx="990600" cy="288900"/>
          </a:xfrm>
          <a:prstGeom prst="straightConnector1">
            <a:avLst/>
          </a:prstGeom>
          <a:noFill/>
          <a:ln w="12700" cap="flat" cmpd="sng">
            <a:solidFill>
              <a:srgbClr val="FF0000"/>
            </a:solidFill>
            <a:prstDash val="solid"/>
            <a:miter lim="800000"/>
            <a:headEnd type="none" w="sm" len="sm"/>
            <a:tailEnd type="stealth" w="med" len="med"/>
          </a:ln>
        </p:spPr>
      </p:cxnSp>
      <p:cxnSp>
        <p:nvCxnSpPr>
          <p:cNvPr id="483" name="Google Shape;483;p21"/>
          <p:cNvCxnSpPr/>
          <p:nvPr/>
        </p:nvCxnSpPr>
        <p:spPr>
          <a:xfrm rot="10800000">
            <a:off x="3924300" y="1890713"/>
            <a:ext cx="1714500" cy="212725"/>
          </a:xfrm>
          <a:prstGeom prst="straightConnector1">
            <a:avLst/>
          </a:prstGeom>
          <a:noFill/>
          <a:ln w="12700" cap="flat" cmpd="sng">
            <a:solidFill>
              <a:srgbClr val="FF0000"/>
            </a:solidFill>
            <a:prstDash val="solid"/>
            <a:miter lim="800000"/>
            <a:headEnd type="none" w="sm" len="sm"/>
            <a:tailEnd type="stealth" w="med" len="med"/>
          </a:ln>
        </p:spPr>
      </p:cxnSp>
      <p:cxnSp>
        <p:nvCxnSpPr>
          <p:cNvPr id="484" name="Google Shape;484;p21"/>
          <p:cNvCxnSpPr/>
          <p:nvPr/>
        </p:nvCxnSpPr>
        <p:spPr>
          <a:xfrm>
            <a:off x="2895600" y="4419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485" name="Google Shape;485;p21"/>
          <p:cNvSpPr txBox="1"/>
          <p:nvPr/>
        </p:nvSpPr>
        <p:spPr>
          <a:xfrm>
            <a:off x="6188075" y="39893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86" name="Google Shape;486;p21"/>
          <p:cNvSpPr txBox="1"/>
          <p:nvPr/>
        </p:nvSpPr>
        <p:spPr>
          <a:xfrm>
            <a:off x="685800" y="3733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487" name="Google Shape;487;p21"/>
          <p:cNvSpPr txBox="1"/>
          <p:nvPr/>
        </p:nvSpPr>
        <p:spPr>
          <a:xfrm>
            <a:off x="1905000" y="3810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88" name="Google Shape;488;p21"/>
          <p:cNvSpPr txBox="1"/>
          <p:nvPr/>
        </p:nvSpPr>
        <p:spPr>
          <a:xfrm>
            <a:off x="3962400" y="3733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+3</a:t>
            </a:r>
          </a:p>
        </p:txBody>
      </p:sp>
      <p:sp>
        <p:nvSpPr>
          <p:cNvPr id="489" name="Google Shape;489;p21"/>
          <p:cNvSpPr txBox="1"/>
          <p:nvPr/>
        </p:nvSpPr>
        <p:spPr>
          <a:xfrm>
            <a:off x="6156325" y="378777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490" name="Google Shape;490;p21"/>
          <p:cNvSpPr txBox="1"/>
          <p:nvPr/>
        </p:nvSpPr>
        <p:spPr>
          <a:xfrm>
            <a:off x="1357313" y="4010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491" name="Google Shape;491;p21"/>
          <p:cNvSpPr txBox="1"/>
          <p:nvPr/>
        </p:nvSpPr>
        <p:spPr>
          <a:xfrm>
            <a:off x="7640638" y="4043363"/>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92" name="Google Shape;492;p21"/>
          <p:cNvSpPr txBox="1"/>
          <p:nvPr/>
        </p:nvSpPr>
        <p:spPr>
          <a:xfrm>
            <a:off x="4324350" y="57102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6</a:t>
            </a:r>
          </a:p>
        </p:txBody>
      </p:sp>
      <p:sp>
        <p:nvSpPr>
          <p:cNvPr id="493" name="Google Shape;493;p21"/>
          <p:cNvSpPr txBox="1"/>
          <p:nvPr/>
        </p:nvSpPr>
        <p:spPr>
          <a:xfrm>
            <a:off x="6221413" y="5705475"/>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94" name="Google Shape;494;p21"/>
          <p:cNvSpPr txBox="1"/>
          <p:nvPr/>
        </p:nvSpPr>
        <p:spPr>
          <a:xfrm>
            <a:off x="4324350" y="5118100"/>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3</a:t>
            </a:r>
          </a:p>
        </p:txBody>
      </p:sp>
      <p:sp>
        <p:nvSpPr>
          <p:cNvPr id="495" name="Google Shape;495;p21"/>
          <p:cNvSpPr txBox="1"/>
          <p:nvPr/>
        </p:nvSpPr>
        <p:spPr>
          <a:xfrm>
            <a:off x="6264275" y="49736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cxnSp>
        <p:nvCxnSpPr>
          <p:cNvPr id="496" name="Google Shape;496;p21"/>
          <p:cNvCxnSpPr>
            <a:stCxn id="494" idx="0"/>
          </p:cNvCxnSpPr>
          <p:nvPr/>
        </p:nvCxnSpPr>
        <p:spPr>
          <a:xfrm rot="10800000" flipH="1">
            <a:off x="4552950" y="4508500"/>
            <a:ext cx="1859100" cy="609600"/>
          </a:xfrm>
          <a:prstGeom prst="straightConnector1">
            <a:avLst/>
          </a:prstGeom>
          <a:noFill/>
          <a:ln w="12700" cap="flat" cmpd="sng">
            <a:solidFill>
              <a:srgbClr val="FF0000"/>
            </a:solidFill>
            <a:prstDash val="solid"/>
            <a:miter lim="800000"/>
            <a:headEnd type="none" w="sm" len="sm"/>
            <a:tailEnd type="stealth" w="med" len="med"/>
          </a:ln>
        </p:spPr>
      </p:cxnSp>
      <p:cxnSp>
        <p:nvCxnSpPr>
          <p:cNvPr id="497" name="Google Shape;497;p21"/>
          <p:cNvCxnSpPr>
            <a:stCxn id="495" idx="1"/>
          </p:cNvCxnSpPr>
          <p:nvPr/>
        </p:nvCxnSpPr>
        <p:spPr>
          <a:xfrm rot="10800000">
            <a:off x="4076675" y="4557763"/>
            <a:ext cx="2187600" cy="615900"/>
          </a:xfrm>
          <a:prstGeom prst="straightConnector1">
            <a:avLst/>
          </a:prstGeom>
          <a:noFill/>
          <a:ln w="12700" cap="flat" cmpd="sng">
            <a:solidFill>
              <a:srgbClr val="FF0000"/>
            </a:solidFill>
            <a:prstDash val="solid"/>
            <a:miter lim="800000"/>
            <a:headEnd type="none" w="sm" len="sm"/>
            <a:tailEnd type="stealth" w="med" len="med"/>
          </a:ln>
        </p:spPr>
      </p:cxnSp>
      <p:sp>
        <p:nvSpPr>
          <p:cNvPr id="498" name="Google Shape;498;p21"/>
          <p:cNvSpPr txBox="1"/>
          <p:nvPr/>
        </p:nvSpPr>
        <p:spPr>
          <a:xfrm>
            <a:off x="5953125" y="4010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99" name="Google Shape;499;p21"/>
          <p:cNvSpPr txBox="1"/>
          <p:nvPr/>
        </p:nvSpPr>
        <p:spPr>
          <a:xfrm>
            <a:off x="381000" y="40386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80"/>
                                        <p:tgtEl>
                                          <p:spTgt spid="467"/>
                                        </p:tgtEl>
                                      </p:cBhvr>
                                    </p:animEffect>
                                  </p:childTnLst>
                                </p:cTn>
                              </p:par>
                              <p:par>
                                <p:cTn id="8" presetID="10" presetClass="entr" presetSubtype="0" fill="hold" nodeType="withEffect">
                                  <p:stCondLst>
                                    <p:cond delay="0"/>
                                  </p:stCondLst>
                                  <p:childTnLst>
                                    <p:set>
                                      <p:cBhvr>
                                        <p:cTn id="9" dur="1" fill="hold">
                                          <p:stCondLst>
                                            <p:cond delay="0"/>
                                          </p:stCondLst>
                                        </p:cTn>
                                        <p:tgtEl>
                                          <p:spTgt spid="469"/>
                                        </p:tgtEl>
                                        <p:attrNameLst>
                                          <p:attrName>style.visibility</p:attrName>
                                        </p:attrNameLst>
                                      </p:cBhvr>
                                      <p:to>
                                        <p:strVal val="visible"/>
                                      </p:to>
                                    </p:set>
                                    <p:animEffect transition="in" filter="fade">
                                      <p:cBhvr>
                                        <p:cTn id="10" dur="2000"/>
                                        <p:tgtEl>
                                          <p:spTgt spid="469"/>
                                        </p:tgtEl>
                                      </p:cBhvr>
                                    </p:animEffect>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470"/>
                                        </p:tgtEl>
                                        <p:attrNameLst>
                                          <p:attrName>style.visibility</p:attrName>
                                        </p:attrNameLst>
                                      </p:cBhvr>
                                      <p:to>
                                        <p:strVal val="visible"/>
                                      </p:to>
                                    </p:set>
                                    <p:anim calcmode="lin" valueType="num">
                                      <p:cBhvr additive="base">
                                        <p:cTn id="14" dur="2000"/>
                                        <p:tgtEl>
                                          <p:spTgt spid="470"/>
                                        </p:tgtEl>
                                        <p:attrNameLst>
                                          <p:attrName>ppt_w</p:attrName>
                                        </p:attrNameLst>
                                      </p:cBhvr>
                                      <p:tavLst>
                                        <p:tav tm="0">
                                          <p:val>
                                            <p:fltVal val="0"/>
                                          </p:val>
                                        </p:tav>
                                        <p:tav tm="100000">
                                          <p:val>
                                            <p:strVal val="#ppt_w"/>
                                          </p:val>
                                        </p:tav>
                                      </p:tavLst>
                                    </p:anim>
                                    <p:anim calcmode="lin" valueType="num">
                                      <p:cBhvr additive="base">
                                        <p:cTn id="15" dur="2000"/>
                                        <p:tgtEl>
                                          <p:spTgt spid="470"/>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23" presetClass="entr" presetSubtype="16" fill="hold" nodeType="afterEffect">
                                  <p:stCondLst>
                                    <p:cond delay="0"/>
                                  </p:stCondLst>
                                  <p:childTnLst>
                                    <p:set>
                                      <p:cBhvr>
                                        <p:cTn id="18" dur="1" fill="hold">
                                          <p:stCondLst>
                                            <p:cond delay="0"/>
                                          </p:stCondLst>
                                        </p:cTn>
                                        <p:tgtEl>
                                          <p:spTgt spid="471"/>
                                        </p:tgtEl>
                                        <p:attrNameLst>
                                          <p:attrName>style.visibility</p:attrName>
                                        </p:attrNameLst>
                                      </p:cBhvr>
                                      <p:to>
                                        <p:strVal val="visible"/>
                                      </p:to>
                                    </p:set>
                                    <p:anim calcmode="lin" valueType="num">
                                      <p:cBhvr additive="base">
                                        <p:cTn id="19" dur="2000"/>
                                        <p:tgtEl>
                                          <p:spTgt spid="471"/>
                                        </p:tgtEl>
                                        <p:attrNameLst>
                                          <p:attrName>ppt_w</p:attrName>
                                        </p:attrNameLst>
                                      </p:cBhvr>
                                      <p:tavLst>
                                        <p:tav tm="0">
                                          <p:val>
                                            <p:fltVal val="0"/>
                                          </p:val>
                                        </p:tav>
                                        <p:tav tm="100000">
                                          <p:val>
                                            <p:strVal val="#ppt_w"/>
                                          </p:val>
                                        </p:tav>
                                      </p:tavLst>
                                    </p:anim>
                                    <p:anim calcmode="lin" valueType="num">
                                      <p:cBhvr additive="base">
                                        <p:cTn id="20" dur="2000"/>
                                        <p:tgtEl>
                                          <p:spTgt spid="47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72"/>
                                        </p:tgtEl>
                                        <p:attrNameLst>
                                          <p:attrName>style.visibility</p:attrName>
                                        </p:attrNameLst>
                                      </p:cBhvr>
                                      <p:to>
                                        <p:strVal val="visible"/>
                                      </p:to>
                                    </p:set>
                                    <p:anim calcmode="lin" valueType="num">
                                      <p:cBhvr additive="base">
                                        <p:cTn id="25" dur="500"/>
                                        <p:tgtEl>
                                          <p:spTgt spid="472"/>
                                        </p:tgtEl>
                                        <p:attrNameLst>
                                          <p:attrName>ppt_w</p:attrName>
                                        </p:attrNameLst>
                                      </p:cBhvr>
                                      <p:tavLst>
                                        <p:tav tm="0">
                                          <p:val>
                                            <p:fltVal val="0"/>
                                          </p:val>
                                        </p:tav>
                                        <p:tav tm="100000">
                                          <p:val>
                                            <p:strVal val="#ppt_w"/>
                                          </p:val>
                                        </p:tav>
                                      </p:tavLst>
                                    </p:anim>
                                    <p:anim calcmode="lin" valueType="num">
                                      <p:cBhvr additive="base">
                                        <p:cTn id="26" dur="500"/>
                                        <p:tgtEl>
                                          <p:spTgt spid="472"/>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74"/>
                                        </p:tgtEl>
                                        <p:attrNameLst>
                                          <p:attrName>style.visibility</p:attrName>
                                        </p:attrNameLst>
                                      </p:cBhvr>
                                      <p:to>
                                        <p:strVal val="visible"/>
                                      </p:to>
                                    </p:set>
                                    <p:anim calcmode="lin" valueType="num">
                                      <p:cBhvr additive="base">
                                        <p:cTn id="29" dur="500"/>
                                        <p:tgtEl>
                                          <p:spTgt spid="474"/>
                                        </p:tgtEl>
                                        <p:attrNameLst>
                                          <p:attrName>ppt_w</p:attrName>
                                        </p:attrNameLst>
                                      </p:cBhvr>
                                      <p:tavLst>
                                        <p:tav tm="0">
                                          <p:val>
                                            <p:fltVal val="0"/>
                                          </p:val>
                                        </p:tav>
                                        <p:tav tm="100000">
                                          <p:val>
                                            <p:strVal val="#ppt_w"/>
                                          </p:val>
                                        </p:tav>
                                      </p:tavLst>
                                    </p:anim>
                                    <p:anim calcmode="lin" valueType="num">
                                      <p:cBhvr additive="base">
                                        <p:cTn id="30" dur="500"/>
                                        <p:tgtEl>
                                          <p:spTgt spid="47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73"/>
                                        </p:tgtEl>
                                        <p:attrNameLst>
                                          <p:attrName>style.visibility</p:attrName>
                                        </p:attrNameLst>
                                      </p:cBhvr>
                                      <p:to>
                                        <p:strVal val="visible"/>
                                      </p:to>
                                    </p:set>
                                    <p:anim calcmode="lin" valueType="num">
                                      <p:cBhvr additive="base">
                                        <p:cTn id="35" dur="500"/>
                                        <p:tgtEl>
                                          <p:spTgt spid="473"/>
                                        </p:tgtEl>
                                        <p:attrNameLst>
                                          <p:attrName>ppt_w</p:attrName>
                                        </p:attrNameLst>
                                      </p:cBhvr>
                                      <p:tavLst>
                                        <p:tav tm="0">
                                          <p:val>
                                            <p:fltVal val="0"/>
                                          </p:val>
                                        </p:tav>
                                        <p:tav tm="100000">
                                          <p:val>
                                            <p:strVal val="#ppt_w"/>
                                          </p:val>
                                        </p:tav>
                                      </p:tavLst>
                                    </p:anim>
                                    <p:anim calcmode="lin" valueType="num">
                                      <p:cBhvr additive="base">
                                        <p:cTn id="36" dur="500"/>
                                        <p:tgtEl>
                                          <p:spTgt spid="47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75"/>
                                        </p:tgtEl>
                                        <p:attrNameLst>
                                          <p:attrName>style.visibility</p:attrName>
                                        </p:attrNameLst>
                                      </p:cBhvr>
                                      <p:to>
                                        <p:strVal val="visible"/>
                                      </p:to>
                                    </p:set>
                                    <p:anim calcmode="lin" valueType="num">
                                      <p:cBhvr additive="base">
                                        <p:cTn id="39" dur="500"/>
                                        <p:tgtEl>
                                          <p:spTgt spid="475"/>
                                        </p:tgtEl>
                                        <p:attrNameLst>
                                          <p:attrName>ppt_w</p:attrName>
                                        </p:attrNameLst>
                                      </p:cBhvr>
                                      <p:tavLst>
                                        <p:tav tm="0">
                                          <p:val>
                                            <p:fltVal val="0"/>
                                          </p:val>
                                        </p:tav>
                                        <p:tav tm="100000">
                                          <p:val>
                                            <p:strVal val="#ppt_w"/>
                                          </p:val>
                                        </p:tav>
                                      </p:tavLst>
                                    </p:anim>
                                    <p:anim calcmode="lin" valueType="num">
                                      <p:cBhvr additive="base">
                                        <p:cTn id="40" dur="500"/>
                                        <p:tgtEl>
                                          <p:spTgt spid="47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83"/>
                                        </p:tgtEl>
                                        <p:attrNameLst>
                                          <p:attrName>style.visibility</p:attrName>
                                        </p:attrNameLst>
                                      </p:cBhvr>
                                      <p:to>
                                        <p:strVal val="visible"/>
                                      </p:to>
                                    </p:set>
                                    <p:animEffect transition="in" filter="fade">
                                      <p:cBhvr>
                                        <p:cTn id="61" dur="500"/>
                                        <p:tgtEl>
                                          <p:spTgt spid="4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2"/>
                                        </p:tgtEl>
                                        <p:attrNameLst>
                                          <p:attrName>style.visibility</p:attrName>
                                        </p:attrNameLst>
                                      </p:cBhvr>
                                      <p:to>
                                        <p:strVal val="visible"/>
                                      </p:to>
                                    </p:set>
                                    <p:animEffect transition="in" filter="fade">
                                      <p:cBhvr>
                                        <p:cTn id="66" dur="500"/>
                                        <p:tgtEl>
                                          <p:spTgt spid="482"/>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476"/>
                                        </p:tgtEl>
                                        <p:attrNameLst>
                                          <p:attrName>style.visibility</p:attrName>
                                        </p:attrNameLst>
                                      </p:cBhvr>
                                      <p:to>
                                        <p:strVal val="visible"/>
                                      </p:to>
                                    </p:set>
                                    <p:anim calcmode="lin" valueType="num">
                                      <p:cBhvr additive="base">
                                        <p:cTn id="71" dur="500"/>
                                        <p:tgtEl>
                                          <p:spTgt spid="476"/>
                                        </p:tgtEl>
                                        <p:attrNameLst>
                                          <p:attrName>ppt_w</p:attrName>
                                        </p:attrNameLst>
                                      </p:cBhvr>
                                      <p:tavLst>
                                        <p:tav tm="0">
                                          <p:val>
                                            <p:fltVal val="0"/>
                                          </p:val>
                                        </p:tav>
                                        <p:tav tm="100000">
                                          <p:val>
                                            <p:strVal val="#ppt_w"/>
                                          </p:val>
                                        </p:tav>
                                      </p:tavLst>
                                    </p:anim>
                                    <p:anim calcmode="lin" valueType="num">
                                      <p:cBhvr additive="base">
                                        <p:cTn id="72" dur="500"/>
                                        <p:tgtEl>
                                          <p:spTgt spid="476"/>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477"/>
                                        </p:tgtEl>
                                        <p:attrNameLst>
                                          <p:attrName>style.visibility</p:attrName>
                                        </p:attrNameLst>
                                      </p:cBhvr>
                                      <p:to>
                                        <p:strVal val="visible"/>
                                      </p:to>
                                    </p:set>
                                    <p:anim calcmode="lin" valueType="num">
                                      <p:cBhvr additive="base">
                                        <p:cTn id="75" dur="500"/>
                                        <p:tgtEl>
                                          <p:spTgt spid="477"/>
                                        </p:tgtEl>
                                        <p:attrNameLst>
                                          <p:attrName>ppt_w</p:attrName>
                                        </p:attrNameLst>
                                      </p:cBhvr>
                                      <p:tavLst>
                                        <p:tav tm="0">
                                          <p:val>
                                            <p:fltVal val="0"/>
                                          </p:val>
                                        </p:tav>
                                        <p:tav tm="100000">
                                          <p:val>
                                            <p:strVal val="#ppt_w"/>
                                          </p:val>
                                        </p:tav>
                                      </p:tavLst>
                                    </p:anim>
                                    <p:anim calcmode="lin" valueType="num">
                                      <p:cBhvr additive="base">
                                        <p:cTn id="76" dur="500"/>
                                        <p:tgtEl>
                                          <p:spTgt spid="477"/>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6"/>
                                        </p:tgtEl>
                                        <p:attrNameLst>
                                          <p:attrName>style.visibility</p:attrName>
                                        </p:attrNameLst>
                                      </p:cBhvr>
                                      <p:to>
                                        <p:strVal val="visible"/>
                                      </p:to>
                                    </p:set>
                                    <p:animEffect transition="in" filter="fade">
                                      <p:cBhvr>
                                        <p:cTn id="81" dur="80"/>
                                        <p:tgtEl>
                                          <p:spTgt spid="466"/>
                                        </p:tgtEl>
                                      </p:cBhvr>
                                    </p:animEffect>
                                  </p:childTnLst>
                                </p:cTn>
                              </p:par>
                              <p:par>
                                <p:cTn id="82" presetID="10" presetClass="entr" presetSubtype="0" fill="hold" nodeType="withEffect">
                                  <p:stCondLst>
                                    <p:cond delay="0"/>
                                  </p:stCondLst>
                                  <p:childTnLst>
                                    <p:set>
                                      <p:cBhvr>
                                        <p:cTn id="83" dur="1" fill="hold">
                                          <p:stCondLst>
                                            <p:cond delay="0"/>
                                          </p:stCondLst>
                                        </p:cTn>
                                        <p:tgtEl>
                                          <p:spTgt spid="484"/>
                                        </p:tgtEl>
                                        <p:attrNameLst>
                                          <p:attrName>style.visibility</p:attrName>
                                        </p:attrNameLst>
                                      </p:cBhvr>
                                      <p:to>
                                        <p:strVal val="visible"/>
                                      </p:to>
                                    </p:set>
                                    <p:animEffect transition="in" filter="fade">
                                      <p:cBhvr>
                                        <p:cTn id="84" dur="2000"/>
                                        <p:tgtEl>
                                          <p:spTgt spid="484"/>
                                        </p:tgtEl>
                                      </p:cBhvr>
                                    </p:animEffect>
                                  </p:childTnLst>
                                </p:cTn>
                              </p:par>
                            </p:childTnLst>
                          </p:cTn>
                        </p:par>
                        <p:par>
                          <p:cTn id="85" fill="hold">
                            <p:stCondLst>
                              <p:cond delay="500"/>
                            </p:stCondLst>
                            <p:childTnLst>
                              <p:par>
                                <p:cTn id="86" presetID="23" presetClass="entr" presetSubtype="16" fill="hold" nodeType="afterEffect">
                                  <p:stCondLst>
                                    <p:cond delay="0"/>
                                  </p:stCondLst>
                                  <p:childTnLst>
                                    <p:set>
                                      <p:cBhvr>
                                        <p:cTn id="87" dur="1" fill="hold">
                                          <p:stCondLst>
                                            <p:cond delay="0"/>
                                          </p:stCondLst>
                                        </p:cTn>
                                        <p:tgtEl>
                                          <p:spTgt spid="465"/>
                                        </p:tgtEl>
                                        <p:attrNameLst>
                                          <p:attrName>style.visibility</p:attrName>
                                        </p:attrNameLst>
                                      </p:cBhvr>
                                      <p:to>
                                        <p:strVal val="visible"/>
                                      </p:to>
                                    </p:set>
                                    <p:anim calcmode="lin" valueType="num">
                                      <p:cBhvr additive="base">
                                        <p:cTn id="88" dur="2000"/>
                                        <p:tgtEl>
                                          <p:spTgt spid="465"/>
                                        </p:tgtEl>
                                        <p:attrNameLst>
                                          <p:attrName>ppt_w</p:attrName>
                                        </p:attrNameLst>
                                      </p:cBhvr>
                                      <p:tavLst>
                                        <p:tav tm="0">
                                          <p:val>
                                            <p:fltVal val="0"/>
                                          </p:val>
                                        </p:tav>
                                        <p:tav tm="100000">
                                          <p:val>
                                            <p:strVal val="#ppt_w"/>
                                          </p:val>
                                        </p:tav>
                                      </p:tavLst>
                                    </p:anim>
                                    <p:anim calcmode="lin" valueType="num">
                                      <p:cBhvr additive="base">
                                        <p:cTn id="89" dur="2000"/>
                                        <p:tgtEl>
                                          <p:spTgt spid="465"/>
                                        </p:tgtEl>
                                        <p:attrNameLst>
                                          <p:attrName>ppt_h</p:attrName>
                                        </p:attrNameLst>
                                      </p:cBhvr>
                                      <p:tavLst>
                                        <p:tav tm="0">
                                          <p:val>
                                            <p:fltVal val="0"/>
                                          </p:val>
                                        </p:tav>
                                        <p:tav tm="100000">
                                          <p:val>
                                            <p:strVal val="#ppt_h"/>
                                          </p:val>
                                        </p:tav>
                                      </p:tavLst>
                                    </p:anim>
                                  </p:childTnLst>
                                </p:cTn>
                              </p:par>
                            </p:childTnLst>
                          </p:cTn>
                        </p:par>
                        <p:par>
                          <p:cTn id="90" fill="hold">
                            <p:stCondLst>
                              <p:cond delay="2500"/>
                            </p:stCondLst>
                            <p:childTnLst>
                              <p:par>
                                <p:cTn id="91" presetID="23" presetClass="entr" presetSubtype="16" fill="hold" nodeType="afterEffect">
                                  <p:stCondLst>
                                    <p:cond delay="0"/>
                                  </p:stCondLst>
                                  <p:childTnLst>
                                    <p:set>
                                      <p:cBhvr>
                                        <p:cTn id="92" dur="1" fill="hold">
                                          <p:stCondLst>
                                            <p:cond delay="0"/>
                                          </p:stCondLst>
                                        </p:cTn>
                                        <p:tgtEl>
                                          <p:spTgt spid="485"/>
                                        </p:tgtEl>
                                        <p:attrNameLst>
                                          <p:attrName>style.visibility</p:attrName>
                                        </p:attrNameLst>
                                      </p:cBhvr>
                                      <p:to>
                                        <p:strVal val="visible"/>
                                      </p:to>
                                    </p:set>
                                    <p:anim calcmode="lin" valueType="num">
                                      <p:cBhvr additive="base">
                                        <p:cTn id="93" dur="2000"/>
                                        <p:tgtEl>
                                          <p:spTgt spid="485"/>
                                        </p:tgtEl>
                                        <p:attrNameLst>
                                          <p:attrName>ppt_w</p:attrName>
                                        </p:attrNameLst>
                                      </p:cBhvr>
                                      <p:tavLst>
                                        <p:tav tm="0">
                                          <p:val>
                                            <p:fltVal val="0"/>
                                          </p:val>
                                        </p:tav>
                                        <p:tav tm="100000">
                                          <p:val>
                                            <p:strVal val="#ppt_w"/>
                                          </p:val>
                                        </p:tav>
                                      </p:tavLst>
                                    </p:anim>
                                    <p:anim calcmode="lin" valueType="num">
                                      <p:cBhvr additive="base">
                                        <p:cTn id="94" dur="2000"/>
                                        <p:tgtEl>
                                          <p:spTgt spid="485"/>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486"/>
                                        </p:tgtEl>
                                        <p:attrNameLst>
                                          <p:attrName>style.visibility</p:attrName>
                                        </p:attrNameLst>
                                      </p:cBhvr>
                                      <p:to>
                                        <p:strVal val="visible"/>
                                      </p:to>
                                    </p:set>
                                    <p:anim calcmode="lin" valueType="num">
                                      <p:cBhvr additive="base">
                                        <p:cTn id="99" dur="500"/>
                                        <p:tgtEl>
                                          <p:spTgt spid="486"/>
                                        </p:tgtEl>
                                        <p:attrNameLst>
                                          <p:attrName>ppt_w</p:attrName>
                                        </p:attrNameLst>
                                      </p:cBhvr>
                                      <p:tavLst>
                                        <p:tav tm="0">
                                          <p:val>
                                            <p:fltVal val="0"/>
                                          </p:val>
                                        </p:tav>
                                        <p:tav tm="100000">
                                          <p:val>
                                            <p:strVal val="#ppt_w"/>
                                          </p:val>
                                        </p:tav>
                                      </p:tavLst>
                                    </p:anim>
                                    <p:anim calcmode="lin" valueType="num">
                                      <p:cBhvr additive="base">
                                        <p:cTn id="100" dur="500"/>
                                        <p:tgtEl>
                                          <p:spTgt spid="486"/>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488"/>
                                        </p:tgtEl>
                                        <p:attrNameLst>
                                          <p:attrName>style.visibility</p:attrName>
                                        </p:attrNameLst>
                                      </p:cBhvr>
                                      <p:to>
                                        <p:strVal val="visible"/>
                                      </p:to>
                                    </p:set>
                                    <p:anim calcmode="lin" valueType="num">
                                      <p:cBhvr additive="base">
                                        <p:cTn id="103" dur="500"/>
                                        <p:tgtEl>
                                          <p:spTgt spid="488"/>
                                        </p:tgtEl>
                                        <p:attrNameLst>
                                          <p:attrName>ppt_w</p:attrName>
                                        </p:attrNameLst>
                                      </p:cBhvr>
                                      <p:tavLst>
                                        <p:tav tm="0">
                                          <p:val>
                                            <p:fltVal val="0"/>
                                          </p:val>
                                        </p:tav>
                                        <p:tav tm="100000">
                                          <p:val>
                                            <p:strVal val="#ppt_w"/>
                                          </p:val>
                                        </p:tav>
                                      </p:tavLst>
                                    </p:anim>
                                    <p:anim calcmode="lin" valueType="num">
                                      <p:cBhvr additive="base">
                                        <p:cTn id="104" dur="500"/>
                                        <p:tgtEl>
                                          <p:spTgt spid="488"/>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487"/>
                                        </p:tgtEl>
                                        <p:attrNameLst>
                                          <p:attrName>style.visibility</p:attrName>
                                        </p:attrNameLst>
                                      </p:cBhvr>
                                      <p:to>
                                        <p:strVal val="visible"/>
                                      </p:to>
                                    </p:set>
                                    <p:anim calcmode="lin" valueType="num">
                                      <p:cBhvr additive="base">
                                        <p:cTn id="109" dur="500"/>
                                        <p:tgtEl>
                                          <p:spTgt spid="487"/>
                                        </p:tgtEl>
                                        <p:attrNameLst>
                                          <p:attrName>ppt_w</p:attrName>
                                        </p:attrNameLst>
                                      </p:cBhvr>
                                      <p:tavLst>
                                        <p:tav tm="0">
                                          <p:val>
                                            <p:fltVal val="0"/>
                                          </p:val>
                                        </p:tav>
                                        <p:tav tm="100000">
                                          <p:val>
                                            <p:strVal val="#ppt_w"/>
                                          </p:val>
                                        </p:tav>
                                      </p:tavLst>
                                    </p:anim>
                                    <p:anim calcmode="lin" valueType="num">
                                      <p:cBhvr additive="base">
                                        <p:cTn id="110" dur="500"/>
                                        <p:tgtEl>
                                          <p:spTgt spid="487"/>
                                        </p:tgtEl>
                                        <p:attrNameLst>
                                          <p:attrName>ppt_h</p:attrName>
                                        </p:attrNameLst>
                                      </p:cBhvr>
                                      <p:tavLst>
                                        <p:tav tm="0">
                                          <p:val>
                                            <p:fltVal val="0"/>
                                          </p:val>
                                        </p:tav>
                                        <p:tav tm="100000">
                                          <p:val>
                                            <p:strVal val="#ppt_h"/>
                                          </p:val>
                                        </p:tav>
                                      </p:tavLst>
                                    </p:anim>
                                  </p:childTnLst>
                                </p:cTn>
                              </p:par>
                              <p:par>
                                <p:cTn id="111" presetID="23" presetClass="entr" presetSubtype="16" fill="hold" nodeType="withEffect">
                                  <p:stCondLst>
                                    <p:cond delay="0"/>
                                  </p:stCondLst>
                                  <p:childTnLst>
                                    <p:set>
                                      <p:cBhvr>
                                        <p:cTn id="112" dur="1" fill="hold">
                                          <p:stCondLst>
                                            <p:cond delay="0"/>
                                          </p:stCondLst>
                                        </p:cTn>
                                        <p:tgtEl>
                                          <p:spTgt spid="489"/>
                                        </p:tgtEl>
                                        <p:attrNameLst>
                                          <p:attrName>style.visibility</p:attrName>
                                        </p:attrNameLst>
                                      </p:cBhvr>
                                      <p:to>
                                        <p:strVal val="visible"/>
                                      </p:to>
                                    </p:set>
                                    <p:anim calcmode="lin" valueType="num">
                                      <p:cBhvr additive="base">
                                        <p:cTn id="113" dur="500"/>
                                        <p:tgtEl>
                                          <p:spTgt spid="489"/>
                                        </p:tgtEl>
                                        <p:attrNameLst>
                                          <p:attrName>ppt_w</p:attrName>
                                        </p:attrNameLst>
                                      </p:cBhvr>
                                      <p:tavLst>
                                        <p:tav tm="0">
                                          <p:val>
                                            <p:fltVal val="0"/>
                                          </p:val>
                                        </p:tav>
                                        <p:tav tm="100000">
                                          <p:val>
                                            <p:strVal val="#ppt_w"/>
                                          </p:val>
                                        </p:tav>
                                      </p:tavLst>
                                    </p:anim>
                                    <p:anim calcmode="lin" valueType="num">
                                      <p:cBhvr additive="base">
                                        <p:cTn id="114" dur="500"/>
                                        <p:tgtEl>
                                          <p:spTgt spid="489"/>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9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9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9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497"/>
                                        </p:tgtEl>
                                        <p:attrNameLst>
                                          <p:attrName>style.visibility</p:attrName>
                                        </p:attrNameLst>
                                      </p:cBhvr>
                                      <p:to>
                                        <p:strVal val="visible"/>
                                      </p:to>
                                    </p:set>
                                    <p:animEffect transition="in" filter="fade">
                                      <p:cBhvr>
                                        <p:cTn id="135" dur="500"/>
                                        <p:tgtEl>
                                          <p:spTgt spid="49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496"/>
                                        </p:tgtEl>
                                        <p:attrNameLst>
                                          <p:attrName>style.visibility</p:attrName>
                                        </p:attrNameLst>
                                      </p:cBhvr>
                                      <p:to>
                                        <p:strVal val="visible"/>
                                      </p:to>
                                    </p:set>
                                    <p:animEffect transition="in" filter="fade">
                                      <p:cBhvr>
                                        <p:cTn id="140" dur="500"/>
                                        <p:tgtEl>
                                          <p:spTgt spid="496"/>
                                        </p:tgtEl>
                                      </p:cBhvr>
                                    </p:animEffect>
                                  </p:childTnLst>
                                </p:cTn>
                              </p:par>
                            </p:childTnLst>
                          </p:cTn>
                        </p:par>
                      </p:childTnLst>
                    </p:cTn>
                  </p:par>
                  <p:par>
                    <p:cTn id="141" fill="hold">
                      <p:stCondLst>
                        <p:cond delay="indefinite"/>
                      </p:stCondLst>
                      <p:childTnLst>
                        <p:par>
                          <p:cTn id="142" fill="hold">
                            <p:stCondLst>
                              <p:cond delay="0"/>
                            </p:stCondLst>
                            <p:childTnLst>
                              <p:par>
                                <p:cTn id="143" presetID="23" presetClass="entr" presetSubtype="16" fill="hold" nodeType="clickEffect">
                                  <p:stCondLst>
                                    <p:cond delay="0"/>
                                  </p:stCondLst>
                                  <p:childTnLst>
                                    <p:set>
                                      <p:cBhvr>
                                        <p:cTn id="144" dur="1" fill="hold">
                                          <p:stCondLst>
                                            <p:cond delay="0"/>
                                          </p:stCondLst>
                                        </p:cTn>
                                        <p:tgtEl>
                                          <p:spTgt spid="490"/>
                                        </p:tgtEl>
                                        <p:attrNameLst>
                                          <p:attrName>style.visibility</p:attrName>
                                        </p:attrNameLst>
                                      </p:cBhvr>
                                      <p:to>
                                        <p:strVal val="visible"/>
                                      </p:to>
                                    </p:set>
                                    <p:anim calcmode="lin" valueType="num">
                                      <p:cBhvr additive="base">
                                        <p:cTn id="145" dur="500"/>
                                        <p:tgtEl>
                                          <p:spTgt spid="490"/>
                                        </p:tgtEl>
                                        <p:attrNameLst>
                                          <p:attrName>ppt_w</p:attrName>
                                        </p:attrNameLst>
                                      </p:cBhvr>
                                      <p:tavLst>
                                        <p:tav tm="0">
                                          <p:val>
                                            <p:fltVal val="0"/>
                                          </p:val>
                                        </p:tav>
                                        <p:tav tm="100000">
                                          <p:val>
                                            <p:strVal val="#ppt_w"/>
                                          </p:val>
                                        </p:tav>
                                      </p:tavLst>
                                    </p:anim>
                                    <p:anim calcmode="lin" valueType="num">
                                      <p:cBhvr additive="base">
                                        <p:cTn id="146" dur="500"/>
                                        <p:tgtEl>
                                          <p:spTgt spid="490"/>
                                        </p:tgtEl>
                                        <p:attrNameLst>
                                          <p:attrName>ppt_h</p:attrName>
                                        </p:attrNameLst>
                                      </p:cBhvr>
                                      <p:tavLst>
                                        <p:tav tm="0">
                                          <p:val>
                                            <p:fltVal val="0"/>
                                          </p:val>
                                        </p:tav>
                                        <p:tav tm="100000">
                                          <p:val>
                                            <p:strVal val="#ppt_h"/>
                                          </p:val>
                                        </p:tav>
                                      </p:tavLst>
                                    </p:anim>
                                  </p:childTnLst>
                                </p:cTn>
                              </p:par>
                              <p:par>
                                <p:cTn id="147" presetID="23" presetClass="entr" presetSubtype="16" fill="hold" nodeType="withEffect">
                                  <p:stCondLst>
                                    <p:cond delay="0"/>
                                  </p:stCondLst>
                                  <p:childTnLst>
                                    <p:set>
                                      <p:cBhvr>
                                        <p:cTn id="148" dur="1" fill="hold">
                                          <p:stCondLst>
                                            <p:cond delay="0"/>
                                          </p:stCondLst>
                                        </p:cTn>
                                        <p:tgtEl>
                                          <p:spTgt spid="491"/>
                                        </p:tgtEl>
                                        <p:attrNameLst>
                                          <p:attrName>style.visibility</p:attrName>
                                        </p:attrNameLst>
                                      </p:cBhvr>
                                      <p:to>
                                        <p:strVal val="visible"/>
                                      </p:to>
                                    </p:set>
                                    <p:anim calcmode="lin" valueType="num">
                                      <p:cBhvr additive="base">
                                        <p:cTn id="149" dur="500"/>
                                        <p:tgtEl>
                                          <p:spTgt spid="491"/>
                                        </p:tgtEl>
                                        <p:attrNameLst>
                                          <p:attrName>ppt_w</p:attrName>
                                        </p:attrNameLst>
                                      </p:cBhvr>
                                      <p:tavLst>
                                        <p:tav tm="0">
                                          <p:val>
                                            <p:fltVal val="0"/>
                                          </p:val>
                                        </p:tav>
                                        <p:tav tm="100000">
                                          <p:val>
                                            <p:strVal val="#ppt_w"/>
                                          </p:val>
                                        </p:tav>
                                      </p:tavLst>
                                    </p:anim>
                                    <p:anim calcmode="lin" valueType="num">
                                      <p:cBhvr additive="base">
                                        <p:cTn id="150" dur="500"/>
                                        <p:tgtEl>
                                          <p:spTgt spid="491"/>
                                        </p:tgtEl>
                                        <p:attrNameLst>
                                          <p:attrName>ppt_h</p:attrName>
                                        </p:attrNameLst>
                                      </p:cBhvr>
                                      <p:tavLst>
                                        <p:tav tm="0">
                                          <p:val>
                                            <p:fltVal val="0"/>
                                          </p:val>
                                        </p:tav>
                                        <p:tav tm="100000">
                                          <p:val>
                                            <p:strVal val="#ppt_h"/>
                                          </p:val>
                                        </p:tav>
                                      </p:tavLst>
                                    </p:anim>
                                  </p:childTnLst>
                                </p:cTn>
                              </p:par>
                              <p:par>
                                <p:cTn id="151" presetID="23" presetClass="entr" presetSubtype="16" fill="hold" nodeType="withEffect">
                                  <p:stCondLst>
                                    <p:cond delay="0"/>
                                  </p:stCondLst>
                                  <p:childTnLst>
                                    <p:set>
                                      <p:cBhvr>
                                        <p:cTn id="152" dur="1" fill="hold">
                                          <p:stCondLst>
                                            <p:cond delay="0"/>
                                          </p:stCondLst>
                                        </p:cTn>
                                        <p:tgtEl>
                                          <p:spTgt spid="498"/>
                                        </p:tgtEl>
                                        <p:attrNameLst>
                                          <p:attrName>style.visibility</p:attrName>
                                        </p:attrNameLst>
                                      </p:cBhvr>
                                      <p:to>
                                        <p:strVal val="visible"/>
                                      </p:to>
                                    </p:set>
                                    <p:anim calcmode="lin" valueType="num">
                                      <p:cBhvr additive="base">
                                        <p:cTn id="153" dur="500"/>
                                        <p:tgtEl>
                                          <p:spTgt spid="498"/>
                                        </p:tgtEl>
                                        <p:attrNameLst>
                                          <p:attrName>ppt_w</p:attrName>
                                        </p:attrNameLst>
                                      </p:cBhvr>
                                      <p:tavLst>
                                        <p:tav tm="0">
                                          <p:val>
                                            <p:fltVal val="0"/>
                                          </p:val>
                                        </p:tav>
                                        <p:tav tm="100000">
                                          <p:val>
                                            <p:strVal val="#ppt_w"/>
                                          </p:val>
                                        </p:tav>
                                      </p:tavLst>
                                    </p:anim>
                                    <p:anim calcmode="lin" valueType="num">
                                      <p:cBhvr additive="base">
                                        <p:cTn id="154" dur="500"/>
                                        <p:tgtEl>
                                          <p:spTgt spid="498"/>
                                        </p:tgtEl>
                                        <p:attrNameLst>
                                          <p:attrName>ppt_h</p:attrName>
                                        </p:attrNameLst>
                                      </p:cBhvr>
                                      <p:tavLst>
                                        <p:tav tm="0">
                                          <p:val>
                                            <p:fltVal val="0"/>
                                          </p:val>
                                        </p:tav>
                                        <p:tav tm="100000">
                                          <p:val>
                                            <p:strVal val="#ppt_h"/>
                                          </p:val>
                                        </p:tav>
                                      </p:tavLst>
                                    </p:anim>
                                  </p:childTnLst>
                                </p:cTn>
                              </p:par>
                            </p:childTnLst>
                          </p:cTn>
                        </p:par>
                      </p:childTnLst>
                    </p:cTn>
                  </p:par>
                  <p:par>
                    <p:cTn id="155" fill="hold">
                      <p:stCondLst>
                        <p:cond delay="indefinite"/>
                      </p:stCondLst>
                      <p:childTnLst>
                        <p:par>
                          <p:cTn id="156" fill="hold">
                            <p:stCondLst>
                              <p:cond delay="0"/>
                            </p:stCondLst>
                            <p:childTnLst>
                              <p:par>
                                <p:cTn id="157" presetID="23" presetClass="entr" presetSubtype="16" fill="hold" nodeType="clickEffect">
                                  <p:stCondLst>
                                    <p:cond delay="0"/>
                                  </p:stCondLst>
                                  <p:childTnLst>
                                    <p:set>
                                      <p:cBhvr>
                                        <p:cTn id="158" dur="1" fill="hold">
                                          <p:stCondLst>
                                            <p:cond delay="0"/>
                                          </p:stCondLst>
                                        </p:cTn>
                                        <p:tgtEl>
                                          <p:spTgt spid="499"/>
                                        </p:tgtEl>
                                        <p:attrNameLst>
                                          <p:attrName>style.visibility</p:attrName>
                                        </p:attrNameLst>
                                      </p:cBhvr>
                                      <p:to>
                                        <p:strVal val="visible"/>
                                      </p:to>
                                    </p:set>
                                    <p:anim calcmode="lin" valueType="num">
                                      <p:cBhvr additive="base">
                                        <p:cTn id="159" dur="500"/>
                                        <p:tgtEl>
                                          <p:spTgt spid="499"/>
                                        </p:tgtEl>
                                        <p:attrNameLst>
                                          <p:attrName>ppt_w</p:attrName>
                                        </p:attrNameLst>
                                      </p:cBhvr>
                                      <p:tavLst>
                                        <p:tav tm="0">
                                          <p:val>
                                            <p:fltVal val="0"/>
                                          </p:val>
                                        </p:tav>
                                        <p:tav tm="100000">
                                          <p:val>
                                            <p:strVal val="#ppt_w"/>
                                          </p:val>
                                        </p:tav>
                                      </p:tavLst>
                                    </p:anim>
                                    <p:anim calcmode="lin" valueType="num">
                                      <p:cBhvr additive="base">
                                        <p:cTn id="160" dur="500"/>
                                        <p:tgtEl>
                                          <p:spTgt spid="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2"/>
          <p:cNvPicPr preferRelativeResize="0"/>
          <p:nvPr/>
        </p:nvPicPr>
        <p:blipFill rotWithShape="1">
          <a:blip r:embed="rId3"/>
          <a:srcRect/>
          <a:stretch>
            <a:fillRect/>
          </a:stretch>
        </p:blipFill>
        <p:spPr>
          <a:xfrm>
            <a:off x="47625" y="44450"/>
            <a:ext cx="3496310" cy="6801485"/>
          </a:xfrm>
          <a:prstGeom prst="rect">
            <a:avLst/>
          </a:prstGeom>
          <a:noFill/>
          <a:ln>
            <a:noFill/>
          </a:ln>
        </p:spPr>
      </p:pic>
      <p:sp>
        <p:nvSpPr>
          <p:cNvPr id="505" name="Google Shape;505;p22"/>
          <p:cNvSpPr txBox="1"/>
          <p:nvPr/>
        </p:nvSpPr>
        <p:spPr>
          <a:xfrm>
            <a:off x="3902075" y="346075"/>
            <a:ext cx="8289925"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latin typeface="Calibri" panose="020F0502020204030204"/>
                <a:ea typeface="Calibri" panose="020F0502020204030204"/>
                <a:cs typeface="Calibri" panose="020F0502020204030204"/>
                <a:sym typeface="Calibri" panose="020F0502020204030204"/>
              </a:rPr>
              <a:t>Quan sát, mô tả hiện tượng xảy ra và trả lời các câu hỏi sau:</a:t>
            </a:r>
          </a:p>
        </p:txBody>
      </p:sp>
      <p:sp>
        <p:nvSpPr>
          <p:cNvPr id="506" name="Google Shape;506;p22"/>
          <p:cNvSpPr txBox="1"/>
          <p:nvPr/>
        </p:nvSpPr>
        <p:spPr>
          <a:xfrm>
            <a:off x="3860165" y="1273175"/>
            <a:ext cx="7957820"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2F5496"/>
                </a:solidFill>
                <a:latin typeface="Calibri" panose="020F0502020204030204"/>
                <a:ea typeface="Calibri" panose="020F0502020204030204"/>
                <a:cs typeface="Calibri" panose="020F0502020204030204"/>
                <a:sym typeface="Calibri" panose="020F0502020204030204"/>
              </a:rPr>
              <a:t>1. Viết phương trình hóa học, và xác định chất oxh và chất khử </a:t>
            </a:r>
          </a:p>
        </p:txBody>
      </p:sp>
      <p:sp>
        <p:nvSpPr>
          <p:cNvPr id="507" name="Google Shape;507;p22"/>
          <p:cNvSpPr txBox="1"/>
          <p:nvPr/>
        </p:nvSpPr>
        <p:spPr>
          <a:xfrm>
            <a:off x="4013835" y="4266565"/>
            <a:ext cx="7959090" cy="1075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2F5496"/>
                </a:solidFill>
                <a:latin typeface="Calibri" panose="020F0502020204030204"/>
                <a:ea typeface="Calibri" panose="020F0502020204030204"/>
                <a:cs typeface="Calibri" panose="020F0502020204030204"/>
                <a:sym typeface="Calibri" panose="020F0502020204030204"/>
              </a:rPr>
              <a:t>2. Nhận xét về khả năng phản ứng của dung dịch acid sulfuric đặc nóng với copper</a:t>
            </a:r>
          </a:p>
        </p:txBody>
      </p:sp>
      <p:sp>
        <p:nvSpPr>
          <p:cNvPr id="508" name="Google Shape;508;p22"/>
          <p:cNvSpPr txBox="1"/>
          <p:nvPr/>
        </p:nvSpPr>
        <p:spPr>
          <a:xfrm>
            <a:off x="9525000" y="2547011"/>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09" name="Google Shape;509;p22"/>
          <p:cNvSpPr txBox="1"/>
          <p:nvPr/>
        </p:nvSpPr>
        <p:spPr>
          <a:xfrm>
            <a:off x="4648200" y="2699411"/>
            <a:ext cx="7543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10" name="Google Shape;510;p22"/>
          <p:cNvCxnSpPr/>
          <p:nvPr/>
        </p:nvCxnSpPr>
        <p:spPr>
          <a:xfrm>
            <a:off x="6934200" y="3080411"/>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11" name="Google Shape;511;p22"/>
          <p:cNvSpPr txBox="1"/>
          <p:nvPr/>
        </p:nvSpPr>
        <p:spPr>
          <a:xfrm>
            <a:off x="7924800" y="2699411"/>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CuSO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512" name="Google Shape;512;p22"/>
          <p:cNvSpPr txBox="1"/>
          <p:nvPr/>
        </p:nvSpPr>
        <p:spPr>
          <a:xfrm>
            <a:off x="9601200" y="2713699"/>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13" name="Google Shape;513;p22"/>
          <p:cNvSpPr txBox="1"/>
          <p:nvPr/>
        </p:nvSpPr>
        <p:spPr>
          <a:xfrm>
            <a:off x="8153400" y="2547011"/>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14" name="Google Shape;514;p22"/>
          <p:cNvSpPr txBox="1"/>
          <p:nvPr/>
        </p:nvSpPr>
        <p:spPr>
          <a:xfrm>
            <a:off x="4724400" y="23946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515" name="Google Shape;515;p22"/>
          <p:cNvSpPr txBox="1"/>
          <p:nvPr/>
        </p:nvSpPr>
        <p:spPr>
          <a:xfrm>
            <a:off x="5943600" y="24708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516" name="Google Shape;516;p22"/>
          <p:cNvSpPr txBox="1"/>
          <p:nvPr/>
        </p:nvSpPr>
        <p:spPr>
          <a:xfrm>
            <a:off x="8001000" y="23946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+2</a:t>
            </a:r>
          </a:p>
        </p:txBody>
      </p:sp>
      <p:sp>
        <p:nvSpPr>
          <p:cNvPr id="517" name="Google Shape;517;p22"/>
          <p:cNvSpPr txBox="1"/>
          <p:nvPr/>
        </p:nvSpPr>
        <p:spPr>
          <a:xfrm>
            <a:off x="9601200" y="2454936"/>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18" name="Google Shape;518;p22"/>
          <p:cNvSpPr txBox="1"/>
          <p:nvPr/>
        </p:nvSpPr>
        <p:spPr>
          <a:xfrm>
            <a:off x="5410200" y="2699411"/>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19" name="Google Shape;519;p22"/>
          <p:cNvSpPr txBox="1"/>
          <p:nvPr/>
        </p:nvSpPr>
        <p:spPr>
          <a:xfrm>
            <a:off x="10591800" y="2713699"/>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20" name="Google Shape;520;p22"/>
          <p:cNvSpPr txBox="1"/>
          <p:nvPr/>
        </p:nvSpPr>
        <p:spPr>
          <a:xfrm>
            <a:off x="4648200" y="3126530"/>
            <a:ext cx="10137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Chất khử </a:t>
            </a:r>
          </a:p>
        </p:txBody>
      </p:sp>
      <p:sp>
        <p:nvSpPr>
          <p:cNvPr id="521" name="Google Shape;521;p22"/>
          <p:cNvSpPr txBox="1"/>
          <p:nvPr/>
        </p:nvSpPr>
        <p:spPr>
          <a:xfrm>
            <a:off x="5638800" y="3131820"/>
            <a:ext cx="1045845"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Chất oxh </a:t>
            </a:r>
          </a:p>
        </p:txBody>
      </p:sp>
      <p:sp>
        <p:nvSpPr>
          <p:cNvPr id="522" name="Google Shape;522;p22"/>
          <p:cNvSpPr txBox="1"/>
          <p:nvPr/>
        </p:nvSpPr>
        <p:spPr>
          <a:xfrm>
            <a:off x="4208780" y="5400040"/>
            <a:ext cx="7430770" cy="1075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00000"/>
                </a:solidFill>
                <a:latin typeface="Calibri" panose="020F0502020204030204"/>
                <a:ea typeface="Calibri" panose="020F0502020204030204"/>
                <a:cs typeface="Calibri" panose="020F0502020204030204"/>
                <a:sym typeface="Calibri" panose="020F0502020204030204"/>
              </a:rPr>
              <a:t>Copper phản ứng H</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2</a:t>
            </a:r>
            <a:r>
              <a:rPr lang="en-US" sz="3200">
                <a:solidFill>
                  <a:srgbClr val="C00000"/>
                </a:solidFill>
                <a:latin typeface="Calibri" panose="020F0502020204030204"/>
                <a:ea typeface="Calibri" panose="020F0502020204030204"/>
                <a:cs typeface="Calibri" panose="020F0502020204030204"/>
                <a:sym typeface="Calibri" panose="020F0502020204030204"/>
              </a:rPr>
              <a:t>SO</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4 đặc</a:t>
            </a:r>
            <a:r>
              <a:rPr lang="en-US" sz="3200">
                <a:solidFill>
                  <a:srgbClr val="C00000"/>
                </a:solidFill>
                <a:latin typeface="Calibri" panose="020F0502020204030204"/>
                <a:ea typeface="Calibri" panose="020F0502020204030204"/>
                <a:cs typeface="Calibri" panose="020F0502020204030204"/>
                <a:sym typeface="Calibri" panose="020F0502020204030204"/>
              </a:rPr>
              <a:t> cho dung dịch màu xanh, và có khí thoát 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500"/>
                                        <p:tgtEl>
                                          <p:spTgt spid="5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Effect transition="in" filter="fade">
                                      <p:cBhvr>
                                        <p:cTn id="17" dur="80"/>
                                        <p:tgtEl>
                                          <p:spTgt spid="509"/>
                                        </p:tgtEl>
                                      </p:cBhvr>
                                    </p:animEffect>
                                  </p:childTnLst>
                                </p:cTn>
                              </p:par>
                              <p:par>
                                <p:cTn id="18" presetID="10" presetClass="entr" presetSubtype="0" fill="hold" nodeType="withEffect">
                                  <p:stCondLst>
                                    <p:cond delay="0"/>
                                  </p:stCondLst>
                                  <p:childTnLst>
                                    <p:set>
                                      <p:cBhvr>
                                        <p:cTn id="19" dur="1" fill="hold">
                                          <p:stCondLst>
                                            <p:cond delay="0"/>
                                          </p:stCondLst>
                                        </p:cTn>
                                        <p:tgtEl>
                                          <p:spTgt spid="510"/>
                                        </p:tgtEl>
                                        <p:attrNameLst>
                                          <p:attrName>style.visibility</p:attrName>
                                        </p:attrNameLst>
                                      </p:cBhvr>
                                      <p:to>
                                        <p:strVal val="visible"/>
                                      </p:to>
                                    </p:set>
                                    <p:animEffect transition="in" filter="fade">
                                      <p:cBhvr>
                                        <p:cTn id="20" dur="2000"/>
                                        <p:tgtEl>
                                          <p:spTgt spid="510"/>
                                        </p:tgtEl>
                                      </p:cBhvr>
                                    </p:animEffect>
                                  </p:childTnLst>
                                </p:cTn>
                              </p:par>
                              <p:par>
                                <p:cTn id="21" presetID="1" presetClass="entr" presetSubtype="0" fill="hold" nodeType="withEffect">
                                  <p:stCondLst>
                                    <p:cond delay="0"/>
                                  </p:stCondLst>
                                  <p:childTnLst>
                                    <p:set>
                                      <p:cBhvr>
                                        <p:cTn id="22" dur="1" fill="hold">
                                          <p:stCondLst>
                                            <p:cond delay="0"/>
                                          </p:stCondLst>
                                        </p:cTn>
                                        <p:tgtEl>
                                          <p:spTgt spid="51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13"/>
                                        </p:tgtEl>
                                        <p:attrNameLst>
                                          <p:attrName>style.visibility</p:attrName>
                                        </p:attrNameLst>
                                      </p:cBhvr>
                                      <p:to>
                                        <p:strVal val="visible"/>
                                      </p:to>
                                    </p:set>
                                    <p:animEffect transition="in" filter="fade">
                                      <p:cBhvr>
                                        <p:cTn id="25" dur="5000"/>
                                        <p:tgtEl>
                                          <p:spTgt spid="513"/>
                                        </p:tgtEl>
                                      </p:cBhvr>
                                    </p:animEffect>
                                  </p:childTnLst>
                                </p:cTn>
                              </p:par>
                              <p:par>
                                <p:cTn id="26" presetID="1" presetClass="entr" presetSubtype="0" fill="hold" nodeType="withEffect">
                                  <p:stCondLst>
                                    <p:cond delay="0"/>
                                  </p:stCondLst>
                                  <p:childTnLst>
                                    <p:set>
                                      <p:cBhvr>
                                        <p:cTn id="27" dur="1" fill="hold">
                                          <p:stCondLst>
                                            <p:cond delay="0"/>
                                          </p:stCondLst>
                                        </p:cTn>
                                        <p:tgtEl>
                                          <p:spTgt spid="50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5000"/>
                                        <p:tgtEl>
                                          <p:spTgt spid="50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nodeType="clickEffect">
                                  <p:stCondLst>
                                    <p:cond delay="0"/>
                                  </p:stCondLst>
                                  <p:childTnLst>
                                    <p:anim calcmode="lin" valueType="num">
                                      <p:cBhvr additive="base">
                                        <p:cTn id="34" dur="500"/>
                                        <p:tgtEl>
                                          <p:spTgt spid="513"/>
                                        </p:tgtEl>
                                        <p:attrNameLst>
                                          <p:attrName>ppt_w</p:attrName>
                                        </p:attrNameLst>
                                      </p:cBhvr>
                                      <p:tavLst>
                                        <p:tav tm="0">
                                          <p:val>
                                            <p:strVal val="#ppt_w"/>
                                          </p:val>
                                        </p:tav>
                                        <p:tav tm="100000">
                                          <p:val>
                                            <p:fltVal val="0"/>
                                          </p:val>
                                        </p:tav>
                                      </p:tavLst>
                                    </p:anim>
                                    <p:anim calcmode="lin" valueType="num">
                                      <p:cBhvr additive="base">
                                        <p:cTn id="35" dur="500"/>
                                        <p:tgtEl>
                                          <p:spTgt spid="513"/>
                                        </p:tgtEl>
                                        <p:attrNameLst>
                                          <p:attrName>ppt_h</p:attrName>
                                        </p:attrNameLst>
                                      </p:cBhvr>
                                      <p:tavLst>
                                        <p:tav tm="0">
                                          <p:val>
                                            <p:strVal val="#ppt_h"/>
                                          </p:val>
                                        </p:tav>
                                        <p:tav tm="100000">
                                          <p:val>
                                            <p:fltVal val="0"/>
                                          </p:val>
                                        </p:tav>
                                      </p:tavLst>
                                    </p:anim>
                                    <p:set>
                                      <p:cBhvr>
                                        <p:cTn id="36" dur="1" fill="hold">
                                          <p:stCondLst>
                                            <p:cond delay="500"/>
                                          </p:stCondLst>
                                        </p:cTn>
                                        <p:tgtEl>
                                          <p:spTgt spid="513"/>
                                        </p:tgtEl>
                                        <p:attrNameLst>
                                          <p:attrName>style.visibility</p:attrName>
                                        </p:attrNameLst>
                                      </p:cBhvr>
                                      <p:to>
                                        <p:strVal val="hidden"/>
                                      </p:to>
                                    </p:set>
                                  </p:childTnLst>
                                </p:cTn>
                              </p:par>
                              <p:par>
                                <p:cTn id="37" presetID="23" presetClass="exit" presetSubtype="32" fill="hold" nodeType="withEffect">
                                  <p:stCondLst>
                                    <p:cond delay="0"/>
                                  </p:stCondLst>
                                  <p:childTnLst>
                                    <p:anim calcmode="lin" valueType="num">
                                      <p:cBhvr additive="base">
                                        <p:cTn id="38" dur="500"/>
                                        <p:tgtEl>
                                          <p:spTgt spid="508"/>
                                        </p:tgtEl>
                                        <p:attrNameLst>
                                          <p:attrName>ppt_w</p:attrName>
                                        </p:attrNameLst>
                                      </p:cBhvr>
                                      <p:tavLst>
                                        <p:tav tm="0">
                                          <p:val>
                                            <p:strVal val="#ppt_w"/>
                                          </p:val>
                                        </p:tav>
                                        <p:tav tm="100000">
                                          <p:val>
                                            <p:fltVal val="0"/>
                                          </p:val>
                                        </p:tav>
                                      </p:tavLst>
                                    </p:anim>
                                    <p:anim calcmode="lin" valueType="num">
                                      <p:cBhvr additive="base">
                                        <p:cTn id="39" dur="500"/>
                                        <p:tgtEl>
                                          <p:spTgt spid="508"/>
                                        </p:tgtEl>
                                        <p:attrNameLst>
                                          <p:attrName>ppt_h</p:attrName>
                                        </p:attrNameLst>
                                      </p:cBhvr>
                                      <p:tavLst>
                                        <p:tav tm="0">
                                          <p:val>
                                            <p:strVal val="#ppt_h"/>
                                          </p:val>
                                        </p:tav>
                                        <p:tav tm="100000">
                                          <p:val>
                                            <p:fltVal val="0"/>
                                          </p:val>
                                        </p:tav>
                                      </p:tavLst>
                                    </p:anim>
                                    <p:set>
                                      <p:cBhvr>
                                        <p:cTn id="40" dur="1" fill="hold">
                                          <p:stCondLst>
                                            <p:cond delay="500"/>
                                          </p:stCondLst>
                                        </p:cTn>
                                        <p:tgtEl>
                                          <p:spTgt spid="508"/>
                                        </p:tgtEl>
                                        <p:attrNameLst>
                                          <p:attrName>style.visibility</p:attrName>
                                        </p:attrNameLst>
                                      </p:cBhvr>
                                      <p:to>
                                        <p:strVal val="hidden"/>
                                      </p:to>
                                    </p:set>
                                  </p:childTnLst>
                                </p:cTn>
                              </p:par>
                            </p:childTnLst>
                          </p:cTn>
                        </p:par>
                        <p:par>
                          <p:cTn id="41" fill="hold">
                            <p:stCondLst>
                              <p:cond delay="500"/>
                            </p:stCondLst>
                            <p:childTnLst>
                              <p:par>
                                <p:cTn id="42" presetID="23" presetClass="entr" presetSubtype="16" fill="hold" nodeType="afterEffect">
                                  <p:stCondLst>
                                    <p:cond delay="0"/>
                                  </p:stCondLst>
                                  <p:childTnLst>
                                    <p:set>
                                      <p:cBhvr>
                                        <p:cTn id="43" dur="1" fill="hold">
                                          <p:stCondLst>
                                            <p:cond delay="0"/>
                                          </p:stCondLst>
                                        </p:cTn>
                                        <p:tgtEl>
                                          <p:spTgt spid="511"/>
                                        </p:tgtEl>
                                        <p:attrNameLst>
                                          <p:attrName>style.visibility</p:attrName>
                                        </p:attrNameLst>
                                      </p:cBhvr>
                                      <p:to>
                                        <p:strVal val="visible"/>
                                      </p:to>
                                    </p:set>
                                    <p:anim calcmode="lin" valueType="num">
                                      <p:cBhvr additive="base">
                                        <p:cTn id="44" dur="2000"/>
                                        <p:tgtEl>
                                          <p:spTgt spid="511"/>
                                        </p:tgtEl>
                                        <p:attrNameLst>
                                          <p:attrName>ppt_w</p:attrName>
                                        </p:attrNameLst>
                                      </p:cBhvr>
                                      <p:tavLst>
                                        <p:tav tm="0">
                                          <p:val>
                                            <p:fltVal val="0"/>
                                          </p:val>
                                        </p:tav>
                                        <p:tav tm="100000">
                                          <p:val>
                                            <p:strVal val="#ppt_w"/>
                                          </p:val>
                                        </p:tav>
                                      </p:tavLst>
                                    </p:anim>
                                    <p:anim calcmode="lin" valueType="num">
                                      <p:cBhvr additive="base">
                                        <p:cTn id="45" dur="2000"/>
                                        <p:tgtEl>
                                          <p:spTgt spid="511"/>
                                        </p:tgtEl>
                                        <p:attrNameLst>
                                          <p:attrName>ppt_h</p:attrName>
                                        </p:attrNameLst>
                                      </p:cBhvr>
                                      <p:tavLst>
                                        <p:tav tm="0">
                                          <p:val>
                                            <p:fltVal val="0"/>
                                          </p:val>
                                        </p:tav>
                                        <p:tav tm="100000">
                                          <p:val>
                                            <p:strVal val="#ppt_h"/>
                                          </p:val>
                                        </p:tav>
                                      </p:tavLst>
                                    </p:anim>
                                  </p:childTnLst>
                                </p:cTn>
                              </p:par>
                            </p:childTnLst>
                          </p:cTn>
                        </p:par>
                        <p:par>
                          <p:cTn id="46" fill="hold">
                            <p:stCondLst>
                              <p:cond delay="2500"/>
                            </p:stCondLst>
                            <p:childTnLst>
                              <p:par>
                                <p:cTn id="47" presetID="23" presetClass="entr" presetSubtype="16" fill="hold" nodeType="afterEffect">
                                  <p:stCondLst>
                                    <p:cond delay="0"/>
                                  </p:stCondLst>
                                  <p:childTnLst>
                                    <p:set>
                                      <p:cBhvr>
                                        <p:cTn id="48" dur="1" fill="hold">
                                          <p:stCondLst>
                                            <p:cond delay="0"/>
                                          </p:stCondLst>
                                        </p:cTn>
                                        <p:tgtEl>
                                          <p:spTgt spid="512"/>
                                        </p:tgtEl>
                                        <p:attrNameLst>
                                          <p:attrName>style.visibility</p:attrName>
                                        </p:attrNameLst>
                                      </p:cBhvr>
                                      <p:to>
                                        <p:strVal val="visible"/>
                                      </p:to>
                                    </p:set>
                                    <p:anim calcmode="lin" valueType="num">
                                      <p:cBhvr additive="base">
                                        <p:cTn id="49" dur="2000"/>
                                        <p:tgtEl>
                                          <p:spTgt spid="512"/>
                                        </p:tgtEl>
                                        <p:attrNameLst>
                                          <p:attrName>ppt_w</p:attrName>
                                        </p:attrNameLst>
                                      </p:cBhvr>
                                      <p:tavLst>
                                        <p:tav tm="0">
                                          <p:val>
                                            <p:fltVal val="0"/>
                                          </p:val>
                                        </p:tav>
                                        <p:tav tm="100000">
                                          <p:val>
                                            <p:strVal val="#ppt_w"/>
                                          </p:val>
                                        </p:tav>
                                      </p:tavLst>
                                    </p:anim>
                                    <p:anim calcmode="lin" valueType="num">
                                      <p:cBhvr additive="base">
                                        <p:cTn id="50" dur="2000"/>
                                        <p:tgtEl>
                                          <p:spTgt spid="512"/>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514"/>
                                        </p:tgtEl>
                                        <p:attrNameLst>
                                          <p:attrName>style.visibility</p:attrName>
                                        </p:attrNameLst>
                                      </p:cBhvr>
                                      <p:to>
                                        <p:strVal val="visible"/>
                                      </p:to>
                                    </p:set>
                                    <p:anim calcmode="lin" valueType="num">
                                      <p:cBhvr additive="base">
                                        <p:cTn id="55" dur="500"/>
                                        <p:tgtEl>
                                          <p:spTgt spid="514"/>
                                        </p:tgtEl>
                                        <p:attrNameLst>
                                          <p:attrName>ppt_w</p:attrName>
                                        </p:attrNameLst>
                                      </p:cBhvr>
                                      <p:tavLst>
                                        <p:tav tm="0">
                                          <p:val>
                                            <p:fltVal val="0"/>
                                          </p:val>
                                        </p:tav>
                                        <p:tav tm="100000">
                                          <p:val>
                                            <p:strVal val="#ppt_w"/>
                                          </p:val>
                                        </p:tav>
                                      </p:tavLst>
                                    </p:anim>
                                    <p:anim calcmode="lin" valueType="num">
                                      <p:cBhvr additive="base">
                                        <p:cTn id="56" dur="500"/>
                                        <p:tgtEl>
                                          <p:spTgt spid="514"/>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516"/>
                                        </p:tgtEl>
                                        <p:attrNameLst>
                                          <p:attrName>style.visibility</p:attrName>
                                        </p:attrNameLst>
                                      </p:cBhvr>
                                      <p:to>
                                        <p:strVal val="visible"/>
                                      </p:to>
                                    </p:set>
                                    <p:anim calcmode="lin" valueType="num">
                                      <p:cBhvr additive="base">
                                        <p:cTn id="59" dur="500"/>
                                        <p:tgtEl>
                                          <p:spTgt spid="516"/>
                                        </p:tgtEl>
                                        <p:attrNameLst>
                                          <p:attrName>ppt_w</p:attrName>
                                        </p:attrNameLst>
                                      </p:cBhvr>
                                      <p:tavLst>
                                        <p:tav tm="0">
                                          <p:val>
                                            <p:fltVal val="0"/>
                                          </p:val>
                                        </p:tav>
                                        <p:tav tm="100000">
                                          <p:val>
                                            <p:strVal val="#ppt_w"/>
                                          </p:val>
                                        </p:tav>
                                      </p:tavLst>
                                    </p:anim>
                                    <p:anim calcmode="lin" valueType="num">
                                      <p:cBhvr additive="base">
                                        <p:cTn id="60" dur="500"/>
                                        <p:tgtEl>
                                          <p:spTgt spid="5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15"/>
                                        </p:tgtEl>
                                        <p:attrNameLst>
                                          <p:attrName>style.visibility</p:attrName>
                                        </p:attrNameLst>
                                      </p:cBhvr>
                                      <p:to>
                                        <p:strVal val="visible"/>
                                      </p:to>
                                    </p:set>
                                    <p:anim calcmode="lin" valueType="num">
                                      <p:cBhvr additive="base">
                                        <p:cTn id="65" dur="500"/>
                                        <p:tgtEl>
                                          <p:spTgt spid="515"/>
                                        </p:tgtEl>
                                        <p:attrNameLst>
                                          <p:attrName>ppt_w</p:attrName>
                                        </p:attrNameLst>
                                      </p:cBhvr>
                                      <p:tavLst>
                                        <p:tav tm="0">
                                          <p:val>
                                            <p:fltVal val="0"/>
                                          </p:val>
                                        </p:tav>
                                        <p:tav tm="100000">
                                          <p:val>
                                            <p:strVal val="#ppt_w"/>
                                          </p:val>
                                        </p:tav>
                                      </p:tavLst>
                                    </p:anim>
                                    <p:anim calcmode="lin" valueType="num">
                                      <p:cBhvr additive="base">
                                        <p:cTn id="66" dur="500"/>
                                        <p:tgtEl>
                                          <p:spTgt spid="515"/>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517"/>
                                        </p:tgtEl>
                                        <p:attrNameLst>
                                          <p:attrName>style.visibility</p:attrName>
                                        </p:attrNameLst>
                                      </p:cBhvr>
                                      <p:to>
                                        <p:strVal val="visible"/>
                                      </p:to>
                                    </p:set>
                                    <p:anim calcmode="lin" valueType="num">
                                      <p:cBhvr additive="base">
                                        <p:cTn id="69" dur="500"/>
                                        <p:tgtEl>
                                          <p:spTgt spid="517"/>
                                        </p:tgtEl>
                                        <p:attrNameLst>
                                          <p:attrName>ppt_w</p:attrName>
                                        </p:attrNameLst>
                                      </p:cBhvr>
                                      <p:tavLst>
                                        <p:tav tm="0">
                                          <p:val>
                                            <p:fltVal val="0"/>
                                          </p:val>
                                        </p:tav>
                                        <p:tav tm="100000">
                                          <p:val>
                                            <p:strVal val="#ppt_w"/>
                                          </p:val>
                                        </p:tav>
                                      </p:tavLst>
                                    </p:anim>
                                    <p:anim calcmode="lin" valueType="num">
                                      <p:cBhvr additive="base">
                                        <p:cTn id="70" dur="500"/>
                                        <p:tgtEl>
                                          <p:spTgt spid="517"/>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518"/>
                                        </p:tgtEl>
                                        <p:attrNameLst>
                                          <p:attrName>style.visibility</p:attrName>
                                        </p:attrNameLst>
                                      </p:cBhvr>
                                      <p:to>
                                        <p:strVal val="visible"/>
                                      </p:to>
                                    </p:set>
                                    <p:anim calcmode="lin" valueType="num">
                                      <p:cBhvr additive="base">
                                        <p:cTn id="75" dur="500"/>
                                        <p:tgtEl>
                                          <p:spTgt spid="518"/>
                                        </p:tgtEl>
                                        <p:attrNameLst>
                                          <p:attrName>ppt_w</p:attrName>
                                        </p:attrNameLst>
                                      </p:cBhvr>
                                      <p:tavLst>
                                        <p:tav tm="0">
                                          <p:val>
                                            <p:fltVal val="0"/>
                                          </p:val>
                                        </p:tav>
                                        <p:tav tm="100000">
                                          <p:val>
                                            <p:strVal val="#ppt_w"/>
                                          </p:val>
                                        </p:tav>
                                      </p:tavLst>
                                    </p:anim>
                                    <p:anim calcmode="lin" valueType="num">
                                      <p:cBhvr additive="base">
                                        <p:cTn id="76" dur="500"/>
                                        <p:tgtEl>
                                          <p:spTgt spid="51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519"/>
                                        </p:tgtEl>
                                        <p:attrNameLst>
                                          <p:attrName>style.visibility</p:attrName>
                                        </p:attrNameLst>
                                      </p:cBhvr>
                                      <p:to>
                                        <p:strVal val="visible"/>
                                      </p:to>
                                    </p:set>
                                    <p:anim calcmode="lin" valueType="num">
                                      <p:cBhvr additive="base">
                                        <p:cTn id="79" dur="500"/>
                                        <p:tgtEl>
                                          <p:spTgt spid="519"/>
                                        </p:tgtEl>
                                        <p:attrNameLst>
                                          <p:attrName>ppt_w</p:attrName>
                                        </p:attrNameLst>
                                      </p:cBhvr>
                                      <p:tavLst>
                                        <p:tav tm="0">
                                          <p:val>
                                            <p:fltVal val="0"/>
                                          </p:val>
                                        </p:tav>
                                        <p:tav tm="100000">
                                          <p:val>
                                            <p:strVal val="#ppt_w"/>
                                          </p:val>
                                        </p:tav>
                                      </p:tavLst>
                                    </p:anim>
                                    <p:anim calcmode="lin" valueType="num">
                                      <p:cBhvr additive="base">
                                        <p:cTn id="80" dur="500"/>
                                        <p:tgtEl>
                                          <p:spTgt spid="519"/>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20"/>
                                        </p:tgtEl>
                                        <p:attrNameLst>
                                          <p:attrName>style.visibility</p:attrName>
                                        </p:attrNameLst>
                                      </p:cBhvr>
                                      <p:to>
                                        <p:strVal val="visible"/>
                                      </p:to>
                                    </p:set>
                                    <p:animEffect transition="in" filter="fade">
                                      <p:cBhvr>
                                        <p:cTn id="85" dur="500"/>
                                        <p:tgtEl>
                                          <p:spTgt spid="52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21"/>
                                        </p:tgtEl>
                                        <p:attrNameLst>
                                          <p:attrName>style.visibility</p:attrName>
                                        </p:attrNameLst>
                                      </p:cBhvr>
                                      <p:to>
                                        <p:strVal val="visible"/>
                                      </p:to>
                                    </p:set>
                                    <p:animEffect transition="in" filter="fade">
                                      <p:cBhvr>
                                        <p:cTn id="90" dur="500"/>
                                        <p:tgtEl>
                                          <p:spTgt spid="5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07"/>
                                        </p:tgtEl>
                                        <p:attrNameLst>
                                          <p:attrName>style.visibility</p:attrName>
                                        </p:attrNameLst>
                                      </p:cBhvr>
                                      <p:to>
                                        <p:strVal val="visible"/>
                                      </p:to>
                                    </p:set>
                                    <p:animEffect transition="in" filter="fade">
                                      <p:cBhvr>
                                        <p:cTn id="95"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pSp>
        <p:nvGrpSpPr>
          <p:cNvPr id="527" name="Google Shape;527;p23"/>
          <p:cNvGrpSpPr/>
          <p:nvPr/>
        </p:nvGrpSpPr>
        <p:grpSpPr>
          <a:xfrm>
            <a:off x="8936181" y="0"/>
            <a:ext cx="3890553" cy="6904758"/>
            <a:chOff x="8936181" y="0"/>
            <a:chExt cx="3890553" cy="6904758"/>
          </a:xfrm>
        </p:grpSpPr>
        <p:grpSp>
          <p:nvGrpSpPr>
            <p:cNvPr id="528" name="Google Shape;528;p23"/>
            <p:cNvGrpSpPr/>
            <p:nvPr/>
          </p:nvGrpSpPr>
          <p:grpSpPr>
            <a:xfrm>
              <a:off x="9055676" y="0"/>
              <a:ext cx="3136324" cy="6858000"/>
              <a:chOff x="9055676" y="0"/>
              <a:chExt cx="3136324" cy="6858000"/>
            </a:xfrm>
          </p:grpSpPr>
          <p:sp>
            <p:nvSpPr>
              <p:cNvPr id="529" name="Google Shape;529;p2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0" name="Google Shape;530;p2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1" name="Google Shape;531;p2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2" name="Google Shape;532;p2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3" name="Google Shape;533;p2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34" name="Google Shape;534;p23"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35" name="Google Shape;535;p23"/>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36" name="Google Shape;536;p23"/>
          <p:cNvSpPr txBox="1"/>
          <p:nvPr/>
        </p:nvSpPr>
        <p:spPr>
          <a:xfrm>
            <a:off x="5943600" y="22098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7" name="Google Shape;537;p23"/>
          <p:cNvSpPr txBox="1"/>
          <p:nvPr/>
        </p:nvSpPr>
        <p:spPr>
          <a:xfrm>
            <a:off x="41910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8" name="Google Shape;538;p23"/>
          <p:cNvSpPr txBox="1"/>
          <p:nvPr/>
        </p:nvSpPr>
        <p:spPr>
          <a:xfrm>
            <a:off x="304800" y="2438400"/>
            <a:ext cx="845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39" name="Google Shape;539;p23"/>
          <p:cNvSpPr txBox="1"/>
          <p:nvPr/>
        </p:nvSpPr>
        <p:spPr>
          <a:xfrm>
            <a:off x="6019800" y="2438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40" name="Google Shape;540;p23"/>
          <p:cNvSpPr txBox="1"/>
          <p:nvPr/>
        </p:nvSpPr>
        <p:spPr>
          <a:xfrm>
            <a:off x="228600" y="5867400"/>
            <a:ext cx="9144000" cy="9461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♣CHÚ Ý</a:t>
            </a:r>
            <a:r>
              <a:rPr lang="en-US" sz="2800" b="1">
                <a:solidFill>
                  <a:schemeClr val="dk1"/>
                </a:solidFill>
                <a:latin typeface="Arial" panose="020B0604020202020204"/>
                <a:ea typeface="Arial" panose="020B0604020202020204"/>
                <a:cs typeface="Arial" panose="020B0604020202020204"/>
                <a:sym typeface="Arial" panose="020B0604020202020204"/>
              </a:rPr>
              <a:t> : ……………….không tác dụng với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đặc nguội.</a:t>
            </a:r>
          </a:p>
        </p:txBody>
      </p:sp>
      <p:cxnSp>
        <p:nvCxnSpPr>
          <p:cNvPr id="541" name="Google Shape;541;p23"/>
          <p:cNvCxnSpPr/>
          <p:nvPr/>
        </p:nvCxnSpPr>
        <p:spPr>
          <a:xfrm>
            <a:off x="2743200" y="2819400"/>
            <a:ext cx="1066800" cy="0"/>
          </a:xfrm>
          <a:prstGeom prst="straightConnector1">
            <a:avLst/>
          </a:prstGeom>
          <a:noFill/>
          <a:ln w="38100" cap="flat" cmpd="sng">
            <a:solidFill>
              <a:schemeClr val="dk1"/>
            </a:solidFill>
            <a:prstDash val="solid"/>
            <a:round/>
            <a:headEnd type="none" w="med" len="med"/>
            <a:tailEnd type="triangle" w="med" len="med"/>
          </a:ln>
        </p:spPr>
      </p:cxnSp>
      <p:pic>
        <p:nvPicPr>
          <p:cNvPr id="542" name="Google Shape;542;p23" descr="sao">
            <a:hlinkClick r:id="rId4" action="ppaction://hlinksldjump"/>
          </p:cNvPr>
          <p:cNvPicPr preferRelativeResize="0"/>
          <p:nvPr/>
        </p:nvPicPr>
        <p:blipFill rotWithShape="1">
          <a:blip r:embed="rId5"/>
          <a:srcRect/>
          <a:stretch>
            <a:fillRect/>
          </a:stretch>
        </p:blipFill>
        <p:spPr>
          <a:xfrm>
            <a:off x="11338214" y="5768975"/>
            <a:ext cx="571500" cy="571500"/>
          </a:xfrm>
          <a:prstGeom prst="rect">
            <a:avLst/>
          </a:prstGeom>
          <a:noFill/>
          <a:ln>
            <a:noFill/>
          </a:ln>
        </p:spPr>
      </p:pic>
      <p:sp>
        <p:nvSpPr>
          <p:cNvPr id="543" name="Google Shape;543;p23"/>
          <p:cNvSpPr txBox="1"/>
          <p:nvPr/>
        </p:nvSpPr>
        <p:spPr>
          <a:xfrm>
            <a:off x="1371600" y="319088"/>
            <a:ext cx="7772400" cy="5822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1. Tác dụng với kim loại</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a:t>
            </a:r>
            <a:r>
              <a:rPr lang="en-US" sz="2800" b="1" u="sng">
                <a:solidFill>
                  <a:schemeClr val="dk1"/>
                </a:solidFill>
                <a:latin typeface="Arial" panose="020B0604020202020204"/>
                <a:ea typeface="Arial" panose="020B0604020202020204"/>
                <a:cs typeface="Arial" panose="020B0604020202020204"/>
                <a:sym typeface="Arial" panose="020B0604020202020204"/>
              </a:rPr>
              <a:t>trừ ……….)</a:t>
            </a:r>
          </a:p>
        </p:txBody>
      </p:sp>
      <p:sp>
        <p:nvSpPr>
          <p:cNvPr id="544" name="Google Shape;544;p23"/>
          <p:cNvSpPr txBox="1"/>
          <p:nvPr/>
        </p:nvSpPr>
        <p:spPr>
          <a:xfrm>
            <a:off x="76200" y="4129088"/>
            <a:ext cx="2667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         </a:t>
            </a:r>
          </a:p>
        </p:txBody>
      </p:sp>
      <p:sp>
        <p:nvSpPr>
          <p:cNvPr id="545" name="Google Shape;545;p23"/>
          <p:cNvSpPr/>
          <p:nvPr/>
        </p:nvSpPr>
        <p:spPr>
          <a:xfrm>
            <a:off x="5486400" y="3505200"/>
            <a:ext cx="76200" cy="1524000"/>
          </a:xfrm>
          <a:prstGeom prst="leftBrace">
            <a:avLst>
              <a:gd name="adj1" fmla="val 166667"/>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546" name="Google Shape;546;p23"/>
          <p:cNvSpPr txBox="1"/>
          <p:nvPr/>
        </p:nvSpPr>
        <p:spPr>
          <a:xfrm>
            <a:off x="5791200" y="35814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9900"/>
                </a:solidFill>
                <a:latin typeface="Arial" panose="020B0604020202020204"/>
                <a:ea typeface="Arial" panose="020B0604020202020204"/>
                <a:cs typeface="Arial" panose="020B0604020202020204"/>
                <a:sym typeface="Arial" panose="020B0604020202020204"/>
              </a:rPr>
              <a:t>SO</a:t>
            </a:r>
            <a:r>
              <a:rPr lang="en-US" sz="2800" b="1" baseline="-25000">
                <a:solidFill>
                  <a:srgbClr val="009900"/>
                </a:solidFill>
                <a:latin typeface="Arial" panose="020B0604020202020204"/>
                <a:ea typeface="Arial" panose="020B0604020202020204"/>
                <a:cs typeface="Arial" panose="020B0604020202020204"/>
                <a:sym typeface="Arial" panose="020B0604020202020204"/>
              </a:rPr>
              <a:t>2</a:t>
            </a:r>
            <a:endParaRPr sz="2800" b="1">
              <a:solidFill>
                <a:srgbClr val="009900"/>
              </a:solidFill>
              <a:latin typeface="Arial" panose="020B0604020202020204"/>
              <a:ea typeface="Arial" panose="020B0604020202020204"/>
              <a:cs typeface="Arial" panose="020B0604020202020204"/>
              <a:sym typeface="Arial" panose="020B0604020202020204"/>
            </a:endParaRPr>
          </a:p>
        </p:txBody>
      </p:sp>
      <p:sp>
        <p:nvSpPr>
          <p:cNvPr id="547" name="Google Shape;547;p23"/>
          <p:cNvSpPr txBox="1"/>
          <p:nvPr/>
        </p:nvSpPr>
        <p:spPr>
          <a:xfrm>
            <a:off x="5791200" y="40386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S</a:t>
            </a:r>
          </a:p>
        </p:txBody>
      </p:sp>
      <p:sp>
        <p:nvSpPr>
          <p:cNvPr id="548" name="Google Shape;548;p23"/>
          <p:cNvSpPr txBox="1"/>
          <p:nvPr/>
        </p:nvSpPr>
        <p:spPr>
          <a:xfrm>
            <a:off x="5791200" y="4572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H</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rgbClr val="0000FF"/>
                </a:solidFill>
                <a:latin typeface="Arial" panose="020B0604020202020204"/>
                <a:ea typeface="Arial" panose="020B0604020202020204"/>
                <a:cs typeface="Arial" panose="020B0604020202020204"/>
                <a:sym typeface="Arial" panose="020B0604020202020204"/>
              </a:rPr>
              <a:t>S</a:t>
            </a:r>
          </a:p>
        </p:txBody>
      </p:sp>
      <p:sp>
        <p:nvSpPr>
          <p:cNvPr id="549" name="Google Shape;549;p23"/>
          <p:cNvSpPr txBox="1"/>
          <p:nvPr/>
        </p:nvSpPr>
        <p:spPr>
          <a:xfrm>
            <a:off x="3200400" y="3657600"/>
            <a:ext cx="2286000" cy="1373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Muối có số </a:t>
            </a:r>
            <a:r>
              <a:rPr lang="en-US" sz="2800" b="1">
                <a:solidFill>
                  <a:srgbClr val="FF0000"/>
                </a:solidFill>
                <a:latin typeface="Arial" panose="020B0604020202020204"/>
                <a:ea typeface="Arial" panose="020B0604020202020204"/>
                <a:cs typeface="Arial" panose="020B0604020202020204"/>
                <a:sym typeface="Arial" panose="020B0604020202020204"/>
              </a:rPr>
              <a:t>oxh cao nhất của kl</a:t>
            </a:r>
          </a:p>
        </p:txBody>
      </p:sp>
      <p:sp>
        <p:nvSpPr>
          <p:cNvPr id="550" name="Google Shape;550;p23"/>
          <p:cNvSpPr txBox="1"/>
          <p:nvPr/>
        </p:nvSpPr>
        <p:spPr>
          <a:xfrm>
            <a:off x="5029200" y="4052888"/>
            <a:ext cx="762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1" name="Google Shape;551;p23"/>
          <p:cNvSpPr txBox="1"/>
          <p:nvPr/>
        </p:nvSpPr>
        <p:spPr>
          <a:xfrm>
            <a:off x="6553200" y="41290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2" name="Google Shape;552;p23"/>
          <p:cNvSpPr txBox="1"/>
          <p:nvPr/>
        </p:nvSpPr>
        <p:spPr>
          <a:xfrm>
            <a:off x="7391400" y="4114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53" name="Google Shape;553;p23"/>
          <p:cNvCxnSpPr/>
          <p:nvPr/>
        </p:nvCxnSpPr>
        <p:spPr>
          <a:xfrm>
            <a:off x="2209800" y="4419600"/>
            <a:ext cx="990600" cy="0"/>
          </a:xfrm>
          <a:prstGeom prst="straightConnector1">
            <a:avLst/>
          </a:prstGeom>
          <a:noFill/>
          <a:ln w="38100" cap="flat" cmpd="sng">
            <a:solidFill>
              <a:schemeClr val="dk1"/>
            </a:solidFill>
            <a:prstDash val="solid"/>
            <a:round/>
            <a:headEnd type="none" w="med" len="med"/>
            <a:tailEnd type="triangle" w="med" len="med"/>
          </a:ln>
        </p:spPr>
      </p:cxnSp>
      <p:sp>
        <p:nvSpPr>
          <p:cNvPr id="554" name="Google Shape;554;p23"/>
          <p:cNvSpPr txBox="1"/>
          <p:nvPr/>
        </p:nvSpPr>
        <p:spPr>
          <a:xfrm>
            <a:off x="3810000" y="23622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a:solidFill>
                  <a:srgbClr val="660033"/>
                </a:solidFill>
                <a:latin typeface="Arial" panose="020B0604020202020204"/>
                <a:ea typeface="Arial" panose="020B0604020202020204"/>
                <a:cs typeface="Arial" panose="020B0604020202020204"/>
                <a:sym typeface="Arial" panose="020B0604020202020204"/>
              </a:rPr>
              <a:t>)</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55" name="Google Shape;555;p23"/>
          <p:cNvSpPr txBox="1"/>
          <p:nvPr/>
        </p:nvSpPr>
        <p:spPr>
          <a:xfrm>
            <a:off x="4572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556" name="Google Shape;556;p23"/>
          <p:cNvSpPr txBox="1"/>
          <p:nvPr/>
        </p:nvSpPr>
        <p:spPr>
          <a:xfrm>
            <a:off x="38100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+3</a:t>
            </a:r>
          </a:p>
        </p:txBody>
      </p:sp>
      <p:sp>
        <p:nvSpPr>
          <p:cNvPr id="557" name="Google Shape;557;p23"/>
          <p:cNvSpPr txBox="1"/>
          <p:nvPr/>
        </p:nvSpPr>
        <p:spPr>
          <a:xfrm>
            <a:off x="1752600" y="21939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558" name="Google Shape;558;p23"/>
          <p:cNvSpPr txBox="1"/>
          <p:nvPr/>
        </p:nvSpPr>
        <p:spPr>
          <a:xfrm>
            <a:off x="60198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59" name="Google Shape;559;p23"/>
          <p:cNvSpPr txBox="1"/>
          <p:nvPr/>
        </p:nvSpPr>
        <p:spPr>
          <a:xfrm>
            <a:off x="6705600" y="3048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Au, Pt</a:t>
            </a:r>
          </a:p>
        </p:txBody>
      </p:sp>
      <p:sp>
        <p:nvSpPr>
          <p:cNvPr id="560" name="Google Shape;560;p23"/>
          <p:cNvSpPr txBox="1"/>
          <p:nvPr/>
        </p:nvSpPr>
        <p:spPr>
          <a:xfrm>
            <a:off x="1524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61" name="Google Shape;561;p23"/>
          <p:cNvSpPr txBox="1"/>
          <p:nvPr/>
        </p:nvSpPr>
        <p:spPr>
          <a:xfrm>
            <a:off x="12192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2" name="Google Shape;562;p23"/>
          <p:cNvSpPr txBox="1"/>
          <p:nvPr/>
        </p:nvSpPr>
        <p:spPr>
          <a:xfrm>
            <a:off x="70866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3" name="Google Shape;563;p23"/>
          <p:cNvSpPr txBox="1"/>
          <p:nvPr/>
        </p:nvSpPr>
        <p:spPr>
          <a:xfrm>
            <a:off x="5791200" y="24526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64" name="Google Shape;564;p23"/>
          <p:cNvSpPr txBox="1"/>
          <p:nvPr/>
        </p:nvSpPr>
        <p:spPr>
          <a:xfrm>
            <a:off x="2514600" y="56388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Al, Fe, Cr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2000"/>
                                        <p:tgtEl>
                                          <p:spTgt spid="5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anim calcmode="lin" valueType="num">
                                      <p:cBhvr additive="base">
                                        <p:cTn id="16" dur="500"/>
                                        <p:tgtEl>
                                          <p:spTgt spid="559"/>
                                        </p:tgtEl>
                                        <p:attrNameLst>
                                          <p:attrName>ppt_w</p:attrName>
                                        </p:attrNameLst>
                                      </p:cBhvr>
                                      <p:tavLst>
                                        <p:tav tm="0">
                                          <p:val>
                                            <p:fltVal val="0"/>
                                          </p:val>
                                        </p:tav>
                                        <p:tav tm="100000">
                                          <p:val>
                                            <p:strVal val="#ppt_w"/>
                                          </p:val>
                                        </p:tav>
                                      </p:tavLst>
                                    </p:anim>
                                    <p:anim calcmode="lin" valueType="num">
                                      <p:cBhvr additive="base">
                                        <p:cTn id="17" dur="500"/>
                                        <p:tgtEl>
                                          <p:spTgt spid="55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gtEl>
                                        <p:attrNameLst>
                                          <p:attrName>style.visibility</p:attrName>
                                        </p:attrNameLst>
                                      </p:cBhvr>
                                      <p:to>
                                        <p:strVal val="visible"/>
                                      </p:to>
                                    </p:set>
                                    <p:animEffect transition="in" filter="fade">
                                      <p:cBhvr>
                                        <p:cTn id="22" dur="80"/>
                                        <p:tgtEl>
                                          <p:spTgt spid="538"/>
                                        </p:tgtEl>
                                      </p:cBhvr>
                                    </p:animEffect>
                                  </p:childTnLst>
                                </p:cTn>
                              </p:par>
                              <p:par>
                                <p:cTn id="23" presetID="10" presetClass="entr" presetSubtype="0" fill="hold" nodeType="withEffect">
                                  <p:stCondLst>
                                    <p:cond delay="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2000"/>
                                        <p:tgtEl>
                                          <p:spTgt spid="541"/>
                                        </p:tgtEl>
                                      </p:cBhvr>
                                    </p:animEffect>
                                  </p:childTnLst>
                                </p:cTn>
                              </p:par>
                              <p:par>
                                <p:cTn id="26" presetID="1" presetClass="entr" presetSubtype="0" fill="hold" nodeType="withEffect">
                                  <p:stCondLst>
                                    <p:cond delay="0"/>
                                  </p:stCondLst>
                                  <p:childTnLst>
                                    <p:set>
                                      <p:cBhvr>
                                        <p:cTn id="27" dur="1" fill="hold">
                                          <p:stCondLst>
                                            <p:cond delay="0"/>
                                          </p:stCondLst>
                                        </p:cTn>
                                        <p:tgtEl>
                                          <p:spTgt spid="537"/>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37"/>
                                        </p:tgtEl>
                                        <p:attrNameLst>
                                          <p:attrName>style.visibility</p:attrName>
                                        </p:attrNameLst>
                                      </p:cBhvr>
                                      <p:to>
                                        <p:strVal val="visible"/>
                                      </p:to>
                                    </p:set>
                                    <p:animEffect transition="in" filter="fade">
                                      <p:cBhvr>
                                        <p:cTn id="30" dur="5000"/>
                                        <p:tgtEl>
                                          <p:spTgt spid="537"/>
                                        </p:tgtEl>
                                      </p:cBhvr>
                                    </p:animEffect>
                                  </p:childTnLst>
                                </p:cTn>
                              </p:par>
                              <p:par>
                                <p:cTn id="31" presetID="1" presetClass="entr" presetSubtype="0" fill="hold" nodeType="withEffect">
                                  <p:stCondLst>
                                    <p:cond delay="0"/>
                                  </p:stCondLst>
                                  <p:childTnLst>
                                    <p:set>
                                      <p:cBhvr>
                                        <p:cTn id="32" dur="1" fill="hold">
                                          <p:stCondLst>
                                            <p:cond delay="0"/>
                                          </p:stCondLst>
                                        </p:cTn>
                                        <p:tgtEl>
                                          <p:spTgt spid="53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Effect transition="in" filter="fade">
                                      <p:cBhvr>
                                        <p:cTn id="35" dur="5000"/>
                                        <p:tgtEl>
                                          <p:spTgt spid="536"/>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nodeType="clickEffect">
                                  <p:stCondLst>
                                    <p:cond delay="0"/>
                                  </p:stCondLst>
                                  <p:childTnLst>
                                    <p:anim calcmode="lin" valueType="num">
                                      <p:cBhvr additive="base">
                                        <p:cTn id="39" dur="500"/>
                                        <p:tgtEl>
                                          <p:spTgt spid="537"/>
                                        </p:tgtEl>
                                        <p:attrNameLst>
                                          <p:attrName>ppt_w</p:attrName>
                                        </p:attrNameLst>
                                      </p:cBhvr>
                                      <p:tavLst>
                                        <p:tav tm="0">
                                          <p:val>
                                            <p:strVal val="#ppt_w"/>
                                          </p:val>
                                        </p:tav>
                                        <p:tav tm="100000">
                                          <p:val>
                                            <p:fltVal val="0"/>
                                          </p:val>
                                        </p:tav>
                                      </p:tavLst>
                                    </p:anim>
                                    <p:anim calcmode="lin" valueType="num">
                                      <p:cBhvr additive="base">
                                        <p:cTn id="40" dur="500"/>
                                        <p:tgtEl>
                                          <p:spTgt spid="537"/>
                                        </p:tgtEl>
                                        <p:attrNameLst>
                                          <p:attrName>ppt_h</p:attrName>
                                        </p:attrNameLst>
                                      </p:cBhvr>
                                      <p:tavLst>
                                        <p:tav tm="0">
                                          <p:val>
                                            <p:strVal val="#ppt_h"/>
                                          </p:val>
                                        </p:tav>
                                        <p:tav tm="100000">
                                          <p:val>
                                            <p:fltVal val="0"/>
                                          </p:val>
                                        </p:tav>
                                      </p:tavLst>
                                    </p:anim>
                                    <p:set>
                                      <p:cBhvr>
                                        <p:cTn id="41" dur="1" fill="hold">
                                          <p:stCondLst>
                                            <p:cond delay="500"/>
                                          </p:stCondLst>
                                        </p:cTn>
                                        <p:tgtEl>
                                          <p:spTgt spid="537"/>
                                        </p:tgtEl>
                                        <p:attrNameLst>
                                          <p:attrName>style.visibility</p:attrName>
                                        </p:attrNameLst>
                                      </p:cBhvr>
                                      <p:to>
                                        <p:strVal val="hidden"/>
                                      </p:to>
                                    </p:set>
                                  </p:childTnLst>
                                </p:cTn>
                              </p:par>
                              <p:par>
                                <p:cTn id="42" presetID="23" presetClass="exit" presetSubtype="32" fill="hold" nodeType="withEffect">
                                  <p:stCondLst>
                                    <p:cond delay="0"/>
                                  </p:stCondLst>
                                  <p:childTnLst>
                                    <p:anim calcmode="lin" valueType="num">
                                      <p:cBhvr additive="base">
                                        <p:cTn id="43" dur="500"/>
                                        <p:tgtEl>
                                          <p:spTgt spid="536"/>
                                        </p:tgtEl>
                                        <p:attrNameLst>
                                          <p:attrName>ppt_w</p:attrName>
                                        </p:attrNameLst>
                                      </p:cBhvr>
                                      <p:tavLst>
                                        <p:tav tm="0">
                                          <p:val>
                                            <p:strVal val="#ppt_w"/>
                                          </p:val>
                                        </p:tav>
                                        <p:tav tm="100000">
                                          <p:val>
                                            <p:fltVal val="0"/>
                                          </p:val>
                                        </p:tav>
                                      </p:tavLst>
                                    </p:anim>
                                    <p:anim calcmode="lin" valueType="num">
                                      <p:cBhvr additive="base">
                                        <p:cTn id="44" dur="500"/>
                                        <p:tgtEl>
                                          <p:spTgt spid="536"/>
                                        </p:tgtEl>
                                        <p:attrNameLst>
                                          <p:attrName>ppt_h</p:attrName>
                                        </p:attrNameLst>
                                      </p:cBhvr>
                                      <p:tavLst>
                                        <p:tav tm="0">
                                          <p:val>
                                            <p:strVal val="#ppt_h"/>
                                          </p:val>
                                        </p:tav>
                                        <p:tav tm="100000">
                                          <p:val>
                                            <p:fltVal val="0"/>
                                          </p:val>
                                        </p:tav>
                                      </p:tavLst>
                                    </p:anim>
                                    <p:set>
                                      <p:cBhvr>
                                        <p:cTn id="45" dur="1" fill="hold">
                                          <p:stCondLst>
                                            <p:cond delay="500"/>
                                          </p:stCondLst>
                                        </p:cTn>
                                        <p:tgtEl>
                                          <p:spTgt spid="5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54"/>
                                        </p:tgtEl>
                                        <p:attrNameLst>
                                          <p:attrName>style.visibility</p:attrName>
                                        </p:attrNameLst>
                                      </p:cBhvr>
                                      <p:to>
                                        <p:strVal val="visible"/>
                                      </p:to>
                                    </p:set>
                                    <p:anim calcmode="lin" valueType="num">
                                      <p:cBhvr additive="base">
                                        <p:cTn id="50" dur="2000"/>
                                        <p:tgtEl>
                                          <p:spTgt spid="554"/>
                                        </p:tgtEl>
                                        <p:attrNameLst>
                                          <p:attrName>ppt_w</p:attrName>
                                        </p:attrNameLst>
                                      </p:cBhvr>
                                      <p:tavLst>
                                        <p:tav tm="0">
                                          <p:val>
                                            <p:fltVal val="0"/>
                                          </p:val>
                                        </p:tav>
                                        <p:tav tm="100000">
                                          <p:val>
                                            <p:strVal val="#ppt_w"/>
                                          </p:val>
                                        </p:tav>
                                      </p:tavLst>
                                    </p:anim>
                                    <p:anim calcmode="lin" valueType="num">
                                      <p:cBhvr additive="base">
                                        <p:cTn id="51" dur="2000"/>
                                        <p:tgtEl>
                                          <p:spTgt spid="554"/>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23" presetClass="entr" presetSubtype="16" fill="hold" nodeType="afterEffect">
                                  <p:stCondLst>
                                    <p:cond delay="0"/>
                                  </p:stCondLst>
                                  <p:childTnLst>
                                    <p:set>
                                      <p:cBhvr>
                                        <p:cTn id="54" dur="1" fill="hold">
                                          <p:stCondLst>
                                            <p:cond delay="0"/>
                                          </p:stCondLst>
                                        </p:cTn>
                                        <p:tgtEl>
                                          <p:spTgt spid="539"/>
                                        </p:tgtEl>
                                        <p:attrNameLst>
                                          <p:attrName>style.visibility</p:attrName>
                                        </p:attrNameLst>
                                      </p:cBhvr>
                                      <p:to>
                                        <p:strVal val="visible"/>
                                      </p:to>
                                    </p:set>
                                    <p:anim calcmode="lin" valueType="num">
                                      <p:cBhvr additive="base">
                                        <p:cTn id="55" dur="2000"/>
                                        <p:tgtEl>
                                          <p:spTgt spid="539"/>
                                        </p:tgtEl>
                                        <p:attrNameLst>
                                          <p:attrName>ppt_w</p:attrName>
                                        </p:attrNameLst>
                                      </p:cBhvr>
                                      <p:tavLst>
                                        <p:tav tm="0">
                                          <p:val>
                                            <p:fltVal val="0"/>
                                          </p:val>
                                        </p:tav>
                                        <p:tav tm="100000">
                                          <p:val>
                                            <p:strVal val="#ppt_w"/>
                                          </p:val>
                                        </p:tav>
                                      </p:tavLst>
                                    </p:anim>
                                    <p:anim calcmode="lin" valueType="num">
                                      <p:cBhvr additive="base">
                                        <p:cTn id="56" dur="2000"/>
                                        <p:tgtEl>
                                          <p:spTgt spid="53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555"/>
                                        </p:tgtEl>
                                        <p:attrNameLst>
                                          <p:attrName>style.visibility</p:attrName>
                                        </p:attrNameLst>
                                      </p:cBhvr>
                                      <p:to>
                                        <p:strVal val="visible"/>
                                      </p:to>
                                    </p:set>
                                    <p:anim calcmode="lin" valueType="num">
                                      <p:cBhvr additive="base">
                                        <p:cTn id="61" dur="500"/>
                                        <p:tgtEl>
                                          <p:spTgt spid="555"/>
                                        </p:tgtEl>
                                        <p:attrNameLst>
                                          <p:attrName>ppt_w</p:attrName>
                                        </p:attrNameLst>
                                      </p:cBhvr>
                                      <p:tavLst>
                                        <p:tav tm="0">
                                          <p:val>
                                            <p:fltVal val="0"/>
                                          </p:val>
                                        </p:tav>
                                        <p:tav tm="100000">
                                          <p:val>
                                            <p:strVal val="#ppt_w"/>
                                          </p:val>
                                        </p:tav>
                                      </p:tavLst>
                                    </p:anim>
                                    <p:anim calcmode="lin" valueType="num">
                                      <p:cBhvr additive="base">
                                        <p:cTn id="62" dur="500"/>
                                        <p:tgtEl>
                                          <p:spTgt spid="555"/>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6"/>
                                        </p:tgtEl>
                                        <p:attrNameLst>
                                          <p:attrName>style.visibility</p:attrName>
                                        </p:attrNameLst>
                                      </p:cBhvr>
                                      <p:to>
                                        <p:strVal val="visible"/>
                                      </p:to>
                                    </p:set>
                                    <p:anim calcmode="lin" valueType="num">
                                      <p:cBhvr additive="base">
                                        <p:cTn id="65" dur="500"/>
                                        <p:tgtEl>
                                          <p:spTgt spid="556"/>
                                        </p:tgtEl>
                                        <p:attrNameLst>
                                          <p:attrName>ppt_w</p:attrName>
                                        </p:attrNameLst>
                                      </p:cBhvr>
                                      <p:tavLst>
                                        <p:tav tm="0">
                                          <p:val>
                                            <p:fltVal val="0"/>
                                          </p:val>
                                        </p:tav>
                                        <p:tav tm="100000">
                                          <p:val>
                                            <p:strVal val="#ppt_w"/>
                                          </p:val>
                                        </p:tav>
                                      </p:tavLst>
                                    </p:anim>
                                    <p:anim calcmode="lin" valueType="num">
                                      <p:cBhvr additive="base">
                                        <p:cTn id="66" dur="500"/>
                                        <p:tgtEl>
                                          <p:spTgt spid="55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557"/>
                                        </p:tgtEl>
                                        <p:attrNameLst>
                                          <p:attrName>style.visibility</p:attrName>
                                        </p:attrNameLst>
                                      </p:cBhvr>
                                      <p:to>
                                        <p:strVal val="visible"/>
                                      </p:to>
                                    </p:set>
                                    <p:anim calcmode="lin" valueType="num">
                                      <p:cBhvr additive="base">
                                        <p:cTn id="71" dur="500"/>
                                        <p:tgtEl>
                                          <p:spTgt spid="557"/>
                                        </p:tgtEl>
                                        <p:attrNameLst>
                                          <p:attrName>ppt_w</p:attrName>
                                        </p:attrNameLst>
                                      </p:cBhvr>
                                      <p:tavLst>
                                        <p:tav tm="0">
                                          <p:val>
                                            <p:fltVal val="0"/>
                                          </p:val>
                                        </p:tav>
                                        <p:tav tm="100000">
                                          <p:val>
                                            <p:strVal val="#ppt_w"/>
                                          </p:val>
                                        </p:tav>
                                      </p:tavLst>
                                    </p:anim>
                                    <p:anim calcmode="lin" valueType="num">
                                      <p:cBhvr additive="base">
                                        <p:cTn id="72" dur="500"/>
                                        <p:tgtEl>
                                          <p:spTgt spid="557"/>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558"/>
                                        </p:tgtEl>
                                        <p:attrNameLst>
                                          <p:attrName>style.visibility</p:attrName>
                                        </p:attrNameLst>
                                      </p:cBhvr>
                                      <p:to>
                                        <p:strVal val="visible"/>
                                      </p:to>
                                    </p:set>
                                    <p:anim calcmode="lin" valueType="num">
                                      <p:cBhvr additive="base">
                                        <p:cTn id="75" dur="500"/>
                                        <p:tgtEl>
                                          <p:spTgt spid="558"/>
                                        </p:tgtEl>
                                        <p:attrNameLst>
                                          <p:attrName>ppt_w</p:attrName>
                                        </p:attrNameLst>
                                      </p:cBhvr>
                                      <p:tavLst>
                                        <p:tav tm="0">
                                          <p:val>
                                            <p:fltVal val="0"/>
                                          </p:val>
                                        </p:tav>
                                        <p:tav tm="100000">
                                          <p:val>
                                            <p:strVal val="#ppt_w"/>
                                          </p:val>
                                        </p:tav>
                                      </p:tavLst>
                                    </p:anim>
                                    <p:anim calcmode="lin" valueType="num">
                                      <p:cBhvr additive="base">
                                        <p:cTn id="76" dur="500"/>
                                        <p:tgtEl>
                                          <p:spTgt spid="558"/>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60"/>
                                        </p:tgtEl>
                                        <p:attrNameLst>
                                          <p:attrName>style.visibility</p:attrName>
                                        </p:attrNameLst>
                                      </p:cBhvr>
                                      <p:to>
                                        <p:strVal val="visible"/>
                                      </p:to>
                                    </p:set>
                                    <p:anim calcmode="lin" valueType="num">
                                      <p:cBhvr additive="base">
                                        <p:cTn id="81" dur="500"/>
                                        <p:tgtEl>
                                          <p:spTgt spid="560"/>
                                        </p:tgtEl>
                                        <p:attrNameLst>
                                          <p:attrName>ppt_w</p:attrName>
                                        </p:attrNameLst>
                                      </p:cBhvr>
                                      <p:tavLst>
                                        <p:tav tm="0">
                                          <p:val>
                                            <p:fltVal val="0"/>
                                          </p:val>
                                        </p:tav>
                                        <p:tav tm="100000">
                                          <p:val>
                                            <p:strVal val="#ppt_w"/>
                                          </p:val>
                                        </p:tav>
                                      </p:tavLst>
                                    </p:anim>
                                    <p:anim calcmode="lin" valueType="num">
                                      <p:cBhvr additive="base">
                                        <p:cTn id="82" dur="500"/>
                                        <p:tgtEl>
                                          <p:spTgt spid="560"/>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561"/>
                                        </p:tgtEl>
                                        <p:attrNameLst>
                                          <p:attrName>style.visibility</p:attrName>
                                        </p:attrNameLst>
                                      </p:cBhvr>
                                      <p:to>
                                        <p:strVal val="visible"/>
                                      </p:to>
                                    </p:set>
                                    <p:anim calcmode="lin" valueType="num">
                                      <p:cBhvr additive="base">
                                        <p:cTn id="85" dur="500"/>
                                        <p:tgtEl>
                                          <p:spTgt spid="561"/>
                                        </p:tgtEl>
                                        <p:attrNameLst>
                                          <p:attrName>ppt_w</p:attrName>
                                        </p:attrNameLst>
                                      </p:cBhvr>
                                      <p:tavLst>
                                        <p:tav tm="0">
                                          <p:val>
                                            <p:fltVal val="0"/>
                                          </p:val>
                                        </p:tav>
                                        <p:tav tm="100000">
                                          <p:val>
                                            <p:strVal val="#ppt_w"/>
                                          </p:val>
                                        </p:tav>
                                      </p:tavLst>
                                    </p:anim>
                                    <p:anim calcmode="lin" valueType="num">
                                      <p:cBhvr additive="base">
                                        <p:cTn id="86" dur="500"/>
                                        <p:tgtEl>
                                          <p:spTgt spid="561"/>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562"/>
                                        </p:tgtEl>
                                        <p:attrNameLst>
                                          <p:attrName>style.visibility</p:attrName>
                                        </p:attrNameLst>
                                      </p:cBhvr>
                                      <p:to>
                                        <p:strVal val="visible"/>
                                      </p:to>
                                    </p:set>
                                    <p:anim calcmode="lin" valueType="num">
                                      <p:cBhvr additive="base">
                                        <p:cTn id="89" dur="500"/>
                                        <p:tgtEl>
                                          <p:spTgt spid="562"/>
                                        </p:tgtEl>
                                        <p:attrNameLst>
                                          <p:attrName>ppt_w</p:attrName>
                                        </p:attrNameLst>
                                      </p:cBhvr>
                                      <p:tavLst>
                                        <p:tav tm="0">
                                          <p:val>
                                            <p:fltVal val="0"/>
                                          </p:val>
                                        </p:tav>
                                        <p:tav tm="100000">
                                          <p:val>
                                            <p:strVal val="#ppt_w"/>
                                          </p:val>
                                        </p:tav>
                                      </p:tavLst>
                                    </p:anim>
                                    <p:anim calcmode="lin" valueType="num">
                                      <p:cBhvr additive="base">
                                        <p:cTn id="90" dur="500"/>
                                        <p:tgtEl>
                                          <p:spTgt spid="562"/>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563"/>
                                        </p:tgtEl>
                                        <p:attrNameLst>
                                          <p:attrName>style.visibility</p:attrName>
                                        </p:attrNameLst>
                                      </p:cBhvr>
                                      <p:to>
                                        <p:strVal val="visible"/>
                                      </p:to>
                                    </p:set>
                                    <p:anim calcmode="lin" valueType="num">
                                      <p:cBhvr additive="base">
                                        <p:cTn id="93" dur="500"/>
                                        <p:tgtEl>
                                          <p:spTgt spid="563"/>
                                        </p:tgtEl>
                                        <p:attrNameLst>
                                          <p:attrName>ppt_w</p:attrName>
                                        </p:attrNameLst>
                                      </p:cBhvr>
                                      <p:tavLst>
                                        <p:tav tm="0">
                                          <p:val>
                                            <p:fltVal val="0"/>
                                          </p:val>
                                        </p:tav>
                                        <p:tav tm="100000">
                                          <p:val>
                                            <p:strVal val="#ppt_w"/>
                                          </p:val>
                                        </p:tav>
                                      </p:tavLst>
                                    </p:anim>
                                    <p:anim calcmode="lin" valueType="num">
                                      <p:cBhvr additive="base">
                                        <p:cTn id="94" dur="500"/>
                                        <p:tgtEl>
                                          <p:spTgt spid="563"/>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44"/>
                                        </p:tgtEl>
                                        <p:attrNameLst>
                                          <p:attrName>style.visibility</p:attrName>
                                        </p:attrNameLst>
                                      </p:cBhvr>
                                      <p:to>
                                        <p:strVal val="visible"/>
                                      </p:to>
                                    </p:set>
                                    <p:animEffect transition="in" filter="fade">
                                      <p:cBhvr>
                                        <p:cTn id="99" dur="80"/>
                                        <p:tgtEl>
                                          <p:spTgt spid="54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553"/>
                                        </p:tgtEl>
                                        <p:attrNameLst>
                                          <p:attrName>style.visibility</p:attrName>
                                        </p:attrNameLst>
                                      </p:cBhvr>
                                      <p:to>
                                        <p:strVal val="visible"/>
                                      </p:to>
                                    </p:set>
                                    <p:animEffect transition="in" filter="fade">
                                      <p:cBhvr>
                                        <p:cTn id="103" dur="2000"/>
                                        <p:tgtEl>
                                          <p:spTgt spid="5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49"/>
                                        </p:tgtEl>
                                        <p:attrNameLst>
                                          <p:attrName>style.visibility</p:attrName>
                                        </p:attrNameLst>
                                      </p:cBhvr>
                                      <p:to>
                                        <p:strVal val="visible"/>
                                      </p:to>
                                    </p:set>
                                    <p:animEffect transition="in" filter="fade">
                                      <p:cBhvr>
                                        <p:cTn id="108" dur="500"/>
                                        <p:tgtEl>
                                          <p:spTgt spid="549"/>
                                        </p:tgtEl>
                                      </p:cBhvr>
                                    </p:animEffect>
                                  </p:childTnLst>
                                </p:cTn>
                              </p:par>
                            </p:childTnLst>
                          </p:cTn>
                        </p:par>
                        <p:par>
                          <p:cTn id="109" fill="hold">
                            <p:stCondLst>
                              <p:cond delay="500"/>
                            </p:stCondLst>
                            <p:childTnLst>
                              <p:par>
                                <p:cTn id="110" presetID="23" presetClass="entr" presetSubtype="16" fill="hold" nodeType="afterEffect">
                                  <p:stCondLst>
                                    <p:cond delay="0"/>
                                  </p:stCondLst>
                                  <p:childTnLst>
                                    <p:set>
                                      <p:cBhvr>
                                        <p:cTn id="111" dur="1" fill="hold">
                                          <p:stCondLst>
                                            <p:cond delay="0"/>
                                          </p:stCondLst>
                                        </p:cTn>
                                        <p:tgtEl>
                                          <p:spTgt spid="550"/>
                                        </p:tgtEl>
                                        <p:attrNameLst>
                                          <p:attrName>style.visibility</p:attrName>
                                        </p:attrNameLst>
                                      </p:cBhvr>
                                      <p:to>
                                        <p:strVal val="visible"/>
                                      </p:to>
                                    </p:set>
                                    <p:anim calcmode="lin" valueType="num">
                                      <p:cBhvr additive="base">
                                        <p:cTn id="112" dur="2000"/>
                                        <p:tgtEl>
                                          <p:spTgt spid="550"/>
                                        </p:tgtEl>
                                        <p:attrNameLst>
                                          <p:attrName>ppt_w</p:attrName>
                                        </p:attrNameLst>
                                      </p:cBhvr>
                                      <p:tavLst>
                                        <p:tav tm="0">
                                          <p:val>
                                            <p:fltVal val="0"/>
                                          </p:val>
                                        </p:tav>
                                        <p:tav tm="100000">
                                          <p:val>
                                            <p:strVal val="#ppt_w"/>
                                          </p:val>
                                        </p:tav>
                                      </p:tavLst>
                                    </p:anim>
                                    <p:anim calcmode="lin" valueType="num">
                                      <p:cBhvr additive="base">
                                        <p:cTn id="113" dur="2000"/>
                                        <p:tgtEl>
                                          <p:spTgt spid="550"/>
                                        </p:tgtEl>
                                        <p:attrNameLst>
                                          <p:attrName>ppt_h</p:attrName>
                                        </p:attrNameLst>
                                      </p:cBhvr>
                                      <p:tavLst>
                                        <p:tav tm="0">
                                          <p:val>
                                            <p:fltVal val="0"/>
                                          </p:val>
                                        </p:tav>
                                        <p:tav tm="100000">
                                          <p:val>
                                            <p:strVal val="#ppt_h"/>
                                          </p:val>
                                        </p:tav>
                                      </p:tavLst>
                                    </p:anim>
                                  </p:childTnLst>
                                </p:cTn>
                              </p:par>
                            </p:childTnLst>
                          </p:cTn>
                        </p:par>
                        <p:par>
                          <p:cTn id="114" fill="hold">
                            <p:stCondLst>
                              <p:cond delay="2500"/>
                            </p:stCondLst>
                            <p:childTnLst>
                              <p:par>
                                <p:cTn id="115" presetID="10" presetClass="entr" presetSubtype="0" fill="hold" nodeType="afterEffect">
                                  <p:stCondLst>
                                    <p:cond delay="0"/>
                                  </p:stCondLst>
                                  <p:childTnLst>
                                    <p:set>
                                      <p:cBhvr>
                                        <p:cTn id="116" dur="1" fill="hold">
                                          <p:stCondLst>
                                            <p:cond delay="0"/>
                                          </p:stCondLst>
                                        </p:cTn>
                                        <p:tgtEl>
                                          <p:spTgt spid="545"/>
                                        </p:tgtEl>
                                        <p:attrNameLst>
                                          <p:attrName>style.visibility</p:attrName>
                                        </p:attrNameLst>
                                      </p:cBhvr>
                                      <p:to>
                                        <p:strVal val="visible"/>
                                      </p:to>
                                    </p:set>
                                    <p:animEffect transition="in" filter="fade">
                                      <p:cBhvr>
                                        <p:cTn id="117" dur="1000"/>
                                        <p:tgtEl>
                                          <p:spTgt spid="545"/>
                                        </p:tgtEl>
                                      </p:cBhvr>
                                    </p:animEffect>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546"/>
                                        </p:tgtEl>
                                        <p:attrNameLst>
                                          <p:attrName>style.visibility</p:attrName>
                                        </p:attrNameLst>
                                      </p:cBhvr>
                                      <p:to>
                                        <p:strVal val="visible"/>
                                      </p:to>
                                    </p:set>
                                    <p:anim calcmode="lin" valueType="num">
                                      <p:cBhvr additive="base">
                                        <p:cTn id="122" dur="2000"/>
                                        <p:tgtEl>
                                          <p:spTgt spid="546"/>
                                        </p:tgtEl>
                                        <p:attrNameLst>
                                          <p:attrName>ppt_w</p:attrName>
                                        </p:attrNameLst>
                                      </p:cBhvr>
                                      <p:tavLst>
                                        <p:tav tm="0">
                                          <p:val>
                                            <p:fltVal val="0"/>
                                          </p:val>
                                        </p:tav>
                                        <p:tav tm="100000">
                                          <p:val>
                                            <p:strVal val="#ppt_w"/>
                                          </p:val>
                                        </p:tav>
                                      </p:tavLst>
                                    </p:anim>
                                    <p:anim calcmode="lin" valueType="num">
                                      <p:cBhvr additive="base">
                                        <p:cTn id="123" dur="2000"/>
                                        <p:tgtEl>
                                          <p:spTgt spid="546"/>
                                        </p:tgtEl>
                                        <p:attrNameLst>
                                          <p:attrName>ppt_h</p:attrName>
                                        </p:attrNameLst>
                                      </p:cBhvr>
                                      <p:tavLst>
                                        <p:tav tm="0">
                                          <p:val>
                                            <p:flt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nodeType="clickEffect">
                                  <p:stCondLst>
                                    <p:cond delay="0"/>
                                  </p:stCondLst>
                                  <p:childTnLst>
                                    <p:set>
                                      <p:cBhvr>
                                        <p:cTn id="127" dur="1" fill="hold">
                                          <p:stCondLst>
                                            <p:cond delay="0"/>
                                          </p:stCondLst>
                                        </p:cTn>
                                        <p:tgtEl>
                                          <p:spTgt spid="547"/>
                                        </p:tgtEl>
                                        <p:attrNameLst>
                                          <p:attrName>style.visibility</p:attrName>
                                        </p:attrNameLst>
                                      </p:cBhvr>
                                      <p:to>
                                        <p:strVal val="visible"/>
                                      </p:to>
                                    </p:set>
                                    <p:anim calcmode="lin" valueType="num">
                                      <p:cBhvr additive="base">
                                        <p:cTn id="128" dur="2000"/>
                                        <p:tgtEl>
                                          <p:spTgt spid="547"/>
                                        </p:tgtEl>
                                        <p:attrNameLst>
                                          <p:attrName>ppt_w</p:attrName>
                                        </p:attrNameLst>
                                      </p:cBhvr>
                                      <p:tavLst>
                                        <p:tav tm="0">
                                          <p:val>
                                            <p:fltVal val="0"/>
                                          </p:val>
                                        </p:tav>
                                        <p:tav tm="100000">
                                          <p:val>
                                            <p:strVal val="#ppt_w"/>
                                          </p:val>
                                        </p:tav>
                                      </p:tavLst>
                                    </p:anim>
                                    <p:anim calcmode="lin" valueType="num">
                                      <p:cBhvr additive="base">
                                        <p:cTn id="129" dur="2000"/>
                                        <p:tgtEl>
                                          <p:spTgt spid="547"/>
                                        </p:tgtEl>
                                        <p:attrNameLst>
                                          <p:attrName>ppt_h</p:attrName>
                                        </p:attrNameLst>
                                      </p:cBhvr>
                                      <p:tavLst>
                                        <p:tav tm="0">
                                          <p:val>
                                            <p:fltVal val="0"/>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548"/>
                                        </p:tgtEl>
                                        <p:attrNameLst>
                                          <p:attrName>style.visibility</p:attrName>
                                        </p:attrNameLst>
                                      </p:cBhvr>
                                      <p:to>
                                        <p:strVal val="visible"/>
                                      </p:to>
                                    </p:set>
                                    <p:anim calcmode="lin" valueType="num">
                                      <p:cBhvr additive="base">
                                        <p:cTn id="134" dur="500"/>
                                        <p:tgtEl>
                                          <p:spTgt spid="548"/>
                                        </p:tgtEl>
                                        <p:attrNameLst>
                                          <p:attrName>ppt_w</p:attrName>
                                        </p:attrNameLst>
                                      </p:cBhvr>
                                      <p:tavLst>
                                        <p:tav tm="0">
                                          <p:val>
                                            <p:fltVal val="0"/>
                                          </p:val>
                                        </p:tav>
                                        <p:tav tm="100000">
                                          <p:val>
                                            <p:strVal val="#ppt_w"/>
                                          </p:val>
                                        </p:tav>
                                      </p:tavLst>
                                    </p:anim>
                                    <p:anim calcmode="lin" valueType="num">
                                      <p:cBhvr additive="base">
                                        <p:cTn id="135" dur="500"/>
                                        <p:tgtEl>
                                          <p:spTgt spid="548"/>
                                        </p:tgtEl>
                                        <p:attrNameLst>
                                          <p:attrName>ppt_h</p:attrName>
                                        </p:attrNameLst>
                                      </p:cBhvr>
                                      <p:tavLst>
                                        <p:tav tm="0">
                                          <p:val>
                                            <p:fltVal val="0"/>
                                          </p:val>
                                        </p:tav>
                                        <p:tav tm="100000">
                                          <p:val>
                                            <p:strVal val="#ppt_h"/>
                                          </p:val>
                                        </p:tav>
                                      </p:tavLst>
                                    </p:anim>
                                  </p:childTnLst>
                                </p:cTn>
                              </p:par>
                            </p:childTnLst>
                          </p:cTn>
                        </p:par>
                        <p:par>
                          <p:cTn id="136" fill="hold">
                            <p:stCondLst>
                              <p:cond delay="500"/>
                            </p:stCondLst>
                            <p:childTnLst>
                              <p:par>
                                <p:cTn id="137" presetID="23" presetClass="entr" presetSubtype="16" fill="hold" nodeType="afterEffect">
                                  <p:stCondLst>
                                    <p:cond delay="0"/>
                                  </p:stCondLst>
                                  <p:childTnLst>
                                    <p:set>
                                      <p:cBhvr>
                                        <p:cTn id="138" dur="1" fill="hold">
                                          <p:stCondLst>
                                            <p:cond delay="0"/>
                                          </p:stCondLst>
                                        </p:cTn>
                                        <p:tgtEl>
                                          <p:spTgt spid="551"/>
                                        </p:tgtEl>
                                        <p:attrNameLst>
                                          <p:attrName>style.visibility</p:attrName>
                                        </p:attrNameLst>
                                      </p:cBhvr>
                                      <p:to>
                                        <p:strVal val="visible"/>
                                      </p:to>
                                    </p:set>
                                    <p:anim calcmode="lin" valueType="num">
                                      <p:cBhvr additive="base">
                                        <p:cTn id="139" dur="2000"/>
                                        <p:tgtEl>
                                          <p:spTgt spid="551"/>
                                        </p:tgtEl>
                                        <p:attrNameLst>
                                          <p:attrName>ppt_w</p:attrName>
                                        </p:attrNameLst>
                                      </p:cBhvr>
                                      <p:tavLst>
                                        <p:tav tm="0">
                                          <p:val>
                                            <p:fltVal val="0"/>
                                          </p:val>
                                        </p:tav>
                                        <p:tav tm="100000">
                                          <p:val>
                                            <p:strVal val="#ppt_w"/>
                                          </p:val>
                                        </p:tav>
                                      </p:tavLst>
                                    </p:anim>
                                    <p:anim calcmode="lin" valueType="num">
                                      <p:cBhvr additive="base">
                                        <p:cTn id="140" dur="2000"/>
                                        <p:tgtEl>
                                          <p:spTgt spid="551"/>
                                        </p:tgtEl>
                                        <p:attrNameLst>
                                          <p:attrName>ppt_h</p:attrName>
                                        </p:attrNameLst>
                                      </p:cBhvr>
                                      <p:tavLst>
                                        <p:tav tm="0">
                                          <p:val>
                                            <p:fltVal val="0"/>
                                          </p:val>
                                        </p:tav>
                                        <p:tav tm="100000">
                                          <p:val>
                                            <p:strVal val="#ppt_h"/>
                                          </p:val>
                                        </p:tav>
                                      </p:tavLst>
                                    </p:anim>
                                  </p:childTnLst>
                                </p:cTn>
                              </p:par>
                            </p:childTnLst>
                          </p:cTn>
                        </p:par>
                        <p:par>
                          <p:cTn id="141" fill="hold">
                            <p:stCondLst>
                              <p:cond delay="2500"/>
                            </p:stCondLst>
                            <p:childTnLst>
                              <p:par>
                                <p:cTn id="142" presetID="10" presetClass="entr" presetSubtype="0" fill="hold" nodeType="afterEffect">
                                  <p:stCondLst>
                                    <p:cond delay="0"/>
                                  </p:stCondLst>
                                  <p:childTnLst>
                                    <p:set>
                                      <p:cBhvr>
                                        <p:cTn id="143" dur="1" fill="hold">
                                          <p:stCondLst>
                                            <p:cond delay="0"/>
                                          </p:stCondLst>
                                        </p:cTn>
                                        <p:tgtEl>
                                          <p:spTgt spid="552"/>
                                        </p:tgtEl>
                                        <p:attrNameLst>
                                          <p:attrName>style.visibility</p:attrName>
                                        </p:attrNameLst>
                                      </p:cBhvr>
                                      <p:to>
                                        <p:strVal val="visible"/>
                                      </p:to>
                                    </p:set>
                                    <p:animEffect transition="in" filter="fade">
                                      <p:cBhvr>
                                        <p:cTn id="144" dur="1000"/>
                                        <p:tgtEl>
                                          <p:spTgt spid="55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40"/>
                                        </p:tgtEl>
                                        <p:attrNameLst>
                                          <p:attrName>style.visibility</p:attrName>
                                        </p:attrNameLst>
                                      </p:cBhvr>
                                      <p:to>
                                        <p:strVal val="visible"/>
                                      </p:to>
                                    </p:set>
                                    <p:animEffect transition="in" filter="fade">
                                      <p:cBhvr>
                                        <p:cTn id="149" dur="80"/>
                                        <p:tgtEl>
                                          <p:spTgt spid="540"/>
                                        </p:tgtEl>
                                      </p:cBhvr>
                                    </p:animEffec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564"/>
                                        </p:tgtEl>
                                        <p:attrNameLst>
                                          <p:attrName>style.visibility</p:attrName>
                                        </p:attrNameLst>
                                      </p:cBhvr>
                                      <p:to>
                                        <p:strVal val="visible"/>
                                      </p:to>
                                    </p:set>
                                    <p:anim calcmode="lin" valueType="num">
                                      <p:cBhvr additive="base">
                                        <p:cTn id="154" dur="500"/>
                                        <p:tgtEl>
                                          <p:spTgt spid="564"/>
                                        </p:tgtEl>
                                        <p:attrNameLst>
                                          <p:attrName>ppt_w</p:attrName>
                                        </p:attrNameLst>
                                      </p:cBhvr>
                                      <p:tavLst>
                                        <p:tav tm="0">
                                          <p:val>
                                            <p:fltVal val="0"/>
                                          </p:val>
                                        </p:tav>
                                        <p:tav tm="100000">
                                          <p:val>
                                            <p:strVal val="#ppt_w"/>
                                          </p:val>
                                        </p:tav>
                                      </p:tavLst>
                                    </p:anim>
                                    <p:anim calcmode="lin" valueType="num">
                                      <p:cBhvr additive="base">
                                        <p:cTn id="155" dur="500"/>
                                        <p:tgtEl>
                                          <p:spTgt spid="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24"/>
          <p:cNvGrpSpPr/>
          <p:nvPr/>
        </p:nvGrpSpPr>
        <p:grpSpPr>
          <a:xfrm>
            <a:off x="8936181" y="0"/>
            <a:ext cx="3890553" cy="6904758"/>
            <a:chOff x="8936181" y="0"/>
            <a:chExt cx="3890553" cy="6904758"/>
          </a:xfrm>
        </p:grpSpPr>
        <p:grpSp>
          <p:nvGrpSpPr>
            <p:cNvPr id="570" name="Google Shape;570;p24"/>
            <p:cNvGrpSpPr/>
            <p:nvPr/>
          </p:nvGrpSpPr>
          <p:grpSpPr>
            <a:xfrm>
              <a:off x="9055676" y="0"/>
              <a:ext cx="3136324" cy="6858000"/>
              <a:chOff x="9055676" y="0"/>
              <a:chExt cx="3136324" cy="6858000"/>
            </a:xfrm>
          </p:grpSpPr>
          <p:sp>
            <p:nvSpPr>
              <p:cNvPr id="571" name="Google Shape;571;p2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2" name="Google Shape;572;p2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3" name="Google Shape;573;p2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4" name="Google Shape;574;p2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5" name="Google Shape;575;p2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76" name="Google Shape;576;p24"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77" name="Google Shape;577;p24"/>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78" name="Google Shape;578;p24"/>
          <p:cNvSpPr txBox="1"/>
          <p:nvPr/>
        </p:nvSpPr>
        <p:spPr>
          <a:xfrm>
            <a:off x="4267200" y="1600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79" name="Google Shape;579;p24"/>
          <p:cNvSpPr txBox="1"/>
          <p:nvPr/>
        </p:nvSpPr>
        <p:spPr>
          <a:xfrm>
            <a:off x="990600" y="17526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hlinkClick r:id="rId4"/>
              </a:rPr>
              <a:t>S</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0" name="Google Shape;580;p24"/>
          <p:cNvSpPr txBox="1"/>
          <p:nvPr/>
        </p:nvSpPr>
        <p:spPr>
          <a:xfrm>
            <a:off x="4191000" y="1676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81" name="Google Shape;581;p24"/>
          <p:cNvSpPr txBox="1"/>
          <p:nvPr/>
        </p:nvSpPr>
        <p:spPr>
          <a:xfrm>
            <a:off x="4092575" y="1676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2" name="Google Shape;582;p24"/>
          <p:cNvSpPr txBox="1"/>
          <p:nvPr/>
        </p:nvSpPr>
        <p:spPr>
          <a:xfrm>
            <a:off x="58674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3" name="Google Shape;583;p24"/>
          <p:cNvSpPr txBox="1"/>
          <p:nvPr/>
        </p:nvSpPr>
        <p:spPr>
          <a:xfrm>
            <a:off x="990600" y="2438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P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4" name="Google Shape;584;p24"/>
          <p:cNvSpPr txBox="1"/>
          <p:nvPr/>
        </p:nvSpPr>
        <p:spPr>
          <a:xfrm>
            <a:off x="4572000" y="49672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5" name="Google Shape;585;p24"/>
          <p:cNvSpPr txBox="1"/>
          <p:nvPr/>
        </p:nvSpPr>
        <p:spPr>
          <a:xfrm>
            <a:off x="5638800" y="24384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H</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a:solidFill>
                  <a:srgbClr val="660033"/>
                </a:solidFill>
                <a:latin typeface="Arial" panose="020B0604020202020204"/>
                <a:ea typeface="Arial" panose="020B0604020202020204"/>
                <a:cs typeface="Arial" panose="020B0604020202020204"/>
                <a:sym typeface="Arial" panose="020B0604020202020204"/>
              </a:rPr>
              <a:t>PO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86" name="Google Shape;586;p24"/>
          <p:cNvSpPr txBox="1"/>
          <p:nvPr/>
        </p:nvSpPr>
        <p:spPr>
          <a:xfrm>
            <a:off x="4308475" y="15240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7" name="Google Shape;587;p24"/>
          <p:cNvSpPr txBox="1"/>
          <p:nvPr/>
        </p:nvSpPr>
        <p:spPr>
          <a:xfrm>
            <a:off x="50292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8" name="Google Shape;588;p24"/>
          <p:cNvSpPr txBox="1"/>
          <p:nvPr/>
        </p:nvSpPr>
        <p:spPr>
          <a:xfrm>
            <a:off x="5181600" y="8382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9" name="Google Shape;589;p24"/>
          <p:cNvSpPr txBox="1"/>
          <p:nvPr/>
        </p:nvSpPr>
        <p:spPr>
          <a:xfrm>
            <a:off x="762000" y="10668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90" name="Google Shape;590;p24"/>
          <p:cNvSpPr txBox="1"/>
          <p:nvPr/>
        </p:nvSpPr>
        <p:spPr>
          <a:xfrm>
            <a:off x="5029200" y="1066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91" name="Google Shape;591;p24"/>
          <p:cNvSpPr txBox="1"/>
          <p:nvPr/>
        </p:nvSpPr>
        <p:spPr>
          <a:xfrm>
            <a:off x="39624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2" name="Google Shape;592;p24"/>
          <p:cNvSpPr txBox="1"/>
          <p:nvPr/>
        </p:nvSpPr>
        <p:spPr>
          <a:xfrm>
            <a:off x="42672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3" name="Google Shape;593;p24"/>
          <p:cNvSpPr txBox="1"/>
          <p:nvPr/>
        </p:nvSpPr>
        <p:spPr>
          <a:xfrm>
            <a:off x="-76200" y="0"/>
            <a:ext cx="6400800" cy="5822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2. Tác dụng với phi kim</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(C,S,P)🡪</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cxnSp>
        <p:nvCxnSpPr>
          <p:cNvPr id="594" name="Google Shape;594;p24"/>
          <p:cNvCxnSpPr/>
          <p:nvPr/>
        </p:nvCxnSpPr>
        <p:spPr>
          <a:xfrm>
            <a:off x="2895600" y="1295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5" name="Google Shape;595;p24"/>
          <p:cNvCxnSpPr/>
          <p:nvPr/>
        </p:nvCxnSpPr>
        <p:spPr>
          <a:xfrm>
            <a:off x="2971800" y="2057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6" name="Google Shape;596;p24"/>
          <p:cNvCxnSpPr/>
          <p:nvPr/>
        </p:nvCxnSpPr>
        <p:spPr>
          <a:xfrm>
            <a:off x="3124200" y="27432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97" name="Google Shape;597;p24"/>
          <p:cNvSpPr txBox="1"/>
          <p:nvPr/>
        </p:nvSpPr>
        <p:spPr>
          <a:xfrm>
            <a:off x="838200" y="3352800"/>
            <a:ext cx="67056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3. Tác dụng với chất khử khác</a:t>
            </a:r>
          </a:p>
        </p:txBody>
      </p:sp>
      <p:sp>
        <p:nvSpPr>
          <p:cNvPr id="598" name="Google Shape;598;p24"/>
          <p:cNvSpPr txBox="1"/>
          <p:nvPr/>
        </p:nvSpPr>
        <p:spPr>
          <a:xfrm>
            <a:off x="685800" y="4343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FeO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99" name="Google Shape;599;p24"/>
          <p:cNvCxnSpPr/>
          <p:nvPr/>
        </p:nvCxnSpPr>
        <p:spPr>
          <a:xfrm>
            <a:off x="3276600" y="4572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00" name="Google Shape;600;p24"/>
          <p:cNvSpPr txBox="1"/>
          <p:nvPr/>
        </p:nvSpPr>
        <p:spPr>
          <a:xfrm>
            <a:off x="3886200" y="9906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  </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601" name="Google Shape;601;p24"/>
          <p:cNvSpPr txBox="1"/>
          <p:nvPr/>
        </p:nvSpPr>
        <p:spPr>
          <a:xfrm>
            <a:off x="4114800" y="2438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602" name="Google Shape;602;p24"/>
          <p:cNvSpPr txBox="1"/>
          <p:nvPr/>
        </p:nvSpPr>
        <p:spPr>
          <a:xfrm>
            <a:off x="838200" y="4038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603" name="Google Shape;603;p24"/>
          <p:cNvSpPr txBox="1"/>
          <p:nvPr/>
        </p:nvSpPr>
        <p:spPr>
          <a:xfrm>
            <a:off x="4232275" y="4098925"/>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grpSp>
        <p:nvGrpSpPr>
          <p:cNvPr id="604" name="Google Shape;604;p24"/>
          <p:cNvGrpSpPr/>
          <p:nvPr/>
        </p:nvGrpSpPr>
        <p:grpSpPr>
          <a:xfrm>
            <a:off x="685800" y="5029200"/>
            <a:ext cx="8153400" cy="457200"/>
            <a:chOff x="240" y="3168"/>
            <a:chExt cx="5136" cy="288"/>
          </a:xfrm>
        </p:grpSpPr>
        <p:sp>
          <p:nvSpPr>
            <p:cNvPr id="605" name="Google Shape;605;p24"/>
            <p:cNvSpPr txBox="1"/>
            <p:nvPr/>
          </p:nvSpPr>
          <p:spPr>
            <a:xfrm>
              <a:off x="240" y="3168"/>
              <a:ext cx="5136"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 +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06" name="Google Shape;606;p24"/>
            <p:cNvCxnSpPr/>
            <p:nvPr/>
          </p:nvCxnSpPr>
          <p:spPr>
            <a:xfrm>
              <a:off x="1920" y="3312"/>
              <a:ext cx="672" cy="0"/>
            </a:xfrm>
            <a:prstGeom prst="straightConnector1">
              <a:avLst/>
            </a:prstGeom>
            <a:noFill/>
            <a:ln w="38100" cap="flat" cmpd="sng">
              <a:solidFill>
                <a:schemeClr val="dk1"/>
              </a:solidFill>
              <a:prstDash val="solid"/>
              <a:round/>
              <a:headEnd type="none" w="med" len="med"/>
              <a:tailEnd type="triangle" w="med" len="med"/>
            </a:ln>
          </p:spPr>
        </p:cxnSp>
      </p:grpSp>
      <p:sp>
        <p:nvSpPr>
          <p:cNvPr id="607" name="Google Shape;607;p24"/>
          <p:cNvSpPr txBox="1"/>
          <p:nvPr/>
        </p:nvSpPr>
        <p:spPr>
          <a:xfrm>
            <a:off x="83820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+8/3</a:t>
            </a:r>
          </a:p>
        </p:txBody>
      </p:sp>
      <p:sp>
        <p:nvSpPr>
          <p:cNvPr id="608" name="Google Shape;608;p24"/>
          <p:cNvSpPr txBox="1"/>
          <p:nvPr/>
        </p:nvSpPr>
        <p:spPr>
          <a:xfrm>
            <a:off x="481965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09" name="Google Shape;609;p24"/>
          <p:cNvSpPr txBox="1"/>
          <p:nvPr/>
        </p:nvSpPr>
        <p:spPr>
          <a:xfrm>
            <a:off x="762000" y="57150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610" name="Google Shape;610;p24"/>
          <p:cNvCxnSpPr/>
          <p:nvPr/>
        </p:nvCxnSpPr>
        <p:spPr>
          <a:xfrm>
            <a:off x="3429000" y="60198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11" name="Google Shape;611;p24"/>
          <p:cNvSpPr txBox="1"/>
          <p:nvPr/>
        </p:nvSpPr>
        <p:spPr>
          <a:xfrm>
            <a:off x="4648200" y="56388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612" name="Google Shape;612;p24"/>
          <p:cNvSpPr txBox="1"/>
          <p:nvPr/>
        </p:nvSpPr>
        <p:spPr>
          <a:xfrm>
            <a:off x="6477000" y="56388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613" name="Google Shape;613;p24"/>
          <p:cNvSpPr txBox="1"/>
          <p:nvPr/>
        </p:nvSpPr>
        <p:spPr>
          <a:xfrm>
            <a:off x="4648200" y="54102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14" name="Google Shape;614;p24"/>
          <p:cNvSpPr txBox="1"/>
          <p:nvPr/>
        </p:nvSpPr>
        <p:spPr>
          <a:xfrm>
            <a:off x="838200" y="8382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5" name="Google Shape;615;p24"/>
          <p:cNvSpPr txBox="1"/>
          <p:nvPr/>
        </p:nvSpPr>
        <p:spPr>
          <a:xfrm>
            <a:off x="1981200" y="8223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6" name="Google Shape;616;p24"/>
          <p:cNvSpPr txBox="1"/>
          <p:nvPr/>
        </p:nvSpPr>
        <p:spPr>
          <a:xfrm>
            <a:off x="3886200" y="7461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617" name="Google Shape;617;p24"/>
          <p:cNvSpPr txBox="1"/>
          <p:nvPr/>
        </p:nvSpPr>
        <p:spPr>
          <a:xfrm>
            <a:off x="1066800" y="15240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8" name="Google Shape;618;p24"/>
          <p:cNvSpPr txBox="1"/>
          <p:nvPr/>
        </p:nvSpPr>
        <p:spPr>
          <a:xfrm>
            <a:off x="2133600" y="1524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9" name="Google Shape;619;p24"/>
          <p:cNvSpPr txBox="1"/>
          <p:nvPr/>
        </p:nvSpPr>
        <p:spPr>
          <a:xfrm>
            <a:off x="1295400" y="22098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20" name="Google Shape;620;p24"/>
          <p:cNvSpPr txBox="1"/>
          <p:nvPr/>
        </p:nvSpPr>
        <p:spPr>
          <a:xfrm>
            <a:off x="5943600" y="21939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+5</a:t>
            </a:r>
          </a:p>
        </p:txBody>
      </p:sp>
      <p:sp>
        <p:nvSpPr>
          <p:cNvPr id="621" name="Google Shape;621;p24"/>
          <p:cNvSpPr txBox="1"/>
          <p:nvPr/>
        </p:nvSpPr>
        <p:spPr>
          <a:xfrm>
            <a:off x="762000" y="54864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22" name="Google Shape;622;p24"/>
          <p:cNvSpPr txBox="1"/>
          <p:nvPr/>
        </p:nvSpPr>
        <p:spPr>
          <a:xfrm>
            <a:off x="1371600" y="10810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3" name="Google Shape;623;p24"/>
          <p:cNvSpPr txBox="1"/>
          <p:nvPr/>
        </p:nvSpPr>
        <p:spPr>
          <a:xfrm>
            <a:off x="60198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4" name="Google Shape;624;p24"/>
          <p:cNvSpPr txBox="1"/>
          <p:nvPr/>
        </p:nvSpPr>
        <p:spPr>
          <a:xfrm>
            <a:off x="49530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5" name="Google Shape;625;p24"/>
          <p:cNvSpPr txBox="1"/>
          <p:nvPr/>
        </p:nvSpPr>
        <p:spPr>
          <a:xfrm>
            <a:off x="15240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6" name="Google Shape;626;p24"/>
          <p:cNvSpPr txBox="1"/>
          <p:nvPr/>
        </p:nvSpPr>
        <p:spPr>
          <a:xfrm>
            <a:off x="60198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7" name="Google Shape;627;p24"/>
          <p:cNvSpPr txBox="1"/>
          <p:nvPr/>
        </p:nvSpPr>
        <p:spPr>
          <a:xfrm>
            <a:off x="914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8" name="Google Shape;628;p24"/>
          <p:cNvSpPr txBox="1"/>
          <p:nvPr/>
        </p:nvSpPr>
        <p:spPr>
          <a:xfrm>
            <a:off x="1676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29" name="Google Shape;629;p24"/>
          <p:cNvSpPr txBox="1"/>
          <p:nvPr/>
        </p:nvSpPr>
        <p:spPr>
          <a:xfrm>
            <a:off x="40386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30" name="Google Shape;630;p24"/>
          <p:cNvSpPr txBox="1"/>
          <p:nvPr/>
        </p:nvSpPr>
        <p:spPr>
          <a:xfrm>
            <a:off x="5410200" y="2376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1" name="Google Shape;631;p24"/>
          <p:cNvSpPr txBox="1"/>
          <p:nvPr/>
        </p:nvSpPr>
        <p:spPr>
          <a:xfrm>
            <a:off x="71628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2" name="Google Shape;632;p24"/>
          <p:cNvSpPr txBox="1"/>
          <p:nvPr/>
        </p:nvSpPr>
        <p:spPr>
          <a:xfrm>
            <a:off x="609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3" name="Google Shape;633;p24"/>
          <p:cNvSpPr txBox="1"/>
          <p:nvPr/>
        </p:nvSpPr>
        <p:spPr>
          <a:xfrm>
            <a:off x="1752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4" name="Google Shape;634;p24"/>
          <p:cNvSpPr txBox="1"/>
          <p:nvPr/>
        </p:nvSpPr>
        <p:spPr>
          <a:xfrm>
            <a:off x="72390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5" name="Google Shape;635;p24"/>
          <p:cNvSpPr txBox="1"/>
          <p:nvPr/>
        </p:nvSpPr>
        <p:spPr>
          <a:xfrm>
            <a:off x="5334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6" name="Google Shape;636;p24"/>
          <p:cNvSpPr txBox="1"/>
          <p:nvPr/>
        </p:nvSpPr>
        <p:spPr>
          <a:xfrm>
            <a:off x="19812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7" name="Google Shape;637;p24"/>
          <p:cNvSpPr txBox="1"/>
          <p:nvPr/>
        </p:nvSpPr>
        <p:spPr>
          <a:xfrm>
            <a:off x="6397625"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638" name="Google Shape;638;p24"/>
          <p:cNvSpPr txBox="1"/>
          <p:nvPr/>
        </p:nvSpPr>
        <p:spPr>
          <a:xfrm>
            <a:off x="7429500"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9" name="Google Shape;639;p24"/>
          <p:cNvSpPr txBox="1"/>
          <p:nvPr/>
        </p:nvSpPr>
        <p:spPr>
          <a:xfrm>
            <a:off x="6172200" y="152400"/>
            <a:ext cx="3276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0000FF"/>
                </a:solidFill>
                <a:latin typeface="Arial" panose="020B0604020202020204"/>
                <a:ea typeface="Arial" panose="020B0604020202020204"/>
                <a:cs typeface="Arial" panose="020B0604020202020204"/>
                <a:sym typeface="Arial" panose="020B0604020202020204"/>
              </a:rPr>
              <a:t>CO</a:t>
            </a:r>
            <a:r>
              <a:rPr lang="en-US" sz="2800" b="1" u="sng"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FF00FF"/>
                </a:solidFill>
                <a:latin typeface="Arial" panose="020B0604020202020204"/>
                <a:ea typeface="Arial" panose="020B0604020202020204"/>
                <a:cs typeface="Arial" panose="020B0604020202020204"/>
                <a:sym typeface="Arial" panose="020B0604020202020204"/>
              </a:rPr>
              <a:t>SO</a:t>
            </a:r>
            <a:r>
              <a:rPr lang="en-US" sz="2800" b="1" u="sng" baseline="-25000">
                <a:solidFill>
                  <a:srgbClr val="FF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660033"/>
                </a:solidFill>
                <a:latin typeface="Arial" panose="020B0604020202020204"/>
                <a:ea typeface="Arial" panose="020B0604020202020204"/>
                <a:cs typeface="Arial" panose="020B0604020202020204"/>
                <a:sym typeface="Arial" panose="020B0604020202020204"/>
              </a:rPr>
              <a:t>H</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u="sng">
                <a:solidFill>
                  <a:srgbClr val="660033"/>
                </a:solidFill>
                <a:latin typeface="Arial" panose="020B0604020202020204"/>
                <a:ea typeface="Arial" panose="020B0604020202020204"/>
                <a:cs typeface="Arial" panose="020B0604020202020204"/>
                <a:sym typeface="Arial" panose="020B0604020202020204"/>
              </a:rPr>
              <a:t>PO</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4</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sp>
        <p:nvSpPr>
          <p:cNvPr id="640" name="Google Shape;640;p24"/>
          <p:cNvSpPr txBox="1"/>
          <p:nvPr/>
        </p:nvSpPr>
        <p:spPr>
          <a:xfrm>
            <a:off x="152400" y="6172200"/>
            <a:ext cx="3048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6600CC"/>
                </a:solidFill>
                <a:latin typeface="Arial" panose="020B0604020202020204"/>
                <a:ea typeface="Arial" panose="020B0604020202020204"/>
                <a:cs typeface="Arial" panose="020B0604020202020204"/>
                <a:sym typeface="Arial" panose="020B0604020202020204"/>
              </a:rPr>
              <a:t>Không là chất khử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2000"/>
                                        <p:tgtEl>
                                          <p:spTgt spid="5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 calcmode="lin" valueType="num">
                                      <p:cBhvr additive="base">
                                        <p:cTn id="12" dur="500"/>
                                        <p:tgtEl>
                                          <p:spTgt spid="639"/>
                                        </p:tgtEl>
                                        <p:attrNameLst>
                                          <p:attrName>ppt_w</p:attrName>
                                        </p:attrNameLst>
                                      </p:cBhvr>
                                      <p:tavLst>
                                        <p:tav tm="0">
                                          <p:val>
                                            <p:fltVal val="0"/>
                                          </p:val>
                                        </p:tav>
                                        <p:tav tm="100000">
                                          <p:val>
                                            <p:strVal val="#ppt_w"/>
                                          </p:val>
                                        </p:tav>
                                      </p:tavLst>
                                    </p:anim>
                                    <p:anim calcmode="lin" valueType="num">
                                      <p:cBhvr additive="base">
                                        <p:cTn id="13" dur="500"/>
                                        <p:tgtEl>
                                          <p:spTgt spid="6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9"/>
                                        </p:tgtEl>
                                        <p:attrNameLst>
                                          <p:attrName>style.visibility</p:attrName>
                                        </p:attrNameLst>
                                      </p:cBhvr>
                                      <p:to>
                                        <p:strVal val="visible"/>
                                      </p:to>
                                    </p:set>
                                    <p:animEffect transition="in" filter="fade">
                                      <p:cBhvr>
                                        <p:cTn id="18" dur="80"/>
                                        <p:tgtEl>
                                          <p:spTgt spid="589"/>
                                        </p:tgtEl>
                                      </p:cBhvr>
                                    </p:animEffect>
                                  </p:childTnLst>
                                </p:cTn>
                              </p:par>
                              <p:par>
                                <p:cTn id="19" presetID="10" presetClass="entr" presetSubtype="0" fill="hold" nodeType="withEffect">
                                  <p:stCondLst>
                                    <p:cond delay="0"/>
                                  </p:stCondLst>
                                  <p:childTnLst>
                                    <p:set>
                                      <p:cBhvr>
                                        <p:cTn id="20" dur="1" fill="hold">
                                          <p:stCondLst>
                                            <p:cond delay="0"/>
                                          </p:stCondLst>
                                        </p:cTn>
                                        <p:tgtEl>
                                          <p:spTgt spid="594"/>
                                        </p:tgtEl>
                                        <p:attrNameLst>
                                          <p:attrName>style.visibility</p:attrName>
                                        </p:attrNameLst>
                                      </p:cBhvr>
                                      <p:to>
                                        <p:strVal val="visible"/>
                                      </p:to>
                                    </p:set>
                                    <p:animEffect transition="in" filter="fade">
                                      <p:cBhvr>
                                        <p:cTn id="21" dur="2000"/>
                                        <p:tgtEl>
                                          <p:spTgt spid="5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9"/>
                                        </p:tgtEl>
                                        <p:attrNameLst>
                                          <p:attrName>style.visibility</p:attrName>
                                        </p:attrNameLst>
                                      </p:cBhvr>
                                      <p:to>
                                        <p:strVal val="visible"/>
                                      </p:to>
                                    </p:set>
                                    <p:animEffect transition="in" filter="fade">
                                      <p:cBhvr>
                                        <p:cTn id="26" dur="80"/>
                                        <p:tgtEl>
                                          <p:spTgt spid="579"/>
                                        </p:tgtEl>
                                      </p:cBhvr>
                                    </p:animEffect>
                                  </p:childTnLst>
                                </p:cTn>
                              </p:par>
                              <p:par>
                                <p:cTn id="27" presetID="10" presetClass="entr" presetSubtype="0" fill="hold" nodeType="withEffect">
                                  <p:stCondLst>
                                    <p:cond delay="0"/>
                                  </p:stCondLst>
                                  <p:childTnLst>
                                    <p:set>
                                      <p:cBhvr>
                                        <p:cTn id="28" dur="1" fill="hold">
                                          <p:stCondLst>
                                            <p:cond delay="0"/>
                                          </p:stCondLst>
                                        </p:cTn>
                                        <p:tgtEl>
                                          <p:spTgt spid="595"/>
                                        </p:tgtEl>
                                        <p:attrNameLst>
                                          <p:attrName>style.visibility</p:attrName>
                                        </p:attrNameLst>
                                      </p:cBhvr>
                                      <p:to>
                                        <p:strVal val="visible"/>
                                      </p:to>
                                    </p:set>
                                    <p:animEffect transition="in" filter="fade">
                                      <p:cBhvr>
                                        <p:cTn id="29" dur="1000"/>
                                        <p:tgtEl>
                                          <p:spTgt spid="5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80"/>
                                        <p:tgtEl>
                                          <p:spTgt spid="583"/>
                                        </p:tgtEl>
                                      </p:cBhvr>
                                    </p:animEffect>
                                  </p:childTnLst>
                                </p:cTn>
                              </p:par>
                              <p:par>
                                <p:cTn id="35" presetID="10" presetClass="entr" presetSubtype="0" fill="hold" nodeType="withEffect">
                                  <p:stCondLst>
                                    <p:cond delay="0"/>
                                  </p:stCondLst>
                                  <p:childTnLst>
                                    <p:set>
                                      <p:cBhvr>
                                        <p:cTn id="36" dur="1" fill="hold">
                                          <p:stCondLst>
                                            <p:cond delay="0"/>
                                          </p:stCondLst>
                                        </p:cTn>
                                        <p:tgtEl>
                                          <p:spTgt spid="596"/>
                                        </p:tgtEl>
                                        <p:attrNameLst>
                                          <p:attrName>style.visibility</p:attrName>
                                        </p:attrNameLst>
                                      </p:cBhvr>
                                      <p:to>
                                        <p:strVal val="visible"/>
                                      </p:to>
                                    </p:set>
                                    <p:animEffect transition="in" filter="fade">
                                      <p:cBhvr>
                                        <p:cTn id="37" dur="2000"/>
                                        <p:tgtEl>
                                          <p:spTgt spid="596"/>
                                        </p:tgtEl>
                                      </p:cBhvr>
                                    </p:animEffect>
                                  </p:childTnLst>
                                </p:cTn>
                              </p:par>
                              <p:par>
                                <p:cTn id="38" presetID="1" presetClass="entr" presetSubtype="0" fill="hold" nodeType="withEffect">
                                  <p:stCondLst>
                                    <p:cond delay="0"/>
                                  </p:stCondLst>
                                  <p:childTnLst>
                                    <p:set>
                                      <p:cBhvr>
                                        <p:cTn id="39" dur="1" fill="hold">
                                          <p:stCondLst>
                                            <p:cond delay="0"/>
                                          </p:stCondLst>
                                        </p:cTn>
                                        <p:tgtEl>
                                          <p:spTgt spid="591"/>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591"/>
                                        </p:tgtEl>
                                        <p:attrNameLst>
                                          <p:attrName>style.visibility</p:attrName>
                                        </p:attrNameLst>
                                      </p:cBhvr>
                                      <p:to>
                                        <p:strVal val="visible"/>
                                      </p:to>
                                    </p:set>
                                    <p:animEffect transition="in" filter="fade">
                                      <p:cBhvr>
                                        <p:cTn id="42" dur="5000"/>
                                        <p:tgtEl>
                                          <p:spTgt spid="591"/>
                                        </p:tgtEl>
                                      </p:cBhvr>
                                    </p:animEffect>
                                  </p:childTnLst>
                                </p:cTn>
                              </p:par>
                              <p:par>
                                <p:cTn id="43" presetID="1" presetClass="entr" presetSubtype="0" fill="hold" nodeType="withEffect">
                                  <p:stCondLst>
                                    <p:cond delay="0"/>
                                  </p:stCondLst>
                                  <p:childTnLst>
                                    <p:set>
                                      <p:cBhvr>
                                        <p:cTn id="44" dur="1" fill="hold">
                                          <p:stCondLst>
                                            <p:cond delay="0"/>
                                          </p:stCondLst>
                                        </p:cTn>
                                        <p:tgtEl>
                                          <p:spTgt spid="5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587"/>
                                        </p:tgtEl>
                                        <p:attrNameLst>
                                          <p:attrName>style.visibility</p:attrName>
                                        </p:attrNameLst>
                                      </p:cBhvr>
                                      <p:to>
                                        <p:strVal val="visible"/>
                                      </p:to>
                                    </p:set>
                                    <p:animEffect transition="in" filter="fade">
                                      <p:cBhvr>
                                        <p:cTn id="47" dur="5000"/>
                                        <p:tgtEl>
                                          <p:spTgt spid="587"/>
                                        </p:tgtEl>
                                      </p:cBhvr>
                                    </p:animEffect>
                                  </p:childTnLst>
                                </p:cTn>
                              </p:par>
                              <p:par>
                                <p:cTn id="48" presetID="1" presetClass="entr" presetSubtype="0" fill="hold" nodeType="with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578"/>
                                        </p:tgtEl>
                                        <p:attrNameLst>
                                          <p:attrName>style.visibility</p:attrName>
                                        </p:attrNameLst>
                                      </p:cBhvr>
                                      <p:to>
                                        <p:strVal val="visible"/>
                                      </p:to>
                                    </p:set>
                                    <p:animEffect transition="in" filter="fade">
                                      <p:cBhvr>
                                        <p:cTn id="52" dur="5000"/>
                                        <p:tgtEl>
                                          <p:spTgt spid="578"/>
                                        </p:tgtEl>
                                      </p:cBhvr>
                                    </p:animEffect>
                                  </p:childTnLst>
                                </p:cTn>
                              </p:par>
                              <p:par>
                                <p:cTn id="53" presetID="1" presetClass="entr" presetSubtype="0" fill="hold" nodeType="withEffect">
                                  <p:stCondLst>
                                    <p:cond delay="0"/>
                                  </p:stCondLst>
                                  <p:childTnLst>
                                    <p:set>
                                      <p:cBhvr>
                                        <p:cTn id="54" dur="1" fill="hold">
                                          <p:stCondLst>
                                            <p:cond delay="0"/>
                                          </p:stCondLst>
                                        </p:cTn>
                                        <p:tgtEl>
                                          <p:spTgt spid="592"/>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592"/>
                                        </p:tgtEl>
                                        <p:attrNameLst>
                                          <p:attrName>style.visibility</p:attrName>
                                        </p:attrNameLst>
                                      </p:cBhvr>
                                      <p:to>
                                        <p:strVal val="visible"/>
                                      </p:to>
                                    </p:set>
                                    <p:animEffect transition="in" filter="fade">
                                      <p:cBhvr>
                                        <p:cTn id="57" dur="5000"/>
                                        <p:tgtEl>
                                          <p:spTgt spid="592"/>
                                        </p:tgtEl>
                                      </p:cBhvr>
                                    </p:animEffect>
                                  </p:childTnLst>
                                </p:cTn>
                              </p:par>
                              <p:par>
                                <p:cTn id="58" presetID="1" presetClass="entr" presetSubtype="0" fill="hold" nodeType="withEffect">
                                  <p:stCondLst>
                                    <p:cond delay="0"/>
                                  </p:stCondLst>
                                  <p:childTnLst>
                                    <p:set>
                                      <p:cBhvr>
                                        <p:cTn id="59" dur="1" fill="hold">
                                          <p:stCondLst>
                                            <p:cond delay="0"/>
                                          </p:stCondLst>
                                        </p:cTn>
                                        <p:tgtEl>
                                          <p:spTgt spid="582"/>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582"/>
                                        </p:tgtEl>
                                        <p:attrNameLst>
                                          <p:attrName>style.visibility</p:attrName>
                                        </p:attrNameLst>
                                      </p:cBhvr>
                                      <p:to>
                                        <p:strVal val="visible"/>
                                      </p:to>
                                    </p:set>
                                    <p:animEffect transition="in" filter="fade">
                                      <p:cBhvr>
                                        <p:cTn id="62" dur="5000"/>
                                        <p:tgtEl>
                                          <p:spTgt spid="582"/>
                                        </p:tgtEl>
                                      </p:cBhvr>
                                    </p:animEffect>
                                  </p:childTnLst>
                                </p:cTn>
                              </p:par>
                            </p:childTnLst>
                          </p:cTn>
                        </p:par>
                        <p:par>
                          <p:cTn id="63" fill="hold">
                            <p:stCondLst>
                              <p:cond delay="500"/>
                            </p:stCondLst>
                            <p:childTnLst>
                              <p:par>
                                <p:cTn id="64" presetID="23" presetClass="exit" presetSubtype="32" fill="hold" nodeType="afterEffect">
                                  <p:stCondLst>
                                    <p:cond delay="0"/>
                                  </p:stCondLst>
                                  <p:childTnLst>
                                    <p:anim calcmode="lin" valueType="num">
                                      <p:cBhvr additive="base">
                                        <p:cTn id="65" dur="500"/>
                                        <p:tgtEl>
                                          <p:spTgt spid="591"/>
                                        </p:tgtEl>
                                        <p:attrNameLst>
                                          <p:attrName>ppt_w</p:attrName>
                                        </p:attrNameLst>
                                      </p:cBhvr>
                                      <p:tavLst>
                                        <p:tav tm="0">
                                          <p:val>
                                            <p:strVal val="#ppt_w"/>
                                          </p:val>
                                        </p:tav>
                                        <p:tav tm="100000">
                                          <p:val>
                                            <p:fltVal val="0"/>
                                          </p:val>
                                        </p:tav>
                                      </p:tavLst>
                                    </p:anim>
                                    <p:anim calcmode="lin" valueType="num">
                                      <p:cBhvr additive="base">
                                        <p:cTn id="66" dur="500"/>
                                        <p:tgtEl>
                                          <p:spTgt spid="591"/>
                                        </p:tgtEl>
                                        <p:attrNameLst>
                                          <p:attrName>ppt_h</p:attrName>
                                        </p:attrNameLst>
                                      </p:cBhvr>
                                      <p:tavLst>
                                        <p:tav tm="0">
                                          <p:val>
                                            <p:strVal val="#ppt_h"/>
                                          </p:val>
                                        </p:tav>
                                        <p:tav tm="100000">
                                          <p:val>
                                            <p:fltVal val="0"/>
                                          </p:val>
                                        </p:tav>
                                      </p:tavLst>
                                    </p:anim>
                                    <p:set>
                                      <p:cBhvr>
                                        <p:cTn id="67" dur="1" fill="hold">
                                          <p:stCondLst>
                                            <p:cond delay="500"/>
                                          </p:stCondLst>
                                        </p:cTn>
                                        <p:tgtEl>
                                          <p:spTgt spid="591"/>
                                        </p:tgtEl>
                                        <p:attrNameLst>
                                          <p:attrName>style.visibility</p:attrName>
                                        </p:attrNameLst>
                                      </p:cBhvr>
                                      <p:to>
                                        <p:strVal val="hidden"/>
                                      </p:to>
                                    </p:set>
                                  </p:childTnLst>
                                </p:cTn>
                              </p:par>
                              <p:par>
                                <p:cTn id="68" presetID="23" presetClass="exit" presetSubtype="32" fill="hold" nodeType="withEffect">
                                  <p:stCondLst>
                                    <p:cond delay="0"/>
                                  </p:stCondLst>
                                  <p:childTnLst>
                                    <p:anim calcmode="lin" valueType="num">
                                      <p:cBhvr additive="base">
                                        <p:cTn id="69" dur="500"/>
                                        <p:tgtEl>
                                          <p:spTgt spid="587"/>
                                        </p:tgtEl>
                                        <p:attrNameLst>
                                          <p:attrName>ppt_w</p:attrName>
                                        </p:attrNameLst>
                                      </p:cBhvr>
                                      <p:tavLst>
                                        <p:tav tm="0">
                                          <p:val>
                                            <p:strVal val="#ppt_w"/>
                                          </p:val>
                                        </p:tav>
                                        <p:tav tm="100000">
                                          <p:val>
                                            <p:fltVal val="0"/>
                                          </p:val>
                                        </p:tav>
                                      </p:tavLst>
                                    </p:anim>
                                    <p:anim calcmode="lin" valueType="num">
                                      <p:cBhvr additive="base">
                                        <p:cTn id="70" dur="500"/>
                                        <p:tgtEl>
                                          <p:spTgt spid="587"/>
                                        </p:tgtEl>
                                        <p:attrNameLst>
                                          <p:attrName>ppt_h</p:attrName>
                                        </p:attrNameLst>
                                      </p:cBhvr>
                                      <p:tavLst>
                                        <p:tav tm="0">
                                          <p:val>
                                            <p:strVal val="#ppt_h"/>
                                          </p:val>
                                        </p:tav>
                                        <p:tav tm="100000">
                                          <p:val>
                                            <p:fltVal val="0"/>
                                          </p:val>
                                        </p:tav>
                                      </p:tavLst>
                                    </p:anim>
                                    <p:set>
                                      <p:cBhvr>
                                        <p:cTn id="71" dur="1" fill="hold">
                                          <p:stCondLst>
                                            <p:cond delay="500"/>
                                          </p:stCondLst>
                                        </p:cTn>
                                        <p:tgtEl>
                                          <p:spTgt spid="58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600"/>
                                        </p:tgtEl>
                                        <p:attrNameLst>
                                          <p:attrName>style.visibility</p:attrName>
                                        </p:attrNameLst>
                                      </p:cBhvr>
                                      <p:to>
                                        <p:strVal val="visible"/>
                                      </p:to>
                                    </p:set>
                                    <p:anim calcmode="lin" valueType="num">
                                      <p:cBhvr additive="base">
                                        <p:cTn id="76" dur="2000"/>
                                        <p:tgtEl>
                                          <p:spTgt spid="600"/>
                                        </p:tgtEl>
                                        <p:attrNameLst>
                                          <p:attrName>ppt_w</p:attrName>
                                        </p:attrNameLst>
                                      </p:cBhvr>
                                      <p:tavLst>
                                        <p:tav tm="0">
                                          <p:val>
                                            <p:fltVal val="0"/>
                                          </p:val>
                                        </p:tav>
                                        <p:tav tm="100000">
                                          <p:val>
                                            <p:strVal val="#ppt_w"/>
                                          </p:val>
                                        </p:tav>
                                      </p:tavLst>
                                    </p:anim>
                                    <p:anim calcmode="lin" valueType="num">
                                      <p:cBhvr additive="base">
                                        <p:cTn id="77" dur="2000"/>
                                        <p:tgtEl>
                                          <p:spTgt spid="600"/>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590"/>
                                        </p:tgtEl>
                                        <p:attrNameLst>
                                          <p:attrName>style.visibility</p:attrName>
                                        </p:attrNameLst>
                                      </p:cBhvr>
                                      <p:to>
                                        <p:strVal val="visible"/>
                                      </p:to>
                                    </p:set>
                                    <p:anim calcmode="lin" valueType="num">
                                      <p:cBhvr additive="base">
                                        <p:cTn id="81" dur="1000"/>
                                        <p:tgtEl>
                                          <p:spTgt spid="590"/>
                                        </p:tgtEl>
                                        <p:attrNameLst>
                                          <p:attrName>ppt_w</p:attrName>
                                        </p:attrNameLst>
                                      </p:cBhvr>
                                      <p:tavLst>
                                        <p:tav tm="0">
                                          <p:val>
                                            <p:fltVal val="0"/>
                                          </p:val>
                                        </p:tav>
                                        <p:tav tm="100000">
                                          <p:val>
                                            <p:strVal val="#ppt_w"/>
                                          </p:val>
                                        </p:tav>
                                      </p:tavLst>
                                    </p:anim>
                                    <p:anim calcmode="lin" valueType="num">
                                      <p:cBhvr additive="base">
                                        <p:cTn id="82" dur="1000"/>
                                        <p:tgtEl>
                                          <p:spTgt spid="590"/>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614"/>
                                        </p:tgtEl>
                                        <p:attrNameLst>
                                          <p:attrName>style.visibility</p:attrName>
                                        </p:attrNameLst>
                                      </p:cBhvr>
                                      <p:to>
                                        <p:strVal val="visible"/>
                                      </p:to>
                                    </p:set>
                                    <p:anim calcmode="lin" valueType="num">
                                      <p:cBhvr additive="base">
                                        <p:cTn id="87" dur="500"/>
                                        <p:tgtEl>
                                          <p:spTgt spid="614"/>
                                        </p:tgtEl>
                                        <p:attrNameLst>
                                          <p:attrName>ppt_w</p:attrName>
                                        </p:attrNameLst>
                                      </p:cBhvr>
                                      <p:tavLst>
                                        <p:tav tm="0">
                                          <p:val>
                                            <p:fltVal val="0"/>
                                          </p:val>
                                        </p:tav>
                                        <p:tav tm="100000">
                                          <p:val>
                                            <p:strVal val="#ppt_w"/>
                                          </p:val>
                                        </p:tav>
                                      </p:tavLst>
                                    </p:anim>
                                    <p:anim calcmode="lin" valueType="num">
                                      <p:cBhvr additive="base">
                                        <p:cTn id="88" dur="500"/>
                                        <p:tgtEl>
                                          <p:spTgt spid="614"/>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616"/>
                                        </p:tgtEl>
                                        <p:attrNameLst>
                                          <p:attrName>style.visibility</p:attrName>
                                        </p:attrNameLst>
                                      </p:cBhvr>
                                      <p:to>
                                        <p:strVal val="visible"/>
                                      </p:to>
                                    </p:set>
                                    <p:anim calcmode="lin" valueType="num">
                                      <p:cBhvr additive="base">
                                        <p:cTn id="91" dur="500"/>
                                        <p:tgtEl>
                                          <p:spTgt spid="616"/>
                                        </p:tgtEl>
                                        <p:attrNameLst>
                                          <p:attrName>ppt_w</p:attrName>
                                        </p:attrNameLst>
                                      </p:cBhvr>
                                      <p:tavLst>
                                        <p:tav tm="0">
                                          <p:val>
                                            <p:fltVal val="0"/>
                                          </p:val>
                                        </p:tav>
                                        <p:tav tm="100000">
                                          <p:val>
                                            <p:strVal val="#ppt_w"/>
                                          </p:val>
                                        </p:tav>
                                      </p:tavLst>
                                    </p:anim>
                                    <p:anim calcmode="lin" valueType="num">
                                      <p:cBhvr additive="base">
                                        <p:cTn id="92" dur="500"/>
                                        <p:tgtEl>
                                          <p:spTgt spid="61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615"/>
                                        </p:tgtEl>
                                        <p:attrNameLst>
                                          <p:attrName>style.visibility</p:attrName>
                                        </p:attrNameLst>
                                      </p:cBhvr>
                                      <p:to>
                                        <p:strVal val="visible"/>
                                      </p:to>
                                    </p:set>
                                    <p:anim calcmode="lin" valueType="num">
                                      <p:cBhvr additive="base">
                                        <p:cTn id="97" dur="500"/>
                                        <p:tgtEl>
                                          <p:spTgt spid="615"/>
                                        </p:tgtEl>
                                        <p:attrNameLst>
                                          <p:attrName>ppt_w</p:attrName>
                                        </p:attrNameLst>
                                      </p:cBhvr>
                                      <p:tavLst>
                                        <p:tav tm="0">
                                          <p:val>
                                            <p:fltVal val="0"/>
                                          </p:val>
                                        </p:tav>
                                        <p:tav tm="100000">
                                          <p:val>
                                            <p:strVal val="#ppt_w"/>
                                          </p:val>
                                        </p:tav>
                                      </p:tavLst>
                                    </p:anim>
                                    <p:anim calcmode="lin" valueType="num">
                                      <p:cBhvr additive="base">
                                        <p:cTn id="98" dur="500"/>
                                        <p:tgtEl>
                                          <p:spTgt spid="615"/>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588"/>
                                        </p:tgtEl>
                                        <p:attrNameLst>
                                          <p:attrName>style.visibility</p:attrName>
                                        </p:attrNameLst>
                                      </p:cBhvr>
                                      <p:to>
                                        <p:strVal val="visible"/>
                                      </p:to>
                                    </p:set>
                                    <p:anim calcmode="lin" valueType="num">
                                      <p:cBhvr additive="base">
                                        <p:cTn id="101" dur="500"/>
                                        <p:tgtEl>
                                          <p:spTgt spid="588"/>
                                        </p:tgtEl>
                                        <p:attrNameLst>
                                          <p:attrName>ppt_w</p:attrName>
                                        </p:attrNameLst>
                                      </p:cBhvr>
                                      <p:tavLst>
                                        <p:tav tm="0">
                                          <p:val>
                                            <p:fltVal val="0"/>
                                          </p:val>
                                        </p:tav>
                                        <p:tav tm="100000">
                                          <p:val>
                                            <p:strVal val="#ppt_w"/>
                                          </p:val>
                                        </p:tav>
                                      </p:tavLst>
                                    </p:anim>
                                    <p:anim calcmode="lin" valueType="num">
                                      <p:cBhvr additive="base">
                                        <p:cTn id="102" dur="500"/>
                                        <p:tgtEl>
                                          <p:spTgt spid="588"/>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622"/>
                                        </p:tgtEl>
                                        <p:attrNameLst>
                                          <p:attrName>style.visibility</p:attrName>
                                        </p:attrNameLst>
                                      </p:cBhvr>
                                      <p:to>
                                        <p:strVal val="visible"/>
                                      </p:to>
                                    </p:set>
                                    <p:anim calcmode="lin" valueType="num">
                                      <p:cBhvr additive="base">
                                        <p:cTn id="107" dur="500"/>
                                        <p:tgtEl>
                                          <p:spTgt spid="622"/>
                                        </p:tgtEl>
                                        <p:attrNameLst>
                                          <p:attrName>ppt_w</p:attrName>
                                        </p:attrNameLst>
                                      </p:cBhvr>
                                      <p:tavLst>
                                        <p:tav tm="0">
                                          <p:val>
                                            <p:fltVal val="0"/>
                                          </p:val>
                                        </p:tav>
                                        <p:tav tm="100000">
                                          <p:val>
                                            <p:strVal val="#ppt_w"/>
                                          </p:val>
                                        </p:tav>
                                      </p:tavLst>
                                    </p:anim>
                                    <p:anim calcmode="lin" valueType="num">
                                      <p:cBhvr additive="base">
                                        <p:cTn id="108" dur="500"/>
                                        <p:tgtEl>
                                          <p:spTgt spid="622"/>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623"/>
                                        </p:tgtEl>
                                        <p:attrNameLst>
                                          <p:attrName>style.visibility</p:attrName>
                                        </p:attrNameLst>
                                      </p:cBhvr>
                                      <p:to>
                                        <p:strVal val="visible"/>
                                      </p:to>
                                    </p:set>
                                    <p:anim calcmode="lin" valueType="num">
                                      <p:cBhvr additive="base">
                                        <p:cTn id="111" dur="500"/>
                                        <p:tgtEl>
                                          <p:spTgt spid="623"/>
                                        </p:tgtEl>
                                        <p:attrNameLst>
                                          <p:attrName>ppt_w</p:attrName>
                                        </p:attrNameLst>
                                      </p:cBhvr>
                                      <p:tavLst>
                                        <p:tav tm="0">
                                          <p:val>
                                            <p:fltVal val="0"/>
                                          </p:val>
                                        </p:tav>
                                        <p:tav tm="100000">
                                          <p:val>
                                            <p:strVal val="#ppt_w"/>
                                          </p:val>
                                        </p:tav>
                                      </p:tavLst>
                                    </p:anim>
                                    <p:anim calcmode="lin" valueType="num">
                                      <p:cBhvr additive="base">
                                        <p:cTn id="112" dur="500"/>
                                        <p:tgtEl>
                                          <p:spTgt spid="623"/>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624"/>
                                        </p:tgtEl>
                                        <p:attrNameLst>
                                          <p:attrName>style.visibility</p:attrName>
                                        </p:attrNameLst>
                                      </p:cBhvr>
                                      <p:to>
                                        <p:strVal val="visible"/>
                                      </p:to>
                                    </p:set>
                                    <p:anim calcmode="lin" valueType="num">
                                      <p:cBhvr additive="base">
                                        <p:cTn id="115" dur="500"/>
                                        <p:tgtEl>
                                          <p:spTgt spid="624"/>
                                        </p:tgtEl>
                                        <p:attrNameLst>
                                          <p:attrName>ppt_w</p:attrName>
                                        </p:attrNameLst>
                                      </p:cBhvr>
                                      <p:tavLst>
                                        <p:tav tm="0">
                                          <p:val>
                                            <p:fltVal val="0"/>
                                          </p:val>
                                        </p:tav>
                                        <p:tav tm="100000">
                                          <p:val>
                                            <p:strVal val="#ppt_w"/>
                                          </p:val>
                                        </p:tav>
                                      </p:tavLst>
                                    </p:anim>
                                    <p:anim calcmode="lin" valueType="num">
                                      <p:cBhvr additive="base">
                                        <p:cTn id="116" dur="500"/>
                                        <p:tgtEl>
                                          <p:spTgt spid="624"/>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xit" presetSubtype="32" fill="hold" nodeType="clickEffect">
                                  <p:stCondLst>
                                    <p:cond delay="0"/>
                                  </p:stCondLst>
                                  <p:childTnLst>
                                    <p:anim calcmode="lin" valueType="num">
                                      <p:cBhvr additive="base">
                                        <p:cTn id="120" dur="500"/>
                                        <p:tgtEl>
                                          <p:spTgt spid="578"/>
                                        </p:tgtEl>
                                        <p:attrNameLst>
                                          <p:attrName>ppt_w</p:attrName>
                                        </p:attrNameLst>
                                      </p:cBhvr>
                                      <p:tavLst>
                                        <p:tav tm="0">
                                          <p:val>
                                            <p:strVal val="#ppt_w"/>
                                          </p:val>
                                        </p:tav>
                                        <p:tav tm="100000">
                                          <p:val>
                                            <p:fltVal val="0"/>
                                          </p:val>
                                        </p:tav>
                                      </p:tavLst>
                                    </p:anim>
                                    <p:anim calcmode="lin" valueType="num">
                                      <p:cBhvr additive="base">
                                        <p:cTn id="121" dur="500"/>
                                        <p:tgtEl>
                                          <p:spTgt spid="578"/>
                                        </p:tgtEl>
                                        <p:attrNameLst>
                                          <p:attrName>ppt_h</p:attrName>
                                        </p:attrNameLst>
                                      </p:cBhvr>
                                      <p:tavLst>
                                        <p:tav tm="0">
                                          <p:val>
                                            <p:strVal val="#ppt_h"/>
                                          </p:val>
                                        </p:tav>
                                        <p:tav tm="100000">
                                          <p:val>
                                            <p:fltVal val="0"/>
                                          </p:val>
                                        </p:tav>
                                      </p:tavLst>
                                    </p:anim>
                                    <p:set>
                                      <p:cBhvr>
                                        <p:cTn id="122" dur="1" fill="hold">
                                          <p:stCondLst>
                                            <p:cond delay="500"/>
                                          </p:stCondLst>
                                        </p:cTn>
                                        <p:tgtEl>
                                          <p:spTgt spid="5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580"/>
                                        </p:tgtEl>
                                        <p:attrNameLst>
                                          <p:attrName>style.visibility</p:attrName>
                                        </p:attrNameLst>
                                      </p:cBhvr>
                                      <p:to>
                                        <p:strVal val="visible"/>
                                      </p:to>
                                    </p:set>
                                    <p:anim calcmode="lin" valueType="num">
                                      <p:cBhvr additive="base">
                                        <p:cTn id="127" dur="2000"/>
                                        <p:tgtEl>
                                          <p:spTgt spid="580"/>
                                        </p:tgtEl>
                                        <p:attrNameLst>
                                          <p:attrName>ppt_w</p:attrName>
                                        </p:attrNameLst>
                                      </p:cBhvr>
                                      <p:tavLst>
                                        <p:tav tm="0">
                                          <p:val>
                                            <p:fltVal val="0"/>
                                          </p:val>
                                        </p:tav>
                                        <p:tav tm="100000">
                                          <p:val>
                                            <p:strVal val="#ppt_w"/>
                                          </p:val>
                                        </p:tav>
                                      </p:tavLst>
                                    </p:anim>
                                    <p:anim calcmode="lin" valueType="num">
                                      <p:cBhvr additive="base">
                                        <p:cTn id="128" dur="2000"/>
                                        <p:tgtEl>
                                          <p:spTgt spid="580"/>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618"/>
                                        </p:tgtEl>
                                        <p:attrNameLst>
                                          <p:attrName>style.visibility</p:attrName>
                                        </p:attrNameLst>
                                      </p:cBhvr>
                                      <p:to>
                                        <p:strVal val="visible"/>
                                      </p:to>
                                    </p:set>
                                    <p:anim calcmode="lin" valueType="num">
                                      <p:cBhvr additive="base">
                                        <p:cTn id="133" dur="500"/>
                                        <p:tgtEl>
                                          <p:spTgt spid="618"/>
                                        </p:tgtEl>
                                        <p:attrNameLst>
                                          <p:attrName>ppt_w</p:attrName>
                                        </p:attrNameLst>
                                      </p:cBhvr>
                                      <p:tavLst>
                                        <p:tav tm="0">
                                          <p:val>
                                            <p:fltVal val="0"/>
                                          </p:val>
                                        </p:tav>
                                        <p:tav tm="100000">
                                          <p:val>
                                            <p:strVal val="#ppt_w"/>
                                          </p:val>
                                        </p:tav>
                                      </p:tavLst>
                                    </p:anim>
                                    <p:anim calcmode="lin" valueType="num">
                                      <p:cBhvr additive="base">
                                        <p:cTn id="134" dur="500"/>
                                        <p:tgtEl>
                                          <p:spTgt spid="618"/>
                                        </p:tgtEl>
                                        <p:attrNameLst>
                                          <p:attrName>ppt_h</p:attrName>
                                        </p:attrNameLst>
                                      </p:cBhvr>
                                      <p:tavLst>
                                        <p:tav tm="0">
                                          <p:val>
                                            <p:fltVal val="0"/>
                                          </p:val>
                                        </p:tav>
                                        <p:tav tm="100000">
                                          <p:val>
                                            <p:strVal val="#ppt_h"/>
                                          </p:val>
                                        </p:tav>
                                      </p:tavLst>
                                    </p:anim>
                                  </p:childTnLst>
                                </p:cTn>
                              </p:par>
                              <p:par>
                                <p:cTn id="135" presetID="23" presetClass="entr" presetSubtype="16" fill="hold" nodeType="withEffect">
                                  <p:stCondLst>
                                    <p:cond delay="0"/>
                                  </p:stCondLst>
                                  <p:childTnLst>
                                    <p:set>
                                      <p:cBhvr>
                                        <p:cTn id="136" dur="1" fill="hold">
                                          <p:stCondLst>
                                            <p:cond delay="0"/>
                                          </p:stCondLst>
                                        </p:cTn>
                                        <p:tgtEl>
                                          <p:spTgt spid="617"/>
                                        </p:tgtEl>
                                        <p:attrNameLst>
                                          <p:attrName>style.visibility</p:attrName>
                                        </p:attrNameLst>
                                      </p:cBhvr>
                                      <p:to>
                                        <p:strVal val="visible"/>
                                      </p:to>
                                    </p:set>
                                    <p:anim calcmode="lin" valueType="num">
                                      <p:cBhvr additive="base">
                                        <p:cTn id="137" dur="500"/>
                                        <p:tgtEl>
                                          <p:spTgt spid="617"/>
                                        </p:tgtEl>
                                        <p:attrNameLst>
                                          <p:attrName>ppt_w</p:attrName>
                                        </p:attrNameLst>
                                      </p:cBhvr>
                                      <p:tavLst>
                                        <p:tav tm="0">
                                          <p:val>
                                            <p:fltVal val="0"/>
                                          </p:val>
                                        </p:tav>
                                        <p:tav tm="100000">
                                          <p:val>
                                            <p:strVal val="#ppt_w"/>
                                          </p:val>
                                        </p:tav>
                                      </p:tavLst>
                                    </p:anim>
                                    <p:anim calcmode="lin" valueType="num">
                                      <p:cBhvr additive="base">
                                        <p:cTn id="138" dur="500"/>
                                        <p:tgtEl>
                                          <p:spTgt spid="617"/>
                                        </p:tgtEl>
                                        <p:attrNameLst>
                                          <p:attrName>ppt_h</p:attrName>
                                        </p:attrNameLst>
                                      </p:cBhvr>
                                      <p:tavLst>
                                        <p:tav tm="0">
                                          <p:val>
                                            <p:fltVal val="0"/>
                                          </p:val>
                                        </p:tav>
                                        <p:tav tm="100000">
                                          <p:val>
                                            <p:strVal val="#ppt_h"/>
                                          </p:val>
                                        </p:tav>
                                      </p:tavLst>
                                    </p:anim>
                                  </p:childTnLst>
                                </p:cTn>
                              </p:par>
                              <p:par>
                                <p:cTn id="139" presetID="23" presetClass="entr" presetSubtype="16" fill="hold" nodeType="withEffect">
                                  <p:stCondLst>
                                    <p:cond delay="0"/>
                                  </p:stCondLst>
                                  <p:childTnLst>
                                    <p:set>
                                      <p:cBhvr>
                                        <p:cTn id="140" dur="1" fill="hold">
                                          <p:stCondLst>
                                            <p:cond delay="0"/>
                                          </p:stCondLst>
                                        </p:cTn>
                                        <p:tgtEl>
                                          <p:spTgt spid="586"/>
                                        </p:tgtEl>
                                        <p:attrNameLst>
                                          <p:attrName>style.visibility</p:attrName>
                                        </p:attrNameLst>
                                      </p:cBhvr>
                                      <p:to>
                                        <p:strVal val="visible"/>
                                      </p:to>
                                    </p:set>
                                    <p:anim calcmode="lin" valueType="num">
                                      <p:cBhvr additive="base">
                                        <p:cTn id="141" dur="500"/>
                                        <p:tgtEl>
                                          <p:spTgt spid="586"/>
                                        </p:tgtEl>
                                        <p:attrNameLst>
                                          <p:attrName>ppt_w</p:attrName>
                                        </p:attrNameLst>
                                      </p:cBhvr>
                                      <p:tavLst>
                                        <p:tav tm="0">
                                          <p:val>
                                            <p:fltVal val="0"/>
                                          </p:val>
                                        </p:tav>
                                        <p:tav tm="100000">
                                          <p:val>
                                            <p:strVal val="#ppt_w"/>
                                          </p:val>
                                        </p:tav>
                                      </p:tavLst>
                                    </p:anim>
                                    <p:anim calcmode="lin" valueType="num">
                                      <p:cBhvr additive="base">
                                        <p:cTn id="142" dur="500"/>
                                        <p:tgtEl>
                                          <p:spTgt spid="586"/>
                                        </p:tgtEl>
                                        <p:attrNameLst>
                                          <p:attrName>ppt_h</p:attrName>
                                        </p:attrNameLst>
                                      </p:cBhvr>
                                      <p:tavLst>
                                        <p:tav tm="0">
                                          <p:val>
                                            <p:fltVal val="0"/>
                                          </p:val>
                                        </p:tav>
                                        <p:tav tm="100000">
                                          <p:val>
                                            <p:strVal val="#ppt_h"/>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625"/>
                                        </p:tgtEl>
                                        <p:attrNameLst>
                                          <p:attrName>style.visibility</p:attrName>
                                        </p:attrNameLst>
                                      </p:cBhvr>
                                      <p:to>
                                        <p:strVal val="visible"/>
                                      </p:to>
                                    </p:set>
                                    <p:anim calcmode="lin" valueType="num">
                                      <p:cBhvr additive="base">
                                        <p:cTn id="147" dur="500"/>
                                        <p:tgtEl>
                                          <p:spTgt spid="625"/>
                                        </p:tgtEl>
                                        <p:attrNameLst>
                                          <p:attrName>ppt_w</p:attrName>
                                        </p:attrNameLst>
                                      </p:cBhvr>
                                      <p:tavLst>
                                        <p:tav tm="0">
                                          <p:val>
                                            <p:fltVal val="0"/>
                                          </p:val>
                                        </p:tav>
                                        <p:tav tm="100000">
                                          <p:val>
                                            <p:strVal val="#ppt_w"/>
                                          </p:val>
                                        </p:tav>
                                      </p:tavLst>
                                    </p:anim>
                                    <p:anim calcmode="lin" valueType="num">
                                      <p:cBhvr additive="base">
                                        <p:cTn id="148" dur="500"/>
                                        <p:tgtEl>
                                          <p:spTgt spid="625"/>
                                        </p:tgtEl>
                                        <p:attrNameLst>
                                          <p:attrName>ppt_h</p:attrName>
                                        </p:attrNameLst>
                                      </p:cBhvr>
                                      <p:tavLst>
                                        <p:tav tm="0">
                                          <p:val>
                                            <p:flt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581"/>
                                        </p:tgtEl>
                                        <p:attrNameLst>
                                          <p:attrName>style.visibility</p:attrName>
                                        </p:attrNameLst>
                                      </p:cBhvr>
                                      <p:to>
                                        <p:strVal val="visible"/>
                                      </p:to>
                                    </p:set>
                                    <p:anim calcmode="lin" valueType="num">
                                      <p:cBhvr additive="base">
                                        <p:cTn id="151" dur="500"/>
                                        <p:tgtEl>
                                          <p:spTgt spid="581"/>
                                        </p:tgtEl>
                                        <p:attrNameLst>
                                          <p:attrName>ppt_w</p:attrName>
                                        </p:attrNameLst>
                                      </p:cBhvr>
                                      <p:tavLst>
                                        <p:tav tm="0">
                                          <p:val>
                                            <p:fltVal val="0"/>
                                          </p:val>
                                        </p:tav>
                                        <p:tav tm="100000">
                                          <p:val>
                                            <p:strVal val="#ppt_w"/>
                                          </p:val>
                                        </p:tav>
                                      </p:tavLst>
                                    </p:anim>
                                    <p:anim calcmode="lin" valueType="num">
                                      <p:cBhvr additive="base">
                                        <p:cTn id="152" dur="500"/>
                                        <p:tgtEl>
                                          <p:spTgt spid="581"/>
                                        </p:tgtEl>
                                        <p:attrNameLst>
                                          <p:attrName>ppt_h</p:attrName>
                                        </p:attrNameLst>
                                      </p:cBhvr>
                                      <p:tavLst>
                                        <p:tav tm="0">
                                          <p:val>
                                            <p:flt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626"/>
                                        </p:tgtEl>
                                        <p:attrNameLst>
                                          <p:attrName>style.visibility</p:attrName>
                                        </p:attrNameLst>
                                      </p:cBhvr>
                                      <p:to>
                                        <p:strVal val="visible"/>
                                      </p:to>
                                    </p:set>
                                    <p:anim calcmode="lin" valueType="num">
                                      <p:cBhvr additive="base">
                                        <p:cTn id="155" dur="500"/>
                                        <p:tgtEl>
                                          <p:spTgt spid="626"/>
                                        </p:tgtEl>
                                        <p:attrNameLst>
                                          <p:attrName>ppt_w</p:attrName>
                                        </p:attrNameLst>
                                      </p:cBhvr>
                                      <p:tavLst>
                                        <p:tav tm="0">
                                          <p:val>
                                            <p:fltVal val="0"/>
                                          </p:val>
                                        </p:tav>
                                        <p:tav tm="100000">
                                          <p:val>
                                            <p:strVal val="#ppt_w"/>
                                          </p:val>
                                        </p:tav>
                                      </p:tavLst>
                                    </p:anim>
                                    <p:anim calcmode="lin" valueType="num">
                                      <p:cBhvr additive="base">
                                        <p:cTn id="156" dur="500"/>
                                        <p:tgtEl>
                                          <p:spTgt spid="626"/>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xit" presetSubtype="32" fill="hold" nodeType="clickEffect">
                                  <p:stCondLst>
                                    <p:cond delay="0"/>
                                  </p:stCondLst>
                                  <p:childTnLst>
                                    <p:anim calcmode="lin" valueType="num">
                                      <p:cBhvr additive="base">
                                        <p:cTn id="160" dur="500"/>
                                        <p:tgtEl>
                                          <p:spTgt spid="592"/>
                                        </p:tgtEl>
                                        <p:attrNameLst>
                                          <p:attrName>ppt_w</p:attrName>
                                        </p:attrNameLst>
                                      </p:cBhvr>
                                      <p:tavLst>
                                        <p:tav tm="0">
                                          <p:val>
                                            <p:strVal val="#ppt_w"/>
                                          </p:val>
                                        </p:tav>
                                        <p:tav tm="100000">
                                          <p:val>
                                            <p:fltVal val="0"/>
                                          </p:val>
                                        </p:tav>
                                      </p:tavLst>
                                    </p:anim>
                                    <p:anim calcmode="lin" valueType="num">
                                      <p:cBhvr additive="base">
                                        <p:cTn id="161" dur="500"/>
                                        <p:tgtEl>
                                          <p:spTgt spid="592"/>
                                        </p:tgtEl>
                                        <p:attrNameLst>
                                          <p:attrName>ppt_h</p:attrName>
                                        </p:attrNameLst>
                                      </p:cBhvr>
                                      <p:tavLst>
                                        <p:tav tm="0">
                                          <p:val>
                                            <p:strVal val="#ppt_h"/>
                                          </p:val>
                                        </p:tav>
                                        <p:tav tm="100000">
                                          <p:val>
                                            <p:fltVal val="0"/>
                                          </p:val>
                                        </p:tav>
                                      </p:tavLst>
                                    </p:anim>
                                    <p:set>
                                      <p:cBhvr>
                                        <p:cTn id="162" dur="1" fill="hold">
                                          <p:stCondLst>
                                            <p:cond delay="500"/>
                                          </p:stCondLst>
                                        </p:cTn>
                                        <p:tgtEl>
                                          <p:spTgt spid="592"/>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additive="base">
                                        <p:cTn id="164" dur="500"/>
                                        <p:tgtEl>
                                          <p:spTgt spid="582"/>
                                        </p:tgtEl>
                                        <p:attrNameLst>
                                          <p:attrName>ppt_w</p:attrName>
                                        </p:attrNameLst>
                                      </p:cBhvr>
                                      <p:tavLst>
                                        <p:tav tm="0">
                                          <p:val>
                                            <p:strVal val="#ppt_w"/>
                                          </p:val>
                                        </p:tav>
                                        <p:tav tm="100000">
                                          <p:val>
                                            <p:fltVal val="0"/>
                                          </p:val>
                                        </p:tav>
                                      </p:tavLst>
                                    </p:anim>
                                    <p:anim calcmode="lin" valueType="num">
                                      <p:cBhvr additive="base">
                                        <p:cTn id="165" dur="500"/>
                                        <p:tgtEl>
                                          <p:spTgt spid="582"/>
                                        </p:tgtEl>
                                        <p:attrNameLst>
                                          <p:attrName>ppt_h</p:attrName>
                                        </p:attrNameLst>
                                      </p:cBhvr>
                                      <p:tavLst>
                                        <p:tav tm="0">
                                          <p:val>
                                            <p:strVal val="#ppt_h"/>
                                          </p:val>
                                        </p:tav>
                                        <p:tav tm="100000">
                                          <p:val>
                                            <p:fltVal val="0"/>
                                          </p:val>
                                        </p:tav>
                                      </p:tavLst>
                                    </p:anim>
                                    <p:set>
                                      <p:cBhvr>
                                        <p:cTn id="166" dur="1" fill="hold">
                                          <p:stCondLst>
                                            <p:cond delay="500"/>
                                          </p:stCondLst>
                                        </p:cTn>
                                        <p:tgtEl>
                                          <p:spTgt spid="58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601"/>
                                        </p:tgtEl>
                                        <p:attrNameLst>
                                          <p:attrName>style.visibility</p:attrName>
                                        </p:attrNameLst>
                                      </p:cBhvr>
                                      <p:to>
                                        <p:strVal val="visible"/>
                                      </p:to>
                                    </p:set>
                                    <p:anim calcmode="lin" valueType="num">
                                      <p:cBhvr additive="base">
                                        <p:cTn id="171" dur="2000"/>
                                        <p:tgtEl>
                                          <p:spTgt spid="601"/>
                                        </p:tgtEl>
                                        <p:attrNameLst>
                                          <p:attrName>ppt_w</p:attrName>
                                        </p:attrNameLst>
                                      </p:cBhvr>
                                      <p:tavLst>
                                        <p:tav tm="0">
                                          <p:val>
                                            <p:fltVal val="0"/>
                                          </p:val>
                                        </p:tav>
                                        <p:tav tm="100000">
                                          <p:val>
                                            <p:strVal val="#ppt_w"/>
                                          </p:val>
                                        </p:tav>
                                      </p:tavLst>
                                    </p:anim>
                                    <p:anim calcmode="lin" valueType="num">
                                      <p:cBhvr additive="base">
                                        <p:cTn id="172" dur="2000"/>
                                        <p:tgtEl>
                                          <p:spTgt spid="601"/>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0"/>
                                  </p:stCondLst>
                                  <p:childTnLst>
                                    <p:set>
                                      <p:cBhvr>
                                        <p:cTn id="174" dur="1" fill="hold">
                                          <p:stCondLst>
                                            <p:cond delay="0"/>
                                          </p:stCondLst>
                                        </p:cTn>
                                        <p:tgtEl>
                                          <p:spTgt spid="585"/>
                                        </p:tgtEl>
                                        <p:attrNameLst>
                                          <p:attrName>style.visibility</p:attrName>
                                        </p:attrNameLst>
                                      </p:cBhvr>
                                      <p:to>
                                        <p:strVal val="visible"/>
                                      </p:to>
                                    </p:set>
                                    <p:anim calcmode="lin" valueType="num">
                                      <p:cBhvr additive="base">
                                        <p:cTn id="175" dur="2000"/>
                                        <p:tgtEl>
                                          <p:spTgt spid="585"/>
                                        </p:tgtEl>
                                        <p:attrNameLst>
                                          <p:attrName>ppt_w</p:attrName>
                                        </p:attrNameLst>
                                      </p:cBhvr>
                                      <p:tavLst>
                                        <p:tav tm="0">
                                          <p:val>
                                            <p:fltVal val="0"/>
                                          </p:val>
                                        </p:tav>
                                        <p:tav tm="100000">
                                          <p:val>
                                            <p:strVal val="#ppt_w"/>
                                          </p:val>
                                        </p:tav>
                                      </p:tavLst>
                                    </p:anim>
                                    <p:anim calcmode="lin" valueType="num">
                                      <p:cBhvr additive="base">
                                        <p:cTn id="176" dur="2000"/>
                                        <p:tgtEl>
                                          <p:spTgt spid="585"/>
                                        </p:tgtEl>
                                        <p:attrNameLst>
                                          <p:attrName>ppt_h</p:attrName>
                                        </p:attrNameLst>
                                      </p:cBhvr>
                                      <p:tavLst>
                                        <p:tav tm="0">
                                          <p:val>
                                            <p:fltVal val="0"/>
                                          </p:val>
                                        </p:tav>
                                        <p:tav tm="100000">
                                          <p:val>
                                            <p:strVal val="#ppt_h"/>
                                          </p:val>
                                        </p:tav>
                                      </p:tavLst>
                                    </p:anim>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nodeType="clickEffect">
                                  <p:stCondLst>
                                    <p:cond delay="0"/>
                                  </p:stCondLst>
                                  <p:childTnLst>
                                    <p:set>
                                      <p:cBhvr>
                                        <p:cTn id="180" dur="1" fill="hold">
                                          <p:stCondLst>
                                            <p:cond delay="0"/>
                                          </p:stCondLst>
                                        </p:cTn>
                                        <p:tgtEl>
                                          <p:spTgt spid="619"/>
                                        </p:tgtEl>
                                        <p:attrNameLst>
                                          <p:attrName>style.visibility</p:attrName>
                                        </p:attrNameLst>
                                      </p:cBhvr>
                                      <p:to>
                                        <p:strVal val="visible"/>
                                      </p:to>
                                    </p:set>
                                    <p:anim calcmode="lin" valueType="num">
                                      <p:cBhvr additive="base">
                                        <p:cTn id="181" dur="500"/>
                                        <p:tgtEl>
                                          <p:spTgt spid="619"/>
                                        </p:tgtEl>
                                        <p:attrNameLst>
                                          <p:attrName>ppt_w</p:attrName>
                                        </p:attrNameLst>
                                      </p:cBhvr>
                                      <p:tavLst>
                                        <p:tav tm="0">
                                          <p:val>
                                            <p:fltVal val="0"/>
                                          </p:val>
                                        </p:tav>
                                        <p:tav tm="100000">
                                          <p:val>
                                            <p:strVal val="#ppt_w"/>
                                          </p:val>
                                        </p:tav>
                                      </p:tavLst>
                                    </p:anim>
                                    <p:anim calcmode="lin" valueType="num">
                                      <p:cBhvr additive="base">
                                        <p:cTn id="182" dur="500"/>
                                        <p:tgtEl>
                                          <p:spTgt spid="619"/>
                                        </p:tgtEl>
                                        <p:attrNameLst>
                                          <p:attrName>ppt_h</p:attrName>
                                        </p:attrNameLst>
                                      </p:cBhvr>
                                      <p:tavLst>
                                        <p:tav tm="0">
                                          <p:val>
                                            <p:fltVal val="0"/>
                                          </p:val>
                                        </p:tav>
                                        <p:tav tm="100000">
                                          <p:val>
                                            <p:strVal val="#ppt_h"/>
                                          </p:val>
                                        </p:tav>
                                      </p:tavLst>
                                    </p:anim>
                                  </p:childTnLst>
                                </p:cTn>
                              </p:par>
                              <p:par>
                                <p:cTn id="183" presetID="23" presetClass="entr" presetSubtype="16" fill="hold" nodeType="withEffect">
                                  <p:stCondLst>
                                    <p:cond delay="0"/>
                                  </p:stCondLst>
                                  <p:childTnLst>
                                    <p:set>
                                      <p:cBhvr>
                                        <p:cTn id="184" dur="1" fill="hold">
                                          <p:stCondLst>
                                            <p:cond delay="0"/>
                                          </p:stCondLst>
                                        </p:cTn>
                                        <p:tgtEl>
                                          <p:spTgt spid="620"/>
                                        </p:tgtEl>
                                        <p:attrNameLst>
                                          <p:attrName>style.visibility</p:attrName>
                                        </p:attrNameLst>
                                      </p:cBhvr>
                                      <p:to>
                                        <p:strVal val="visible"/>
                                      </p:to>
                                    </p:set>
                                    <p:anim calcmode="lin" valueType="num">
                                      <p:cBhvr additive="base">
                                        <p:cTn id="185" dur="500"/>
                                        <p:tgtEl>
                                          <p:spTgt spid="620"/>
                                        </p:tgtEl>
                                        <p:attrNameLst>
                                          <p:attrName>ppt_w</p:attrName>
                                        </p:attrNameLst>
                                      </p:cBhvr>
                                      <p:tavLst>
                                        <p:tav tm="0">
                                          <p:val>
                                            <p:fltVal val="0"/>
                                          </p:val>
                                        </p:tav>
                                        <p:tav tm="100000">
                                          <p:val>
                                            <p:strVal val="#ppt_w"/>
                                          </p:val>
                                        </p:tav>
                                      </p:tavLst>
                                    </p:anim>
                                    <p:anim calcmode="lin" valueType="num">
                                      <p:cBhvr additive="base">
                                        <p:cTn id="186" dur="500"/>
                                        <p:tgtEl>
                                          <p:spTgt spid="620"/>
                                        </p:tgtEl>
                                        <p:attrNameLst>
                                          <p:attrName>ppt_h</p:attrName>
                                        </p:attrNameLst>
                                      </p:cBhvr>
                                      <p:tavLst>
                                        <p:tav tm="0">
                                          <p:val>
                                            <p:fltVal val="0"/>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nodeType="clickEffect">
                                  <p:stCondLst>
                                    <p:cond delay="0"/>
                                  </p:stCondLst>
                                  <p:childTnLst>
                                    <p:set>
                                      <p:cBhvr>
                                        <p:cTn id="190" dur="1" fill="hold">
                                          <p:stCondLst>
                                            <p:cond delay="0"/>
                                          </p:stCondLst>
                                        </p:cTn>
                                        <p:tgtEl>
                                          <p:spTgt spid="627"/>
                                        </p:tgtEl>
                                        <p:attrNameLst>
                                          <p:attrName>style.visibility</p:attrName>
                                        </p:attrNameLst>
                                      </p:cBhvr>
                                      <p:to>
                                        <p:strVal val="visible"/>
                                      </p:to>
                                    </p:set>
                                    <p:anim calcmode="lin" valueType="num">
                                      <p:cBhvr additive="base">
                                        <p:cTn id="191" dur="500"/>
                                        <p:tgtEl>
                                          <p:spTgt spid="627"/>
                                        </p:tgtEl>
                                        <p:attrNameLst>
                                          <p:attrName>ppt_w</p:attrName>
                                        </p:attrNameLst>
                                      </p:cBhvr>
                                      <p:tavLst>
                                        <p:tav tm="0">
                                          <p:val>
                                            <p:fltVal val="0"/>
                                          </p:val>
                                        </p:tav>
                                        <p:tav tm="100000">
                                          <p:val>
                                            <p:strVal val="#ppt_w"/>
                                          </p:val>
                                        </p:tav>
                                      </p:tavLst>
                                    </p:anim>
                                    <p:anim calcmode="lin" valueType="num">
                                      <p:cBhvr additive="base">
                                        <p:cTn id="192" dur="500"/>
                                        <p:tgtEl>
                                          <p:spTgt spid="627"/>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0"/>
                                  </p:stCondLst>
                                  <p:childTnLst>
                                    <p:set>
                                      <p:cBhvr>
                                        <p:cTn id="194" dur="1" fill="hold">
                                          <p:stCondLst>
                                            <p:cond delay="0"/>
                                          </p:stCondLst>
                                        </p:cTn>
                                        <p:tgtEl>
                                          <p:spTgt spid="628"/>
                                        </p:tgtEl>
                                        <p:attrNameLst>
                                          <p:attrName>style.visibility</p:attrName>
                                        </p:attrNameLst>
                                      </p:cBhvr>
                                      <p:to>
                                        <p:strVal val="visible"/>
                                      </p:to>
                                    </p:set>
                                    <p:anim calcmode="lin" valueType="num">
                                      <p:cBhvr additive="base">
                                        <p:cTn id="195" dur="500"/>
                                        <p:tgtEl>
                                          <p:spTgt spid="628"/>
                                        </p:tgtEl>
                                        <p:attrNameLst>
                                          <p:attrName>ppt_w</p:attrName>
                                        </p:attrNameLst>
                                      </p:cBhvr>
                                      <p:tavLst>
                                        <p:tav tm="0">
                                          <p:val>
                                            <p:fltVal val="0"/>
                                          </p:val>
                                        </p:tav>
                                        <p:tav tm="100000">
                                          <p:val>
                                            <p:strVal val="#ppt_w"/>
                                          </p:val>
                                        </p:tav>
                                      </p:tavLst>
                                    </p:anim>
                                    <p:anim calcmode="lin" valueType="num">
                                      <p:cBhvr additive="base">
                                        <p:cTn id="196" dur="500"/>
                                        <p:tgtEl>
                                          <p:spTgt spid="628"/>
                                        </p:tgtEl>
                                        <p:attrNameLst>
                                          <p:attrName>ppt_h</p:attrName>
                                        </p:attrNameLst>
                                      </p:cBhvr>
                                      <p:tavLst>
                                        <p:tav tm="0">
                                          <p:val>
                                            <p:fltVal val="0"/>
                                          </p:val>
                                        </p:tav>
                                        <p:tav tm="100000">
                                          <p:val>
                                            <p:strVal val="#ppt_h"/>
                                          </p:val>
                                        </p:tav>
                                      </p:tavLst>
                                    </p:anim>
                                  </p:childTnLst>
                                </p:cTn>
                              </p:par>
                              <p:par>
                                <p:cTn id="197" presetID="23" presetClass="entr" presetSubtype="16" fill="hold" nodeType="withEffect">
                                  <p:stCondLst>
                                    <p:cond delay="0"/>
                                  </p:stCondLst>
                                  <p:childTnLst>
                                    <p:set>
                                      <p:cBhvr>
                                        <p:cTn id="198" dur="1" fill="hold">
                                          <p:stCondLst>
                                            <p:cond delay="0"/>
                                          </p:stCondLst>
                                        </p:cTn>
                                        <p:tgtEl>
                                          <p:spTgt spid="629"/>
                                        </p:tgtEl>
                                        <p:attrNameLst>
                                          <p:attrName>style.visibility</p:attrName>
                                        </p:attrNameLst>
                                      </p:cBhvr>
                                      <p:to>
                                        <p:strVal val="visible"/>
                                      </p:to>
                                    </p:set>
                                    <p:anim calcmode="lin" valueType="num">
                                      <p:cBhvr additive="base">
                                        <p:cTn id="199" dur="500"/>
                                        <p:tgtEl>
                                          <p:spTgt spid="629"/>
                                        </p:tgtEl>
                                        <p:attrNameLst>
                                          <p:attrName>ppt_w</p:attrName>
                                        </p:attrNameLst>
                                      </p:cBhvr>
                                      <p:tavLst>
                                        <p:tav tm="0">
                                          <p:val>
                                            <p:fltVal val="0"/>
                                          </p:val>
                                        </p:tav>
                                        <p:tav tm="100000">
                                          <p:val>
                                            <p:strVal val="#ppt_w"/>
                                          </p:val>
                                        </p:tav>
                                      </p:tavLst>
                                    </p:anim>
                                    <p:anim calcmode="lin" valueType="num">
                                      <p:cBhvr additive="base">
                                        <p:cTn id="200" dur="500"/>
                                        <p:tgtEl>
                                          <p:spTgt spid="629"/>
                                        </p:tgtEl>
                                        <p:attrNameLst>
                                          <p:attrName>ppt_h</p:attrName>
                                        </p:attrNameLst>
                                      </p:cBhvr>
                                      <p:tavLst>
                                        <p:tav tm="0">
                                          <p:val>
                                            <p:fltVal val="0"/>
                                          </p:val>
                                        </p:tav>
                                        <p:tav tm="100000">
                                          <p:val>
                                            <p:strVal val="#ppt_h"/>
                                          </p:val>
                                        </p:tav>
                                      </p:tavLst>
                                    </p:anim>
                                  </p:childTnLst>
                                </p:cTn>
                              </p:par>
                              <p:par>
                                <p:cTn id="201" presetID="23" presetClass="entr" presetSubtype="16" fill="hold" nodeType="withEffect">
                                  <p:stCondLst>
                                    <p:cond delay="0"/>
                                  </p:stCondLst>
                                  <p:childTnLst>
                                    <p:set>
                                      <p:cBhvr>
                                        <p:cTn id="202" dur="1" fill="hold">
                                          <p:stCondLst>
                                            <p:cond delay="0"/>
                                          </p:stCondLst>
                                        </p:cTn>
                                        <p:tgtEl>
                                          <p:spTgt spid="630"/>
                                        </p:tgtEl>
                                        <p:attrNameLst>
                                          <p:attrName>style.visibility</p:attrName>
                                        </p:attrNameLst>
                                      </p:cBhvr>
                                      <p:to>
                                        <p:strVal val="visible"/>
                                      </p:to>
                                    </p:set>
                                    <p:anim calcmode="lin" valueType="num">
                                      <p:cBhvr additive="base">
                                        <p:cTn id="203" dur="500"/>
                                        <p:tgtEl>
                                          <p:spTgt spid="630"/>
                                        </p:tgtEl>
                                        <p:attrNameLst>
                                          <p:attrName>ppt_w</p:attrName>
                                        </p:attrNameLst>
                                      </p:cBhvr>
                                      <p:tavLst>
                                        <p:tav tm="0">
                                          <p:val>
                                            <p:fltVal val="0"/>
                                          </p:val>
                                        </p:tav>
                                        <p:tav tm="100000">
                                          <p:val>
                                            <p:strVal val="#ppt_w"/>
                                          </p:val>
                                        </p:tav>
                                      </p:tavLst>
                                    </p:anim>
                                    <p:anim calcmode="lin" valueType="num">
                                      <p:cBhvr additive="base">
                                        <p:cTn id="204" dur="500"/>
                                        <p:tgtEl>
                                          <p:spTgt spid="630"/>
                                        </p:tgtEl>
                                        <p:attrNameLst>
                                          <p:attrName>ppt_h</p:attrName>
                                        </p:attrNameLst>
                                      </p:cBhvr>
                                      <p:tavLst>
                                        <p:tav tm="0">
                                          <p:val>
                                            <p:fltVal val="0"/>
                                          </p:val>
                                        </p:tav>
                                        <p:tav tm="100000">
                                          <p:val>
                                            <p:strVal val="#ppt_h"/>
                                          </p:val>
                                        </p:tav>
                                      </p:tavLst>
                                    </p:anim>
                                  </p:childTnLst>
                                </p:cTn>
                              </p:par>
                              <p:par>
                                <p:cTn id="205" presetID="23" presetClass="entr" presetSubtype="16" fill="hold" nodeType="withEffect">
                                  <p:stCondLst>
                                    <p:cond delay="0"/>
                                  </p:stCondLst>
                                  <p:childTnLst>
                                    <p:set>
                                      <p:cBhvr>
                                        <p:cTn id="206" dur="1" fill="hold">
                                          <p:stCondLst>
                                            <p:cond delay="0"/>
                                          </p:stCondLst>
                                        </p:cTn>
                                        <p:tgtEl>
                                          <p:spTgt spid="631"/>
                                        </p:tgtEl>
                                        <p:attrNameLst>
                                          <p:attrName>style.visibility</p:attrName>
                                        </p:attrNameLst>
                                      </p:cBhvr>
                                      <p:to>
                                        <p:strVal val="visible"/>
                                      </p:to>
                                    </p:set>
                                    <p:anim calcmode="lin" valueType="num">
                                      <p:cBhvr additive="base">
                                        <p:cTn id="207" dur="500"/>
                                        <p:tgtEl>
                                          <p:spTgt spid="631"/>
                                        </p:tgtEl>
                                        <p:attrNameLst>
                                          <p:attrName>ppt_w</p:attrName>
                                        </p:attrNameLst>
                                      </p:cBhvr>
                                      <p:tavLst>
                                        <p:tav tm="0">
                                          <p:val>
                                            <p:fltVal val="0"/>
                                          </p:val>
                                        </p:tav>
                                        <p:tav tm="100000">
                                          <p:val>
                                            <p:strVal val="#ppt_w"/>
                                          </p:val>
                                        </p:tav>
                                      </p:tavLst>
                                    </p:anim>
                                    <p:anim calcmode="lin" valueType="num">
                                      <p:cBhvr additive="base">
                                        <p:cTn id="208" dur="500"/>
                                        <p:tgtEl>
                                          <p:spTgt spid="631"/>
                                        </p:tgtEl>
                                        <p:attrNameLst>
                                          <p:attrName>ppt_h</p:attrName>
                                        </p:attrNameLst>
                                      </p:cBhvr>
                                      <p:tavLst>
                                        <p:tav tm="0">
                                          <p:val>
                                            <p:fltVal val="0"/>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97"/>
                                        </p:tgtEl>
                                        <p:attrNameLst>
                                          <p:attrName>style.visibility</p:attrName>
                                        </p:attrNameLst>
                                      </p:cBhvr>
                                      <p:to>
                                        <p:strVal val="visible"/>
                                      </p:to>
                                    </p:set>
                                    <p:animEffect transition="in" filter="fade">
                                      <p:cBhvr>
                                        <p:cTn id="213" dur="1000"/>
                                        <p:tgtEl>
                                          <p:spTgt spid="597"/>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598"/>
                                        </p:tgtEl>
                                        <p:attrNameLst>
                                          <p:attrName>style.visibility</p:attrName>
                                        </p:attrNameLst>
                                      </p:cBhvr>
                                      <p:to>
                                        <p:strVal val="visible"/>
                                      </p:to>
                                    </p:set>
                                    <p:animEffect transition="in" filter="fade">
                                      <p:cBhvr>
                                        <p:cTn id="218" dur="80"/>
                                        <p:tgtEl>
                                          <p:spTgt spid="598"/>
                                        </p:tgtEl>
                                      </p:cBhvr>
                                    </p:animEffect>
                                  </p:childTnLst>
                                </p:cTn>
                              </p:par>
                              <p:par>
                                <p:cTn id="219" presetID="10" presetClass="entr" presetSubtype="0" fill="hold" nodeType="withEffect">
                                  <p:stCondLst>
                                    <p:cond delay="0"/>
                                  </p:stCondLst>
                                  <p:childTnLst>
                                    <p:set>
                                      <p:cBhvr>
                                        <p:cTn id="220" dur="1" fill="hold">
                                          <p:stCondLst>
                                            <p:cond delay="0"/>
                                          </p:stCondLst>
                                        </p:cTn>
                                        <p:tgtEl>
                                          <p:spTgt spid="599"/>
                                        </p:tgtEl>
                                        <p:attrNameLst>
                                          <p:attrName>style.visibility</p:attrName>
                                        </p:attrNameLst>
                                      </p:cBhvr>
                                      <p:to>
                                        <p:strVal val="visible"/>
                                      </p:to>
                                    </p:set>
                                    <p:animEffect transition="in" filter="fade">
                                      <p:cBhvr>
                                        <p:cTn id="221" dur="2000"/>
                                        <p:tgtEl>
                                          <p:spTgt spid="599"/>
                                        </p:tgtEl>
                                      </p:cBhvr>
                                    </p:animEffect>
                                  </p:childTnLst>
                                </p:cTn>
                              </p:par>
                            </p:childTnLst>
                          </p:cTn>
                        </p:par>
                      </p:childTnLst>
                    </p:cTn>
                  </p:par>
                  <p:par>
                    <p:cTn id="222" fill="hold">
                      <p:stCondLst>
                        <p:cond delay="indefinite"/>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602"/>
                                        </p:tgtEl>
                                        <p:attrNameLst>
                                          <p:attrName>style.visibility</p:attrName>
                                        </p:attrNameLst>
                                      </p:cBhvr>
                                      <p:to>
                                        <p:strVal val="visible"/>
                                      </p:to>
                                    </p:set>
                                    <p:anim calcmode="lin" valueType="num">
                                      <p:cBhvr additive="base">
                                        <p:cTn id="226" dur="500"/>
                                        <p:tgtEl>
                                          <p:spTgt spid="602"/>
                                        </p:tgtEl>
                                        <p:attrNameLst>
                                          <p:attrName>ppt_w</p:attrName>
                                        </p:attrNameLst>
                                      </p:cBhvr>
                                      <p:tavLst>
                                        <p:tav tm="0">
                                          <p:val>
                                            <p:fltVal val="0"/>
                                          </p:val>
                                        </p:tav>
                                        <p:tav tm="100000">
                                          <p:val>
                                            <p:strVal val="#ppt_w"/>
                                          </p:val>
                                        </p:tav>
                                      </p:tavLst>
                                    </p:anim>
                                    <p:anim calcmode="lin" valueType="num">
                                      <p:cBhvr additive="base">
                                        <p:cTn id="227" dur="500"/>
                                        <p:tgtEl>
                                          <p:spTgt spid="602"/>
                                        </p:tgtEl>
                                        <p:attrNameLst>
                                          <p:attrName>ppt_h</p:attrName>
                                        </p:attrNameLst>
                                      </p:cBhvr>
                                      <p:tavLst>
                                        <p:tav tm="0">
                                          <p:val>
                                            <p:fltVal val="0"/>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16" fill="hold" nodeType="clickEffect">
                                  <p:stCondLst>
                                    <p:cond delay="0"/>
                                  </p:stCondLst>
                                  <p:childTnLst>
                                    <p:set>
                                      <p:cBhvr>
                                        <p:cTn id="231" dur="1" fill="hold">
                                          <p:stCondLst>
                                            <p:cond delay="0"/>
                                          </p:stCondLst>
                                        </p:cTn>
                                        <p:tgtEl>
                                          <p:spTgt spid="603"/>
                                        </p:tgtEl>
                                        <p:attrNameLst>
                                          <p:attrName>style.visibility</p:attrName>
                                        </p:attrNameLst>
                                      </p:cBhvr>
                                      <p:to>
                                        <p:strVal val="visible"/>
                                      </p:to>
                                    </p:set>
                                    <p:anim calcmode="lin" valueType="num">
                                      <p:cBhvr additive="base">
                                        <p:cTn id="232" dur="500"/>
                                        <p:tgtEl>
                                          <p:spTgt spid="603"/>
                                        </p:tgtEl>
                                        <p:attrNameLst>
                                          <p:attrName>ppt_w</p:attrName>
                                        </p:attrNameLst>
                                      </p:cBhvr>
                                      <p:tavLst>
                                        <p:tav tm="0">
                                          <p:val>
                                            <p:fltVal val="0"/>
                                          </p:val>
                                        </p:tav>
                                        <p:tav tm="100000">
                                          <p:val>
                                            <p:strVal val="#ppt_w"/>
                                          </p:val>
                                        </p:tav>
                                      </p:tavLst>
                                    </p:anim>
                                    <p:anim calcmode="lin" valueType="num">
                                      <p:cBhvr additive="base">
                                        <p:cTn id="233" dur="500"/>
                                        <p:tgtEl>
                                          <p:spTgt spid="603"/>
                                        </p:tgtEl>
                                        <p:attrNameLst>
                                          <p:attrName>ppt_h</p:attrName>
                                        </p:attrNameLst>
                                      </p:cBhvr>
                                      <p:tavLst>
                                        <p:tav tm="0">
                                          <p:val>
                                            <p:fltVal val="0"/>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632"/>
                                        </p:tgtEl>
                                        <p:attrNameLst>
                                          <p:attrName>style.visibility</p:attrName>
                                        </p:attrNameLst>
                                      </p:cBhvr>
                                      <p:to>
                                        <p:strVal val="visible"/>
                                      </p:to>
                                    </p:set>
                                    <p:anim calcmode="lin" valueType="num">
                                      <p:cBhvr additive="base">
                                        <p:cTn id="238" dur="500"/>
                                        <p:tgtEl>
                                          <p:spTgt spid="632"/>
                                        </p:tgtEl>
                                        <p:attrNameLst>
                                          <p:attrName>ppt_w</p:attrName>
                                        </p:attrNameLst>
                                      </p:cBhvr>
                                      <p:tavLst>
                                        <p:tav tm="0">
                                          <p:val>
                                            <p:fltVal val="0"/>
                                          </p:val>
                                        </p:tav>
                                        <p:tav tm="100000">
                                          <p:val>
                                            <p:strVal val="#ppt_w"/>
                                          </p:val>
                                        </p:tav>
                                      </p:tavLst>
                                    </p:anim>
                                    <p:anim calcmode="lin" valueType="num">
                                      <p:cBhvr additive="base">
                                        <p:cTn id="239" dur="500"/>
                                        <p:tgtEl>
                                          <p:spTgt spid="632"/>
                                        </p:tgtEl>
                                        <p:attrNameLst>
                                          <p:attrName>ppt_h</p:attrName>
                                        </p:attrNameLst>
                                      </p:cBhvr>
                                      <p:tavLst>
                                        <p:tav tm="0">
                                          <p:val>
                                            <p:fltVal val="0"/>
                                          </p:val>
                                        </p:tav>
                                        <p:tav tm="100000">
                                          <p:val>
                                            <p:strVal val="#ppt_h"/>
                                          </p:val>
                                        </p:tav>
                                      </p:tavLst>
                                    </p:anim>
                                  </p:childTnLst>
                                </p:cTn>
                              </p:par>
                              <p:par>
                                <p:cTn id="240" presetID="23" presetClass="entr" presetSubtype="16" fill="hold" nodeType="withEffect">
                                  <p:stCondLst>
                                    <p:cond delay="0"/>
                                  </p:stCondLst>
                                  <p:childTnLst>
                                    <p:set>
                                      <p:cBhvr>
                                        <p:cTn id="241" dur="1" fill="hold">
                                          <p:stCondLst>
                                            <p:cond delay="0"/>
                                          </p:stCondLst>
                                        </p:cTn>
                                        <p:tgtEl>
                                          <p:spTgt spid="633"/>
                                        </p:tgtEl>
                                        <p:attrNameLst>
                                          <p:attrName>style.visibility</p:attrName>
                                        </p:attrNameLst>
                                      </p:cBhvr>
                                      <p:to>
                                        <p:strVal val="visible"/>
                                      </p:to>
                                    </p:set>
                                    <p:anim calcmode="lin" valueType="num">
                                      <p:cBhvr additive="base">
                                        <p:cTn id="242" dur="500"/>
                                        <p:tgtEl>
                                          <p:spTgt spid="633"/>
                                        </p:tgtEl>
                                        <p:attrNameLst>
                                          <p:attrName>ppt_w</p:attrName>
                                        </p:attrNameLst>
                                      </p:cBhvr>
                                      <p:tavLst>
                                        <p:tav tm="0">
                                          <p:val>
                                            <p:fltVal val="0"/>
                                          </p:val>
                                        </p:tav>
                                        <p:tav tm="100000">
                                          <p:val>
                                            <p:strVal val="#ppt_w"/>
                                          </p:val>
                                        </p:tav>
                                      </p:tavLst>
                                    </p:anim>
                                    <p:anim calcmode="lin" valueType="num">
                                      <p:cBhvr additive="base">
                                        <p:cTn id="243" dur="500"/>
                                        <p:tgtEl>
                                          <p:spTgt spid="633"/>
                                        </p:tgtEl>
                                        <p:attrNameLst>
                                          <p:attrName>ppt_h</p:attrName>
                                        </p:attrNameLst>
                                      </p:cBhvr>
                                      <p:tavLst>
                                        <p:tav tm="0">
                                          <p:val>
                                            <p:fltVal val="0"/>
                                          </p:val>
                                        </p:tav>
                                        <p:tav tm="100000">
                                          <p:val>
                                            <p:strVal val="#ppt_h"/>
                                          </p:val>
                                        </p:tav>
                                      </p:tavLst>
                                    </p:anim>
                                  </p:childTnLst>
                                </p:cTn>
                              </p:par>
                              <p:par>
                                <p:cTn id="244" presetID="23" presetClass="entr" presetSubtype="16" fill="hold" nodeType="withEffect">
                                  <p:stCondLst>
                                    <p:cond delay="0"/>
                                  </p:stCondLst>
                                  <p:childTnLst>
                                    <p:set>
                                      <p:cBhvr>
                                        <p:cTn id="245" dur="1" fill="hold">
                                          <p:stCondLst>
                                            <p:cond delay="0"/>
                                          </p:stCondLst>
                                        </p:cTn>
                                        <p:tgtEl>
                                          <p:spTgt spid="634"/>
                                        </p:tgtEl>
                                        <p:attrNameLst>
                                          <p:attrName>style.visibility</p:attrName>
                                        </p:attrNameLst>
                                      </p:cBhvr>
                                      <p:to>
                                        <p:strVal val="visible"/>
                                      </p:to>
                                    </p:set>
                                    <p:anim calcmode="lin" valueType="num">
                                      <p:cBhvr additive="base">
                                        <p:cTn id="246" dur="500"/>
                                        <p:tgtEl>
                                          <p:spTgt spid="634"/>
                                        </p:tgtEl>
                                        <p:attrNameLst>
                                          <p:attrName>ppt_w</p:attrName>
                                        </p:attrNameLst>
                                      </p:cBhvr>
                                      <p:tavLst>
                                        <p:tav tm="0">
                                          <p:val>
                                            <p:fltVal val="0"/>
                                          </p:val>
                                        </p:tav>
                                        <p:tav tm="100000">
                                          <p:val>
                                            <p:strVal val="#ppt_w"/>
                                          </p:val>
                                        </p:tav>
                                      </p:tavLst>
                                    </p:anim>
                                    <p:anim calcmode="lin" valueType="num">
                                      <p:cBhvr additive="base">
                                        <p:cTn id="247" dur="500"/>
                                        <p:tgtEl>
                                          <p:spTgt spid="634"/>
                                        </p:tgtEl>
                                        <p:attrNameLst>
                                          <p:attrName>ppt_h</p:attrName>
                                        </p:attrNameLst>
                                      </p:cBhvr>
                                      <p:tavLst>
                                        <p:tav tm="0">
                                          <p:val>
                                            <p:fltVal val="0"/>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604"/>
                                        </p:tgtEl>
                                        <p:attrNameLst>
                                          <p:attrName>style.visibility</p:attrName>
                                        </p:attrNameLst>
                                      </p:cBhvr>
                                      <p:to>
                                        <p:strVal val="visible"/>
                                      </p:to>
                                    </p:set>
                                    <p:animEffect transition="in" filter="fade">
                                      <p:cBhvr>
                                        <p:cTn id="252" dur="1000"/>
                                        <p:tgtEl>
                                          <p:spTgt spid="604"/>
                                        </p:tgtEl>
                                      </p:cBhvr>
                                    </p:animEffect>
                                  </p:childTnLst>
                                </p:cTn>
                              </p:par>
                            </p:childTnLst>
                          </p:cTn>
                        </p:par>
                      </p:childTnLst>
                    </p:cTn>
                  </p:par>
                  <p:par>
                    <p:cTn id="253" fill="hold">
                      <p:stCondLst>
                        <p:cond delay="indefinite"/>
                      </p:stCondLst>
                      <p:childTnLst>
                        <p:par>
                          <p:cTn id="254" fill="hold">
                            <p:stCondLst>
                              <p:cond delay="0"/>
                            </p:stCondLst>
                            <p:childTnLst>
                              <p:par>
                                <p:cTn id="255" presetID="23" presetClass="entr" presetSubtype="16" fill="hold" nodeType="clickEffect">
                                  <p:stCondLst>
                                    <p:cond delay="0"/>
                                  </p:stCondLst>
                                  <p:childTnLst>
                                    <p:set>
                                      <p:cBhvr>
                                        <p:cTn id="256" dur="1" fill="hold">
                                          <p:stCondLst>
                                            <p:cond delay="0"/>
                                          </p:stCondLst>
                                        </p:cTn>
                                        <p:tgtEl>
                                          <p:spTgt spid="607"/>
                                        </p:tgtEl>
                                        <p:attrNameLst>
                                          <p:attrName>style.visibility</p:attrName>
                                        </p:attrNameLst>
                                      </p:cBhvr>
                                      <p:to>
                                        <p:strVal val="visible"/>
                                      </p:to>
                                    </p:set>
                                    <p:anim calcmode="lin" valueType="num">
                                      <p:cBhvr additive="base">
                                        <p:cTn id="257" dur="500"/>
                                        <p:tgtEl>
                                          <p:spTgt spid="607"/>
                                        </p:tgtEl>
                                        <p:attrNameLst>
                                          <p:attrName>ppt_w</p:attrName>
                                        </p:attrNameLst>
                                      </p:cBhvr>
                                      <p:tavLst>
                                        <p:tav tm="0">
                                          <p:val>
                                            <p:fltVal val="0"/>
                                          </p:val>
                                        </p:tav>
                                        <p:tav tm="100000">
                                          <p:val>
                                            <p:strVal val="#ppt_w"/>
                                          </p:val>
                                        </p:tav>
                                      </p:tavLst>
                                    </p:anim>
                                    <p:anim calcmode="lin" valueType="num">
                                      <p:cBhvr additive="base">
                                        <p:cTn id="258" dur="500"/>
                                        <p:tgtEl>
                                          <p:spTgt spid="607"/>
                                        </p:tgtEl>
                                        <p:attrNameLst>
                                          <p:attrName>ppt_h</p:attrName>
                                        </p:attrNameLst>
                                      </p:cBhvr>
                                      <p:tavLst>
                                        <p:tav tm="0">
                                          <p:val>
                                            <p:fltVal val="0"/>
                                          </p:val>
                                        </p:tav>
                                        <p:tav tm="100000">
                                          <p:val>
                                            <p:strVal val="#ppt_h"/>
                                          </p:val>
                                        </p:tav>
                                      </p:tavLst>
                                    </p:anim>
                                  </p:childTnLst>
                                </p:cTn>
                              </p:par>
                            </p:childTnLst>
                          </p:cTn>
                        </p:par>
                      </p:childTnLst>
                    </p:cTn>
                  </p:par>
                  <p:par>
                    <p:cTn id="259" fill="hold">
                      <p:stCondLst>
                        <p:cond delay="indefinite"/>
                      </p:stCondLst>
                      <p:childTnLst>
                        <p:par>
                          <p:cTn id="260" fill="hold">
                            <p:stCondLst>
                              <p:cond delay="0"/>
                            </p:stCondLst>
                            <p:childTnLst>
                              <p:par>
                                <p:cTn id="261" presetID="23" presetClass="entr" presetSubtype="16" fill="hold" nodeType="clickEffect">
                                  <p:stCondLst>
                                    <p:cond delay="0"/>
                                  </p:stCondLst>
                                  <p:childTnLst>
                                    <p:set>
                                      <p:cBhvr>
                                        <p:cTn id="262" dur="1" fill="hold">
                                          <p:stCondLst>
                                            <p:cond delay="0"/>
                                          </p:stCondLst>
                                        </p:cTn>
                                        <p:tgtEl>
                                          <p:spTgt spid="608"/>
                                        </p:tgtEl>
                                        <p:attrNameLst>
                                          <p:attrName>style.visibility</p:attrName>
                                        </p:attrNameLst>
                                      </p:cBhvr>
                                      <p:to>
                                        <p:strVal val="visible"/>
                                      </p:to>
                                    </p:set>
                                    <p:anim calcmode="lin" valueType="num">
                                      <p:cBhvr additive="base">
                                        <p:cTn id="263" dur="500"/>
                                        <p:tgtEl>
                                          <p:spTgt spid="608"/>
                                        </p:tgtEl>
                                        <p:attrNameLst>
                                          <p:attrName>ppt_w</p:attrName>
                                        </p:attrNameLst>
                                      </p:cBhvr>
                                      <p:tavLst>
                                        <p:tav tm="0">
                                          <p:val>
                                            <p:fltVal val="0"/>
                                          </p:val>
                                        </p:tav>
                                        <p:tav tm="100000">
                                          <p:val>
                                            <p:strVal val="#ppt_w"/>
                                          </p:val>
                                        </p:tav>
                                      </p:tavLst>
                                    </p:anim>
                                    <p:anim calcmode="lin" valueType="num">
                                      <p:cBhvr additive="base">
                                        <p:cTn id="264" dur="500"/>
                                        <p:tgtEl>
                                          <p:spTgt spid="608"/>
                                        </p:tgtEl>
                                        <p:attrNameLst>
                                          <p:attrName>ppt_h</p:attrName>
                                        </p:attrNameLst>
                                      </p:cBhvr>
                                      <p:tavLst>
                                        <p:tav tm="0">
                                          <p:val>
                                            <p:fltVal val="0"/>
                                          </p:val>
                                        </p:tav>
                                        <p:tav tm="100000">
                                          <p:val>
                                            <p:strVal val="#ppt_h"/>
                                          </p:val>
                                        </p:tav>
                                      </p:tavLst>
                                    </p:anim>
                                  </p:childTnLst>
                                </p:cTn>
                              </p:par>
                            </p:childTnLst>
                          </p:cTn>
                        </p:par>
                      </p:childTnLst>
                    </p:cTn>
                  </p:par>
                  <p:par>
                    <p:cTn id="265" fill="hold">
                      <p:stCondLst>
                        <p:cond delay="indefinite"/>
                      </p:stCondLst>
                      <p:childTnLst>
                        <p:par>
                          <p:cTn id="266" fill="hold">
                            <p:stCondLst>
                              <p:cond delay="0"/>
                            </p:stCondLst>
                            <p:childTnLst>
                              <p:par>
                                <p:cTn id="267" presetID="23" presetClass="entr" presetSubtype="16" fill="hold" nodeType="clickEffect">
                                  <p:stCondLst>
                                    <p:cond delay="0"/>
                                  </p:stCondLst>
                                  <p:childTnLst>
                                    <p:set>
                                      <p:cBhvr>
                                        <p:cTn id="268" dur="1" fill="hold">
                                          <p:stCondLst>
                                            <p:cond delay="0"/>
                                          </p:stCondLst>
                                        </p:cTn>
                                        <p:tgtEl>
                                          <p:spTgt spid="635"/>
                                        </p:tgtEl>
                                        <p:attrNameLst>
                                          <p:attrName>style.visibility</p:attrName>
                                        </p:attrNameLst>
                                      </p:cBhvr>
                                      <p:to>
                                        <p:strVal val="visible"/>
                                      </p:to>
                                    </p:set>
                                    <p:anim calcmode="lin" valueType="num">
                                      <p:cBhvr additive="base">
                                        <p:cTn id="269" dur="500"/>
                                        <p:tgtEl>
                                          <p:spTgt spid="635"/>
                                        </p:tgtEl>
                                        <p:attrNameLst>
                                          <p:attrName>ppt_w</p:attrName>
                                        </p:attrNameLst>
                                      </p:cBhvr>
                                      <p:tavLst>
                                        <p:tav tm="0">
                                          <p:val>
                                            <p:fltVal val="0"/>
                                          </p:val>
                                        </p:tav>
                                        <p:tav tm="100000">
                                          <p:val>
                                            <p:strVal val="#ppt_w"/>
                                          </p:val>
                                        </p:tav>
                                      </p:tavLst>
                                    </p:anim>
                                    <p:anim calcmode="lin" valueType="num">
                                      <p:cBhvr additive="base">
                                        <p:cTn id="270" dur="500"/>
                                        <p:tgtEl>
                                          <p:spTgt spid="635"/>
                                        </p:tgtEl>
                                        <p:attrNameLst>
                                          <p:attrName>ppt_h</p:attrName>
                                        </p:attrNameLst>
                                      </p:cBhvr>
                                      <p:tavLst>
                                        <p:tav tm="0">
                                          <p:val>
                                            <p:fltVal val="0"/>
                                          </p:val>
                                        </p:tav>
                                        <p:tav tm="100000">
                                          <p:val>
                                            <p:strVal val="#ppt_h"/>
                                          </p:val>
                                        </p:tav>
                                      </p:tavLst>
                                    </p:anim>
                                  </p:childTnLst>
                                </p:cTn>
                              </p:par>
                              <p:par>
                                <p:cTn id="271" presetID="23" presetClass="entr" presetSubtype="16" fill="hold" nodeType="withEffect">
                                  <p:stCondLst>
                                    <p:cond delay="0"/>
                                  </p:stCondLst>
                                  <p:childTnLst>
                                    <p:set>
                                      <p:cBhvr>
                                        <p:cTn id="272" dur="1" fill="hold">
                                          <p:stCondLst>
                                            <p:cond delay="0"/>
                                          </p:stCondLst>
                                        </p:cTn>
                                        <p:tgtEl>
                                          <p:spTgt spid="636"/>
                                        </p:tgtEl>
                                        <p:attrNameLst>
                                          <p:attrName>style.visibility</p:attrName>
                                        </p:attrNameLst>
                                      </p:cBhvr>
                                      <p:to>
                                        <p:strVal val="visible"/>
                                      </p:to>
                                    </p:set>
                                    <p:anim calcmode="lin" valueType="num">
                                      <p:cBhvr additive="base">
                                        <p:cTn id="273" dur="500"/>
                                        <p:tgtEl>
                                          <p:spTgt spid="636"/>
                                        </p:tgtEl>
                                        <p:attrNameLst>
                                          <p:attrName>ppt_w</p:attrName>
                                        </p:attrNameLst>
                                      </p:cBhvr>
                                      <p:tavLst>
                                        <p:tav tm="0">
                                          <p:val>
                                            <p:fltVal val="0"/>
                                          </p:val>
                                        </p:tav>
                                        <p:tav tm="100000">
                                          <p:val>
                                            <p:strVal val="#ppt_w"/>
                                          </p:val>
                                        </p:tav>
                                      </p:tavLst>
                                    </p:anim>
                                    <p:anim calcmode="lin" valueType="num">
                                      <p:cBhvr additive="base">
                                        <p:cTn id="274" dur="500"/>
                                        <p:tgtEl>
                                          <p:spTgt spid="636"/>
                                        </p:tgtEl>
                                        <p:attrNameLst>
                                          <p:attrName>ppt_h</p:attrName>
                                        </p:attrNameLst>
                                      </p:cBhvr>
                                      <p:tavLst>
                                        <p:tav tm="0">
                                          <p:val>
                                            <p:fltVal val="0"/>
                                          </p:val>
                                        </p:tav>
                                        <p:tav tm="100000">
                                          <p:val>
                                            <p:strVal val="#ppt_h"/>
                                          </p:val>
                                        </p:tav>
                                      </p:tavLst>
                                    </p:anim>
                                  </p:childTnLst>
                                </p:cTn>
                              </p:par>
                              <p:par>
                                <p:cTn id="275" presetID="23" presetClass="entr" presetSubtype="16" fill="hold" nodeType="withEffect">
                                  <p:stCondLst>
                                    <p:cond delay="0"/>
                                  </p:stCondLst>
                                  <p:childTnLst>
                                    <p:set>
                                      <p:cBhvr>
                                        <p:cTn id="276" dur="1" fill="hold">
                                          <p:stCondLst>
                                            <p:cond delay="0"/>
                                          </p:stCondLst>
                                        </p:cTn>
                                        <p:tgtEl>
                                          <p:spTgt spid="584"/>
                                        </p:tgtEl>
                                        <p:attrNameLst>
                                          <p:attrName>style.visibility</p:attrName>
                                        </p:attrNameLst>
                                      </p:cBhvr>
                                      <p:to>
                                        <p:strVal val="visible"/>
                                      </p:to>
                                    </p:set>
                                    <p:anim calcmode="lin" valueType="num">
                                      <p:cBhvr additive="base">
                                        <p:cTn id="277" dur="500"/>
                                        <p:tgtEl>
                                          <p:spTgt spid="584"/>
                                        </p:tgtEl>
                                        <p:attrNameLst>
                                          <p:attrName>ppt_w</p:attrName>
                                        </p:attrNameLst>
                                      </p:cBhvr>
                                      <p:tavLst>
                                        <p:tav tm="0">
                                          <p:val>
                                            <p:fltVal val="0"/>
                                          </p:val>
                                        </p:tav>
                                        <p:tav tm="100000">
                                          <p:val>
                                            <p:strVal val="#ppt_w"/>
                                          </p:val>
                                        </p:tav>
                                      </p:tavLst>
                                    </p:anim>
                                    <p:anim calcmode="lin" valueType="num">
                                      <p:cBhvr additive="base">
                                        <p:cTn id="278" dur="500"/>
                                        <p:tgtEl>
                                          <p:spTgt spid="584"/>
                                        </p:tgtEl>
                                        <p:attrNameLst>
                                          <p:attrName>ppt_h</p:attrName>
                                        </p:attrNameLst>
                                      </p:cBhvr>
                                      <p:tavLst>
                                        <p:tav tm="0">
                                          <p:val>
                                            <p:fltVal val="0"/>
                                          </p:val>
                                        </p:tav>
                                        <p:tav tm="100000">
                                          <p:val>
                                            <p:strVal val="#ppt_h"/>
                                          </p:val>
                                        </p:tav>
                                      </p:tavLst>
                                    </p:anim>
                                  </p:childTnLst>
                                </p:cTn>
                              </p:par>
                              <p:par>
                                <p:cTn id="279" presetID="23" presetClass="entr" presetSubtype="16" fill="hold" nodeType="withEffect">
                                  <p:stCondLst>
                                    <p:cond delay="0"/>
                                  </p:stCondLst>
                                  <p:childTnLst>
                                    <p:set>
                                      <p:cBhvr>
                                        <p:cTn id="280" dur="1" fill="hold">
                                          <p:stCondLst>
                                            <p:cond delay="0"/>
                                          </p:stCondLst>
                                        </p:cTn>
                                        <p:tgtEl>
                                          <p:spTgt spid="637"/>
                                        </p:tgtEl>
                                        <p:attrNameLst>
                                          <p:attrName>style.visibility</p:attrName>
                                        </p:attrNameLst>
                                      </p:cBhvr>
                                      <p:to>
                                        <p:strVal val="visible"/>
                                      </p:to>
                                    </p:set>
                                    <p:anim calcmode="lin" valueType="num">
                                      <p:cBhvr additive="base">
                                        <p:cTn id="281" dur="500"/>
                                        <p:tgtEl>
                                          <p:spTgt spid="637"/>
                                        </p:tgtEl>
                                        <p:attrNameLst>
                                          <p:attrName>ppt_w</p:attrName>
                                        </p:attrNameLst>
                                      </p:cBhvr>
                                      <p:tavLst>
                                        <p:tav tm="0">
                                          <p:val>
                                            <p:fltVal val="0"/>
                                          </p:val>
                                        </p:tav>
                                        <p:tav tm="100000">
                                          <p:val>
                                            <p:strVal val="#ppt_w"/>
                                          </p:val>
                                        </p:tav>
                                      </p:tavLst>
                                    </p:anim>
                                    <p:anim calcmode="lin" valueType="num">
                                      <p:cBhvr additive="base">
                                        <p:cTn id="282" dur="500"/>
                                        <p:tgtEl>
                                          <p:spTgt spid="637"/>
                                        </p:tgtEl>
                                        <p:attrNameLst>
                                          <p:attrName>ppt_h</p:attrName>
                                        </p:attrNameLst>
                                      </p:cBhvr>
                                      <p:tavLst>
                                        <p:tav tm="0">
                                          <p:val>
                                            <p:fltVal val="0"/>
                                          </p:val>
                                        </p:tav>
                                        <p:tav tm="100000">
                                          <p:val>
                                            <p:strVal val="#ppt_h"/>
                                          </p:val>
                                        </p:tav>
                                      </p:tavLst>
                                    </p:anim>
                                  </p:childTnLst>
                                </p:cTn>
                              </p:par>
                              <p:par>
                                <p:cTn id="283" presetID="23" presetClass="entr" presetSubtype="16" fill="hold" nodeType="withEffect">
                                  <p:stCondLst>
                                    <p:cond delay="0"/>
                                  </p:stCondLst>
                                  <p:childTnLst>
                                    <p:set>
                                      <p:cBhvr>
                                        <p:cTn id="284" dur="1" fill="hold">
                                          <p:stCondLst>
                                            <p:cond delay="0"/>
                                          </p:stCondLst>
                                        </p:cTn>
                                        <p:tgtEl>
                                          <p:spTgt spid="638"/>
                                        </p:tgtEl>
                                        <p:attrNameLst>
                                          <p:attrName>style.visibility</p:attrName>
                                        </p:attrNameLst>
                                      </p:cBhvr>
                                      <p:to>
                                        <p:strVal val="visible"/>
                                      </p:to>
                                    </p:set>
                                    <p:anim calcmode="lin" valueType="num">
                                      <p:cBhvr additive="base">
                                        <p:cTn id="285" dur="500"/>
                                        <p:tgtEl>
                                          <p:spTgt spid="638"/>
                                        </p:tgtEl>
                                        <p:attrNameLst>
                                          <p:attrName>ppt_w</p:attrName>
                                        </p:attrNameLst>
                                      </p:cBhvr>
                                      <p:tavLst>
                                        <p:tav tm="0">
                                          <p:val>
                                            <p:fltVal val="0"/>
                                          </p:val>
                                        </p:tav>
                                        <p:tav tm="100000">
                                          <p:val>
                                            <p:strVal val="#ppt_w"/>
                                          </p:val>
                                        </p:tav>
                                      </p:tavLst>
                                    </p:anim>
                                    <p:anim calcmode="lin" valueType="num">
                                      <p:cBhvr additive="base">
                                        <p:cTn id="286" dur="500"/>
                                        <p:tgtEl>
                                          <p:spTgt spid="638"/>
                                        </p:tgtEl>
                                        <p:attrNameLst>
                                          <p:attrName>ppt_h</p:attrName>
                                        </p:attrNameLst>
                                      </p:cBhvr>
                                      <p:tavLst>
                                        <p:tav tm="0">
                                          <p:val>
                                            <p:fltVal val="0"/>
                                          </p:val>
                                        </p:tav>
                                        <p:tav tm="100000">
                                          <p:val>
                                            <p:strVal val="#ppt_h"/>
                                          </p:val>
                                        </p:tav>
                                      </p:tavLst>
                                    </p:anim>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nodeType="clickEffect">
                                  <p:stCondLst>
                                    <p:cond delay="0"/>
                                  </p:stCondLst>
                                  <p:childTnLst>
                                    <p:set>
                                      <p:cBhvr>
                                        <p:cTn id="290" dur="1" fill="hold">
                                          <p:stCondLst>
                                            <p:cond delay="0"/>
                                          </p:stCondLst>
                                        </p:cTn>
                                        <p:tgtEl>
                                          <p:spTgt spid="609"/>
                                        </p:tgtEl>
                                        <p:attrNameLst>
                                          <p:attrName>style.visibility</p:attrName>
                                        </p:attrNameLst>
                                      </p:cBhvr>
                                      <p:to>
                                        <p:strVal val="visible"/>
                                      </p:to>
                                    </p:set>
                                    <p:animEffect transition="in" filter="fade">
                                      <p:cBhvr>
                                        <p:cTn id="291" dur="80"/>
                                        <p:tgtEl>
                                          <p:spTgt spid="609"/>
                                        </p:tgtEl>
                                      </p:cBhvr>
                                    </p:animEffect>
                                  </p:childTnLst>
                                </p:cTn>
                              </p:par>
                              <p:par>
                                <p:cTn id="292" presetID="10" presetClass="entr" presetSubtype="0" fill="hold" nodeType="withEffect">
                                  <p:stCondLst>
                                    <p:cond delay="0"/>
                                  </p:stCondLst>
                                  <p:childTnLst>
                                    <p:set>
                                      <p:cBhvr>
                                        <p:cTn id="293" dur="1" fill="hold">
                                          <p:stCondLst>
                                            <p:cond delay="0"/>
                                          </p:stCondLst>
                                        </p:cTn>
                                        <p:tgtEl>
                                          <p:spTgt spid="610"/>
                                        </p:tgtEl>
                                        <p:attrNameLst>
                                          <p:attrName>style.visibility</p:attrName>
                                        </p:attrNameLst>
                                      </p:cBhvr>
                                      <p:to>
                                        <p:strVal val="visible"/>
                                      </p:to>
                                    </p:set>
                                    <p:animEffect transition="in" filter="fade">
                                      <p:cBhvr>
                                        <p:cTn id="294" dur="2000"/>
                                        <p:tgtEl>
                                          <p:spTgt spid="610"/>
                                        </p:tgtEl>
                                      </p:cBhvr>
                                    </p:animEffect>
                                  </p:childTnLst>
                                </p:cTn>
                              </p:par>
                              <p:par>
                                <p:cTn id="295" presetID="10" presetClass="entr" presetSubtype="0" fill="hold" nodeType="withEffect">
                                  <p:stCondLst>
                                    <p:cond delay="0"/>
                                  </p:stCondLst>
                                  <p:childTnLst>
                                    <p:set>
                                      <p:cBhvr>
                                        <p:cTn id="296" dur="1" fill="hold">
                                          <p:stCondLst>
                                            <p:cond delay="0"/>
                                          </p:stCondLst>
                                        </p:cTn>
                                        <p:tgtEl>
                                          <p:spTgt spid="610"/>
                                        </p:tgtEl>
                                        <p:attrNameLst>
                                          <p:attrName>style.visibility</p:attrName>
                                        </p:attrNameLst>
                                      </p:cBhvr>
                                      <p:to>
                                        <p:strVal val="visible"/>
                                      </p:to>
                                    </p:set>
                                    <p:animEffect transition="in" filter="fade">
                                      <p:cBhvr>
                                        <p:cTn id="297" dur="500"/>
                                        <p:tgtEl>
                                          <p:spTgt spid="610"/>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11"/>
                                        </p:tgtEl>
                                        <p:attrNameLst>
                                          <p:attrName>style.visibility</p:attrName>
                                        </p:attrNameLst>
                                      </p:cBhvr>
                                      <p:to>
                                        <p:strVal val="visible"/>
                                      </p:to>
                                    </p:set>
                                    <p:animEffect transition="in" filter="fade">
                                      <p:cBhvr>
                                        <p:cTn id="302" dur="1000"/>
                                        <p:tgtEl>
                                          <p:spTgt spid="611"/>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612"/>
                                        </p:tgtEl>
                                        <p:attrNameLst>
                                          <p:attrName>style.visibility</p:attrName>
                                        </p:attrNameLst>
                                      </p:cBhvr>
                                      <p:to>
                                        <p:strVal val="visible"/>
                                      </p:to>
                                    </p:set>
                                    <p:animEffect transition="in" filter="fade">
                                      <p:cBhvr>
                                        <p:cTn id="307" dur="80"/>
                                        <p:tgtEl>
                                          <p:spTgt spid="612"/>
                                        </p:tgtEl>
                                      </p:cBhvr>
                                    </p:animEffect>
                                  </p:childTnLst>
                                </p:cTn>
                              </p:par>
                            </p:childTnLst>
                          </p:cTn>
                        </p:par>
                      </p:childTnLst>
                    </p:cTn>
                  </p:par>
                  <p:par>
                    <p:cTn id="308" fill="hold">
                      <p:stCondLst>
                        <p:cond delay="indefinite"/>
                      </p:stCondLst>
                      <p:childTnLst>
                        <p:par>
                          <p:cTn id="309" fill="hold">
                            <p:stCondLst>
                              <p:cond delay="0"/>
                            </p:stCondLst>
                            <p:childTnLst>
                              <p:par>
                                <p:cTn id="310" presetID="23" presetClass="entr" presetSubtype="16" fill="hold" nodeType="clickEffect">
                                  <p:stCondLst>
                                    <p:cond delay="0"/>
                                  </p:stCondLst>
                                  <p:childTnLst>
                                    <p:set>
                                      <p:cBhvr>
                                        <p:cTn id="311" dur="1" fill="hold">
                                          <p:stCondLst>
                                            <p:cond delay="0"/>
                                          </p:stCondLst>
                                        </p:cTn>
                                        <p:tgtEl>
                                          <p:spTgt spid="621"/>
                                        </p:tgtEl>
                                        <p:attrNameLst>
                                          <p:attrName>style.visibility</p:attrName>
                                        </p:attrNameLst>
                                      </p:cBhvr>
                                      <p:to>
                                        <p:strVal val="visible"/>
                                      </p:to>
                                    </p:set>
                                    <p:anim calcmode="lin" valueType="num">
                                      <p:cBhvr additive="base">
                                        <p:cTn id="312" dur="500"/>
                                        <p:tgtEl>
                                          <p:spTgt spid="621"/>
                                        </p:tgtEl>
                                        <p:attrNameLst>
                                          <p:attrName>ppt_w</p:attrName>
                                        </p:attrNameLst>
                                      </p:cBhvr>
                                      <p:tavLst>
                                        <p:tav tm="0">
                                          <p:val>
                                            <p:fltVal val="0"/>
                                          </p:val>
                                        </p:tav>
                                        <p:tav tm="100000">
                                          <p:val>
                                            <p:strVal val="#ppt_w"/>
                                          </p:val>
                                        </p:tav>
                                      </p:tavLst>
                                    </p:anim>
                                    <p:anim calcmode="lin" valueType="num">
                                      <p:cBhvr additive="base">
                                        <p:cTn id="313" dur="500"/>
                                        <p:tgtEl>
                                          <p:spTgt spid="621"/>
                                        </p:tgtEl>
                                        <p:attrNameLst>
                                          <p:attrName>ppt_h</p:attrName>
                                        </p:attrNameLst>
                                      </p:cBhvr>
                                      <p:tavLst>
                                        <p:tav tm="0">
                                          <p:val>
                                            <p:fltVal val="0"/>
                                          </p:val>
                                        </p:tav>
                                        <p:tav tm="100000">
                                          <p:val>
                                            <p:strVal val="#ppt_h"/>
                                          </p:val>
                                        </p:tav>
                                      </p:tavLst>
                                    </p:anim>
                                  </p:childTnLst>
                                </p:cTn>
                              </p:par>
                            </p:childTnLst>
                          </p:cTn>
                        </p:par>
                      </p:childTnLst>
                    </p:cTn>
                  </p:par>
                  <p:par>
                    <p:cTn id="314" fill="hold">
                      <p:stCondLst>
                        <p:cond delay="indefinite"/>
                      </p:stCondLst>
                      <p:childTnLst>
                        <p:par>
                          <p:cTn id="315" fill="hold">
                            <p:stCondLst>
                              <p:cond delay="0"/>
                            </p:stCondLst>
                            <p:childTnLst>
                              <p:par>
                                <p:cTn id="316" presetID="23" presetClass="entr" presetSubtype="16" fill="hold" nodeType="clickEffect">
                                  <p:stCondLst>
                                    <p:cond delay="0"/>
                                  </p:stCondLst>
                                  <p:childTnLst>
                                    <p:set>
                                      <p:cBhvr>
                                        <p:cTn id="317" dur="1" fill="hold">
                                          <p:stCondLst>
                                            <p:cond delay="0"/>
                                          </p:stCondLst>
                                        </p:cTn>
                                        <p:tgtEl>
                                          <p:spTgt spid="613"/>
                                        </p:tgtEl>
                                        <p:attrNameLst>
                                          <p:attrName>style.visibility</p:attrName>
                                        </p:attrNameLst>
                                      </p:cBhvr>
                                      <p:to>
                                        <p:strVal val="visible"/>
                                      </p:to>
                                    </p:set>
                                    <p:anim calcmode="lin" valueType="num">
                                      <p:cBhvr additive="base">
                                        <p:cTn id="318" dur="500"/>
                                        <p:tgtEl>
                                          <p:spTgt spid="613"/>
                                        </p:tgtEl>
                                        <p:attrNameLst>
                                          <p:attrName>ppt_w</p:attrName>
                                        </p:attrNameLst>
                                      </p:cBhvr>
                                      <p:tavLst>
                                        <p:tav tm="0">
                                          <p:val>
                                            <p:fltVal val="0"/>
                                          </p:val>
                                        </p:tav>
                                        <p:tav tm="100000">
                                          <p:val>
                                            <p:strVal val="#ppt_w"/>
                                          </p:val>
                                        </p:tav>
                                      </p:tavLst>
                                    </p:anim>
                                    <p:anim calcmode="lin" valueType="num">
                                      <p:cBhvr additive="base">
                                        <p:cTn id="319" dur="500"/>
                                        <p:tgtEl>
                                          <p:spTgt spid="613"/>
                                        </p:tgtEl>
                                        <p:attrNameLst>
                                          <p:attrName>ppt_h</p:attrName>
                                        </p:attrNameLst>
                                      </p:cBhvr>
                                      <p:tavLst>
                                        <p:tav tm="0">
                                          <p:val>
                                            <p:fltVal val="0"/>
                                          </p:val>
                                        </p:tav>
                                        <p:tav tm="100000">
                                          <p:val>
                                            <p:strVal val="#ppt_h"/>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ntr" presetSubtype="4" fill="hold" nodeType="clickEffect">
                                  <p:stCondLst>
                                    <p:cond delay="0"/>
                                  </p:stCondLst>
                                  <p:childTnLst>
                                    <p:set>
                                      <p:cBhvr>
                                        <p:cTn id="323" dur="1" fill="hold">
                                          <p:stCondLst>
                                            <p:cond delay="0"/>
                                          </p:stCondLst>
                                        </p:cTn>
                                        <p:tgtEl>
                                          <p:spTgt spid="640"/>
                                        </p:tgtEl>
                                        <p:attrNameLst>
                                          <p:attrName>style.visibility</p:attrName>
                                        </p:attrNameLst>
                                      </p:cBhvr>
                                      <p:to>
                                        <p:strVal val="visible"/>
                                      </p:to>
                                    </p:set>
                                    <p:anim calcmode="lin" valueType="num">
                                      <p:cBhvr additive="base">
                                        <p:cTn id="324" dur="500"/>
                                        <p:tgtEl>
                                          <p:spTgt spid="6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4E79"/>
        </a:solidFill>
        <a:effectLst/>
      </p:bgPr>
    </p:bg>
    <p:spTree>
      <p:nvGrpSpPr>
        <p:cNvPr id="1" name="Shape 82"/>
        <p:cNvGrpSpPr/>
        <p:nvPr/>
      </p:nvGrpSpPr>
      <p:grpSpPr>
        <a:xfrm>
          <a:off x="0" y="0"/>
          <a:ext cx="0" cy="0"/>
          <a:chOff x="0" y="0"/>
          <a:chExt cx="0" cy="0"/>
        </a:xfrm>
      </p:grpSpPr>
      <p:sp>
        <p:nvSpPr>
          <p:cNvPr id="83" name="Google Shape;83;p2"/>
          <p:cNvSpPr txBox="1">
            <a:spLocks noGrp="1"/>
          </p:cNvSpPr>
          <p:nvPr>
            <p:ph type="ctrTitle"/>
          </p:nvPr>
        </p:nvSpPr>
        <p:spPr>
          <a:xfrm>
            <a:off x="908685" y="852170"/>
            <a:ext cx="9759315"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Rockwell" panose="02060603020205020403"/>
              <a:buNone/>
            </a:pPr>
            <a:r>
              <a:rPr lang="en-US" sz="8000">
                <a:solidFill>
                  <a:schemeClr val="lt1"/>
                </a:solidFill>
                <a:latin typeface="Rockwell" panose="02060603020205020403"/>
                <a:ea typeface="Rockwell" panose="02060603020205020403"/>
                <a:cs typeface="Rockwell" panose="02060603020205020403"/>
                <a:sym typeface="Rockwell" panose="02060603020205020403"/>
              </a:rPr>
              <a:t>SULFURIC ACID VÀ MUỐI SUNFATE</a:t>
            </a:r>
            <a:endParaRPr sz="8000">
              <a:solidFill>
                <a:schemeClr val="lt1"/>
              </a:solidFill>
              <a:latin typeface="Rockwell" panose="02060603020205020403"/>
              <a:ea typeface="Rockwell" panose="02060603020205020403"/>
              <a:cs typeface="Rockwell" panose="02060603020205020403"/>
              <a:sym typeface="Rockwell" panose="02060603020205020403"/>
            </a:endParaRPr>
          </a:p>
        </p:txBody>
      </p:sp>
      <p:cxnSp>
        <p:nvCxnSpPr>
          <p:cNvPr id="84" name="Google Shape;84;p2"/>
          <p:cNvCxnSpPr/>
          <p:nvPr/>
        </p:nvCxnSpPr>
        <p:spPr>
          <a:xfrm>
            <a:off x="3579677" y="3278339"/>
            <a:ext cx="4914900" cy="0"/>
          </a:xfrm>
          <a:prstGeom prst="straightConnector1">
            <a:avLst/>
          </a:prstGeom>
          <a:noFill/>
          <a:ln w="19050" cap="flat" cmpd="sng">
            <a:solidFill>
              <a:schemeClr val="lt1"/>
            </a:solidFill>
            <a:prstDash val="solid"/>
            <a:miter lim="800000"/>
            <a:headEnd type="none" w="sm" len="sm"/>
            <a:tailEnd type="none" w="sm" len="sm"/>
          </a:ln>
        </p:spPr>
      </p:cxnSp>
      <p:sp>
        <p:nvSpPr>
          <p:cNvPr id="85" name="Google Shape;85;p2"/>
          <p:cNvSpPr txBox="1">
            <a:spLocks noGrp="1"/>
          </p:cNvSpPr>
          <p:nvPr>
            <p:ph type="subTitle" idx="1"/>
          </p:nvPr>
        </p:nvSpPr>
        <p:spPr>
          <a:xfrm>
            <a:off x="1524000" y="333188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vi-VN" altLang="en-US" sz="2800">
                <a:solidFill>
                  <a:schemeClr val="lt1"/>
                </a:solidFill>
                <a:latin typeface="Tahoma" panose="020B0604030504040204"/>
                <a:ea typeface="Tahoma" panose="020B0604030504040204"/>
                <a:cs typeface="Tahoma" panose="020B0604030504040204"/>
                <a:sym typeface="Tahoma" panose="020B0604030504040204"/>
              </a:rPr>
              <a:t>CÁNH </a:t>
            </a:r>
            <a:r>
              <a:rPr lang="vi-VN" altLang="en-US" sz="2800" u="heavy">
                <a:solidFill>
                  <a:schemeClr val="lt1"/>
                </a:solidFill>
                <a:latin typeface="Tahoma" panose="020B0604030504040204"/>
                <a:ea typeface="Tahoma" panose="020B0604030504040204"/>
                <a:cs typeface="Tahoma" panose="020B0604030504040204"/>
                <a:sym typeface="Tahoma" panose="020B0604030504040204"/>
              </a:rPr>
              <a:t>DIỀU</a:t>
            </a:r>
            <a:endParaRPr lang="vi-VN" altLang="en-US" sz="2800">
              <a:solidFill>
                <a:schemeClr val="lt1"/>
              </a:solidFill>
              <a:latin typeface="Tahoma" panose="020B0604030504040204"/>
              <a:ea typeface="Tahoma" panose="020B0604030504040204"/>
              <a:cs typeface="Tahoma" panose="020B0604030504040204"/>
              <a:sym typeface="Tahoma" panose="020B0604030504040204"/>
            </a:endParaRPr>
          </a:p>
        </p:txBody>
      </p:sp>
      <p:pic>
        <p:nvPicPr>
          <p:cNvPr id="86" name="Google Shape;86;p2"/>
          <p:cNvPicPr preferRelativeResize="0"/>
          <p:nvPr/>
        </p:nvPicPr>
        <p:blipFill rotWithShape="1">
          <a:blip r:embed="rId3"/>
          <a:srcRect/>
          <a:stretch>
            <a:fillRect/>
          </a:stretch>
        </p:blipFill>
        <p:spPr>
          <a:xfrm rot="631394">
            <a:off x="3790715" y="4482751"/>
            <a:ext cx="3194131" cy="3194131"/>
          </a:xfrm>
          <a:prstGeom prst="rect">
            <a:avLst/>
          </a:prstGeom>
          <a:noFill/>
          <a:ln>
            <a:noFill/>
          </a:ln>
        </p:spPr>
      </p:pic>
      <p:pic>
        <p:nvPicPr>
          <p:cNvPr id="87" name="Google Shape;87;p2"/>
          <p:cNvPicPr preferRelativeResize="0"/>
          <p:nvPr/>
        </p:nvPicPr>
        <p:blipFill rotWithShape="1">
          <a:blip r:embed="rId4"/>
          <a:srcRect/>
          <a:stretch>
            <a:fillRect/>
          </a:stretch>
        </p:blipFill>
        <p:spPr>
          <a:xfrm rot="1338607" flipH="1">
            <a:off x="-587261" y="1663257"/>
            <a:ext cx="2684499" cy="2684499"/>
          </a:xfrm>
          <a:prstGeom prst="rect">
            <a:avLst/>
          </a:prstGeom>
          <a:noFill/>
          <a:ln>
            <a:noFill/>
          </a:ln>
        </p:spPr>
      </p:pic>
      <p:pic>
        <p:nvPicPr>
          <p:cNvPr id="88" name="Google Shape;88;p2"/>
          <p:cNvPicPr preferRelativeResize="0"/>
          <p:nvPr/>
        </p:nvPicPr>
        <p:blipFill rotWithShape="1">
          <a:blip r:embed="rId5"/>
          <a:srcRect/>
          <a:stretch>
            <a:fillRect/>
          </a:stretch>
        </p:blipFill>
        <p:spPr>
          <a:xfrm rot="-521031">
            <a:off x="1920309" y="4797205"/>
            <a:ext cx="2453456" cy="2453456"/>
          </a:xfrm>
          <a:prstGeom prst="rect">
            <a:avLst/>
          </a:prstGeom>
          <a:noFill/>
          <a:ln>
            <a:noFill/>
          </a:ln>
        </p:spPr>
      </p:pic>
      <p:pic>
        <p:nvPicPr>
          <p:cNvPr id="89" name="Google Shape;89;p2"/>
          <p:cNvPicPr preferRelativeResize="0"/>
          <p:nvPr/>
        </p:nvPicPr>
        <p:blipFill rotWithShape="1">
          <a:blip r:embed="rId6"/>
          <a:srcRect/>
          <a:stretch>
            <a:fillRect/>
          </a:stretch>
        </p:blipFill>
        <p:spPr>
          <a:xfrm rot="1213697">
            <a:off x="-491837" y="3688628"/>
            <a:ext cx="3245427" cy="3245427"/>
          </a:xfrm>
          <a:prstGeom prst="rect">
            <a:avLst/>
          </a:prstGeom>
          <a:noFill/>
          <a:ln>
            <a:noFill/>
          </a:ln>
        </p:spPr>
      </p:pic>
      <p:pic>
        <p:nvPicPr>
          <p:cNvPr id="90" name="Google Shape;90;p2"/>
          <p:cNvPicPr preferRelativeResize="0"/>
          <p:nvPr/>
        </p:nvPicPr>
        <p:blipFill rotWithShape="1">
          <a:blip r:embed="rId7"/>
          <a:srcRect/>
          <a:stretch>
            <a:fillRect/>
          </a:stretch>
        </p:blipFill>
        <p:spPr>
          <a:xfrm rot="-1148875">
            <a:off x="8514237" y="-118161"/>
            <a:ext cx="3005286" cy="3005286"/>
          </a:xfrm>
          <a:prstGeom prst="rect">
            <a:avLst/>
          </a:prstGeom>
          <a:noFill/>
          <a:ln>
            <a:noFill/>
          </a:ln>
        </p:spPr>
      </p:pic>
      <p:pic>
        <p:nvPicPr>
          <p:cNvPr id="91" name="Google Shape;91;p2"/>
          <p:cNvPicPr preferRelativeResize="0"/>
          <p:nvPr/>
        </p:nvPicPr>
        <p:blipFill rotWithShape="1">
          <a:blip r:embed="rId8"/>
          <a:srcRect/>
          <a:stretch>
            <a:fillRect/>
          </a:stretch>
        </p:blipFill>
        <p:spPr>
          <a:xfrm rot="-2710505">
            <a:off x="10171718" y="145767"/>
            <a:ext cx="1574403" cy="1574403"/>
          </a:xfrm>
          <a:prstGeom prst="rect">
            <a:avLst/>
          </a:prstGeom>
          <a:noFill/>
          <a:ln>
            <a:noFill/>
          </a:ln>
        </p:spPr>
      </p:pic>
      <p:pic>
        <p:nvPicPr>
          <p:cNvPr id="92" name="Google Shape;92;p2"/>
          <p:cNvPicPr preferRelativeResize="0"/>
          <p:nvPr/>
        </p:nvPicPr>
        <p:blipFill rotWithShape="1">
          <a:blip r:embed="rId9"/>
          <a:srcRect/>
          <a:stretch>
            <a:fillRect/>
          </a:stretch>
        </p:blipFill>
        <p:spPr>
          <a:xfrm rot="-1079210">
            <a:off x="10917677" y="783939"/>
            <a:ext cx="1488402" cy="14884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263525" y="376555"/>
            <a:ext cx="5089525"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574040" y="476885"/>
            <a:ext cx="90487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623822" y="1628775"/>
            <a:ext cx="3860165" cy="547370"/>
            <a:chOff x="4176647" y="4973955"/>
            <a:chExt cx="3860165" cy="547370"/>
          </a:xfrm>
        </p:grpSpPr>
        <p:sp>
          <p:nvSpPr>
            <p:cNvPr id="29" name="Rectangle: Rounded Corners 28"/>
            <p:cNvSpPr/>
            <p:nvPr/>
          </p:nvSpPr>
          <p:spPr>
            <a:xfrm>
              <a:off x="4176647" y="4973955"/>
              <a:ext cx="3511550" cy="547370"/>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6067" y="5041900"/>
              <a:ext cx="3420745" cy="460375"/>
            </a:xfrm>
            <a:prstGeom prst="rect">
              <a:avLst/>
            </a:prstGeom>
            <a:noFill/>
          </p:spPr>
          <p:txBody>
            <a:bodyPr wrap="square" rtlCol="0">
              <a:spAutoFit/>
            </a:bodyPr>
            <a:lstStyle/>
            <a:p>
              <a:r>
                <a:rPr lang="vi-VN" altLang="en-US" sz="2400" b="1">
                  <a:solidFill>
                    <a:schemeClr val="bg1"/>
                  </a:solidFill>
                </a:rPr>
                <a:t>4. </a:t>
              </a:r>
              <a:r>
                <a:rPr lang="en-US" sz="2400" b="1">
                  <a:solidFill>
                    <a:schemeClr val="bg1"/>
                  </a:solidFill>
                </a:rPr>
                <a:t>TÍNH HÁO NƯỚC</a:t>
              </a:r>
            </a:p>
          </p:txBody>
        </p:sp>
      </p:grpSp>
      <p:grpSp>
        <p:nvGrpSpPr>
          <p:cNvPr id="63" name="Group 62"/>
          <p:cNvGrpSpPr/>
          <p:nvPr/>
        </p:nvGrpSpPr>
        <p:grpSpPr>
          <a:xfrm>
            <a:off x="703990" y="2452592"/>
            <a:ext cx="10611710" cy="1320298"/>
            <a:chOff x="703990" y="2452592"/>
            <a:chExt cx="10611710" cy="1320298"/>
          </a:xfrm>
        </p:grpSpPr>
        <p:sp>
          <p:nvSpPr>
            <p:cNvPr id="37" name="TextBox 36"/>
            <p:cNvSpPr txBox="1"/>
            <p:nvPr/>
          </p:nvSpPr>
          <p:spPr>
            <a:xfrm>
              <a:off x="1522493" y="2452592"/>
              <a:ext cx="9793207" cy="1320298"/>
            </a:xfrm>
            <a:prstGeom prst="rect">
              <a:avLst/>
            </a:prstGeom>
            <a:noFill/>
          </p:spPr>
          <p:txBody>
            <a:bodyPr wrap="square" rtlCol="0">
              <a:spAutoFit/>
            </a:bodyPr>
            <a:lstStyle/>
            <a:p>
              <a:pPr>
                <a:lnSpc>
                  <a:spcPct val="125000"/>
                </a:lnSpc>
              </a:pPr>
              <a:r>
                <a:rPr lang="vi-VN" sz="2200"/>
                <a:t>Dung dịch sulfuric acid đặc hấp thụ mạnh nước. Nó có khả năng chiếm nước của nhiều hợp chất hoặc chiếm các nguyên tố O và H (thành phần của nước) trong nhiều hợp chất. </a:t>
              </a:r>
            </a:p>
          </p:txBody>
        </p:sp>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990" y="2609977"/>
              <a:ext cx="790448" cy="790448"/>
            </a:xfrm>
            <a:prstGeom prst="rect">
              <a:avLst/>
            </a:prstGeom>
          </p:spPr>
        </p:pic>
      </p:grpSp>
      <p:pic>
        <p:nvPicPr>
          <p:cNvPr id="33" name="Picture 32"/>
          <p:cNvPicPr>
            <a:picLocks noChangeAspect="1"/>
          </p:cNvPicPr>
          <p:nvPr/>
        </p:nvPicPr>
        <p:blipFill rotWithShape="1">
          <a:blip r:embed="rId16"/>
          <a:srcRect t="24286" b="8406"/>
          <a:stretch>
            <a:fillRect/>
          </a:stretch>
        </p:blipFill>
        <p:spPr>
          <a:xfrm>
            <a:off x="809730" y="3939023"/>
            <a:ext cx="5171970" cy="2691296"/>
          </a:xfrm>
          <a:prstGeom prst="rect">
            <a:avLst/>
          </a:prstGeom>
          <a:ln w="38100">
            <a:solidFill>
              <a:schemeClr val="tx1"/>
            </a:solidFill>
          </a:ln>
        </p:spPr>
      </p:pic>
      <p:grpSp>
        <p:nvGrpSpPr>
          <p:cNvPr id="34" name="Group 33"/>
          <p:cNvGrpSpPr/>
          <p:nvPr/>
        </p:nvGrpSpPr>
        <p:grpSpPr>
          <a:xfrm rot="20844553">
            <a:off x="6346786" y="3801628"/>
            <a:ext cx="2612409" cy="2132579"/>
            <a:chOff x="3429000" y="1916584"/>
            <a:chExt cx="5250868" cy="4286423"/>
          </a:xfrm>
        </p:grpSpPr>
        <p:pic>
          <p:nvPicPr>
            <p:cNvPr id="3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a:spLocks noChangeAspect="1"/>
            </p:cNvSpPr>
            <p:nvPr>
              <p:custDataLst>
                <p:tags r:id="rId7"/>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0" name="TextBox 39"/>
            <p:cNvSpPr txBox="1">
              <a:spLocks noChangeAspect="1"/>
            </p:cNvSpPr>
            <p:nvPr>
              <p:custDataLst>
                <p:tags r:id="rId8"/>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1" name="TextBox 40"/>
            <p:cNvSpPr txBox="1">
              <a:spLocks noChangeAspect="1"/>
            </p:cNvSpPr>
            <p:nvPr>
              <p:custDataLst>
                <p:tags r:id="rId9"/>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2" name="TextBox 41"/>
            <p:cNvSpPr txBox="1">
              <a:spLocks noChangeAspect="1"/>
            </p:cNvSpPr>
            <p:nvPr>
              <p:custDataLst>
                <p:tags r:id="rId10"/>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3" name="TextBox 42"/>
            <p:cNvSpPr txBox="1">
              <a:spLocks noChangeAspect="1"/>
            </p:cNvSpPr>
            <p:nvPr>
              <p:custDataLst>
                <p:tags r:id="rId11"/>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4" name="TextBox 43"/>
            <p:cNvSpPr txBox="1">
              <a:spLocks noChangeAspect="1"/>
            </p:cNvSpPr>
            <p:nvPr>
              <p:custDataLst>
                <p:tags r:id="rId12"/>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5" name="TextBox 44"/>
            <p:cNvSpPr txBox="1">
              <a:spLocks noChangeAspect="1"/>
            </p:cNvSpPr>
            <p:nvPr>
              <p:custDataLst>
                <p:tags r:id="rId13"/>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grpSp>
        <p:nvGrpSpPr>
          <p:cNvPr id="57" name="Group 56"/>
          <p:cNvGrpSpPr/>
          <p:nvPr/>
        </p:nvGrpSpPr>
        <p:grpSpPr>
          <a:xfrm>
            <a:off x="9022582" y="3761546"/>
            <a:ext cx="1429518" cy="1227013"/>
            <a:chOff x="9365482" y="3929186"/>
            <a:chExt cx="1429518" cy="1227013"/>
          </a:xfrm>
        </p:grpSpPr>
        <p:pic>
          <p:nvPicPr>
            <p:cNvPr id="46" name="Picture 45"/>
            <p:cNvPicPr>
              <a:picLocks noChangeAspect="1"/>
            </p:cNvPicPr>
            <p:nvPr/>
          </p:nvPicPr>
          <p:blipFill>
            <a:blip r:embed="rId18"/>
            <a:stretch>
              <a:fillRect/>
            </a:stretch>
          </p:blipFill>
          <p:spPr>
            <a:xfrm>
              <a:off x="9365482" y="3929186"/>
              <a:ext cx="1429518" cy="1227013"/>
            </a:xfrm>
            <a:prstGeom prst="rect">
              <a:avLst/>
            </a:prstGeom>
          </p:spPr>
        </p:pic>
        <p:sp>
          <p:nvSpPr>
            <p:cNvPr id="51" name="TextBox 50"/>
            <p:cNvSpPr txBox="1">
              <a:spLocks noChangeAspect="1"/>
            </p:cNvSpPr>
            <p:nvPr>
              <p:custDataLst>
                <p:tags r:id="rId4"/>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53" name="TextBox 52"/>
            <p:cNvSpPr txBox="1">
              <a:spLocks noChangeAspect="1"/>
            </p:cNvSpPr>
            <p:nvPr>
              <p:custDataLst>
                <p:tags r:id="rId5"/>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55" name="TextBox 54"/>
            <p:cNvSpPr txBox="1">
              <a:spLocks noChangeAspect="1"/>
            </p:cNvSpPr>
            <p:nvPr>
              <p:custDataLst>
                <p:tags r:id="rId6"/>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grpSp>
        <p:nvGrpSpPr>
          <p:cNvPr id="58" name="Group 57"/>
          <p:cNvGrpSpPr/>
          <p:nvPr/>
        </p:nvGrpSpPr>
        <p:grpSpPr>
          <a:xfrm rot="1324622">
            <a:off x="10171259" y="4820269"/>
            <a:ext cx="1429518" cy="1227013"/>
            <a:chOff x="9365482" y="3929186"/>
            <a:chExt cx="1429518" cy="1227013"/>
          </a:xfrm>
        </p:grpSpPr>
        <p:pic>
          <p:nvPicPr>
            <p:cNvPr id="59" name="Picture 58"/>
            <p:cNvPicPr>
              <a:picLocks noChangeAspect="1"/>
            </p:cNvPicPr>
            <p:nvPr/>
          </p:nvPicPr>
          <p:blipFill>
            <a:blip r:embed="rId18"/>
            <a:stretch>
              <a:fillRect/>
            </a:stretch>
          </p:blipFill>
          <p:spPr>
            <a:xfrm>
              <a:off x="9365482" y="3929186"/>
              <a:ext cx="1429518" cy="1227013"/>
            </a:xfrm>
            <a:prstGeom prst="rect">
              <a:avLst/>
            </a:prstGeom>
          </p:spPr>
        </p:pic>
        <p:sp>
          <p:nvSpPr>
            <p:cNvPr id="60" name="TextBox 59"/>
            <p:cNvSpPr txBox="1">
              <a:spLocks noChangeAspect="1"/>
            </p:cNvSpPr>
            <p:nvPr>
              <p:custDataLst>
                <p:tags r:id="rId1"/>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61" name="TextBox 60"/>
            <p:cNvSpPr txBox="1">
              <a:spLocks noChangeAspect="1"/>
            </p:cNvSpPr>
            <p:nvPr>
              <p:custDataLst>
                <p:tags r:id="rId2"/>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62" name="TextBox 61"/>
            <p:cNvSpPr txBox="1">
              <a:spLocks noChangeAspect="1"/>
            </p:cNvSpPr>
            <p:nvPr>
              <p:custDataLst>
                <p:tags r:id="rId3"/>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25"/>
          <p:cNvGrpSpPr/>
          <p:nvPr/>
        </p:nvGrpSpPr>
        <p:grpSpPr>
          <a:xfrm>
            <a:off x="8936181" y="0"/>
            <a:ext cx="3890553" cy="6904758"/>
            <a:chOff x="8936181" y="0"/>
            <a:chExt cx="3890553" cy="6904758"/>
          </a:xfrm>
        </p:grpSpPr>
        <p:grpSp>
          <p:nvGrpSpPr>
            <p:cNvPr id="646" name="Google Shape;646;p25"/>
            <p:cNvGrpSpPr/>
            <p:nvPr/>
          </p:nvGrpSpPr>
          <p:grpSpPr>
            <a:xfrm>
              <a:off x="9055676" y="0"/>
              <a:ext cx="3136324" cy="6858000"/>
              <a:chOff x="9055676" y="0"/>
              <a:chExt cx="3136324" cy="6858000"/>
            </a:xfrm>
          </p:grpSpPr>
          <p:sp>
            <p:nvSpPr>
              <p:cNvPr id="647" name="Google Shape;647;p2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8" name="Google Shape;648;p2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9" name="Google Shape;649;p2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0" name="Google Shape;650;p2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1" name="Google Shape;651;p2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652" name="Google Shape;652;p25"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653" name="Google Shape;653;p25"/>
          <p:cNvSpPr txBox="1"/>
          <p:nvPr/>
        </p:nvSpPr>
        <p:spPr>
          <a:xfrm>
            <a:off x="2804160" y="304800"/>
            <a:ext cx="3958590" cy="582295"/>
          </a:xfrm>
          <a:prstGeom prst="rect">
            <a:avLst/>
          </a:prstGeom>
          <a:solidFill>
            <a:srgbClr val="F420D9"/>
          </a:solidFill>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vi-VN" altLang="en-US" sz="3200" b="1">
                <a:solidFill>
                  <a:schemeClr val="bg1"/>
                </a:solidFill>
                <a:latin typeface="Arial" panose="020B0604020202020204"/>
                <a:ea typeface="Arial" panose="020B0604020202020204"/>
                <a:cs typeface="Arial" panose="020B0604020202020204"/>
                <a:sym typeface="Arial" panose="020B0604020202020204"/>
              </a:rPr>
              <a:t>4. </a:t>
            </a:r>
            <a:r>
              <a:rPr lang="en-US" sz="3200" b="1">
                <a:solidFill>
                  <a:schemeClr val="bg1"/>
                </a:solidFill>
                <a:latin typeface="Arial" panose="020B0604020202020204"/>
                <a:ea typeface="Arial" panose="020B0604020202020204"/>
                <a:cs typeface="Arial" panose="020B0604020202020204"/>
                <a:sym typeface="Arial" panose="020B0604020202020204"/>
              </a:rPr>
              <a:t>Tính háo nước</a:t>
            </a:r>
          </a:p>
        </p:txBody>
      </p:sp>
      <p:sp>
        <p:nvSpPr>
          <p:cNvPr id="654" name="Google Shape;654;p25"/>
          <p:cNvSpPr txBox="1"/>
          <p:nvPr/>
        </p:nvSpPr>
        <p:spPr>
          <a:xfrm>
            <a:off x="0" y="1219200"/>
            <a:ext cx="883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FF0000"/>
                </a:solidFill>
                <a:latin typeface="Arial" panose="020B0604020202020204"/>
                <a:ea typeface="Arial" panose="020B0604020202020204"/>
                <a:cs typeface="Arial" panose="020B0604020202020204"/>
                <a:sym typeface="Arial" panose="020B0604020202020204"/>
              </a:rPr>
              <a:t>5</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             CuSO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4K</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FF0000"/>
                </a:solidFill>
                <a:latin typeface="Arial" panose="020B0604020202020204"/>
                <a:ea typeface="Arial" panose="020B0604020202020204"/>
                <a:cs typeface="Arial" panose="020B0604020202020204"/>
                <a:sym typeface="Arial" panose="020B0604020202020204"/>
              </a:rPr>
              <a:t>5</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55" name="Google Shape;655;p25"/>
          <p:cNvCxnSpPr/>
          <p:nvPr/>
        </p:nvCxnSpPr>
        <p:spPr>
          <a:xfrm>
            <a:off x="3962400" y="1524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56" name="Google Shape;656;p25"/>
          <p:cNvSpPr txBox="1"/>
          <p:nvPr/>
        </p:nvSpPr>
        <p:spPr>
          <a:xfrm>
            <a:off x="76200" y="1676400"/>
            <a:ext cx="1828800" cy="519113"/>
          </a:xfrm>
          <a:prstGeom prst="rect">
            <a:avLst/>
          </a:prstGeom>
          <a:solidFill>
            <a:srgbClr val="FFFF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CCFF"/>
                </a:solidFill>
                <a:latin typeface="Arial" panose="020B0604020202020204"/>
                <a:ea typeface="Arial" panose="020B0604020202020204"/>
                <a:cs typeface="Arial" panose="020B0604020202020204"/>
                <a:sym typeface="Arial" panose="020B0604020202020204"/>
              </a:rPr>
              <a:t>Màu xanh</a:t>
            </a:r>
          </a:p>
        </p:txBody>
      </p:sp>
      <p:sp>
        <p:nvSpPr>
          <p:cNvPr id="657" name="Google Shape;657;p25"/>
          <p:cNvSpPr txBox="1"/>
          <p:nvPr/>
        </p:nvSpPr>
        <p:spPr>
          <a:xfrm>
            <a:off x="4572000" y="1752600"/>
            <a:ext cx="2133600" cy="519113"/>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panose="020B0604020202020204"/>
                <a:ea typeface="Arial" panose="020B0604020202020204"/>
                <a:cs typeface="Arial" panose="020B0604020202020204"/>
                <a:sym typeface="Arial" panose="020B0604020202020204"/>
              </a:rPr>
              <a:t>Màu trắng</a:t>
            </a:r>
          </a:p>
        </p:txBody>
      </p:sp>
      <p:sp>
        <p:nvSpPr>
          <p:cNvPr id="658" name="Google Shape;658;p25"/>
          <p:cNvSpPr txBox="1"/>
          <p:nvPr/>
        </p:nvSpPr>
        <p:spPr>
          <a:xfrm>
            <a:off x="304800" y="5334000"/>
            <a:ext cx="8610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C</a:t>
            </a:r>
            <a:r>
              <a:rPr lang="en-US" sz="2800" b="1" baseline="-25000">
                <a:solidFill>
                  <a:srgbClr val="FF0000"/>
                </a:solidFill>
                <a:latin typeface="Arial" panose="020B0604020202020204"/>
                <a:ea typeface="Arial" panose="020B0604020202020204"/>
                <a:cs typeface="Arial" panose="020B0604020202020204"/>
                <a:sym typeface="Arial" panose="020B0604020202020204"/>
              </a:rPr>
              <a:t>n</a:t>
            </a:r>
            <a:r>
              <a:rPr lang="en-US" sz="2800" b="1">
                <a:solidFill>
                  <a:srgbClr val="FF0000"/>
                </a:solidFill>
                <a:latin typeface="Arial" panose="020B0604020202020204"/>
                <a:ea typeface="Arial" panose="020B0604020202020204"/>
                <a:cs typeface="Arial" panose="020B0604020202020204"/>
                <a:sym typeface="Arial" panose="020B0604020202020204"/>
              </a:rPr>
              <a:t>(H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m</a:t>
            </a:r>
            <a:r>
              <a:rPr lang="en-US" sz="2800" b="1" baseline="-25000">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 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4</a:t>
            </a:r>
            <a:r>
              <a:rPr lang="en-US" sz="2800" b="1">
                <a:solidFill>
                  <a:srgbClr val="FF0000"/>
                </a:solidFill>
                <a:latin typeface="Arial" panose="020B0604020202020204"/>
                <a:ea typeface="Arial" panose="020B0604020202020204"/>
                <a:cs typeface="Arial" panose="020B0604020202020204"/>
                <a:sym typeface="Arial" panose="020B0604020202020204"/>
              </a:rPr>
              <a:t>                       + 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4</a:t>
            </a:r>
            <a:r>
              <a:rPr lang="en-US" sz="2800" b="1">
                <a:solidFill>
                  <a:srgbClr val="FF0000"/>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m</a:t>
            </a:r>
            <a:r>
              <a:rPr lang="en-US" sz="2800" b="1">
                <a:solidFill>
                  <a:srgbClr val="FF0000"/>
                </a:solidFill>
                <a:latin typeface="Arial" panose="020B0604020202020204"/>
                <a:ea typeface="Arial" panose="020B0604020202020204"/>
                <a:cs typeface="Arial" panose="020B0604020202020204"/>
                <a:sym typeface="Arial" panose="020B0604020202020204"/>
              </a:rPr>
              <a:t>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O</a:t>
            </a:r>
          </a:p>
        </p:txBody>
      </p:sp>
      <p:cxnSp>
        <p:nvCxnSpPr>
          <p:cNvPr id="659" name="Google Shape;659;p25"/>
          <p:cNvCxnSpPr/>
          <p:nvPr/>
        </p:nvCxnSpPr>
        <p:spPr>
          <a:xfrm>
            <a:off x="3429000" y="5638800"/>
            <a:ext cx="1066800" cy="0"/>
          </a:xfrm>
          <a:prstGeom prst="straightConnector1">
            <a:avLst/>
          </a:prstGeom>
          <a:noFill/>
          <a:ln w="38100" cap="flat" cmpd="sng">
            <a:solidFill>
              <a:srgbClr val="FF0000"/>
            </a:solidFill>
            <a:prstDash val="solid"/>
            <a:round/>
            <a:headEnd type="none" w="med" len="med"/>
            <a:tailEnd type="triangle" w="med" len="med"/>
          </a:ln>
        </p:spPr>
      </p:cxnSp>
      <p:sp>
        <p:nvSpPr>
          <p:cNvPr id="660" name="Google Shape;660;p25"/>
          <p:cNvSpPr txBox="1"/>
          <p:nvPr/>
        </p:nvSpPr>
        <p:spPr>
          <a:xfrm>
            <a:off x="533400" y="3505200"/>
            <a:ext cx="8610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a:t>
            </a:r>
            <a:r>
              <a:rPr lang="en-US" sz="2800" b="1" baseline="-25000">
                <a:solidFill>
                  <a:schemeClr val="dk1"/>
                </a:solidFill>
                <a:latin typeface="Arial" panose="020B0604020202020204"/>
                <a:ea typeface="Arial" panose="020B0604020202020204"/>
                <a:cs typeface="Arial" panose="020B0604020202020204"/>
                <a:sym typeface="Arial" panose="020B0604020202020204"/>
              </a:rPr>
              <a:t>12</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11</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.11H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61" name="Google Shape;661;p25"/>
          <p:cNvCxnSpPr/>
          <p:nvPr/>
        </p:nvCxnSpPr>
        <p:spPr>
          <a:xfrm>
            <a:off x="3886200" y="3810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62" name="Google Shape;662;p25"/>
          <p:cNvSpPr txBox="1"/>
          <p:nvPr/>
        </p:nvSpPr>
        <p:spPr>
          <a:xfrm>
            <a:off x="47244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0000FF"/>
                </a:solidFill>
                <a:latin typeface="Arial" panose="020B0604020202020204"/>
                <a:ea typeface="Arial" panose="020B0604020202020204"/>
                <a:cs typeface="Arial" panose="020B0604020202020204"/>
                <a:sym typeface="Arial" panose="020B0604020202020204"/>
                <a:hlinkClick r:id="rId4" action="ppaction://hlinksldjump"/>
              </a:rPr>
              <a:t>nC</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663" name="Google Shape;663;p25"/>
          <p:cNvSpPr txBox="1"/>
          <p:nvPr/>
        </p:nvSpPr>
        <p:spPr>
          <a:xfrm>
            <a:off x="4876800" y="35052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12C</a:t>
            </a:r>
          </a:p>
        </p:txBody>
      </p:sp>
      <p:sp>
        <p:nvSpPr>
          <p:cNvPr id="664" name="Google Shape;664;p25"/>
          <p:cNvSpPr txBox="1"/>
          <p:nvPr/>
        </p:nvSpPr>
        <p:spPr>
          <a:xfrm>
            <a:off x="4876800" y="32766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base">
                                        <p:cTn id="7" dur="1000"/>
                                        <p:tgtEl>
                                          <p:spTgt spid="6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gtEl>
                                        <p:attrNameLst>
                                          <p:attrName>style.visibility</p:attrName>
                                        </p:attrNameLst>
                                      </p:cBhvr>
                                      <p:to>
                                        <p:strVal val="visible"/>
                                      </p:to>
                                    </p:set>
                                    <p:animEffect transition="in" filter="fade">
                                      <p:cBhvr>
                                        <p:cTn id="12" dur="80"/>
                                        <p:tgtEl>
                                          <p:spTgt spid="654"/>
                                        </p:tgtEl>
                                      </p:cBhvr>
                                    </p:animEffect>
                                  </p:childTnLst>
                                </p:cTn>
                              </p:par>
                              <p:par>
                                <p:cTn id="13" presetID="10" presetClass="entr" presetSubtype="0" fill="hold" nodeType="with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2000"/>
                                        <p:tgtEl>
                                          <p:spTgt spid="65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56"/>
                                        </p:tgtEl>
                                        <p:attrNameLst>
                                          <p:attrName>style.visibility</p:attrName>
                                        </p:attrNameLst>
                                      </p:cBhvr>
                                      <p:to>
                                        <p:strVal val="visible"/>
                                      </p:to>
                                    </p:set>
                                    <p:anim calcmode="lin" valueType="num">
                                      <p:cBhvr additive="base">
                                        <p:cTn id="20" dur="2000"/>
                                        <p:tgtEl>
                                          <p:spTgt spid="656"/>
                                        </p:tgtEl>
                                        <p:attrNameLst>
                                          <p:attrName>ppt_w</p:attrName>
                                        </p:attrNameLst>
                                      </p:cBhvr>
                                      <p:tavLst>
                                        <p:tav tm="0">
                                          <p:val>
                                            <p:fltVal val="0"/>
                                          </p:val>
                                        </p:tav>
                                        <p:tav tm="100000">
                                          <p:val>
                                            <p:strVal val="#ppt_w"/>
                                          </p:val>
                                        </p:tav>
                                      </p:tavLst>
                                    </p:anim>
                                    <p:anim calcmode="lin" valueType="num">
                                      <p:cBhvr additive="base">
                                        <p:cTn id="21" dur="2000"/>
                                        <p:tgtEl>
                                          <p:spTgt spid="65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57"/>
                                        </p:tgtEl>
                                        <p:attrNameLst>
                                          <p:attrName>style.visibility</p:attrName>
                                        </p:attrNameLst>
                                      </p:cBhvr>
                                      <p:to>
                                        <p:strVal val="visible"/>
                                      </p:to>
                                    </p:set>
                                    <p:anim calcmode="lin" valueType="num">
                                      <p:cBhvr additive="base">
                                        <p:cTn id="26" dur="500"/>
                                        <p:tgtEl>
                                          <p:spTgt spid="657"/>
                                        </p:tgtEl>
                                        <p:attrNameLst>
                                          <p:attrName>ppt_w</p:attrName>
                                        </p:attrNameLst>
                                      </p:cBhvr>
                                      <p:tavLst>
                                        <p:tav tm="0">
                                          <p:val>
                                            <p:fltVal val="0"/>
                                          </p:val>
                                        </p:tav>
                                        <p:tav tm="100000">
                                          <p:val>
                                            <p:strVal val="#ppt_w"/>
                                          </p:val>
                                        </p:tav>
                                      </p:tavLst>
                                    </p:anim>
                                    <p:anim calcmode="lin" valueType="num">
                                      <p:cBhvr additive="base">
                                        <p:cTn id="27" dur="500"/>
                                        <p:tgtEl>
                                          <p:spTgt spid="65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80"/>
                                        <p:tgtEl>
                                          <p:spTgt spid="660"/>
                                        </p:tgtEl>
                                      </p:cBhvr>
                                    </p:animEffect>
                                  </p:childTnLst>
                                </p:cTn>
                              </p:par>
                              <p:par>
                                <p:cTn id="33" presetID="10" presetClass="entr" presetSubtype="0" fill="hold" nodeType="withEffect">
                                  <p:stCondLst>
                                    <p:cond delay="0"/>
                                  </p:stCondLst>
                                  <p:childTnLst>
                                    <p:set>
                                      <p:cBhvr>
                                        <p:cTn id="34" dur="1" fill="hold">
                                          <p:stCondLst>
                                            <p:cond delay="0"/>
                                          </p:stCondLst>
                                        </p:cTn>
                                        <p:tgtEl>
                                          <p:spTgt spid="661"/>
                                        </p:tgtEl>
                                        <p:attrNameLst>
                                          <p:attrName>style.visibility</p:attrName>
                                        </p:attrNameLst>
                                      </p:cBhvr>
                                      <p:to>
                                        <p:strVal val="visible"/>
                                      </p:to>
                                    </p:set>
                                    <p:animEffect transition="in" filter="fade">
                                      <p:cBhvr>
                                        <p:cTn id="35" dur="1000"/>
                                        <p:tgtEl>
                                          <p:spTgt spid="661"/>
                                        </p:tgtEl>
                                      </p:cBhvr>
                                    </p:animEffect>
                                  </p:childTnLst>
                                </p:cTn>
                              </p:par>
                              <p:par>
                                <p:cTn id="36" presetID="1" presetClass="entr" presetSubtype="0" fill="hold" nodeType="withEffect">
                                  <p:stCondLst>
                                    <p:cond delay="0"/>
                                  </p:stCondLst>
                                  <p:childTnLst>
                                    <p:set>
                                      <p:cBhvr>
                                        <p:cTn id="37" dur="1" fill="hold">
                                          <p:stCondLst>
                                            <p:cond delay="0"/>
                                          </p:stCondLst>
                                        </p:cTn>
                                        <p:tgtEl>
                                          <p:spTgt spid="66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664"/>
                                        </p:tgtEl>
                                        <p:attrNameLst>
                                          <p:attrName>style.visibility</p:attrName>
                                        </p:attrNameLst>
                                      </p:cBhvr>
                                      <p:to>
                                        <p:strVal val="visible"/>
                                      </p:to>
                                    </p:set>
                                    <p:animEffect transition="in" filter="fade">
                                      <p:cBhvr>
                                        <p:cTn id="40" dur="5000"/>
                                        <p:tgtEl>
                                          <p:spTgt spid="664"/>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664"/>
                                        </p:tgtEl>
                                        <p:attrNameLst>
                                          <p:attrName>ppt_w</p:attrName>
                                        </p:attrNameLst>
                                      </p:cBhvr>
                                      <p:tavLst>
                                        <p:tav tm="0">
                                          <p:val>
                                            <p:strVal val="#ppt_w"/>
                                          </p:val>
                                        </p:tav>
                                        <p:tav tm="100000">
                                          <p:val>
                                            <p:fltVal val="0"/>
                                          </p:val>
                                        </p:tav>
                                      </p:tavLst>
                                    </p:anim>
                                    <p:anim calcmode="lin" valueType="num">
                                      <p:cBhvr additive="base">
                                        <p:cTn id="45" dur="500"/>
                                        <p:tgtEl>
                                          <p:spTgt spid="664"/>
                                        </p:tgtEl>
                                        <p:attrNameLst>
                                          <p:attrName>ppt_h</p:attrName>
                                        </p:attrNameLst>
                                      </p:cBhvr>
                                      <p:tavLst>
                                        <p:tav tm="0">
                                          <p:val>
                                            <p:strVal val="#ppt_h"/>
                                          </p:val>
                                        </p:tav>
                                        <p:tav tm="100000">
                                          <p:val>
                                            <p:fltVal val="0"/>
                                          </p:val>
                                        </p:tav>
                                      </p:tavLst>
                                    </p:anim>
                                    <p:set>
                                      <p:cBhvr>
                                        <p:cTn id="46" dur="1" fill="hold">
                                          <p:stCondLst>
                                            <p:cond delay="500"/>
                                          </p:stCondLst>
                                        </p:cTn>
                                        <p:tgtEl>
                                          <p:spTgt spid="6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663"/>
                                        </p:tgtEl>
                                        <p:attrNameLst>
                                          <p:attrName>style.visibility</p:attrName>
                                        </p:attrNameLst>
                                      </p:cBhvr>
                                      <p:to>
                                        <p:strVal val="visible"/>
                                      </p:to>
                                    </p:set>
                                    <p:anim calcmode="lin" valueType="num">
                                      <p:cBhvr additive="base">
                                        <p:cTn id="51" dur="2000"/>
                                        <p:tgtEl>
                                          <p:spTgt spid="663"/>
                                        </p:tgtEl>
                                        <p:attrNameLst>
                                          <p:attrName>ppt_w</p:attrName>
                                        </p:attrNameLst>
                                      </p:cBhvr>
                                      <p:tavLst>
                                        <p:tav tm="0">
                                          <p:val>
                                            <p:fltVal val="0"/>
                                          </p:val>
                                        </p:tav>
                                        <p:tav tm="100000">
                                          <p:val>
                                            <p:strVal val="#ppt_w"/>
                                          </p:val>
                                        </p:tav>
                                      </p:tavLst>
                                    </p:anim>
                                    <p:anim calcmode="lin" valueType="num">
                                      <p:cBhvr additive="base">
                                        <p:cTn id="52" dur="2000"/>
                                        <p:tgtEl>
                                          <p:spTgt spid="663"/>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8"/>
                                        </p:tgtEl>
                                        <p:attrNameLst>
                                          <p:attrName>style.visibility</p:attrName>
                                        </p:attrNameLst>
                                      </p:cBhvr>
                                      <p:to>
                                        <p:strVal val="visible"/>
                                      </p:to>
                                    </p:set>
                                    <p:animEffect transition="in" filter="fade">
                                      <p:cBhvr>
                                        <p:cTn id="57" dur="80"/>
                                        <p:tgtEl>
                                          <p:spTgt spid="658"/>
                                        </p:tgtEl>
                                      </p:cBhvr>
                                    </p:animEffect>
                                  </p:childTnLst>
                                </p:cTn>
                              </p:par>
                              <p:par>
                                <p:cTn id="58" presetID="10" presetClass="entr" presetSubtype="0" fill="hold" nodeType="withEffect">
                                  <p:stCondLst>
                                    <p:cond delay="0"/>
                                  </p:stCondLst>
                                  <p:childTnLst>
                                    <p:set>
                                      <p:cBhvr>
                                        <p:cTn id="59" dur="1" fill="hold">
                                          <p:stCondLst>
                                            <p:cond delay="0"/>
                                          </p:stCondLst>
                                        </p:cTn>
                                        <p:tgtEl>
                                          <p:spTgt spid="659"/>
                                        </p:tgtEl>
                                        <p:attrNameLst>
                                          <p:attrName>style.visibility</p:attrName>
                                        </p:attrNameLst>
                                      </p:cBhvr>
                                      <p:to>
                                        <p:strVal val="visible"/>
                                      </p:to>
                                    </p:set>
                                    <p:animEffect transition="in" filter="fade">
                                      <p:cBhvr>
                                        <p:cTn id="60" dur="2000"/>
                                        <p:tgtEl>
                                          <p:spTgt spid="659"/>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662"/>
                                        </p:tgtEl>
                                        <p:attrNameLst>
                                          <p:attrName>style.visibility</p:attrName>
                                        </p:attrNameLst>
                                      </p:cBhvr>
                                      <p:to>
                                        <p:strVal val="visible"/>
                                      </p:to>
                                    </p:set>
                                    <p:anim calcmode="lin" valueType="num">
                                      <p:cBhvr additive="base">
                                        <p:cTn id="65" dur="500"/>
                                        <p:tgtEl>
                                          <p:spTgt spid="662"/>
                                        </p:tgtEl>
                                        <p:attrNameLst>
                                          <p:attrName>ppt_w</p:attrName>
                                        </p:attrNameLst>
                                      </p:cBhvr>
                                      <p:tavLst>
                                        <p:tav tm="0">
                                          <p:val>
                                            <p:fltVal val="0"/>
                                          </p:val>
                                        </p:tav>
                                        <p:tav tm="100000">
                                          <p:val>
                                            <p:strVal val="#ppt_w"/>
                                          </p:val>
                                        </p:tav>
                                      </p:tavLst>
                                    </p:anim>
                                    <p:anim calcmode="lin" valueType="num">
                                      <p:cBhvr additive="base">
                                        <p:cTn id="66" dur="500"/>
                                        <p:tgtEl>
                                          <p:spTgt spid="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850900"/>
            <a:ext cx="4605655" cy="522605"/>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07535" y="266065"/>
            <a:ext cx="4302268" cy="523220"/>
          </a:xfrm>
          <a:prstGeom prst="rect">
            <a:avLst/>
          </a:prstGeom>
          <a:noFill/>
        </p:spPr>
        <p:txBody>
          <a:bodyPr wrap="none" rtlCol="0">
            <a:spAutoFit/>
          </a:bodyPr>
          <a:lstStyle/>
          <a:p>
            <a:pPr algn="ctr"/>
            <a:r>
              <a:rPr lang="en-US" sz="2800" b="1">
                <a:solidFill>
                  <a:srgbClr val="C00000"/>
                </a:solidFill>
              </a:rPr>
              <a:t>2. TÍNH CHẤT HÓA HỌC</a:t>
            </a:r>
          </a:p>
        </p:txBody>
      </p:sp>
      <p:sp>
        <p:nvSpPr>
          <p:cNvPr id="26" name="TextBox 25"/>
          <p:cNvSpPr txBox="1"/>
          <p:nvPr/>
        </p:nvSpPr>
        <p:spPr>
          <a:xfrm>
            <a:off x="839470" y="850900"/>
            <a:ext cx="485902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539750" y="1778604"/>
            <a:ext cx="3187065" cy="547309"/>
            <a:chOff x="4211955" y="4917409"/>
            <a:chExt cx="3187065" cy="547309"/>
          </a:xfrm>
        </p:grpSpPr>
        <p:sp>
          <p:nvSpPr>
            <p:cNvPr id="29" name="Rectangle: Rounded Corners 28"/>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grpSp>
      <p:grpSp>
        <p:nvGrpSpPr>
          <p:cNvPr id="39" name="Group 38"/>
          <p:cNvGrpSpPr/>
          <p:nvPr/>
        </p:nvGrpSpPr>
        <p:grpSpPr>
          <a:xfrm>
            <a:off x="713515" y="2458906"/>
            <a:ext cx="10611710" cy="897105"/>
            <a:chOff x="713515" y="2458906"/>
            <a:chExt cx="10611710" cy="897105"/>
          </a:xfrm>
        </p:grpSpPr>
        <p:sp>
          <p:nvSpPr>
            <p:cNvPr id="37" name="TextBox 36"/>
            <p:cNvSpPr txBox="1"/>
            <p:nvPr/>
          </p:nvSpPr>
          <p:spPr>
            <a:xfrm>
              <a:off x="1532018" y="2458906"/>
              <a:ext cx="9793207" cy="897105"/>
            </a:xfrm>
            <a:prstGeom prst="rect">
              <a:avLst/>
            </a:prstGeom>
            <a:noFill/>
          </p:spPr>
          <p:txBody>
            <a:bodyPr wrap="square" rtlCol="0">
              <a:spAutoFit/>
            </a:bodyPr>
            <a:lstStyle/>
            <a:p>
              <a:pPr>
                <a:lnSpc>
                  <a:spcPct val="125000"/>
                </a:lnSpc>
              </a:pPr>
              <a:r>
                <a:rPr lang="vi-VN" sz="2200"/>
                <a:t>Khi bị dính dung dịch sulfuric acid đặc, cơ thể người sẽ bị tổn thương nặng do tế bào bị mất nước, bị đốt nóng từ lượng nhiệt phát ra và bị oxi hóa mạnh. </a:t>
              </a: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15" y="2512234"/>
              <a:ext cx="790448" cy="790448"/>
            </a:xfrm>
            <a:prstGeom prst="rect">
              <a:avLst/>
            </a:prstGeom>
          </p:spPr>
        </p:pic>
      </p:grpSp>
      <p:grpSp>
        <p:nvGrpSpPr>
          <p:cNvPr id="40" name="Group 39"/>
          <p:cNvGrpSpPr/>
          <p:nvPr/>
        </p:nvGrpSpPr>
        <p:grpSpPr>
          <a:xfrm>
            <a:off x="1059180" y="5707372"/>
            <a:ext cx="9770745" cy="521979"/>
            <a:chOff x="1059180" y="5707372"/>
            <a:chExt cx="9770745" cy="521979"/>
          </a:xfrm>
        </p:grpSpPr>
        <p:sp>
          <p:nvSpPr>
            <p:cNvPr id="33" name="TextBox 32"/>
            <p:cNvSpPr txBox="1"/>
            <p:nvPr/>
          </p:nvSpPr>
          <p:spPr>
            <a:xfrm>
              <a:off x="1855868" y="5707372"/>
              <a:ext cx="8974057" cy="473912"/>
            </a:xfrm>
            <a:prstGeom prst="rect">
              <a:avLst/>
            </a:prstGeom>
            <a:noFill/>
          </p:spPr>
          <p:txBody>
            <a:bodyPr wrap="square" rtlCol="0">
              <a:spAutoFit/>
            </a:bodyPr>
            <a:lstStyle/>
            <a:p>
              <a:pPr>
                <a:lnSpc>
                  <a:spcPct val="125000"/>
                </a:lnSpc>
              </a:pPr>
              <a:r>
                <a:rPr lang="en-US" sz="2200"/>
                <a:t>Vì vậy, phải hết sức thận trọng khi sử dụng dung dịch sulfuric acid đặc.</a:t>
              </a:r>
            </a:p>
          </p:txBody>
        </p:sp>
        <p:sp>
          <p:nvSpPr>
            <p:cNvPr id="44" name="Arrow: Right 43"/>
            <p:cNvSpPr/>
            <p:nvPr/>
          </p:nvSpPr>
          <p:spPr>
            <a:xfrm>
              <a:off x="1059180" y="5730017"/>
              <a:ext cx="741045" cy="4993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4" name="Picture 33"/>
          <p:cNvPicPr>
            <a:picLocks noChangeAspect="1"/>
          </p:cNvPicPr>
          <p:nvPr/>
        </p:nvPicPr>
        <p:blipFill rotWithShape="1">
          <a:blip r:embed="rId3"/>
          <a:srcRect t="18055" b="16111"/>
          <a:stretch>
            <a:fillRect/>
          </a:stretch>
        </p:blipFill>
        <p:spPr>
          <a:xfrm>
            <a:off x="5891530" y="3509645"/>
            <a:ext cx="4076700" cy="2005330"/>
          </a:xfrm>
          <a:prstGeom prst="rect">
            <a:avLst/>
          </a:prstGeom>
          <a:ln w="38100">
            <a:solidFill>
              <a:schemeClr val="tx1"/>
            </a:solidFill>
          </a:ln>
        </p:spPr>
      </p:pic>
      <p:pic>
        <p:nvPicPr>
          <p:cNvPr id="41" name="Picture 40"/>
          <p:cNvPicPr>
            <a:picLocks noChangeAspect="1"/>
          </p:cNvPicPr>
          <p:nvPr/>
        </p:nvPicPr>
        <p:blipFill>
          <a:blip r:embed="rId4"/>
          <a:stretch>
            <a:fillRect/>
          </a:stretch>
        </p:blipFill>
        <p:spPr>
          <a:xfrm>
            <a:off x="2207260" y="3408680"/>
            <a:ext cx="3089275" cy="2084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511175" y="476885"/>
            <a:ext cx="8378825" cy="683260"/>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sz="3200" b="1">
                <a:solidFill>
                  <a:schemeClr val="bg1"/>
                </a:solidFill>
                <a:sym typeface="+mn-ea"/>
              </a:rPr>
              <a:t>3. BẢO QUẢN VÀ XỬ LÍ BỎNG SULFURIC ACID</a:t>
            </a:r>
            <a:endParaRPr lang="en-US" sz="3200" b="1">
              <a:solidFill>
                <a:schemeClr val="bg1"/>
              </a:solidFill>
              <a:latin typeface="Rockwell" panose="02060603020205020403"/>
              <a:ea typeface="Rockwell" panose="02060603020205020403"/>
              <a:cs typeface="Rockwell" panose="02060603020205020403"/>
              <a:sym typeface="+mn-ea"/>
            </a:endParaRPr>
          </a:p>
        </p:txBody>
      </p:sp>
      <p:grpSp>
        <p:nvGrpSpPr>
          <p:cNvPr id="214" name="Google Shape;214;p8"/>
          <p:cNvGrpSpPr/>
          <p:nvPr/>
        </p:nvGrpSpPr>
        <p:grpSpPr>
          <a:xfrm>
            <a:off x="521283" y="1858218"/>
            <a:ext cx="7210716" cy="4443120"/>
            <a:chOff x="0" y="250129"/>
            <a:chExt cx="7210716" cy="4443120"/>
          </a:xfrm>
        </p:grpSpPr>
        <p:sp>
          <p:nvSpPr>
            <p:cNvPr id="215" name="Google Shape;215;p8"/>
            <p:cNvSpPr/>
            <p:nvPr/>
          </p:nvSpPr>
          <p:spPr>
            <a:xfrm>
              <a:off x="0" y="751969"/>
              <a:ext cx="7210716" cy="856800"/>
            </a:xfrm>
            <a:prstGeom prst="rect">
              <a:avLst/>
            </a:prstGeom>
            <a:solidFill>
              <a:schemeClr val="lt1">
                <a:alpha val="89803"/>
              </a:schemeClr>
            </a:solidFill>
            <a:ln w="12700" cap="flat" cmpd="sng">
              <a:solidFill>
                <a:srgbClr val="1E4E7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60535" y="250129"/>
              <a:ext cx="5047501" cy="1003680"/>
            </a:xfrm>
            <a:prstGeom prst="roundRect">
              <a:avLst>
                <a:gd name="adj" fmla="val 16667"/>
              </a:avLst>
            </a:prstGeom>
            <a:solidFill>
              <a:srgbClr val="1E4E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txBox="1"/>
            <p:nvPr/>
          </p:nvSpPr>
          <p:spPr>
            <a:xfrm>
              <a:off x="409531" y="29912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Bảo quản</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18" name="Google Shape;218;p8"/>
            <p:cNvSpPr/>
            <p:nvPr/>
          </p:nvSpPr>
          <p:spPr>
            <a:xfrm>
              <a:off x="0" y="2294209"/>
              <a:ext cx="7210716" cy="8568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60535" y="1792369"/>
              <a:ext cx="5047501" cy="1003680"/>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txBox="1"/>
            <p:nvPr/>
          </p:nvSpPr>
          <p:spPr>
            <a:xfrm>
              <a:off x="409531" y="184136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Sử dụng</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21" name="Google Shape;221;p8"/>
            <p:cNvSpPr/>
            <p:nvPr/>
          </p:nvSpPr>
          <p:spPr>
            <a:xfrm>
              <a:off x="0" y="3836449"/>
              <a:ext cx="7210716" cy="856800"/>
            </a:xfrm>
            <a:prstGeom prst="rect">
              <a:avLst/>
            </a:prstGeom>
            <a:solidFill>
              <a:schemeClr val="lt1">
                <a:alpha val="89803"/>
              </a:schemeClr>
            </a:solidFill>
            <a:ln w="12700" cap="flat" cmpd="sng">
              <a:solidFill>
                <a:srgbClr val="FFD3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60535" y="3334609"/>
              <a:ext cx="5047501" cy="1003680"/>
            </a:xfrm>
            <a:prstGeom prst="roundRect">
              <a:avLst>
                <a:gd name="adj" fmla="val 16667"/>
              </a:avLst>
            </a:prstGeom>
            <a:solidFill>
              <a:srgbClr val="7F6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txBox="1"/>
            <p:nvPr/>
          </p:nvSpPr>
          <p:spPr>
            <a:xfrm>
              <a:off x="409531" y="338360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Sơ cứu khi bỏng acid</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grpSp>
      <p:grpSp>
        <p:nvGrpSpPr>
          <p:cNvPr id="224" name="Google Shape;224;p8"/>
          <p:cNvGrpSpPr/>
          <p:nvPr/>
        </p:nvGrpSpPr>
        <p:grpSpPr>
          <a:xfrm>
            <a:off x="8899813" y="0"/>
            <a:ext cx="3884322" cy="6858000"/>
            <a:chOff x="8899813" y="0"/>
            <a:chExt cx="3884322" cy="6858000"/>
          </a:xfrm>
        </p:grpSpPr>
        <p:grpSp>
          <p:nvGrpSpPr>
            <p:cNvPr id="225" name="Google Shape;225;p8"/>
            <p:cNvGrpSpPr/>
            <p:nvPr/>
          </p:nvGrpSpPr>
          <p:grpSpPr>
            <a:xfrm>
              <a:off x="9055676" y="0"/>
              <a:ext cx="3136324" cy="6858000"/>
              <a:chOff x="9055676" y="0"/>
              <a:chExt cx="3136324" cy="6858000"/>
            </a:xfrm>
          </p:grpSpPr>
          <p:sp>
            <p:nvSpPr>
              <p:cNvPr id="226" name="Google Shape;226;p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9" name="Google Shape;229;p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0" name="Google Shape;230;p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31" name="Google Shape;231;p8" descr="Beaker">
              <a:hlinkClick r:id="rId3" action="ppaction://hlinksldjump"/>
            </p:cNvPr>
            <p:cNvPicPr preferRelativeResize="0"/>
            <p:nvPr/>
          </p:nvPicPr>
          <p:blipFill rotWithShape="1">
            <a:blip r:embed="rId4"/>
            <a:srcRect/>
            <a:stretch>
              <a:fillRect/>
            </a:stretch>
          </p:blipFill>
          <p:spPr>
            <a:xfrm>
              <a:off x="8899813" y="2973678"/>
              <a:ext cx="3884322" cy="3884322"/>
            </a:xfrm>
            <a:prstGeom prst="rect">
              <a:avLst/>
            </a:prstGeom>
            <a:noFill/>
            <a:ln>
              <a:noFill/>
            </a:ln>
          </p:spPr>
        </p:pic>
      </p:grpSp>
      <p:sp>
        <p:nvSpPr>
          <p:cNvPr id="232" name="Google Shape;232;p8"/>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234" name="Google Shape;234;p8">
            <a:hlinkClick r:id="rId5" action="ppaction://hlinksldjump"/>
          </p:cNvPr>
          <p:cNvPicPr preferRelativeResize="0"/>
          <p:nvPr/>
        </p:nvPicPr>
        <p:blipFill rotWithShape="1">
          <a:blip r:embed="rId6"/>
          <a:srcRect/>
          <a:stretch>
            <a:fillRect/>
          </a:stretch>
        </p:blipFill>
        <p:spPr>
          <a:xfrm>
            <a:off x="6896259" y="2566345"/>
            <a:ext cx="573074" cy="573074"/>
          </a:xfrm>
          <a:prstGeom prst="rect">
            <a:avLst/>
          </a:prstGeom>
          <a:noFill/>
          <a:ln>
            <a:noFill/>
          </a:ln>
        </p:spPr>
      </p:pic>
      <p:pic>
        <p:nvPicPr>
          <p:cNvPr id="235" name="Google Shape;235;p8">
            <a:hlinkClick r:id="rId7" action="ppaction://hlinksldjump"/>
          </p:cNvPr>
          <p:cNvPicPr preferRelativeResize="0"/>
          <p:nvPr/>
        </p:nvPicPr>
        <p:blipFill rotWithShape="1">
          <a:blip r:embed="rId6"/>
          <a:srcRect/>
          <a:stretch>
            <a:fillRect/>
          </a:stretch>
        </p:blipFill>
        <p:spPr>
          <a:xfrm>
            <a:off x="7068495" y="4041132"/>
            <a:ext cx="573074" cy="573074"/>
          </a:xfrm>
          <a:prstGeom prst="rect">
            <a:avLst/>
          </a:prstGeom>
          <a:noFill/>
          <a:ln>
            <a:noFill/>
          </a:ln>
        </p:spPr>
      </p:pic>
      <p:pic>
        <p:nvPicPr>
          <p:cNvPr id="236" name="Google Shape;236;p8">
            <a:hlinkClick r:id="rId8" action="ppaction://hlinksldjump"/>
          </p:cNvPr>
          <p:cNvPicPr preferRelativeResize="0"/>
          <p:nvPr/>
        </p:nvPicPr>
        <p:blipFill rotWithShape="1">
          <a:blip r:embed="rId6"/>
          <a:srcRect/>
          <a:stretch>
            <a:fillRect/>
          </a:stretch>
        </p:blipFill>
        <p:spPr>
          <a:xfrm>
            <a:off x="7032913" y="5618327"/>
            <a:ext cx="573074" cy="573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1801640" y="78105"/>
            <a:ext cx="8589010" cy="823595"/>
            <a:chOff x="-1496933" y="78105"/>
            <a:chExt cx="8589010" cy="823595"/>
          </a:xfrm>
        </p:grpSpPr>
        <p:sp>
          <p:nvSpPr>
            <p:cNvPr id="27" name="Rectangle: Rounded Corners 26"/>
            <p:cNvSpPr/>
            <p:nvPr/>
          </p:nvSpPr>
          <p:spPr>
            <a:xfrm>
              <a:off x="-1496933" y="78105"/>
              <a:ext cx="8589010" cy="82359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1326990" y="215900"/>
              <a:ext cx="8248861"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3. BẢO QUẢN VÀ XỬ LÍ BỎNG SULFURIC ACID</a:t>
              </a:r>
            </a:p>
          </p:txBody>
        </p:sp>
      </p:grpSp>
      <p:grpSp>
        <p:nvGrpSpPr>
          <p:cNvPr id="37" name="Group 36"/>
          <p:cNvGrpSpPr/>
          <p:nvPr/>
        </p:nvGrpSpPr>
        <p:grpSpPr>
          <a:xfrm>
            <a:off x="844143" y="1096636"/>
            <a:ext cx="10708962" cy="897105"/>
            <a:chOff x="844143" y="1096636"/>
            <a:chExt cx="10708962" cy="897105"/>
          </a:xfrm>
        </p:grpSpPr>
        <p:sp>
          <p:nvSpPr>
            <p:cNvPr id="5" name="TextBox 4"/>
            <p:cNvSpPr txBox="1"/>
            <p:nvPr/>
          </p:nvSpPr>
          <p:spPr>
            <a:xfrm>
              <a:off x="1662647" y="1096636"/>
              <a:ext cx="9890458" cy="897105"/>
            </a:xfrm>
            <a:prstGeom prst="rect">
              <a:avLst/>
            </a:prstGeom>
            <a:noFill/>
          </p:spPr>
          <p:txBody>
            <a:bodyPr wrap="square" rtlCol="0">
              <a:spAutoFit/>
            </a:bodyPr>
            <a:lstStyle/>
            <a:p>
              <a:pPr>
                <a:lnSpc>
                  <a:spcPct val="125000"/>
                </a:lnSpc>
              </a:pPr>
              <a:r>
                <a:rPr lang="vi-VN" sz="2200"/>
                <a:t>Trong phòng thí nghiệm, các chai, lọ chứa sulfuric acid phải được bảo quản ở nơi ít có nguy cơ bị va chạm, xa nguồn nhiệt và các hóa chất khác. </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1149964"/>
              <a:ext cx="790448" cy="790448"/>
            </a:xfrm>
            <a:prstGeom prst="rect">
              <a:avLst/>
            </a:prstGeom>
          </p:spPr>
        </p:pic>
      </p:grpSp>
      <p:grpSp>
        <p:nvGrpSpPr>
          <p:cNvPr id="38" name="Group 37"/>
          <p:cNvGrpSpPr/>
          <p:nvPr/>
        </p:nvGrpSpPr>
        <p:grpSpPr>
          <a:xfrm>
            <a:off x="844143" y="2272293"/>
            <a:ext cx="10763138" cy="897105"/>
            <a:chOff x="844143" y="2272293"/>
            <a:chExt cx="10763138" cy="897105"/>
          </a:xfrm>
        </p:grpSpPr>
        <p:sp>
          <p:nvSpPr>
            <p:cNvPr id="30" name="TextBox 29"/>
            <p:cNvSpPr txBox="1"/>
            <p:nvPr/>
          </p:nvSpPr>
          <p:spPr>
            <a:xfrm>
              <a:off x="1662646" y="2272293"/>
              <a:ext cx="9944635" cy="897105"/>
            </a:xfrm>
            <a:prstGeom prst="rect">
              <a:avLst/>
            </a:prstGeom>
            <a:noFill/>
          </p:spPr>
          <p:txBody>
            <a:bodyPr wrap="square" rtlCol="0">
              <a:spAutoFit/>
            </a:bodyPr>
            <a:lstStyle/>
            <a:p>
              <a:pPr>
                <a:lnSpc>
                  <a:spcPct val="125000"/>
                </a:lnSpc>
              </a:pPr>
              <a:r>
                <a:rPr lang="vi-VN" sz="2200"/>
                <a:t>Khi làm việc với sulfuric acid, cần sử dụng các dụng cụ bảo hộ như áo bảo hộ, kính bảo hộ, găng tay chống thấm,...</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2325621"/>
              <a:ext cx="790448" cy="790448"/>
            </a:xfrm>
            <a:prstGeom prst="rect">
              <a:avLst/>
            </a:prstGeom>
          </p:spPr>
        </p:pic>
      </p:grpSp>
      <p:grpSp>
        <p:nvGrpSpPr>
          <p:cNvPr id="34" name="Group 33"/>
          <p:cNvGrpSpPr/>
          <p:nvPr/>
        </p:nvGrpSpPr>
        <p:grpSpPr>
          <a:xfrm>
            <a:off x="3068250" y="5629275"/>
            <a:ext cx="6055500" cy="1041742"/>
            <a:chOff x="2838451" y="5238750"/>
            <a:chExt cx="6055500" cy="1041742"/>
          </a:xfrm>
        </p:grpSpPr>
        <p:sp>
          <p:nvSpPr>
            <p:cNvPr id="33" name="Rectangle 32"/>
            <p:cNvSpPr/>
            <p:nvPr/>
          </p:nvSpPr>
          <p:spPr>
            <a:xfrm>
              <a:off x="2838451" y="5238750"/>
              <a:ext cx="6055500" cy="104174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2887317" y="5347617"/>
              <a:ext cx="5957766" cy="824008"/>
            </a:xfrm>
            <a:prstGeom prst="rect">
              <a:avLst/>
            </a:prstGeom>
            <a:noFill/>
          </p:spPr>
          <p:txBody>
            <a:bodyPr wrap="square" rtlCol="0">
              <a:spAutoFit/>
            </a:bodyPr>
            <a:lstStyle/>
            <a:p>
              <a:pPr algn="ctr">
                <a:lnSpc>
                  <a:spcPct val="125000"/>
                </a:lnSpc>
              </a:pPr>
              <a:r>
                <a:rPr lang="en-US" sz="2000" b="1">
                  <a:solidFill>
                    <a:schemeClr val="bg1"/>
                  </a:solidFill>
                </a:rPr>
                <a:t>Các cảnh báo nguy hiểm được ghi trên nhãn của chai đựng dung dịch sulfuric acid đặc.</a:t>
              </a:r>
              <a:endParaRPr lang="vi-VN" sz="2000" b="1">
                <a:solidFill>
                  <a:schemeClr val="bg1"/>
                </a:solidFill>
              </a:endParaRPr>
            </a:p>
          </p:txBody>
        </p:sp>
      </p:grpSp>
      <p:pic>
        <p:nvPicPr>
          <p:cNvPr id="36" name="Picture 35"/>
          <p:cNvPicPr>
            <a:picLocks noChangeAspect="1"/>
          </p:cNvPicPr>
          <p:nvPr/>
        </p:nvPicPr>
        <p:blipFill rotWithShape="1">
          <a:blip r:embed="rId4"/>
          <a:srcRect t="42778"/>
          <a:stretch>
            <a:fillRect/>
          </a:stretch>
        </p:blipFill>
        <p:spPr>
          <a:xfrm>
            <a:off x="2888203" y="3345180"/>
            <a:ext cx="6415594" cy="2065019"/>
          </a:xfrm>
          <a:prstGeom prst="rect">
            <a:avLst/>
          </a:prstGeom>
          <a:ln w="38100">
            <a:solidFill>
              <a:schemeClr val="tx1"/>
            </a:solidFill>
          </a:ln>
        </p:spPr>
      </p:pic>
      <p:pic>
        <p:nvPicPr>
          <p:cNvPr id="252" name="Google Shape;252;p9"/>
          <p:cNvPicPr preferRelativeResize="0"/>
          <p:nvPr/>
        </p:nvPicPr>
        <p:blipFill rotWithShape="1">
          <a:blip r:embed="rId5"/>
          <a:srcRect/>
          <a:stretch>
            <a:fillRect/>
          </a:stretch>
        </p:blipFill>
        <p:spPr>
          <a:xfrm>
            <a:off x="7392670" y="3115945"/>
            <a:ext cx="4172585" cy="228790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14" presetClass="entr" presetSubtype="1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281" name="Google Shape;281;p11"/>
          <p:cNvGrpSpPr/>
          <p:nvPr/>
        </p:nvGrpSpPr>
        <p:grpSpPr>
          <a:xfrm>
            <a:off x="8899813" y="0"/>
            <a:ext cx="3884322" cy="6858000"/>
            <a:chOff x="8899813" y="0"/>
            <a:chExt cx="3884322" cy="6858000"/>
          </a:xfrm>
        </p:grpSpPr>
        <p:grpSp>
          <p:nvGrpSpPr>
            <p:cNvPr id="282" name="Google Shape;282;p11"/>
            <p:cNvGrpSpPr/>
            <p:nvPr/>
          </p:nvGrpSpPr>
          <p:grpSpPr>
            <a:xfrm>
              <a:off x="9055676" y="0"/>
              <a:ext cx="3136324" cy="6858000"/>
              <a:chOff x="9055676" y="0"/>
              <a:chExt cx="3136324" cy="6858000"/>
            </a:xfrm>
          </p:grpSpPr>
          <p:sp>
            <p:nvSpPr>
              <p:cNvPr id="283" name="Google Shape;283;p1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4" name="Google Shape;284;p1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5" name="Google Shape;285;p1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6" name="Google Shape;286;p1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7" name="Google Shape;287;p1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88" name="Google Shape;288;p11"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289" name="Google Shape;289;p11"/>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290" name="Google Shape;290;p11"/>
          <p:cNvPicPr preferRelativeResize="0"/>
          <p:nvPr/>
        </p:nvPicPr>
        <p:blipFill rotWithShape="1">
          <a:blip r:embed="rId4"/>
          <a:srcRect/>
          <a:stretch>
            <a:fillRect/>
          </a:stretch>
        </p:blipFill>
        <p:spPr>
          <a:xfrm>
            <a:off x="1640155" y="1392382"/>
            <a:ext cx="6246622" cy="4156844"/>
          </a:xfrm>
          <a:prstGeom prst="rect">
            <a:avLst/>
          </a:prstGeom>
          <a:noFill/>
          <a:ln>
            <a:noFill/>
          </a:ln>
        </p:spPr>
      </p:pic>
      <p:sp>
        <p:nvSpPr>
          <p:cNvPr id="291" name="Google Shape;291;p11"/>
          <p:cNvSpPr txBox="1"/>
          <p:nvPr/>
        </p:nvSpPr>
        <p:spPr>
          <a:xfrm>
            <a:off x="1402950" y="5859538"/>
            <a:ext cx="765445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panose="020F0502020204030204"/>
                <a:ea typeface="Calibri" panose="020F0502020204030204"/>
                <a:cs typeface="Calibri" panose="020F0502020204030204"/>
                <a:sym typeface="Calibri" panose="020F0502020204030204"/>
              </a:rPr>
              <a:t>Rửa với nước lạnh 🡪 giảm nồng độ acid</a:t>
            </a:r>
            <a:endParaRPr sz="3200" b="1">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292" name="Google Shape;292;p11" descr="Kết quả hình ảnh cho số 1"/>
          <p:cNvPicPr preferRelativeResize="0"/>
          <p:nvPr/>
        </p:nvPicPr>
        <p:blipFill rotWithShape="1">
          <a:blip r:embed="rId5"/>
          <a:srcRect/>
          <a:stretch>
            <a:fillRect/>
          </a:stretch>
        </p:blipFill>
        <p:spPr>
          <a:xfrm>
            <a:off x="2359192" y="2287469"/>
            <a:ext cx="4670411" cy="26283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nodeType="clickEffect">
                                  <p:stCondLst>
                                    <p:cond delay="0"/>
                                  </p:stCondLst>
                                  <p:childTnLst>
                                    <p:anim calcmode="lin" valueType="num">
                                      <p:cBhvr additive="base">
                                        <p:cTn id="11" dur="500"/>
                                        <p:tgtEl>
                                          <p:spTgt spid="292"/>
                                        </p:tgtEl>
                                        <p:attrNameLst>
                                          <p:attrName>ppt_w</p:attrName>
                                        </p:attrNameLst>
                                      </p:cBhvr>
                                      <p:tavLst>
                                        <p:tav tm="0">
                                          <p:val>
                                            <p:strVal val="#ppt_w"/>
                                          </p:val>
                                        </p:tav>
                                        <p:tav tm="100000">
                                          <p:val>
                                            <p:fltVal val="0"/>
                                          </p:val>
                                        </p:tav>
                                      </p:tavLst>
                                    </p:anim>
                                    <p:anim calcmode="lin" valueType="num">
                                      <p:cBhvr additive="base">
                                        <p:cTn id="12" dur="500"/>
                                        <p:tgtEl>
                                          <p:spTgt spid="292"/>
                                        </p:tgtEl>
                                        <p:attrNameLst>
                                          <p:attrName>ppt_h</p:attrName>
                                        </p:attrNameLst>
                                      </p:cBhvr>
                                      <p:tavLst>
                                        <p:tav tm="0">
                                          <p:val>
                                            <p:strVal val="#ppt_h"/>
                                          </p:val>
                                        </p:tav>
                                        <p:tav tm="100000">
                                          <p:val>
                                            <p:fltVal val="0"/>
                                          </p:val>
                                        </p:tav>
                                      </p:tavLst>
                                    </p:anim>
                                    <p:set>
                                      <p:cBhvr>
                                        <p:cTn id="13" dur="1" fill="hold">
                                          <p:stCondLst>
                                            <p:cond delay="500"/>
                                          </p:stCondLst>
                                        </p:cTn>
                                        <p:tgtEl>
                                          <p:spTgt spid="29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90"/>
                                        </p:tgtEl>
                                        <p:attrNameLst>
                                          <p:attrName>style.visibility</p:attrName>
                                        </p:attrNameLst>
                                      </p:cBhvr>
                                      <p:to>
                                        <p:strVal val="visible"/>
                                      </p:to>
                                    </p:set>
                                    <p:animEffect transition="in" filter="fade">
                                      <p:cBhvr>
                                        <p:cTn id="16" dur="500"/>
                                        <p:tgtEl>
                                          <p:spTgt spid="290"/>
                                        </p:tgtEl>
                                      </p:cBhvr>
                                    </p:animEffect>
                                  </p:childTnLst>
                                </p:cTn>
                              </p:par>
                              <p:par>
                                <p:cTn id="17" presetID="2" presetClass="entr" presetSubtype="4"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anim calcmode="lin" valueType="num">
                                      <p:cBhvr additive="base">
                                        <p:cTn id="19" dur="500"/>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2"/>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299" name="Google Shape;299;p12"/>
          <p:cNvGrpSpPr/>
          <p:nvPr/>
        </p:nvGrpSpPr>
        <p:grpSpPr>
          <a:xfrm>
            <a:off x="8899813" y="0"/>
            <a:ext cx="3884322" cy="6858000"/>
            <a:chOff x="8899813" y="0"/>
            <a:chExt cx="3884322" cy="6858000"/>
          </a:xfrm>
        </p:grpSpPr>
        <p:grpSp>
          <p:nvGrpSpPr>
            <p:cNvPr id="300" name="Google Shape;300;p12"/>
            <p:cNvGrpSpPr/>
            <p:nvPr/>
          </p:nvGrpSpPr>
          <p:grpSpPr>
            <a:xfrm>
              <a:off x="9055676" y="0"/>
              <a:ext cx="3136324" cy="6858000"/>
              <a:chOff x="9055676" y="0"/>
              <a:chExt cx="3136324" cy="6858000"/>
            </a:xfrm>
          </p:grpSpPr>
          <p:sp>
            <p:nvSpPr>
              <p:cNvPr id="301" name="Google Shape;301;p12"/>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2" name="Google Shape;302;p12"/>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3" name="Google Shape;303;p12"/>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4" name="Google Shape;304;p12"/>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05" name="Google Shape;305;p12"/>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06" name="Google Shape;306;p12"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07" name="Google Shape;307;p12"/>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
        <p:nvSpPr>
          <p:cNvPr id="308" name="Google Shape;308;p12"/>
          <p:cNvSpPr txBox="1"/>
          <p:nvPr/>
        </p:nvSpPr>
        <p:spPr>
          <a:xfrm>
            <a:off x="2378954" y="5415657"/>
            <a:ext cx="44511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Calibri" panose="020F0502020204030204"/>
                <a:ea typeface="Calibri" panose="020F0502020204030204"/>
                <a:cs typeface="Calibri" panose="020F0502020204030204"/>
                <a:sym typeface="Calibri" panose="020F0502020204030204"/>
              </a:rPr>
              <a:t>Acid rơi vào mắt?????</a:t>
            </a:r>
          </a:p>
        </p:txBody>
      </p:sp>
      <p:pic>
        <p:nvPicPr>
          <p:cNvPr id="309" name="Google Shape;309;p12"/>
          <p:cNvPicPr preferRelativeResize="0"/>
          <p:nvPr/>
        </p:nvPicPr>
        <p:blipFill rotWithShape="1">
          <a:blip r:embed="rId4"/>
          <a:srcRect/>
          <a:stretch>
            <a:fillRect/>
          </a:stretch>
        </p:blipFill>
        <p:spPr>
          <a:xfrm>
            <a:off x="1756394" y="1242288"/>
            <a:ext cx="5715000" cy="3952875"/>
          </a:xfrm>
          <a:prstGeom prst="rect">
            <a:avLst/>
          </a:prstGeom>
          <a:noFill/>
          <a:ln>
            <a:noFill/>
          </a:ln>
        </p:spPr>
      </p:pic>
      <p:sp>
        <p:nvSpPr>
          <p:cNvPr id="310" name="Google Shape;310;p12"/>
          <p:cNvSpPr txBox="1"/>
          <p:nvPr/>
        </p:nvSpPr>
        <p:spPr>
          <a:xfrm>
            <a:off x="302811" y="6000432"/>
            <a:ext cx="87528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highlight>
                  <a:srgbClr val="FFFF00"/>
                </a:highlight>
                <a:latin typeface="Calibri" panose="020F0502020204030204"/>
                <a:ea typeface="Calibri" panose="020F0502020204030204"/>
                <a:cs typeface="Calibri" panose="020F0502020204030204"/>
                <a:sym typeface="Calibri" panose="020F0502020204030204"/>
              </a:rPr>
              <a:t>Úp mặt vào chậu nước sạch, mở và chớp nhiều lần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Effect transition="in" filter="fade">
                                      <p:cBhvr>
                                        <p:cTn id="12" dur="500"/>
                                        <p:tgtEl>
                                          <p:spTgt spid="3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3"/>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316" name="Google Shape;316;p13"/>
          <p:cNvGrpSpPr/>
          <p:nvPr/>
        </p:nvGrpSpPr>
        <p:grpSpPr>
          <a:xfrm>
            <a:off x="8899813" y="0"/>
            <a:ext cx="3884322" cy="6858000"/>
            <a:chOff x="8899813" y="0"/>
            <a:chExt cx="3884322" cy="6858000"/>
          </a:xfrm>
        </p:grpSpPr>
        <p:grpSp>
          <p:nvGrpSpPr>
            <p:cNvPr id="317" name="Google Shape;317;p13"/>
            <p:cNvGrpSpPr/>
            <p:nvPr/>
          </p:nvGrpSpPr>
          <p:grpSpPr>
            <a:xfrm>
              <a:off x="9055676" y="0"/>
              <a:ext cx="3136324" cy="6858000"/>
              <a:chOff x="9055676" y="0"/>
              <a:chExt cx="3136324" cy="6858000"/>
            </a:xfrm>
          </p:grpSpPr>
          <p:sp>
            <p:nvSpPr>
              <p:cNvPr id="318" name="Google Shape;318;p1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19" name="Google Shape;319;p1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0" name="Google Shape;320;p1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1" name="Google Shape;321;p1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2" name="Google Shape;322;p1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23" name="Google Shape;323;p13"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24" name="Google Shape;324;p1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325" name="Google Shape;325;p13" descr="Cách dạy bé viết số 2 đơn giản dễ viết cho bé học số hiệu quả"/>
          <p:cNvPicPr preferRelativeResize="0"/>
          <p:nvPr/>
        </p:nvPicPr>
        <p:blipFill rotWithShape="1">
          <a:blip r:embed="rId4"/>
          <a:srcRect/>
          <a:stretch>
            <a:fillRect/>
          </a:stretch>
        </p:blipFill>
        <p:spPr>
          <a:xfrm>
            <a:off x="1458022" y="2119451"/>
            <a:ext cx="6505051" cy="3388483"/>
          </a:xfrm>
          <a:prstGeom prst="rect">
            <a:avLst/>
          </a:prstGeom>
          <a:noFill/>
          <a:ln>
            <a:noFill/>
          </a:ln>
        </p:spPr>
      </p:pic>
      <p:pic>
        <p:nvPicPr>
          <p:cNvPr id="326" name="Google Shape;326;p13" descr="Nên làm gì khi bị bỏng Axit Sunfuric là AN TOÀN nhất?"/>
          <p:cNvPicPr preferRelativeResize="0"/>
          <p:nvPr/>
        </p:nvPicPr>
        <p:blipFill rotWithShape="1">
          <a:blip r:embed="rId5"/>
          <a:srcRect/>
          <a:stretch>
            <a:fillRect/>
          </a:stretch>
        </p:blipFill>
        <p:spPr>
          <a:xfrm>
            <a:off x="1376797" y="1507439"/>
            <a:ext cx="6667500" cy="4143375"/>
          </a:xfrm>
          <a:prstGeom prst="rect">
            <a:avLst/>
          </a:prstGeom>
          <a:noFill/>
          <a:ln>
            <a:noFill/>
          </a:ln>
        </p:spPr>
      </p:pic>
      <p:sp>
        <p:nvSpPr>
          <p:cNvPr id="327" name="Google Shape;327;p13"/>
          <p:cNvSpPr txBox="1"/>
          <p:nvPr/>
        </p:nvSpPr>
        <p:spPr>
          <a:xfrm>
            <a:off x="941696" y="5908100"/>
            <a:ext cx="88949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00000"/>
                </a:solidFill>
                <a:latin typeface="Calibri" panose="020F0502020204030204"/>
                <a:ea typeface="Calibri" panose="020F0502020204030204"/>
                <a:cs typeface="Calibri" panose="020F0502020204030204"/>
                <a:sym typeface="Calibri" panose="020F0502020204030204"/>
              </a:rPr>
              <a:t>Trung hòa acid = NaHCO</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3</a:t>
            </a:r>
            <a:r>
              <a:rPr lang="en-US" sz="3200">
                <a:solidFill>
                  <a:srgbClr val="C00000"/>
                </a:solidFill>
                <a:latin typeface="Calibri" panose="020F0502020204030204"/>
                <a:ea typeface="Calibri" panose="020F0502020204030204"/>
                <a:cs typeface="Calibri" panose="020F0502020204030204"/>
                <a:sym typeface="Calibri" panose="020F0502020204030204"/>
              </a:rPr>
              <a:t>(2%) BAKING SODA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5"/>
                                        </p:tgtEl>
                                      </p:cBhvr>
                                    </p:animEffect>
                                    <p:set>
                                      <p:cBhvr>
                                        <p:cTn id="12" dur="1" fill="hold">
                                          <p:stCondLst>
                                            <p:cond delay="500"/>
                                          </p:stCondLst>
                                        </p:cTn>
                                        <p:tgtEl>
                                          <p:spTgt spid="32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6"/>
                                        </p:tgtEl>
                                        <p:attrNameLst>
                                          <p:attrName>style.visibility</p:attrName>
                                        </p:attrNameLst>
                                      </p:cBhvr>
                                      <p:to>
                                        <p:strVal val="visible"/>
                                      </p:to>
                                    </p:set>
                                    <p:animEffect transition="in" filter="fade">
                                      <p:cBhvr>
                                        <p:cTn id="15" dur="500"/>
                                        <p:tgtEl>
                                          <p:spTgt spid="326"/>
                                        </p:tgtEl>
                                      </p:cBhvr>
                                    </p:animEffect>
                                  </p:childTnLst>
                                </p:cTn>
                              </p:par>
                              <p:par>
                                <p:cTn id="16" presetID="2" presetClass="entr" presetSubtype="4" fill="hold" nodeType="withEffect">
                                  <p:stCondLst>
                                    <p:cond delay="0"/>
                                  </p:stCondLst>
                                  <p:childTnLst>
                                    <p:set>
                                      <p:cBhvr>
                                        <p:cTn id="17" dur="1" fill="hold">
                                          <p:stCondLst>
                                            <p:cond delay="0"/>
                                          </p:stCondLst>
                                        </p:cTn>
                                        <p:tgtEl>
                                          <p:spTgt spid="327"/>
                                        </p:tgtEl>
                                        <p:attrNameLst>
                                          <p:attrName>style.visibility</p:attrName>
                                        </p:attrNameLst>
                                      </p:cBhvr>
                                      <p:to>
                                        <p:strVal val="visible"/>
                                      </p:to>
                                    </p:set>
                                    <p:anim calcmode="lin" valueType="num">
                                      <p:cBhvr additive="base">
                                        <p:cTn id="18"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4"/>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 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334" name="Google Shape;334;p14"/>
          <p:cNvGrpSpPr/>
          <p:nvPr/>
        </p:nvGrpSpPr>
        <p:grpSpPr>
          <a:xfrm>
            <a:off x="8899813" y="0"/>
            <a:ext cx="3884322" cy="6858000"/>
            <a:chOff x="8899813" y="0"/>
            <a:chExt cx="3884322" cy="6858000"/>
          </a:xfrm>
        </p:grpSpPr>
        <p:grpSp>
          <p:nvGrpSpPr>
            <p:cNvPr id="335" name="Google Shape;335;p14"/>
            <p:cNvGrpSpPr/>
            <p:nvPr/>
          </p:nvGrpSpPr>
          <p:grpSpPr>
            <a:xfrm>
              <a:off x="9055676" y="0"/>
              <a:ext cx="3136324" cy="6858000"/>
              <a:chOff x="9055676" y="0"/>
              <a:chExt cx="3136324" cy="6858000"/>
            </a:xfrm>
          </p:grpSpPr>
          <p:sp>
            <p:nvSpPr>
              <p:cNvPr id="336" name="Google Shape;336;p1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7" name="Google Shape;337;p1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8" name="Google Shape;338;p1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9" name="Google Shape;339;p1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0" name="Google Shape;340;p1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41" name="Google Shape;341;p14"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342" name="Google Shape;342;p14"/>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343" name="Google Shape;343;p14" descr="Số 3 có ý nghĩa gì? Giải mã thần số học số 3 đầy đủ A - Z"/>
          <p:cNvPicPr preferRelativeResize="0"/>
          <p:nvPr/>
        </p:nvPicPr>
        <p:blipFill rotWithShape="1">
          <a:blip r:embed="rId4"/>
          <a:srcRect/>
          <a:stretch>
            <a:fillRect/>
          </a:stretch>
        </p:blipFill>
        <p:spPr>
          <a:xfrm>
            <a:off x="2383622" y="1593162"/>
            <a:ext cx="4133210" cy="4133210"/>
          </a:xfrm>
          <a:prstGeom prst="rect">
            <a:avLst/>
          </a:prstGeom>
          <a:noFill/>
          <a:ln>
            <a:noFill/>
          </a:ln>
        </p:spPr>
      </p:pic>
      <p:pic>
        <p:nvPicPr>
          <p:cNvPr id="344" name="Google Shape;344;p14" descr="Xử lý đúng cách khi bị bỏng nước sôi - YouMed"/>
          <p:cNvPicPr preferRelativeResize="0"/>
          <p:nvPr/>
        </p:nvPicPr>
        <p:blipFill rotWithShape="1">
          <a:blip r:embed="rId5"/>
          <a:srcRect/>
          <a:stretch>
            <a:fillRect/>
          </a:stretch>
        </p:blipFill>
        <p:spPr>
          <a:xfrm>
            <a:off x="408482" y="1511948"/>
            <a:ext cx="8221315" cy="4295637"/>
          </a:xfrm>
          <a:prstGeom prst="rect">
            <a:avLst/>
          </a:prstGeom>
          <a:noFill/>
          <a:ln>
            <a:noFill/>
          </a:ln>
        </p:spPr>
      </p:pic>
      <p:sp>
        <p:nvSpPr>
          <p:cNvPr id="345" name="Google Shape;345;p14"/>
          <p:cNvSpPr txBox="1"/>
          <p:nvPr/>
        </p:nvSpPr>
        <p:spPr>
          <a:xfrm>
            <a:off x="242227" y="6018663"/>
            <a:ext cx="86991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BĂNG BÓ VẾT THƯƠNG – UỐNG NƯỚC ĐIỆN GIẢI – ĐẾN BỆNH VIỆN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43"/>
                                        </p:tgtEl>
                                      </p:cBhvr>
                                    </p:animEffect>
                                    <p:set>
                                      <p:cBhvr>
                                        <p:cTn id="12" dur="1" fill="hold">
                                          <p:stCondLst>
                                            <p:cond delay="2000"/>
                                          </p:stCondLst>
                                        </p:cTn>
                                        <p:tgtEl>
                                          <p:spTgt spid="34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44"/>
                                        </p:tgtEl>
                                        <p:attrNameLst>
                                          <p:attrName>style.visibility</p:attrName>
                                        </p:attrNameLst>
                                      </p:cBhvr>
                                      <p:to>
                                        <p:strVal val="visible"/>
                                      </p:to>
                                    </p:set>
                                    <p:animEffect transition="in" filter="fade">
                                      <p:cBhvr>
                                        <p:cTn id="15" dur="500"/>
                                        <p:tgtEl>
                                          <p:spTgt spid="344"/>
                                        </p:tgtEl>
                                      </p:cBhvr>
                                    </p:animEffect>
                                  </p:childTnLst>
                                </p:cTn>
                              </p:par>
                              <p:par>
                                <p:cTn id="16" presetID="2" presetClass="entr" presetSubtype="4" fill="hold" nodeType="withEffect">
                                  <p:stCondLst>
                                    <p:cond delay="0"/>
                                  </p:stCondLst>
                                  <p:childTnLst>
                                    <p:set>
                                      <p:cBhvr>
                                        <p:cTn id="17" dur="1" fill="hold">
                                          <p:stCondLst>
                                            <p:cond delay="0"/>
                                          </p:stCondLst>
                                        </p:cTn>
                                        <p:tgtEl>
                                          <p:spTgt spid="345"/>
                                        </p:tgtEl>
                                        <p:attrNameLst>
                                          <p:attrName>style.visibility</p:attrName>
                                        </p:attrNameLst>
                                      </p:cBhvr>
                                      <p:to>
                                        <p:strVal val="visible"/>
                                      </p:to>
                                    </p:set>
                                    <p:anim calcmode="lin" valueType="num">
                                      <p:cBhvr additive="base">
                                        <p:cTn id="18" dur="500"/>
                                        <p:tgtEl>
                                          <p:spTgt spid="3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1559262" y="716915"/>
            <a:ext cx="2004609" cy="461665"/>
          </a:xfrm>
          <a:prstGeom prst="rect">
            <a:avLst/>
          </a:prstGeom>
          <a:noFill/>
        </p:spPr>
        <p:txBody>
          <a:bodyPr wrap="square" rtlCol="0">
            <a:spAutoFit/>
          </a:bodyPr>
          <a:lstStyle/>
          <a:p>
            <a:r>
              <a:rPr lang="en-US" sz="2400" b="1">
                <a:solidFill>
                  <a:srgbClr val="C00000"/>
                </a:solidFill>
              </a:rPr>
              <a:t>a. Ứng dụng</a:t>
            </a:r>
          </a:p>
        </p:txBody>
      </p:sp>
      <p:grpSp>
        <p:nvGrpSpPr>
          <p:cNvPr id="29" name="Group 28"/>
          <p:cNvGrpSpPr/>
          <p:nvPr/>
        </p:nvGrpSpPr>
        <p:grpSpPr>
          <a:xfrm>
            <a:off x="623570" y="-171450"/>
            <a:ext cx="5419725" cy="792480"/>
            <a:chOff x="87423" y="-167640"/>
            <a:chExt cx="5420008" cy="1069340"/>
          </a:xfrm>
        </p:grpSpPr>
        <p:sp>
          <p:nvSpPr>
            <p:cNvPr id="27" name="Rectangle: Rounded Corners 26"/>
            <p:cNvSpPr/>
            <p:nvPr/>
          </p:nvSpPr>
          <p:spPr>
            <a:xfrm>
              <a:off x="87423" y="-167640"/>
              <a:ext cx="542000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63382"/>
              <a:ext cx="5110694" cy="70432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a:solidFill>
                    <a:schemeClr val="bg1"/>
                  </a:solidFill>
                </a:rPr>
                <a:t>4. ỨNG DỤNG VÀ SẢN XUẤT</a:t>
              </a:r>
            </a:p>
          </p:txBody>
        </p:sp>
      </p:grpSp>
      <p:grpSp>
        <p:nvGrpSpPr>
          <p:cNvPr id="38" name="Group 37"/>
          <p:cNvGrpSpPr/>
          <p:nvPr/>
        </p:nvGrpSpPr>
        <p:grpSpPr>
          <a:xfrm>
            <a:off x="1086740" y="1115297"/>
            <a:ext cx="9904722" cy="1320298"/>
            <a:chOff x="1086740" y="1115297"/>
            <a:chExt cx="9904722" cy="1320298"/>
          </a:xfrm>
        </p:grpSpPr>
        <p:sp>
          <p:nvSpPr>
            <p:cNvPr id="30" name="TextBox 29"/>
            <p:cNvSpPr txBox="1"/>
            <p:nvPr/>
          </p:nvSpPr>
          <p:spPr>
            <a:xfrm>
              <a:off x="1877252" y="1115297"/>
              <a:ext cx="9114210" cy="1320298"/>
            </a:xfrm>
            <a:prstGeom prst="rect">
              <a:avLst/>
            </a:prstGeom>
            <a:noFill/>
          </p:spPr>
          <p:txBody>
            <a:bodyPr wrap="square" rtlCol="0">
              <a:spAutoFit/>
            </a:bodyPr>
            <a:lstStyle/>
            <a:p>
              <a:pPr algn="just">
                <a:lnSpc>
                  <a:spcPct val="125000"/>
                </a:lnSpc>
              </a:pPr>
              <a:r>
                <a:rPr lang="en-US" sz="2200"/>
                <a:t>Mỗi năm, cả thế giới cần đến hàng trăm triệu tấn sulfuric acid. Trong đó, gần 50% lượng acid được dùng để sản xuất phân bón như ammonium sulfate, calcium dihydrogenphosphate (Ca(H</a:t>
              </a:r>
              <a:r>
                <a:rPr lang="en-US" sz="2200" baseline="-25000"/>
                <a:t>2</a:t>
              </a:r>
              <a:r>
                <a:rPr lang="en-US" sz="2200"/>
                <a:t>PO</a:t>
              </a:r>
              <a:r>
                <a:rPr lang="en-US" sz="2200" baseline="-25000"/>
                <a:t>4</a:t>
              </a:r>
              <a:r>
                <a:rPr lang="en-US" sz="2200"/>
                <a:t>)</a:t>
              </a:r>
              <a:r>
                <a:rPr lang="en-US" sz="2200" baseline="-25000"/>
                <a:t>2</a:t>
              </a:r>
              <a:r>
                <a:rPr lang="en-US" sz="2200"/>
                <a:t>),...</a:t>
              </a:r>
              <a:endParaRPr lang="vi-VN" sz="220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740" y="1177955"/>
              <a:ext cx="790448" cy="790448"/>
            </a:xfrm>
            <a:prstGeom prst="rect">
              <a:avLst/>
            </a:prstGeom>
          </p:spPr>
        </p:pic>
      </p:grpSp>
      <p:pic>
        <p:nvPicPr>
          <p:cNvPr id="35" name="Picture 34"/>
          <p:cNvPicPr>
            <a:picLocks noChangeAspect="1"/>
          </p:cNvPicPr>
          <p:nvPr/>
        </p:nvPicPr>
        <p:blipFill>
          <a:blip r:embed="rId4"/>
          <a:stretch>
            <a:fillRect/>
          </a:stretch>
        </p:blipFill>
        <p:spPr>
          <a:xfrm>
            <a:off x="2501680" y="2654915"/>
            <a:ext cx="2665623" cy="3917335"/>
          </a:xfrm>
          <a:prstGeom prst="rect">
            <a:avLst/>
          </a:prstGeom>
          <a:ln w="38100">
            <a:solidFill>
              <a:schemeClr val="tx1"/>
            </a:solidFill>
          </a:ln>
        </p:spPr>
      </p:pic>
      <p:pic>
        <p:nvPicPr>
          <p:cNvPr id="36" name="Picture 35"/>
          <p:cNvPicPr>
            <a:picLocks noChangeAspect="1"/>
          </p:cNvPicPr>
          <p:nvPr/>
        </p:nvPicPr>
        <p:blipFill rotWithShape="1">
          <a:blip r:embed="rId5"/>
          <a:srcRect l="12981" t="21066" r="12981" b="6186"/>
          <a:stretch>
            <a:fillRect/>
          </a:stretch>
        </p:blipFill>
        <p:spPr>
          <a:xfrm>
            <a:off x="5709079" y="2660379"/>
            <a:ext cx="3981242" cy="3911871"/>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140" y="1104900"/>
            <a:ext cx="695960" cy="695960"/>
          </a:xfrm>
          <a:prstGeom prst="rect">
            <a:avLst/>
          </a:prstGeom>
        </p:spPr>
      </p:pic>
      <p:grpSp>
        <p:nvGrpSpPr>
          <p:cNvPr id="1045" name="Group 1044"/>
          <p:cNvGrpSpPr/>
          <p:nvPr/>
        </p:nvGrpSpPr>
        <p:grpSpPr>
          <a:xfrm>
            <a:off x="1631950" y="1989455"/>
            <a:ext cx="4599940" cy="3412490"/>
            <a:chOff x="3429000" y="1916584"/>
            <a:chExt cx="5250868" cy="4286423"/>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p:cNvSpPr txBox="1">
              <a:spLocks noChangeAspect="1"/>
            </p:cNvSpPr>
            <p:nvPr>
              <p:custDataLst>
                <p:tags r:id="rId1"/>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3" name="TextBox 1032"/>
            <p:cNvSpPr txBox="1">
              <a:spLocks noChangeAspect="1"/>
            </p:cNvSpPr>
            <p:nvPr>
              <p:custDataLst>
                <p:tags r:id="rId2"/>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35" name="TextBox 1034"/>
            <p:cNvSpPr txBox="1">
              <a:spLocks noChangeAspect="1"/>
            </p:cNvSpPr>
            <p:nvPr>
              <p:custDataLst>
                <p:tags r:id="rId3"/>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7" name="TextBox 1036"/>
            <p:cNvSpPr txBox="1">
              <a:spLocks noChangeAspect="1"/>
            </p:cNvSpPr>
            <p:nvPr>
              <p:custDataLst>
                <p:tags r:id="rId4"/>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9" name="TextBox 1038"/>
            <p:cNvSpPr txBox="1">
              <a:spLocks noChangeAspect="1"/>
            </p:cNvSpPr>
            <p:nvPr>
              <p:custDataLst>
                <p:tags r:id="rId5"/>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41" name="TextBox 1040"/>
            <p:cNvSpPr txBox="1">
              <a:spLocks noChangeAspect="1"/>
            </p:cNvSpPr>
            <p:nvPr>
              <p:custDataLst>
                <p:tags r:id="rId6"/>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43" name="TextBox 1042"/>
            <p:cNvSpPr txBox="1">
              <a:spLocks noChangeAspect="1"/>
            </p:cNvSpPr>
            <p:nvPr>
              <p:custDataLst>
                <p:tags r:id="rId7"/>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sp>
        <p:nvSpPr>
          <p:cNvPr id="97" name="Google Shape;97;p3"/>
          <p:cNvSpPr txBox="1"/>
          <p:nvPr/>
        </p:nvSpPr>
        <p:spPr>
          <a:xfrm>
            <a:off x="210820" y="186055"/>
            <a:ext cx="9125585" cy="1002030"/>
          </a:xfrm>
          <a:prstGeom prst="rect">
            <a:avLst/>
          </a:prstGeom>
          <a:noFill/>
          <a:ln>
            <a:noFill/>
          </a:ln>
        </p:spPr>
        <p:txBody>
          <a:bodyPr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sp>
        <p:nvSpPr>
          <p:cNvPr id="108" name="Google Shape;108;p3"/>
          <p:cNvSpPr txBox="1"/>
          <p:nvPr/>
        </p:nvSpPr>
        <p:spPr>
          <a:xfrm>
            <a:off x="2343150" y="1269365"/>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12"/>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13"/>
          <a:srcRect/>
          <a:stretch>
            <a:fillRect/>
          </a:stretch>
        </p:blipFill>
        <p:spPr>
          <a:xfrm>
            <a:off x="9952828" y="4459075"/>
            <a:ext cx="1717888" cy="1717888"/>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horizontal)">
                                      <p:cBhvr>
                                        <p:cTn id="7" dur="500"/>
                                        <p:tgtEl>
                                          <p:spTgt spid="10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263228" y="836633"/>
            <a:ext cx="5499398" cy="430887"/>
          </a:xfrm>
          <a:prstGeom prst="rect">
            <a:avLst/>
          </a:prstGeom>
          <a:noFill/>
        </p:spPr>
        <p:txBody>
          <a:bodyPr wrap="square" rtlCol="0">
            <a:spAutoFit/>
          </a:bodyPr>
          <a:lstStyle/>
          <a:p>
            <a:r>
              <a:rPr lang="en-US" sz="2200" b="1">
                <a:solidFill>
                  <a:srgbClr val="C00000"/>
                </a:solidFill>
              </a:rPr>
              <a:t>b. Sản xuất bằng phương pháp tiếp xúc</a:t>
            </a:r>
          </a:p>
        </p:txBody>
      </p:sp>
      <p:grpSp>
        <p:nvGrpSpPr>
          <p:cNvPr id="29" name="Group 28"/>
          <p:cNvGrpSpPr/>
          <p:nvPr/>
        </p:nvGrpSpPr>
        <p:grpSpPr>
          <a:xfrm>
            <a:off x="609600" y="-8255"/>
            <a:ext cx="5419725" cy="689610"/>
            <a:chOff x="87423" y="33111"/>
            <a:chExt cx="5420008" cy="868589"/>
          </a:xfrm>
        </p:grpSpPr>
        <p:sp>
          <p:nvSpPr>
            <p:cNvPr id="27" name="Rectangle: Rounded Corners 26"/>
            <p:cNvSpPr/>
            <p:nvPr/>
          </p:nvSpPr>
          <p:spPr>
            <a:xfrm>
              <a:off x="87423" y="33111"/>
              <a:ext cx="5420008" cy="86858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215900"/>
              <a:ext cx="5110694" cy="657440"/>
            </a:xfrm>
            <a:prstGeom prst="rect">
              <a:avLst/>
            </a:prstGeom>
            <a:noFill/>
          </p:spPr>
          <p:txBody>
            <a:bodyPr wrap="square" rtlCol="0">
              <a:spAutoFit/>
            </a:bodyPr>
            <a:lstStyle/>
            <a:p>
              <a:pPr algn="ctr"/>
              <a:r>
                <a:rPr lang="en-US" sz="2800" b="1">
                  <a:solidFill>
                    <a:schemeClr val="bg1"/>
                  </a:solidFill>
                </a:rPr>
                <a:t>4. ỨNG DỤNG VÀ SẢN XUẤT</a:t>
              </a:r>
            </a:p>
          </p:txBody>
        </p:sp>
      </p:grpSp>
      <p:grpSp>
        <p:nvGrpSpPr>
          <p:cNvPr id="42" name="Group 41"/>
          <p:cNvGrpSpPr/>
          <p:nvPr/>
        </p:nvGrpSpPr>
        <p:grpSpPr>
          <a:xfrm>
            <a:off x="1463031" y="2883160"/>
            <a:ext cx="3385216" cy="1129004"/>
            <a:chOff x="1485364" y="2883160"/>
            <a:chExt cx="3385216" cy="1129004"/>
          </a:xfrm>
        </p:grpSpPr>
        <p:sp>
          <p:nvSpPr>
            <p:cNvPr id="34" name="Rectangle: Rounded Corners 33"/>
            <p:cNvSpPr/>
            <p:nvPr/>
          </p:nvSpPr>
          <p:spPr>
            <a:xfrm>
              <a:off x="1485364" y="2883160"/>
              <a:ext cx="3385216"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1558212" y="2993813"/>
              <a:ext cx="3202200" cy="897105"/>
            </a:xfrm>
            <a:prstGeom prst="rect">
              <a:avLst/>
            </a:prstGeom>
            <a:noFill/>
          </p:spPr>
          <p:txBody>
            <a:bodyPr wrap="square" rtlCol="0">
              <a:spAutoFit/>
            </a:bodyPr>
            <a:lstStyle/>
            <a:p>
              <a:pPr algn="ctr">
                <a:lnSpc>
                  <a:spcPct val="125000"/>
                </a:lnSpc>
              </a:pPr>
              <a:r>
                <a:rPr lang="en-US" sz="2200"/>
                <a:t>K</a:t>
              </a:r>
              <a:r>
                <a:rPr lang="vi-VN" sz="2200"/>
                <a:t>hoáng vật sulfur </a:t>
              </a:r>
              <a:endParaRPr lang="en-US" sz="2200"/>
            </a:p>
            <a:p>
              <a:pPr algn="ctr">
                <a:lnSpc>
                  <a:spcPct val="125000"/>
                </a:lnSpc>
              </a:pPr>
              <a:r>
                <a:rPr lang="vi-VN" sz="2200"/>
                <a:t>(thành phần chính là S)</a:t>
              </a:r>
            </a:p>
          </p:txBody>
        </p:sp>
      </p:grpSp>
      <p:grpSp>
        <p:nvGrpSpPr>
          <p:cNvPr id="38" name="Group 37"/>
          <p:cNvGrpSpPr/>
          <p:nvPr/>
        </p:nvGrpSpPr>
        <p:grpSpPr>
          <a:xfrm>
            <a:off x="7095095" y="2883160"/>
            <a:ext cx="3870408" cy="1129004"/>
            <a:chOff x="6471688" y="2883160"/>
            <a:chExt cx="3870408" cy="1129004"/>
          </a:xfrm>
        </p:grpSpPr>
        <p:sp>
          <p:nvSpPr>
            <p:cNvPr id="35" name="Rectangle: Rounded Corners 34"/>
            <p:cNvSpPr/>
            <p:nvPr/>
          </p:nvSpPr>
          <p:spPr>
            <a:xfrm>
              <a:off x="6471688" y="2883160"/>
              <a:ext cx="3870408"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p:nvSpPr>
          <p:spPr>
            <a:xfrm>
              <a:off x="6634066" y="2993813"/>
              <a:ext cx="3648702" cy="897105"/>
            </a:xfrm>
            <a:prstGeom prst="rect">
              <a:avLst/>
            </a:prstGeom>
            <a:noFill/>
          </p:spPr>
          <p:txBody>
            <a:bodyPr wrap="square" rtlCol="0">
              <a:spAutoFit/>
            </a:bodyPr>
            <a:lstStyle/>
            <a:p>
              <a:pPr algn="ctr">
                <a:lnSpc>
                  <a:spcPct val="125000"/>
                </a:lnSpc>
              </a:pPr>
              <a:r>
                <a:rPr lang="en-US" sz="2200"/>
                <a:t>K</a:t>
              </a:r>
              <a:r>
                <a:rPr lang="vi-VN" sz="2200"/>
                <a:t>hoáng vật pyrite </a:t>
              </a:r>
              <a:endParaRPr lang="en-US" sz="2200"/>
            </a:p>
            <a:p>
              <a:pPr algn="ctr">
                <a:lnSpc>
                  <a:spcPct val="125000"/>
                </a:lnSpc>
              </a:pPr>
              <a:r>
                <a:rPr lang="vi-VN" sz="2200"/>
                <a:t>(thành phần chính là FeS</a:t>
              </a:r>
              <a:r>
                <a:rPr lang="vi-VN" sz="2200" baseline="-25000"/>
                <a:t>2</a:t>
              </a:r>
              <a:r>
                <a:rPr lang="vi-VN" sz="2200"/>
                <a:t>).</a:t>
              </a:r>
            </a:p>
          </p:txBody>
        </p:sp>
      </p:grpSp>
      <p:cxnSp>
        <p:nvCxnSpPr>
          <p:cNvPr id="39" name="Straight Arrow Connector 38"/>
          <p:cNvCxnSpPr>
            <a:stCxn id="36" idx="2"/>
            <a:endCxn id="34" idx="0"/>
          </p:cNvCxnSpPr>
          <p:nvPr/>
        </p:nvCxnSpPr>
        <p:spPr>
          <a:xfrm flipH="1">
            <a:off x="3155950" y="2159505"/>
            <a:ext cx="2940050"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2"/>
            <a:endCxn id="35" idx="0"/>
          </p:cNvCxnSpPr>
          <p:nvPr/>
        </p:nvCxnSpPr>
        <p:spPr>
          <a:xfrm>
            <a:off x="6096000" y="2159505"/>
            <a:ext cx="2934335"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63690" y="1413056"/>
            <a:ext cx="10064620" cy="746449"/>
            <a:chOff x="1063690" y="1240971"/>
            <a:chExt cx="10064620" cy="746449"/>
          </a:xfrm>
        </p:grpSpPr>
        <p:sp>
          <p:nvSpPr>
            <p:cNvPr id="36" name="Rectangle: Rounded Corners 35"/>
            <p:cNvSpPr/>
            <p:nvPr/>
          </p:nvSpPr>
          <p:spPr>
            <a:xfrm>
              <a:off x="1063690" y="1240971"/>
              <a:ext cx="10064620" cy="746449"/>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110343" y="1359895"/>
              <a:ext cx="9971316" cy="508601"/>
            </a:xfrm>
            <a:prstGeom prst="rect">
              <a:avLst/>
            </a:prstGeom>
            <a:noFill/>
          </p:spPr>
          <p:txBody>
            <a:bodyPr wrap="square" rtlCol="0">
              <a:spAutoFit/>
            </a:bodyPr>
            <a:lstStyle/>
            <a:p>
              <a:pPr algn="ctr">
                <a:lnSpc>
                  <a:spcPct val="125000"/>
                </a:lnSpc>
              </a:pPr>
              <a:r>
                <a:rPr lang="vi-VN" sz="2400"/>
                <a:t>Nguyên liệu chính để sản xuất sulfuric acid bằng phương pháp tiếp xúc</a:t>
              </a:r>
            </a:p>
          </p:txBody>
        </p:sp>
      </p:grpSp>
      <p:pic>
        <p:nvPicPr>
          <p:cNvPr id="31" name="Picture 30"/>
          <p:cNvPicPr>
            <a:picLocks noChangeAspect="1"/>
          </p:cNvPicPr>
          <p:nvPr/>
        </p:nvPicPr>
        <p:blipFill rotWithShape="1">
          <a:blip r:embed="rId3"/>
          <a:srcRect t="19762" b="19762"/>
          <a:stretch>
            <a:fillRect/>
          </a:stretch>
        </p:blipFill>
        <p:spPr>
          <a:xfrm>
            <a:off x="983615" y="4436745"/>
            <a:ext cx="4182110" cy="1897380"/>
          </a:xfrm>
          <a:prstGeom prst="rect">
            <a:avLst/>
          </a:prstGeom>
          <a:ln w="38100">
            <a:solidFill>
              <a:schemeClr val="tx1"/>
            </a:solidFill>
          </a:ln>
        </p:spPr>
      </p:pic>
      <p:pic>
        <p:nvPicPr>
          <p:cNvPr id="37" name="Picture 36"/>
          <p:cNvPicPr>
            <a:picLocks noChangeAspect="1"/>
          </p:cNvPicPr>
          <p:nvPr/>
        </p:nvPicPr>
        <p:blipFill rotWithShape="1">
          <a:blip r:embed="rId4"/>
          <a:srcRect t="16389" b="16389"/>
          <a:stretch>
            <a:fillRect/>
          </a:stretch>
        </p:blipFill>
        <p:spPr>
          <a:xfrm>
            <a:off x="6954520" y="4280535"/>
            <a:ext cx="4615815" cy="209296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720" name="Google Shape;720;p28"/>
          <p:cNvGrpSpPr/>
          <p:nvPr/>
        </p:nvGrpSpPr>
        <p:grpSpPr>
          <a:xfrm>
            <a:off x="9055676" y="0"/>
            <a:ext cx="3136324" cy="6858000"/>
            <a:chOff x="9055676" y="0"/>
            <a:chExt cx="3136324" cy="6858000"/>
          </a:xfrm>
        </p:grpSpPr>
        <p:sp>
          <p:nvSpPr>
            <p:cNvPr id="721" name="Google Shape;721;p2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2" name="Google Shape;722;p2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3" name="Google Shape;723;p2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4" name="Google Shape;724;p2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5" name="Google Shape;725;p2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26" name="Google Shape;726;p28"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27" name="Google Shape;727;p28"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29" name="Google Shape;729;p28"/>
          <p:cNvSpPr txBox="1"/>
          <p:nvPr/>
        </p:nvSpPr>
        <p:spPr>
          <a:xfrm>
            <a:off x="762000" y="1143000"/>
            <a:ext cx="426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GỒM </a:t>
            </a:r>
            <a:r>
              <a:rPr lang="en-US" sz="2800" b="1" u="sng">
                <a:solidFill>
                  <a:schemeClr val="dk1"/>
                </a:solidFill>
                <a:latin typeface="Arial" panose="020B0604020202020204"/>
                <a:ea typeface="Arial" panose="020B0604020202020204"/>
                <a:cs typeface="Arial" panose="020B0604020202020204"/>
                <a:sym typeface="Arial" panose="020B0604020202020204"/>
                <a:hlinkClick r:id="rId5"/>
              </a:rPr>
              <a:t>3</a:t>
            </a:r>
            <a:r>
              <a:rPr lang="en-US" sz="2800" b="1">
                <a:solidFill>
                  <a:schemeClr val="dk1"/>
                </a:solidFill>
                <a:latin typeface="Arial" panose="020B0604020202020204"/>
                <a:ea typeface="Arial" panose="020B0604020202020204"/>
                <a:cs typeface="Arial" panose="020B0604020202020204"/>
                <a:sym typeface="Arial" panose="020B0604020202020204"/>
              </a:rPr>
              <a:t> GIAI ĐOẠN</a:t>
            </a:r>
          </a:p>
        </p:txBody>
      </p:sp>
      <p:sp>
        <p:nvSpPr>
          <p:cNvPr id="730" name="Google Shape;730;p28"/>
          <p:cNvSpPr txBox="1"/>
          <p:nvPr/>
        </p:nvSpPr>
        <p:spPr>
          <a:xfrm>
            <a:off x="457200" y="1905000"/>
            <a:ext cx="5638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1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endParaRPr sz="2800" b="1">
              <a:solidFill>
                <a:srgbClr val="FF0000"/>
              </a:solidFill>
              <a:latin typeface="Arial" panose="020B0604020202020204"/>
              <a:ea typeface="Arial" panose="020B0604020202020204"/>
              <a:cs typeface="Arial" panose="020B0604020202020204"/>
              <a:sym typeface="Arial" panose="020B0604020202020204"/>
            </a:endParaRPr>
          </a:p>
        </p:txBody>
      </p:sp>
      <p:sp>
        <p:nvSpPr>
          <p:cNvPr id="731" name="Google Shape;731;p28"/>
          <p:cNvSpPr txBox="1"/>
          <p:nvPr/>
        </p:nvSpPr>
        <p:spPr>
          <a:xfrm>
            <a:off x="914400" y="2895600"/>
            <a:ext cx="449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♣Đốt quặng pirit sắt</a:t>
            </a:r>
          </a:p>
        </p:txBody>
      </p:sp>
      <p:sp>
        <p:nvSpPr>
          <p:cNvPr id="732" name="Google Shape;732;p28"/>
          <p:cNvSpPr txBox="1"/>
          <p:nvPr/>
        </p:nvSpPr>
        <p:spPr>
          <a:xfrm>
            <a:off x="1219200" y="3595688"/>
            <a:ext cx="5867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FeS</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11</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8</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3" name="Google Shape;733;p28"/>
          <p:cNvCxnSpPr/>
          <p:nvPr/>
        </p:nvCxnSpPr>
        <p:spPr>
          <a:xfrm>
            <a:off x="3505200" y="3733800"/>
            <a:ext cx="914400" cy="0"/>
          </a:xfrm>
          <a:prstGeom prst="straightConnector1">
            <a:avLst/>
          </a:prstGeom>
          <a:noFill/>
          <a:ln w="38100" cap="flat" cmpd="sng">
            <a:solidFill>
              <a:schemeClr val="dk1"/>
            </a:solidFill>
            <a:prstDash val="solid"/>
            <a:round/>
            <a:headEnd type="none" w="med" len="med"/>
            <a:tailEnd type="triangle" w="med" len="med"/>
          </a:ln>
        </p:spPr>
      </p:cxnSp>
      <p:sp>
        <p:nvSpPr>
          <p:cNvPr id="734" name="Google Shape;734;p28"/>
          <p:cNvSpPr txBox="1"/>
          <p:nvPr/>
        </p:nvSpPr>
        <p:spPr>
          <a:xfrm>
            <a:off x="914400" y="4357688"/>
            <a:ext cx="5105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panose="020B0604020202020204"/>
                <a:ea typeface="Arial" panose="020B0604020202020204"/>
                <a:cs typeface="Arial" panose="020B0604020202020204"/>
                <a:sym typeface="Arial" panose="020B0604020202020204"/>
              </a:rPr>
              <a:t>♣</a:t>
            </a:r>
            <a:r>
              <a:rPr lang="en-US" sz="2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Đốt cháy S</a:t>
            </a:r>
          </a:p>
        </p:txBody>
      </p:sp>
      <p:sp>
        <p:nvSpPr>
          <p:cNvPr id="735" name="Google Shape;735;p28"/>
          <p:cNvSpPr txBox="1"/>
          <p:nvPr/>
        </p:nvSpPr>
        <p:spPr>
          <a:xfrm>
            <a:off x="1600200" y="5257800"/>
            <a:ext cx="548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6" name="Google Shape;736;p28"/>
          <p:cNvCxnSpPr/>
          <p:nvPr/>
        </p:nvCxnSpPr>
        <p:spPr>
          <a:xfrm>
            <a:off x="2971800" y="5562600"/>
            <a:ext cx="9144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 calcmode="lin" valueType="num">
                                      <p:cBhvr additive="base">
                                        <p:cTn id="12" dur="2000"/>
                                        <p:tgtEl>
                                          <p:spTgt spid="73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1"/>
                                        </p:tgtEl>
                                        <p:attrNameLst>
                                          <p:attrName>style.visibility</p:attrName>
                                        </p:attrNameLst>
                                      </p:cBhvr>
                                      <p:to>
                                        <p:strVal val="visible"/>
                                      </p:to>
                                    </p:set>
                                    <p:animEffect transition="in" filter="fade">
                                      <p:cBhvr>
                                        <p:cTn id="17" dur="80"/>
                                        <p:tgtEl>
                                          <p:spTgt spid="7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2"/>
                                        </p:tgtEl>
                                        <p:attrNameLst>
                                          <p:attrName>style.visibility</p:attrName>
                                        </p:attrNameLst>
                                      </p:cBhvr>
                                      <p:to>
                                        <p:strVal val="visible"/>
                                      </p:to>
                                    </p:set>
                                    <p:animEffect transition="in" filter="fade">
                                      <p:cBhvr>
                                        <p:cTn id="22" dur="80"/>
                                        <p:tgtEl>
                                          <p:spTgt spid="732"/>
                                        </p:tgtEl>
                                      </p:cBhvr>
                                    </p:animEffect>
                                  </p:childTnLst>
                                </p:cTn>
                              </p:par>
                              <p:par>
                                <p:cTn id="23" presetID="10" presetClass="entr" presetSubtype="0" fill="hold" nodeType="withEffect">
                                  <p:stCondLst>
                                    <p:cond delay="0"/>
                                  </p:stCondLst>
                                  <p:childTnLst>
                                    <p:set>
                                      <p:cBhvr>
                                        <p:cTn id="24" dur="1" fill="hold">
                                          <p:stCondLst>
                                            <p:cond delay="0"/>
                                          </p:stCondLst>
                                        </p:cTn>
                                        <p:tgtEl>
                                          <p:spTgt spid="733"/>
                                        </p:tgtEl>
                                        <p:attrNameLst>
                                          <p:attrName>style.visibility</p:attrName>
                                        </p:attrNameLst>
                                      </p:cBhvr>
                                      <p:to>
                                        <p:strVal val="visible"/>
                                      </p:to>
                                    </p:set>
                                    <p:animEffect transition="in" filter="fade">
                                      <p:cBhvr>
                                        <p:cTn id="25" dur="500"/>
                                        <p:tgtEl>
                                          <p:spTgt spid="7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4"/>
                                        </p:tgtEl>
                                        <p:attrNameLst>
                                          <p:attrName>style.visibility</p:attrName>
                                        </p:attrNameLst>
                                      </p:cBhvr>
                                      <p:to>
                                        <p:strVal val="visible"/>
                                      </p:to>
                                    </p:set>
                                    <p:animEffect transition="in" filter="fade">
                                      <p:cBhvr>
                                        <p:cTn id="30" dur="80"/>
                                        <p:tgtEl>
                                          <p:spTgt spid="7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5"/>
                                        </p:tgtEl>
                                        <p:attrNameLst>
                                          <p:attrName>style.visibility</p:attrName>
                                        </p:attrNameLst>
                                      </p:cBhvr>
                                      <p:to>
                                        <p:strVal val="visible"/>
                                      </p:to>
                                    </p:set>
                                    <p:animEffect transition="in" filter="fade">
                                      <p:cBhvr>
                                        <p:cTn id="35" dur="80"/>
                                        <p:tgtEl>
                                          <p:spTgt spid="735"/>
                                        </p:tgtEl>
                                      </p:cBhvr>
                                    </p:animEffect>
                                  </p:childTnLst>
                                </p:cTn>
                              </p:par>
                              <p:par>
                                <p:cTn id="36" presetID="10" presetClass="entr" presetSubtype="0" fill="hold" nodeType="withEffect">
                                  <p:stCondLst>
                                    <p:cond delay="0"/>
                                  </p:stCondLst>
                                  <p:childTnLst>
                                    <p:set>
                                      <p:cBhvr>
                                        <p:cTn id="37" dur="1" fill="hold">
                                          <p:stCondLst>
                                            <p:cond delay="0"/>
                                          </p:stCondLst>
                                        </p:cTn>
                                        <p:tgtEl>
                                          <p:spTgt spid="736"/>
                                        </p:tgtEl>
                                        <p:attrNameLst>
                                          <p:attrName>style.visibility</p:attrName>
                                        </p:attrNameLst>
                                      </p:cBhvr>
                                      <p:to>
                                        <p:strVal val="visible"/>
                                      </p:to>
                                    </p:set>
                                    <p:animEffect transition="in" filter="fade">
                                      <p:cBhvr>
                                        <p:cTn id="38"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741" name="Google Shape;741;p29"/>
          <p:cNvGrpSpPr/>
          <p:nvPr/>
        </p:nvGrpSpPr>
        <p:grpSpPr>
          <a:xfrm>
            <a:off x="9055676" y="0"/>
            <a:ext cx="3136324" cy="6858000"/>
            <a:chOff x="9055676" y="0"/>
            <a:chExt cx="3136324" cy="6858000"/>
          </a:xfrm>
        </p:grpSpPr>
        <p:sp>
          <p:nvSpPr>
            <p:cNvPr id="742" name="Google Shape;742;p29"/>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3" name="Google Shape;743;p29"/>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4" name="Google Shape;744;p29"/>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5" name="Google Shape;745;p29"/>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6" name="Google Shape;746;p29"/>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47" name="Google Shape;747;p29"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48" name="Google Shape;748;p29"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49" name="Google Shape;749;p29"/>
          <p:cNvSpPr txBox="1"/>
          <p:nvPr/>
        </p:nvSpPr>
        <p:spPr>
          <a:xfrm>
            <a:off x="609600" y="1447800"/>
            <a:ext cx="7467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 </a:t>
            </a:r>
            <a:r>
              <a:rPr lang="en-US" sz="2800" b="1">
                <a:solidFill>
                  <a:schemeClr val="dk1"/>
                </a:solidFill>
                <a:latin typeface="Arial" panose="020B0604020202020204"/>
                <a:ea typeface="Arial" panose="020B0604020202020204"/>
                <a:cs typeface="Arial" panose="020B0604020202020204"/>
                <a:sym typeface="Arial" panose="020B0604020202020204"/>
              </a:rPr>
              <a:t>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750" name="Google Shape;750;p29"/>
          <p:cNvSpPr txBox="1"/>
          <p:nvPr/>
        </p:nvSpPr>
        <p:spPr>
          <a:xfrm>
            <a:off x="2209800" y="1219200"/>
            <a:ext cx="28194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V</a:t>
            </a:r>
            <a:r>
              <a:rPr lang="en-US" sz="2000" b="1" baseline="-25000">
                <a:solidFill>
                  <a:srgbClr val="FF0000"/>
                </a:solidFill>
                <a:latin typeface="Arial" panose="020B0604020202020204"/>
                <a:ea typeface="Arial" panose="020B0604020202020204"/>
                <a:cs typeface="Arial" panose="020B0604020202020204"/>
                <a:sym typeface="Arial" panose="020B0604020202020204"/>
              </a:rPr>
              <a:t>2</a:t>
            </a:r>
            <a:r>
              <a:rPr lang="en-US" sz="2000" b="1">
                <a:solidFill>
                  <a:srgbClr val="FF0000"/>
                </a:solidFill>
                <a:latin typeface="Arial" panose="020B0604020202020204"/>
                <a:ea typeface="Arial" panose="020B0604020202020204"/>
                <a:cs typeface="Arial" panose="020B0604020202020204"/>
                <a:sym typeface="Arial" panose="020B0604020202020204"/>
              </a:rPr>
              <a:t>O</a:t>
            </a:r>
            <a:r>
              <a:rPr lang="en-US" sz="2000" b="1" baseline="-25000">
                <a:solidFill>
                  <a:srgbClr val="FF0000"/>
                </a:solidFill>
                <a:latin typeface="Arial" panose="020B0604020202020204"/>
                <a:ea typeface="Arial" panose="020B0604020202020204"/>
                <a:cs typeface="Arial" panose="020B0604020202020204"/>
                <a:sym typeface="Arial" panose="020B0604020202020204"/>
              </a:rPr>
              <a:t>5</a:t>
            </a:r>
            <a:r>
              <a:rPr lang="en-US" sz="2000" b="1">
                <a:solidFill>
                  <a:srgbClr val="FF0000"/>
                </a:solidFill>
                <a:latin typeface="Arial" panose="020B0604020202020204"/>
                <a:ea typeface="Arial" panose="020B0604020202020204"/>
                <a:cs typeface="Arial" panose="020B0604020202020204"/>
                <a:sym typeface="Arial" panose="020B0604020202020204"/>
              </a:rPr>
              <a:t>-450-500</a:t>
            </a:r>
            <a:r>
              <a:rPr lang="en-US" sz="2000" b="1" baseline="30000">
                <a:solidFill>
                  <a:srgbClr val="FF0000"/>
                </a:solidFill>
                <a:latin typeface="Arial" panose="020B0604020202020204"/>
                <a:ea typeface="Arial" panose="020B0604020202020204"/>
                <a:cs typeface="Arial" panose="020B0604020202020204"/>
                <a:sym typeface="Arial" panose="020B0604020202020204"/>
              </a:rPr>
              <a:t>0</a:t>
            </a:r>
            <a:r>
              <a:rPr lang="en-US" sz="2000" b="1">
                <a:solidFill>
                  <a:srgbClr val="FF0000"/>
                </a:solidFill>
                <a:latin typeface="Arial" panose="020B0604020202020204"/>
                <a:ea typeface="Arial" panose="020B0604020202020204"/>
                <a:cs typeface="Arial" panose="020B0604020202020204"/>
                <a:sym typeface="Arial" panose="020B0604020202020204"/>
              </a:rPr>
              <a:t>C</a:t>
            </a:r>
          </a:p>
        </p:txBody>
      </p:sp>
      <p:sp>
        <p:nvSpPr>
          <p:cNvPr id="751" name="Google Shape;751;p29"/>
          <p:cNvSpPr txBox="1"/>
          <p:nvPr/>
        </p:nvSpPr>
        <p:spPr>
          <a:xfrm>
            <a:off x="381000" y="533400"/>
            <a:ext cx="6019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3</a:t>
            </a:r>
          </a:p>
        </p:txBody>
      </p:sp>
      <p:cxnSp>
        <p:nvCxnSpPr>
          <p:cNvPr id="752" name="Google Shape;752;p29"/>
          <p:cNvCxnSpPr/>
          <p:nvPr/>
        </p:nvCxnSpPr>
        <p:spPr>
          <a:xfrm>
            <a:off x="2362200" y="1676400"/>
            <a:ext cx="1981200" cy="0"/>
          </a:xfrm>
          <a:prstGeom prst="straightConnector1">
            <a:avLst/>
          </a:prstGeom>
          <a:noFill/>
          <a:ln w="38100" cap="flat" cmpd="sng">
            <a:solidFill>
              <a:schemeClr val="dk1"/>
            </a:solidFill>
            <a:prstDash val="solid"/>
            <a:round/>
            <a:headEnd type="none" w="med" len="med"/>
            <a:tailEnd type="triangle" w="med" len="med"/>
          </a:ln>
        </p:spPr>
      </p:cxnSp>
      <p:sp>
        <p:nvSpPr>
          <p:cNvPr id="753" name="Google Shape;753;p29"/>
          <p:cNvSpPr txBox="1"/>
          <p:nvPr/>
        </p:nvSpPr>
        <p:spPr>
          <a:xfrm>
            <a:off x="1219200" y="3276600"/>
            <a:ext cx="624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54" name="Google Shape;754;p29"/>
          <p:cNvCxnSpPr/>
          <p:nvPr/>
        </p:nvCxnSpPr>
        <p:spPr>
          <a:xfrm>
            <a:off x="3733800" y="3581400"/>
            <a:ext cx="1295400" cy="0"/>
          </a:xfrm>
          <a:prstGeom prst="straightConnector1">
            <a:avLst/>
          </a:prstGeom>
          <a:noFill/>
          <a:ln w="38100" cap="flat" cmpd="sng">
            <a:solidFill>
              <a:schemeClr val="dk1"/>
            </a:solidFill>
            <a:prstDash val="solid"/>
            <a:round/>
            <a:headEnd type="none" w="med" len="med"/>
            <a:tailEnd type="triangle" w="med" len="med"/>
          </a:ln>
        </p:spPr>
      </p:cxnSp>
      <p:sp>
        <p:nvSpPr>
          <p:cNvPr id="755" name="Google Shape;755;p29"/>
          <p:cNvSpPr txBox="1"/>
          <p:nvPr/>
        </p:nvSpPr>
        <p:spPr>
          <a:xfrm>
            <a:off x="1066800" y="4495800"/>
            <a:ext cx="6553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 </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             (</a:t>
            </a:r>
            <a:r>
              <a:rPr lang="en-US" sz="2800" b="1">
                <a:solidFill>
                  <a:srgbClr val="0000FF"/>
                </a:solidFill>
                <a:latin typeface="Arial" panose="020B0604020202020204"/>
                <a:ea typeface="Arial" panose="020B0604020202020204"/>
                <a:cs typeface="Arial" panose="020B0604020202020204"/>
                <a:sym typeface="Arial" panose="020B0604020202020204"/>
              </a:rPr>
              <a:t>n+1</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756" name="Google Shape;756;p29"/>
          <p:cNvCxnSpPr/>
          <p:nvPr/>
        </p:nvCxnSpPr>
        <p:spPr>
          <a:xfrm>
            <a:off x="4495800" y="4800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757" name="Google Shape;757;p29"/>
          <p:cNvSpPr txBox="1"/>
          <p:nvPr/>
        </p:nvSpPr>
        <p:spPr>
          <a:xfrm>
            <a:off x="5638800" y="3810000"/>
            <a:ext cx="1905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OLEUM</a:t>
            </a:r>
          </a:p>
        </p:txBody>
      </p:sp>
      <p:cxnSp>
        <p:nvCxnSpPr>
          <p:cNvPr id="758" name="Google Shape;758;p29"/>
          <p:cNvCxnSpPr/>
          <p:nvPr/>
        </p:nvCxnSpPr>
        <p:spPr>
          <a:xfrm>
            <a:off x="2362200" y="1828800"/>
            <a:ext cx="1981200" cy="0"/>
          </a:xfrm>
          <a:prstGeom prst="straightConnector1">
            <a:avLst/>
          </a:prstGeom>
          <a:noFill/>
          <a:ln w="38100" cap="flat" cmpd="sng">
            <a:solidFill>
              <a:schemeClr val="dk1"/>
            </a:solidFill>
            <a:prstDash val="solid"/>
            <a:round/>
            <a:headEnd type="triangl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base">
                                        <p:cTn id="7" dur="500"/>
                                        <p:tgtEl>
                                          <p:spTgt spid="75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9"/>
                                        </p:tgtEl>
                                        <p:attrNameLst>
                                          <p:attrName>style.visibility</p:attrName>
                                        </p:attrNameLst>
                                      </p:cBhvr>
                                      <p:to>
                                        <p:strVal val="visible"/>
                                      </p:to>
                                    </p:set>
                                    <p:animEffect transition="in" filter="fade">
                                      <p:cBhvr>
                                        <p:cTn id="12" dur="80"/>
                                        <p:tgtEl>
                                          <p:spTgt spid="749"/>
                                        </p:tgtEl>
                                      </p:cBhvr>
                                    </p:animEffect>
                                  </p:childTnLst>
                                </p:cTn>
                              </p:par>
                              <p:par>
                                <p:cTn id="13" presetID="10" presetClass="entr" presetSubtype="0" fill="hold" nodeType="withEffect">
                                  <p:stCondLst>
                                    <p:cond delay="0"/>
                                  </p:stCondLst>
                                  <p:childTnLst>
                                    <p:set>
                                      <p:cBhvr>
                                        <p:cTn id="14" dur="1" fill="hold">
                                          <p:stCondLst>
                                            <p:cond delay="0"/>
                                          </p:stCondLst>
                                        </p:cTn>
                                        <p:tgtEl>
                                          <p:spTgt spid="752"/>
                                        </p:tgtEl>
                                        <p:attrNameLst>
                                          <p:attrName>style.visibility</p:attrName>
                                        </p:attrNameLst>
                                      </p:cBhvr>
                                      <p:to>
                                        <p:strVal val="visible"/>
                                      </p:to>
                                    </p:set>
                                    <p:animEffect transition="in" filter="fade">
                                      <p:cBhvr>
                                        <p:cTn id="15" dur="500"/>
                                        <p:tgtEl>
                                          <p:spTgt spid="752"/>
                                        </p:tgtEl>
                                      </p:cBhvr>
                                    </p:animEffect>
                                  </p:childTnLst>
                                </p:cTn>
                              </p:par>
                              <p:par>
                                <p:cTn id="16" presetID="10" presetClass="entr" presetSubtype="0" fill="hold" nodeType="with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500"/>
                                        <p:tgtEl>
                                          <p:spTgt spid="758"/>
                                        </p:tgtEl>
                                      </p:cBhvr>
                                    </p:animEffect>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750"/>
                                        </p:tgtEl>
                                        <p:attrNameLst>
                                          <p:attrName>style.visibility</p:attrName>
                                        </p:attrNameLst>
                                      </p:cBhvr>
                                      <p:to>
                                        <p:strVal val="visible"/>
                                      </p:to>
                                    </p:set>
                                    <p:anim calcmode="lin" valueType="num">
                                      <p:cBhvr additive="base">
                                        <p:cTn id="22" dur="500"/>
                                        <p:tgtEl>
                                          <p:spTgt spid="750"/>
                                        </p:tgtEl>
                                        <p:attrNameLst>
                                          <p:attrName>ppt_w</p:attrName>
                                        </p:attrNameLst>
                                      </p:cBhvr>
                                      <p:tavLst>
                                        <p:tav tm="0">
                                          <p:val>
                                            <p:fltVal val="0"/>
                                          </p:val>
                                        </p:tav>
                                        <p:tav tm="100000">
                                          <p:val>
                                            <p:strVal val="#ppt_w"/>
                                          </p:val>
                                        </p:tav>
                                      </p:tavLst>
                                    </p:anim>
                                    <p:anim calcmode="lin" valueType="num">
                                      <p:cBhvr additive="base">
                                        <p:cTn id="23" dur="500"/>
                                        <p:tgtEl>
                                          <p:spTgt spid="75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53"/>
                                        </p:tgtEl>
                                        <p:attrNameLst>
                                          <p:attrName>style.visibility</p:attrName>
                                        </p:attrNameLst>
                                      </p:cBhvr>
                                      <p:to>
                                        <p:strVal val="visible"/>
                                      </p:to>
                                    </p:set>
                                    <p:animEffect transition="in" filter="fade">
                                      <p:cBhvr>
                                        <p:cTn id="28" dur="80"/>
                                        <p:tgtEl>
                                          <p:spTgt spid="753"/>
                                        </p:tgtEl>
                                      </p:cBhvr>
                                    </p:animEffect>
                                  </p:childTnLst>
                                </p:cTn>
                              </p:par>
                              <p:par>
                                <p:cTn id="29" presetID="10" presetClass="entr" presetSubtype="0" fill="hold" nodeType="withEffect">
                                  <p:stCondLst>
                                    <p:cond delay="0"/>
                                  </p:stCondLst>
                                  <p:childTnLst>
                                    <p:set>
                                      <p:cBhvr>
                                        <p:cTn id="30" dur="1" fill="hold">
                                          <p:stCondLst>
                                            <p:cond delay="0"/>
                                          </p:stCondLst>
                                        </p:cTn>
                                        <p:tgtEl>
                                          <p:spTgt spid="754"/>
                                        </p:tgtEl>
                                        <p:attrNameLst>
                                          <p:attrName>style.visibility</p:attrName>
                                        </p:attrNameLst>
                                      </p:cBhvr>
                                      <p:to>
                                        <p:strVal val="visible"/>
                                      </p:to>
                                    </p:set>
                                    <p:animEffect transition="in" filter="fade">
                                      <p:cBhvr>
                                        <p:cTn id="31" dur="500"/>
                                        <p:tgtEl>
                                          <p:spTgt spid="7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5"/>
                                        </p:tgtEl>
                                        <p:attrNameLst>
                                          <p:attrName>style.visibility</p:attrName>
                                        </p:attrNameLst>
                                      </p:cBhvr>
                                      <p:to>
                                        <p:strVal val="visible"/>
                                      </p:to>
                                    </p:set>
                                    <p:animEffect transition="in" filter="fade">
                                      <p:cBhvr>
                                        <p:cTn id="36" dur="80"/>
                                        <p:tgtEl>
                                          <p:spTgt spid="755"/>
                                        </p:tgtEl>
                                      </p:cBhvr>
                                    </p:animEffect>
                                  </p:childTnLst>
                                </p:cTn>
                              </p:par>
                              <p:par>
                                <p:cTn id="37" presetID="10" presetClass="entr" presetSubtype="0" fill="hold" nodeType="withEffect">
                                  <p:stCondLst>
                                    <p:cond delay="0"/>
                                  </p:stCondLst>
                                  <p:childTnLst>
                                    <p:set>
                                      <p:cBhvr>
                                        <p:cTn id="38" dur="1" fill="hold">
                                          <p:stCondLst>
                                            <p:cond delay="0"/>
                                          </p:stCondLst>
                                        </p:cTn>
                                        <p:tgtEl>
                                          <p:spTgt spid="756"/>
                                        </p:tgtEl>
                                        <p:attrNameLst>
                                          <p:attrName>style.visibility</p:attrName>
                                        </p:attrNameLst>
                                      </p:cBhvr>
                                      <p:to>
                                        <p:strVal val="visible"/>
                                      </p:to>
                                    </p:set>
                                    <p:animEffect transition="in" filter="fade">
                                      <p:cBhvr>
                                        <p:cTn id="39" dur="1000"/>
                                        <p:tgtEl>
                                          <p:spTgt spid="75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57"/>
                                        </p:tgtEl>
                                        <p:attrNameLst>
                                          <p:attrName>style.visibility</p:attrName>
                                        </p:attrNameLst>
                                      </p:cBhvr>
                                      <p:to>
                                        <p:strVal val="visible"/>
                                      </p:to>
                                    </p:set>
                                    <p:anim calcmode="lin" valueType="num">
                                      <p:cBhvr additive="base">
                                        <p:cTn id="44" dur="500"/>
                                        <p:tgtEl>
                                          <p:spTgt spid="757"/>
                                        </p:tgtEl>
                                        <p:attrNameLst>
                                          <p:attrName>ppt_w</p:attrName>
                                        </p:attrNameLst>
                                      </p:cBhvr>
                                      <p:tavLst>
                                        <p:tav tm="0">
                                          <p:val>
                                            <p:fltVal val="0"/>
                                          </p:val>
                                        </p:tav>
                                        <p:tav tm="100000">
                                          <p:val>
                                            <p:strVal val="#ppt_w"/>
                                          </p:val>
                                        </p:tav>
                                      </p:tavLst>
                                    </p:anim>
                                    <p:anim calcmode="lin" valueType="num">
                                      <p:cBhvr additive="base">
                                        <p:cTn id="45" dur="500"/>
                                        <p:tgtEl>
                                          <p:spTgt spid="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30"/>
          <p:cNvSpPr/>
          <p:nvPr/>
        </p:nvSpPr>
        <p:spPr>
          <a:xfrm>
            <a:off x="0" y="328930"/>
            <a:ext cx="5732145" cy="9207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panose="020F0502020204030204"/>
                <a:ea typeface="Calibri" panose="020F0502020204030204"/>
                <a:cs typeface="Calibri" panose="020F0502020204030204"/>
                <a:sym typeface="Calibri" panose="020F0502020204030204"/>
              </a:rPr>
              <a:t>II. MUỐI SULFATE</a:t>
            </a:r>
          </a:p>
        </p:txBody>
      </p:sp>
      <p:sp>
        <p:nvSpPr>
          <p:cNvPr id="764" name="Google Shape;764;p30"/>
          <p:cNvSpPr txBox="1"/>
          <p:nvPr/>
        </p:nvSpPr>
        <p:spPr>
          <a:xfrm>
            <a:off x="3201193" y="1937212"/>
            <a:ext cx="25278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Calibri" panose="020F0502020204030204"/>
                <a:ea typeface="Calibri" panose="020F0502020204030204"/>
                <a:cs typeface="Calibri" panose="020F0502020204030204"/>
                <a:sym typeface="Calibri" panose="020F0502020204030204"/>
              </a:rPr>
              <a:t>1. Ứng dụng </a:t>
            </a:r>
          </a:p>
        </p:txBody>
      </p:sp>
      <p:grpSp>
        <p:nvGrpSpPr>
          <p:cNvPr id="765" name="Google Shape;765;p30"/>
          <p:cNvGrpSpPr/>
          <p:nvPr/>
        </p:nvGrpSpPr>
        <p:grpSpPr>
          <a:xfrm>
            <a:off x="348102" y="2233312"/>
            <a:ext cx="2198405" cy="2512457"/>
            <a:chOff x="253655" y="1953545"/>
            <a:chExt cx="2198405" cy="2512457"/>
          </a:xfrm>
        </p:grpSpPr>
        <p:pic>
          <p:nvPicPr>
            <p:cNvPr id="766" name="Google Shape;766;p30" descr="Phân SA - Ammonium Sulphate | Hóa chất phân bón BTC"/>
            <p:cNvPicPr preferRelativeResize="0"/>
            <p:nvPr/>
          </p:nvPicPr>
          <p:blipFill rotWithShape="1">
            <a:blip r:embed="rId3"/>
            <a:srcRect/>
            <a:stretch>
              <a:fillRect/>
            </a:stretch>
          </p:blipFill>
          <p:spPr>
            <a:xfrm>
              <a:off x="253655" y="1953545"/>
              <a:ext cx="2143125" cy="2143125"/>
            </a:xfrm>
            <a:prstGeom prst="rect">
              <a:avLst/>
            </a:prstGeom>
            <a:noFill/>
            <a:ln>
              <a:noFill/>
            </a:ln>
          </p:spPr>
        </p:pic>
        <p:sp>
          <p:nvSpPr>
            <p:cNvPr id="767" name="Google Shape;767;p30"/>
            <p:cNvSpPr txBox="1"/>
            <p:nvPr/>
          </p:nvSpPr>
          <p:spPr>
            <a:xfrm>
              <a:off x="441845" y="4096670"/>
              <a:ext cx="20102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PHÂN ĐẠM </a:t>
              </a:r>
            </a:p>
          </p:txBody>
        </p:sp>
      </p:grpSp>
      <p:grpSp>
        <p:nvGrpSpPr>
          <p:cNvPr id="768" name="Google Shape;768;p30"/>
          <p:cNvGrpSpPr/>
          <p:nvPr/>
        </p:nvGrpSpPr>
        <p:grpSpPr>
          <a:xfrm>
            <a:off x="8837825" y="3581874"/>
            <a:ext cx="3153529" cy="3270047"/>
            <a:chOff x="8784816" y="1195955"/>
            <a:chExt cx="3153529" cy="3270047"/>
          </a:xfrm>
        </p:grpSpPr>
        <p:sp>
          <p:nvSpPr>
            <p:cNvPr id="769" name="Google Shape;769;p30"/>
            <p:cNvSpPr txBox="1"/>
            <p:nvPr/>
          </p:nvSpPr>
          <p:spPr>
            <a:xfrm>
              <a:off x="9239068" y="4096670"/>
              <a:ext cx="26992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THẠCH CAO</a:t>
              </a:r>
            </a:p>
          </p:txBody>
        </p:sp>
        <p:grpSp>
          <p:nvGrpSpPr>
            <p:cNvPr id="770" name="Google Shape;770;p30"/>
            <p:cNvGrpSpPr/>
            <p:nvPr/>
          </p:nvGrpSpPr>
          <p:grpSpPr>
            <a:xfrm>
              <a:off x="8784816" y="1195955"/>
              <a:ext cx="3105604" cy="2723376"/>
              <a:chOff x="8784816" y="1195955"/>
              <a:chExt cx="3105604" cy="2723376"/>
            </a:xfrm>
          </p:grpSpPr>
          <p:pic>
            <p:nvPicPr>
              <p:cNvPr id="771" name="Google Shape;771;p30" descr="Thi công trần, vách thạch cao chất lượng, bền, đẹp."/>
              <p:cNvPicPr preferRelativeResize="0"/>
              <p:nvPr/>
            </p:nvPicPr>
            <p:blipFill rotWithShape="1">
              <a:blip r:embed="rId4"/>
              <a:srcRect/>
              <a:stretch>
                <a:fillRect/>
              </a:stretch>
            </p:blipFill>
            <p:spPr>
              <a:xfrm>
                <a:off x="8784816" y="1195955"/>
                <a:ext cx="3105604" cy="2723376"/>
              </a:xfrm>
              <a:prstGeom prst="rect">
                <a:avLst/>
              </a:prstGeom>
              <a:noFill/>
              <a:ln>
                <a:noFill/>
              </a:ln>
            </p:spPr>
          </p:pic>
          <p:sp>
            <p:nvSpPr>
              <p:cNvPr id="772" name="Google Shape;772;p30"/>
              <p:cNvSpPr txBox="1"/>
              <p:nvPr/>
            </p:nvSpPr>
            <p:spPr>
              <a:xfrm>
                <a:off x="9204237" y="1307214"/>
                <a:ext cx="24709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panose="020F0502020204030204"/>
                    <a:ea typeface="Calibri" panose="020F0502020204030204"/>
                    <a:cs typeface="Calibri" panose="020F0502020204030204"/>
                    <a:sym typeface="Calibri" panose="020F0502020204030204"/>
                  </a:rPr>
                  <a:t>CALCIUM SULFATE</a:t>
                </a:r>
              </a:p>
            </p:txBody>
          </p:sp>
        </p:grpSp>
      </p:grpSp>
      <p:grpSp>
        <p:nvGrpSpPr>
          <p:cNvPr id="773" name="Google Shape;773;p30"/>
          <p:cNvGrpSpPr/>
          <p:nvPr/>
        </p:nvGrpSpPr>
        <p:grpSpPr>
          <a:xfrm>
            <a:off x="3287915" y="3489541"/>
            <a:ext cx="5423300" cy="3160559"/>
            <a:chOff x="3007419" y="1676546"/>
            <a:chExt cx="5423300" cy="3160559"/>
          </a:xfrm>
        </p:grpSpPr>
        <p:pic>
          <p:nvPicPr>
            <p:cNvPr id="774" name="Google Shape;774;p30" descr="Những điều cần biết về Bari Sulfate | Vinmec"/>
            <p:cNvPicPr preferRelativeResize="0"/>
            <p:nvPr/>
          </p:nvPicPr>
          <p:blipFill rotWithShape="1">
            <a:blip r:embed="rId5"/>
            <a:srcRect/>
            <a:stretch>
              <a:fillRect/>
            </a:stretch>
          </p:blipFill>
          <p:spPr>
            <a:xfrm>
              <a:off x="3007419" y="1676546"/>
              <a:ext cx="5423300" cy="3160559"/>
            </a:xfrm>
            <a:prstGeom prst="rect">
              <a:avLst/>
            </a:prstGeom>
            <a:noFill/>
            <a:ln>
              <a:noFill/>
            </a:ln>
          </p:spPr>
        </p:pic>
        <p:sp>
          <p:nvSpPr>
            <p:cNvPr id="775" name="Google Shape;775;p30"/>
            <p:cNvSpPr txBox="1"/>
            <p:nvPr/>
          </p:nvSpPr>
          <p:spPr>
            <a:xfrm>
              <a:off x="4798326" y="1768879"/>
              <a:ext cx="2663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00"/>
                  </a:solidFill>
                  <a:latin typeface="Calibri" panose="020F0502020204030204"/>
                  <a:ea typeface="Calibri" panose="020F0502020204030204"/>
                  <a:cs typeface="Calibri" panose="020F0502020204030204"/>
                  <a:sym typeface="Calibri" panose="020F0502020204030204"/>
                </a:rPr>
                <a:t>BARIUM SULFATE</a:t>
              </a:r>
            </a:p>
          </p:txBody>
        </p:sp>
      </p:grpSp>
      <p:sp>
        <p:nvSpPr>
          <p:cNvPr id="776" name="Google Shape;776;p30"/>
          <p:cNvSpPr txBox="1"/>
          <p:nvPr/>
        </p:nvSpPr>
        <p:spPr>
          <a:xfrm>
            <a:off x="1501140" y="5085080"/>
            <a:ext cx="1659890"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panose="020F0502020204030204"/>
                <a:ea typeface="Calibri" panose="020F0502020204030204"/>
                <a:cs typeface="Calibri" panose="020F0502020204030204"/>
                <a:sym typeface="Calibri" panose="020F0502020204030204"/>
              </a:rPr>
              <a:t>CHẤT CẢN QUANG</a:t>
            </a:r>
          </a:p>
        </p:txBody>
      </p:sp>
      <p:pic>
        <p:nvPicPr>
          <p:cNvPr id="777" name="Google Shape;777;p30"/>
          <p:cNvPicPr preferRelativeResize="0"/>
          <p:nvPr/>
        </p:nvPicPr>
        <p:blipFill rotWithShape="1">
          <a:blip r:embed="rId6"/>
          <a:srcRect/>
          <a:stretch>
            <a:fillRect/>
          </a:stretch>
        </p:blipFill>
        <p:spPr>
          <a:xfrm>
            <a:off x="5939295" y="0"/>
            <a:ext cx="5160002" cy="3448601"/>
          </a:xfrm>
          <a:prstGeom prst="rect">
            <a:avLst/>
          </a:prstGeom>
          <a:noFill/>
          <a:ln>
            <a:noFill/>
          </a:ln>
        </p:spPr>
      </p:pic>
      <p:sp>
        <p:nvSpPr>
          <p:cNvPr id="778" name="Google Shape;778;p30"/>
          <p:cNvSpPr txBox="1"/>
          <p:nvPr/>
        </p:nvSpPr>
        <p:spPr>
          <a:xfrm>
            <a:off x="11078816" y="437322"/>
            <a:ext cx="102041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panose="020F0502020204030204"/>
                <a:ea typeface="Calibri" panose="020F0502020204030204"/>
                <a:cs typeface="Calibri" panose="020F0502020204030204"/>
                <a:sym typeface="Calibri" panose="020F0502020204030204"/>
              </a:rPr>
              <a:t>THỨC ĂN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500"/>
                                        <p:tgtEl>
                                          <p:spTgt spid="7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animEffect transition="in" filter="fade">
                                      <p:cBhvr>
                                        <p:cTn id="17" dur="500"/>
                                        <p:tgtEl>
                                          <p:spTgt spid="7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500"/>
                                        <p:tgtEl>
                                          <p:spTgt spid="7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7"/>
                                        </p:tgtEl>
                                        <p:attrNameLst>
                                          <p:attrName>style.visibility</p:attrName>
                                        </p:attrNameLst>
                                      </p:cBhvr>
                                      <p:to>
                                        <p:strVal val="visible"/>
                                      </p:to>
                                    </p:set>
                                    <p:animEffect transition="in" filter="fade">
                                      <p:cBhvr>
                                        <p:cTn id="27" dur="500"/>
                                        <p:tgtEl>
                                          <p:spTgt spid="7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8"/>
                                        </p:tgtEl>
                                        <p:attrNameLst>
                                          <p:attrName>style.visibility</p:attrName>
                                        </p:attrNameLst>
                                      </p:cBhvr>
                                      <p:to>
                                        <p:strVal val="visible"/>
                                      </p:to>
                                    </p:set>
                                    <p:animEffect transition="in" filter="fade">
                                      <p:cBhvr>
                                        <p:cTn id="32" dur="5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816860" y="445135"/>
            <a:ext cx="7094220" cy="748670"/>
            <a:chOff x="295653" y="-167640"/>
            <a:chExt cx="5003548" cy="2774085"/>
          </a:xfrm>
        </p:grpSpPr>
        <p:sp>
          <p:nvSpPr>
            <p:cNvPr id="27" name="Rectangle: Rounded Corners 26"/>
            <p:cNvSpPr/>
            <p:nvPr/>
          </p:nvSpPr>
          <p:spPr>
            <a:xfrm>
              <a:off x="295653" y="-167640"/>
              <a:ext cx="5003548" cy="253642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424829" y="215900"/>
              <a:ext cx="4745210" cy="2390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rPr>
                <a:t>1. MỘT SỐ MUỐI SULFATE</a:t>
              </a:r>
            </a:p>
          </p:txBody>
        </p:sp>
      </p:grpSp>
      <p:sp>
        <p:nvSpPr>
          <p:cNvPr id="30" name="TextBox 29"/>
          <p:cNvSpPr txBox="1"/>
          <p:nvPr/>
        </p:nvSpPr>
        <p:spPr>
          <a:xfrm>
            <a:off x="396240" y="2341880"/>
            <a:ext cx="11473180" cy="1322070"/>
          </a:xfrm>
          <a:prstGeom prst="rect">
            <a:avLst/>
          </a:prstGeom>
          <a:noFill/>
        </p:spPr>
        <p:txBody>
          <a:bodyPr wrap="square" rtlCol="0">
            <a:spAutoFit/>
          </a:bodyPr>
          <a:lstStyle/>
          <a:p>
            <a:pPr>
              <a:lnSpc>
                <a:spcPct val="125000"/>
              </a:lnSpc>
            </a:pPr>
            <a:r>
              <a:rPr lang="en-US" sz="3200"/>
              <a:t>Đa số các muối sulfate tan trong nước, calcium sulfate rất ít tan, barium sulfate được coi là không tan trong nước.</a:t>
            </a:r>
            <a:endParaRPr lang="en-US" sz="3200">
              <a:latin typeface="+mj-lt"/>
              <a:cs typeface="Times New Roman" panose="02020603050405020304" charset="0"/>
            </a:endParaRPr>
          </a:p>
        </p:txBody>
      </p:sp>
      <p:grpSp>
        <p:nvGrpSpPr>
          <p:cNvPr id="33" name="Group 32"/>
          <p:cNvGrpSpPr/>
          <p:nvPr/>
        </p:nvGrpSpPr>
        <p:grpSpPr>
          <a:xfrm>
            <a:off x="479733" y="1556710"/>
            <a:ext cx="11448415" cy="706755"/>
            <a:chOff x="106353" y="1328745"/>
            <a:chExt cx="11448415" cy="706755"/>
          </a:xfrm>
        </p:grpSpPr>
        <p:sp>
          <p:nvSpPr>
            <p:cNvPr id="5" name="TextBox 4"/>
            <p:cNvSpPr txBox="1"/>
            <p:nvPr/>
          </p:nvSpPr>
          <p:spPr>
            <a:xfrm>
              <a:off x="106353" y="1328745"/>
              <a:ext cx="11448415" cy="706755"/>
            </a:xfrm>
            <a:prstGeom prst="rect">
              <a:avLst/>
            </a:prstGeom>
            <a:noFill/>
          </p:spPr>
          <p:txBody>
            <a:bodyPr wrap="square" rtlCol="0">
              <a:spAutoFit/>
            </a:bodyPr>
            <a:lstStyle/>
            <a:p>
              <a:pPr>
                <a:lnSpc>
                  <a:spcPct val="125000"/>
                </a:lnSpc>
              </a:pPr>
              <a:r>
                <a:rPr lang="en-US" sz="3200"/>
                <a:t>Muối sulfate là hợp chất có chứa ion sulfate (SO</a:t>
              </a:r>
              <a:r>
                <a:rPr lang="en-US" sz="3200" baseline="-25000"/>
                <a:t>4</a:t>
              </a:r>
              <a:r>
                <a:rPr lang="en-US" sz="3200" baseline="30000"/>
                <a:t>   </a:t>
              </a:r>
              <a:r>
                <a:rPr lang="en-US" sz="3200"/>
                <a:t>).</a:t>
              </a:r>
              <a:endParaRPr lang="en-US" sz="3200">
                <a:latin typeface="+mj-lt"/>
                <a:cs typeface="Times New Roman" panose="02020603050405020304" charset="0"/>
              </a:endParaRPr>
            </a:p>
          </p:txBody>
        </p:sp>
        <p:sp>
          <p:nvSpPr>
            <p:cNvPr id="32" name="TextBox 31"/>
            <p:cNvSpPr txBox="1"/>
            <p:nvPr/>
          </p:nvSpPr>
          <p:spPr>
            <a:xfrm>
              <a:off x="8883860" y="1350335"/>
              <a:ext cx="449370" cy="369845"/>
            </a:xfrm>
            <a:prstGeom prst="rect">
              <a:avLst/>
            </a:prstGeom>
            <a:noFill/>
          </p:spPr>
          <p:txBody>
            <a:bodyPr wrap="square" rtlCol="0">
              <a:spAutoFit/>
            </a:bodyPr>
            <a:lstStyle/>
            <a:p>
              <a:pPr>
                <a:lnSpc>
                  <a:spcPct val="125000"/>
                </a:lnSpc>
              </a:pPr>
              <a:r>
                <a:rPr lang="en-US" sz="1600"/>
                <a:t>2−</a:t>
              </a:r>
              <a:endParaRPr lang="vi-VN" sz="1600">
                <a:latin typeface="+mj-lt"/>
                <a:cs typeface="Times New Roman" panose="02020603050405020304" charset="0"/>
              </a:endParaRPr>
            </a:p>
          </p:txBody>
        </p:sp>
      </p:grpSp>
      <p:pic>
        <p:nvPicPr>
          <p:cNvPr id="38" name="Picture 37"/>
          <p:cNvPicPr>
            <a:picLocks noChangeAspect="1"/>
          </p:cNvPicPr>
          <p:nvPr/>
        </p:nvPicPr>
        <p:blipFill>
          <a:blip r:embed="rId2"/>
          <a:stretch>
            <a:fillRect/>
          </a:stretch>
        </p:blipFill>
        <p:spPr>
          <a:xfrm>
            <a:off x="3864273" y="4077038"/>
            <a:ext cx="3856395" cy="29276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2" name="Group 31"/>
          <p:cNvGrpSpPr/>
          <p:nvPr/>
        </p:nvGrpSpPr>
        <p:grpSpPr>
          <a:xfrm>
            <a:off x="6493038" y="2452520"/>
            <a:ext cx="4976996" cy="3962760"/>
            <a:chOff x="6493038" y="2452520"/>
            <a:chExt cx="4976996" cy="3962760"/>
          </a:xfrm>
        </p:grpSpPr>
        <p:sp>
          <p:nvSpPr>
            <p:cNvPr id="42" name="TextBox 41"/>
            <p:cNvSpPr txBox="1"/>
            <p:nvPr/>
          </p:nvSpPr>
          <p:spPr>
            <a:xfrm>
              <a:off x="6760466" y="5906679"/>
              <a:ext cx="4442144" cy="508601"/>
            </a:xfrm>
            <a:prstGeom prst="rect">
              <a:avLst/>
            </a:prstGeom>
            <a:noFill/>
          </p:spPr>
          <p:txBody>
            <a:bodyPr wrap="square" rtlCol="0">
              <a:spAutoFit/>
            </a:bodyPr>
            <a:lstStyle/>
            <a:p>
              <a:pPr algn="ctr">
                <a:lnSpc>
                  <a:spcPct val="125000"/>
                </a:lnSpc>
              </a:pPr>
              <a:r>
                <a:rPr lang="en-US" sz="2400" b="1">
                  <a:solidFill>
                    <a:srgbClr val="C00000"/>
                  </a:solidFill>
                  <a:latin typeface="+mj-lt"/>
                </a:rPr>
                <a:t>Magnesium sulfate (MgSO</a:t>
              </a:r>
              <a:r>
                <a:rPr lang="en-US" sz="2400" b="1" baseline="-25000">
                  <a:solidFill>
                    <a:srgbClr val="C00000"/>
                  </a:solidFill>
                  <a:latin typeface="+mj-lt"/>
                </a:rPr>
                <a:t>4</a:t>
              </a:r>
              <a:r>
                <a:rPr lang="en-US" sz="2400" b="1">
                  <a:solidFill>
                    <a:srgbClr val="C00000"/>
                  </a:solidFill>
                  <a:latin typeface="+mj-lt"/>
                </a:rPr>
                <a:t>)</a:t>
              </a:r>
              <a:endParaRPr lang="vi-VN" sz="2400" b="1">
                <a:solidFill>
                  <a:srgbClr val="C00000"/>
                </a:solidFill>
              </a:endParaRPr>
            </a:p>
          </p:txBody>
        </p:sp>
        <p:pic>
          <p:nvPicPr>
            <p:cNvPr id="26" name="Picture 25"/>
            <p:cNvPicPr>
              <a:picLocks noChangeAspect="1"/>
            </p:cNvPicPr>
            <p:nvPr/>
          </p:nvPicPr>
          <p:blipFill rotWithShape="1">
            <a:blip r:embed="rId2"/>
            <a:srcRect t="30991" b="8307"/>
            <a:stretch>
              <a:fillRect/>
            </a:stretch>
          </p:blipFill>
          <p:spPr>
            <a:xfrm>
              <a:off x="6493038" y="2452520"/>
              <a:ext cx="4976996" cy="3021180"/>
            </a:xfrm>
            <a:prstGeom prst="rect">
              <a:avLst/>
            </a:prstGeom>
            <a:ln w="38100">
              <a:solidFill>
                <a:schemeClr val="tx1"/>
              </a:solidFill>
            </a:ln>
          </p:spPr>
        </p:pic>
      </p:grpSp>
      <p:grpSp>
        <p:nvGrpSpPr>
          <p:cNvPr id="31" name="Group 30"/>
          <p:cNvGrpSpPr/>
          <p:nvPr/>
        </p:nvGrpSpPr>
        <p:grpSpPr>
          <a:xfrm>
            <a:off x="721967" y="2477106"/>
            <a:ext cx="5049104" cy="3938174"/>
            <a:chOff x="721967" y="2477106"/>
            <a:chExt cx="5049104" cy="3938174"/>
          </a:xfrm>
        </p:grpSpPr>
        <p:sp>
          <p:nvSpPr>
            <p:cNvPr id="39" name="TextBox 38"/>
            <p:cNvSpPr txBox="1"/>
            <p:nvPr/>
          </p:nvSpPr>
          <p:spPr>
            <a:xfrm>
              <a:off x="724443" y="5906679"/>
              <a:ext cx="4969220" cy="508601"/>
            </a:xfrm>
            <a:prstGeom prst="rect">
              <a:avLst/>
            </a:prstGeom>
            <a:noFill/>
          </p:spPr>
          <p:txBody>
            <a:bodyPr wrap="square" rtlCol="0">
              <a:spAutoFit/>
            </a:bodyPr>
            <a:lstStyle/>
            <a:p>
              <a:pPr algn="ctr">
                <a:lnSpc>
                  <a:spcPct val="125000"/>
                </a:lnSpc>
              </a:pPr>
              <a:r>
                <a:rPr lang="en-US" sz="2400" b="1">
                  <a:solidFill>
                    <a:srgbClr val="C00000"/>
                  </a:solidFill>
                </a:rPr>
                <a:t>Ammonium sulfate ((NH</a:t>
              </a:r>
              <a:r>
                <a:rPr lang="en-US" sz="2400" b="1" baseline="-25000">
                  <a:solidFill>
                    <a:srgbClr val="C00000"/>
                  </a:solidFill>
                </a:rPr>
                <a:t>4</a:t>
              </a:r>
              <a:r>
                <a:rPr lang="en-US" sz="2400" b="1">
                  <a:solidFill>
                    <a:srgbClr val="C00000"/>
                  </a:solidFill>
                </a:rPr>
                <a:t>)</a:t>
              </a:r>
              <a:r>
                <a:rPr lang="en-US" sz="2400" b="1" baseline="-25000">
                  <a:solidFill>
                    <a:srgbClr val="C00000"/>
                  </a:solidFill>
                </a:rPr>
                <a:t>2</a:t>
              </a:r>
              <a:r>
                <a:rPr lang="en-US" sz="2400" b="1">
                  <a:solidFill>
                    <a:srgbClr val="C00000"/>
                  </a:solidFill>
                </a:rPr>
                <a:t>SO</a:t>
              </a:r>
              <a:r>
                <a:rPr lang="en-US" sz="2400" b="1" baseline="-25000">
                  <a:solidFill>
                    <a:srgbClr val="C00000"/>
                  </a:solidFill>
                </a:rPr>
                <a:t>4</a:t>
              </a:r>
              <a:r>
                <a:rPr lang="en-US" sz="2400" b="1">
                  <a:solidFill>
                    <a:srgbClr val="C00000"/>
                  </a:solidFill>
                </a:rPr>
                <a:t>)</a:t>
              </a:r>
              <a:endParaRPr lang="vi-VN" sz="2400" b="1">
                <a:solidFill>
                  <a:srgbClr val="C00000"/>
                </a:solidFill>
              </a:endParaRPr>
            </a:p>
          </p:txBody>
        </p:sp>
        <p:pic>
          <p:nvPicPr>
            <p:cNvPr id="30" name="Picture 29"/>
            <p:cNvPicPr>
              <a:picLocks noChangeAspect="1"/>
            </p:cNvPicPr>
            <p:nvPr/>
          </p:nvPicPr>
          <p:blipFill>
            <a:blip r:embed="rId3"/>
            <a:stretch>
              <a:fillRect/>
            </a:stretch>
          </p:blipFill>
          <p:spPr>
            <a:xfrm>
              <a:off x="721967" y="2477106"/>
              <a:ext cx="5049104" cy="2993961"/>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9" name="Group 38"/>
          <p:cNvGrpSpPr/>
          <p:nvPr/>
        </p:nvGrpSpPr>
        <p:grpSpPr>
          <a:xfrm>
            <a:off x="784232" y="2335844"/>
            <a:ext cx="4849638" cy="4005936"/>
            <a:chOff x="784232" y="2335844"/>
            <a:chExt cx="4849638" cy="4005936"/>
          </a:xfrm>
        </p:grpSpPr>
        <p:sp>
          <p:nvSpPr>
            <p:cNvPr id="30" name="TextBox 29"/>
            <p:cNvSpPr txBox="1"/>
            <p:nvPr/>
          </p:nvSpPr>
          <p:spPr>
            <a:xfrm>
              <a:off x="1080995" y="5371514"/>
              <a:ext cx="4256114" cy="970266"/>
            </a:xfrm>
            <a:prstGeom prst="rect">
              <a:avLst/>
            </a:prstGeom>
            <a:noFill/>
          </p:spPr>
          <p:txBody>
            <a:bodyPr wrap="square" rtlCol="0">
              <a:spAutoFit/>
            </a:bodyPr>
            <a:lstStyle/>
            <a:p>
              <a:pPr algn="ctr">
                <a:lnSpc>
                  <a:spcPct val="125000"/>
                </a:lnSpc>
              </a:pPr>
              <a:r>
                <a:rPr lang="en-US" sz="2400" b="1">
                  <a:solidFill>
                    <a:srgbClr val="C00000"/>
                  </a:solidFill>
                </a:rPr>
                <a:t>Calcium sulfate dihydrate (CaSO</a:t>
              </a:r>
              <a:r>
                <a:rPr lang="en-US" sz="2400" b="1" baseline="-25000">
                  <a:solidFill>
                    <a:srgbClr val="C00000"/>
                  </a:solidFill>
                </a:rPr>
                <a:t>4</a:t>
              </a:r>
              <a:r>
                <a:rPr lang="en-US" sz="2400" b="1">
                  <a:solidFill>
                    <a:srgbClr val="C00000"/>
                  </a:solidFill>
                </a:rPr>
                <a:t>·2H</a:t>
              </a:r>
              <a:r>
                <a:rPr lang="en-US" sz="2400" b="1" baseline="-25000">
                  <a:solidFill>
                    <a:srgbClr val="C00000"/>
                  </a:solidFill>
                </a:rPr>
                <a:t>2</a:t>
              </a:r>
              <a:r>
                <a:rPr lang="en-US" sz="2400" b="1">
                  <a:solidFill>
                    <a:srgbClr val="C00000"/>
                  </a:solidFill>
                </a:rPr>
                <a:t>O)</a:t>
              </a:r>
              <a:endParaRPr lang="vi-VN" sz="2400" b="1">
                <a:solidFill>
                  <a:srgbClr val="C00000"/>
                </a:solidFill>
              </a:endParaRPr>
            </a:p>
          </p:txBody>
        </p:sp>
        <p:pic>
          <p:nvPicPr>
            <p:cNvPr id="37" name="Picture 36"/>
            <p:cNvPicPr>
              <a:picLocks noChangeAspect="1"/>
            </p:cNvPicPr>
            <p:nvPr/>
          </p:nvPicPr>
          <p:blipFill rotWithShape="1">
            <a:blip r:embed="rId2"/>
            <a:srcRect t="19008" b="19008"/>
            <a:stretch>
              <a:fillRect/>
            </a:stretch>
          </p:blipFill>
          <p:spPr>
            <a:xfrm>
              <a:off x="784232" y="2335844"/>
              <a:ext cx="4849638" cy="2731456"/>
            </a:xfrm>
            <a:prstGeom prst="rect">
              <a:avLst/>
            </a:prstGeom>
            <a:ln w="38100">
              <a:solidFill>
                <a:schemeClr val="tx1"/>
              </a:solidFill>
            </a:ln>
          </p:spPr>
        </p:pic>
      </p:grpSp>
      <p:grpSp>
        <p:nvGrpSpPr>
          <p:cNvPr id="40" name="Group 39"/>
          <p:cNvGrpSpPr/>
          <p:nvPr/>
        </p:nvGrpSpPr>
        <p:grpSpPr>
          <a:xfrm>
            <a:off x="6558132" y="2335844"/>
            <a:ext cx="4849638" cy="3610573"/>
            <a:chOff x="6558132" y="2335844"/>
            <a:chExt cx="4849638" cy="3610573"/>
          </a:xfrm>
        </p:grpSpPr>
        <p:sp>
          <p:nvSpPr>
            <p:cNvPr id="33" name="TextBox 32"/>
            <p:cNvSpPr txBox="1"/>
            <p:nvPr/>
          </p:nvSpPr>
          <p:spPr>
            <a:xfrm>
              <a:off x="7106036" y="5437816"/>
              <a:ext cx="3717474" cy="508601"/>
            </a:xfrm>
            <a:prstGeom prst="rect">
              <a:avLst/>
            </a:prstGeom>
            <a:noFill/>
          </p:spPr>
          <p:txBody>
            <a:bodyPr wrap="square" rtlCol="0">
              <a:spAutoFit/>
            </a:bodyPr>
            <a:lstStyle/>
            <a:p>
              <a:pPr algn="ctr">
                <a:lnSpc>
                  <a:spcPct val="125000"/>
                </a:lnSpc>
              </a:pPr>
              <a:r>
                <a:rPr lang="en-US" sz="2400" b="1">
                  <a:solidFill>
                    <a:srgbClr val="C00000"/>
                  </a:solidFill>
                  <a:latin typeface="+mj-lt"/>
                </a:rPr>
                <a:t>Barium sulfate (BaSO</a:t>
              </a:r>
              <a:r>
                <a:rPr lang="en-US" sz="2400" b="1" baseline="-25000">
                  <a:solidFill>
                    <a:srgbClr val="C00000"/>
                  </a:solidFill>
                  <a:latin typeface="+mj-lt"/>
                </a:rPr>
                <a:t>4</a:t>
              </a:r>
              <a:r>
                <a:rPr lang="en-US" sz="2400" b="1">
                  <a:solidFill>
                    <a:srgbClr val="C00000"/>
                  </a:solidFill>
                  <a:latin typeface="+mj-lt"/>
                </a:rPr>
                <a:t>) </a:t>
              </a:r>
              <a:endParaRPr lang="vi-VN" sz="2400" b="1">
                <a:solidFill>
                  <a:srgbClr val="C00000"/>
                </a:solidFill>
              </a:endParaRPr>
            </a:p>
          </p:txBody>
        </p:sp>
        <p:pic>
          <p:nvPicPr>
            <p:cNvPr id="38" name="Picture 37"/>
            <p:cNvPicPr>
              <a:picLocks noChangeAspect="1"/>
            </p:cNvPicPr>
            <p:nvPr/>
          </p:nvPicPr>
          <p:blipFill>
            <a:blip r:embed="rId3"/>
            <a:stretch>
              <a:fillRect/>
            </a:stretch>
          </p:blipFill>
          <p:spPr>
            <a:xfrm>
              <a:off x="6558132" y="2335844"/>
              <a:ext cx="4849638" cy="2731456"/>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1685" y="-167640"/>
            <a:ext cx="5812790" cy="1069340"/>
            <a:chOff x="-36888" y="-167640"/>
            <a:chExt cx="5812790" cy="1069340"/>
          </a:xfrm>
        </p:grpSpPr>
        <p:sp>
          <p:nvSpPr>
            <p:cNvPr id="27" name="Rectangle: Rounded Corners 26"/>
            <p:cNvSpPr/>
            <p:nvPr/>
          </p:nvSpPr>
          <p:spPr>
            <a:xfrm>
              <a:off x="-36888" y="-167640"/>
              <a:ext cx="581279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97732" y="215900"/>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208280" y="1148080"/>
            <a:ext cx="11633200" cy="1322070"/>
          </a:xfrm>
          <a:prstGeom prst="rect">
            <a:avLst/>
          </a:prstGeom>
          <a:noFill/>
        </p:spPr>
        <p:txBody>
          <a:bodyPr wrap="square" rtlCol="0">
            <a:spAutoFit/>
          </a:bodyPr>
          <a:lstStyle/>
          <a:p>
            <a:pPr algn="just">
              <a:lnSpc>
                <a:spcPct val="125000"/>
              </a:lnSpc>
            </a:pPr>
            <a:r>
              <a:rPr lang="en-US" sz="3200" b="1"/>
              <a:t>Ammonium sulfate ((NH</a:t>
            </a:r>
            <a:r>
              <a:rPr lang="en-US" sz="3200" b="1" baseline="-25000"/>
              <a:t>4</a:t>
            </a:r>
            <a:r>
              <a:rPr lang="en-US" sz="3200" b="1"/>
              <a:t>)</a:t>
            </a:r>
            <a:r>
              <a:rPr lang="en-US" sz="3200" b="1" baseline="-25000"/>
              <a:t>2</a:t>
            </a:r>
            <a:r>
              <a:rPr lang="en-US" sz="3200" b="1"/>
              <a:t>SO</a:t>
            </a:r>
            <a:r>
              <a:rPr lang="en-US" sz="3200" b="1" baseline="-25000"/>
              <a:t>4</a:t>
            </a:r>
            <a:r>
              <a:rPr lang="en-US" sz="3200" b="1"/>
              <a:t>) </a:t>
            </a:r>
            <a:r>
              <a:rPr lang="en-US" sz="3200"/>
              <a:t>ở dạng tinh thể màu trắng, chủ yếu được dùng làm phân bón cung cấp đạm cho đất.</a:t>
            </a:r>
          </a:p>
        </p:txBody>
      </p:sp>
      <p:pic>
        <p:nvPicPr>
          <p:cNvPr id="30" name="Picture 29"/>
          <p:cNvPicPr>
            <a:picLocks noChangeAspect="1"/>
          </p:cNvPicPr>
          <p:nvPr/>
        </p:nvPicPr>
        <p:blipFill rotWithShape="1">
          <a:blip r:embed="rId2"/>
          <a:srcRect/>
          <a:stretch>
            <a:fillRect/>
          </a:stretch>
        </p:blipFill>
        <p:spPr>
          <a:xfrm>
            <a:off x="1826260" y="2926715"/>
            <a:ext cx="4278630" cy="2537460"/>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7108190" y="3286760"/>
            <a:ext cx="2473325" cy="33680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187450" y="1148080"/>
            <a:ext cx="10575925" cy="2245360"/>
          </a:xfrm>
          <a:prstGeom prst="rect">
            <a:avLst/>
          </a:prstGeom>
          <a:noFill/>
        </p:spPr>
        <p:txBody>
          <a:bodyPr wrap="square" rtlCol="0">
            <a:spAutoFit/>
          </a:bodyPr>
          <a:lstStyle/>
          <a:p>
            <a:pPr algn="just">
              <a:lnSpc>
                <a:spcPct val="125000"/>
              </a:lnSpc>
            </a:pPr>
            <a:r>
              <a:rPr lang="en-US" sz="2800" b="1">
                <a:latin typeface="+mj-lt"/>
              </a:rPr>
              <a:t>Magnesium sulfate (MgSO</a:t>
            </a:r>
            <a:r>
              <a:rPr lang="en-US" sz="2800" b="1" baseline="-25000">
                <a:latin typeface="+mj-lt"/>
              </a:rPr>
              <a:t>4</a:t>
            </a:r>
            <a:r>
              <a:rPr lang="en-US" sz="2800" b="1">
                <a:latin typeface="+mj-lt"/>
              </a:rPr>
              <a:t>) </a:t>
            </a:r>
            <a:r>
              <a:rPr lang="en-US" sz="2800">
                <a:latin typeface="+mj-lt"/>
              </a:rPr>
              <a:t>ở dạng tinh thể màu trắng, chủ yếu được sử dụng làm phân bón. Muối này còn được sử dụng làm thuốc để cung cấp magnesium cho cơ thể, giúp giảm các cơn đau cơ, giảm hiện tượng chuột rút.</a:t>
            </a:r>
          </a:p>
        </p:txBody>
      </p:sp>
      <p:pic>
        <p:nvPicPr>
          <p:cNvPr id="30" name="Picture 29"/>
          <p:cNvPicPr>
            <a:picLocks noChangeAspect="1"/>
          </p:cNvPicPr>
          <p:nvPr/>
        </p:nvPicPr>
        <p:blipFill rotWithShape="1">
          <a:blip r:embed="rId2"/>
          <a:srcRect l="5759" t="25980" r="952" b="5938"/>
          <a:stretch>
            <a:fillRect/>
          </a:stretch>
        </p:blipFill>
        <p:spPr>
          <a:xfrm>
            <a:off x="4008120" y="3645535"/>
            <a:ext cx="3754120" cy="273939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3590" y="-167640"/>
            <a:ext cx="5549900" cy="1069340"/>
            <a:chOff x="-34983" y="-167640"/>
            <a:chExt cx="5549900" cy="1069340"/>
          </a:xfrm>
        </p:grpSpPr>
        <p:sp>
          <p:nvSpPr>
            <p:cNvPr id="27" name="Rectangle: Rounded Corners 26"/>
            <p:cNvSpPr/>
            <p:nvPr/>
          </p:nvSpPr>
          <p:spPr>
            <a:xfrm>
              <a:off x="-34983" y="-167640"/>
              <a:ext cx="554990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97097" y="45085"/>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695960" y="960755"/>
            <a:ext cx="10965815" cy="2553335"/>
          </a:xfrm>
          <a:prstGeom prst="rect">
            <a:avLst/>
          </a:prstGeom>
          <a:noFill/>
        </p:spPr>
        <p:txBody>
          <a:bodyPr wrap="square" rtlCol="0">
            <a:spAutoFit/>
          </a:bodyPr>
          <a:lstStyle/>
          <a:p>
            <a:pPr algn="just">
              <a:lnSpc>
                <a:spcPct val="125000"/>
              </a:lnSpc>
            </a:pPr>
            <a:r>
              <a:rPr lang="en-US" sz="3200">
                <a:latin typeface="+mj-lt"/>
              </a:rPr>
              <a:t>Mỗi phân tử magnesium sulfate có thể kết hợp với 7 phân tử nước để tạo MgSO</a:t>
            </a:r>
            <a:r>
              <a:rPr lang="en-US" sz="3200" baseline="-25000">
                <a:latin typeface="+mj-lt"/>
              </a:rPr>
              <a:t>4</a:t>
            </a:r>
            <a:r>
              <a:rPr lang="en-US" sz="3200">
                <a:latin typeface="+mj-lt"/>
                <a:ea typeface="Yu Gothic UI" panose="020B0500000000000000" pitchFamily="34" charset="-128"/>
              </a:rPr>
              <a:t>·7H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Vì vậy, magnesium sulfate còn được sử dụng làm chất hút ẩm, chất hút mồ hôi tay của các vận động viên thể dục dụng cụ,...</a:t>
            </a:r>
          </a:p>
        </p:txBody>
      </p:sp>
      <p:pic>
        <p:nvPicPr>
          <p:cNvPr id="30" name="Picture 29"/>
          <p:cNvPicPr>
            <a:picLocks noChangeAspect="1"/>
          </p:cNvPicPr>
          <p:nvPr/>
        </p:nvPicPr>
        <p:blipFill rotWithShape="1">
          <a:blip r:embed="rId3"/>
          <a:srcRect t="8201" b="8201"/>
          <a:stretch>
            <a:fillRect/>
          </a:stretch>
        </p:blipFill>
        <p:spPr>
          <a:xfrm>
            <a:off x="1978025" y="4150360"/>
            <a:ext cx="3079115" cy="2339340"/>
          </a:xfrm>
          <a:prstGeom prst="rect">
            <a:avLst/>
          </a:prstGeom>
          <a:ln w="38100">
            <a:solidFill>
              <a:schemeClr val="tx1"/>
            </a:solidFill>
          </a:ln>
        </p:spPr>
      </p:pic>
      <p:pic>
        <p:nvPicPr>
          <p:cNvPr id="31" name="Picture 30"/>
          <p:cNvPicPr>
            <a:picLocks noChangeAspect="1"/>
          </p:cNvPicPr>
          <p:nvPr/>
        </p:nvPicPr>
        <p:blipFill rotWithShape="1">
          <a:blip r:embed="rId4"/>
          <a:srcRect/>
          <a:stretch>
            <a:fillRect/>
          </a:stretch>
        </p:blipFill>
        <p:spPr>
          <a:xfrm>
            <a:off x="6312535" y="3573145"/>
            <a:ext cx="2229485" cy="307276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11455" y="8890"/>
            <a:ext cx="9010650" cy="1325880"/>
          </a:xfrm>
          <a:prstGeom prst="rect">
            <a:avLst/>
          </a:prstGeom>
          <a:noFill/>
          <a:ln>
            <a:noFill/>
          </a:ln>
        </p:spPr>
        <p:txBody>
          <a:bodyPr spcFirstLastPara="1" wrap="square" lIns="91425" tIns="45700" rIns="91425" bIns="45700" anchor="ctr" anchorCtr="0"/>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3"/>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4"/>
          <a:srcRect/>
          <a:stretch>
            <a:fillRect/>
          </a:stretch>
        </p:blipFill>
        <p:spPr>
          <a:xfrm>
            <a:off x="9952828" y="4459075"/>
            <a:ext cx="1717888" cy="1717888"/>
          </a:xfrm>
          <a:prstGeom prst="ellipse">
            <a:avLst/>
          </a:prstGeom>
          <a:noFill/>
          <a:ln>
            <a:noFill/>
          </a:ln>
        </p:spPr>
      </p:pic>
      <p:sp>
        <p:nvSpPr>
          <p:cNvPr id="108" name="Google Shape;108;p3"/>
          <p:cNvSpPr txBox="1"/>
          <p:nvPr/>
        </p:nvSpPr>
        <p:spPr>
          <a:xfrm>
            <a:off x="457200" y="1371600"/>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109" name="Google Shape;109;p3"/>
          <p:cNvSpPr txBox="1"/>
          <p:nvPr/>
        </p:nvSpPr>
        <p:spPr>
          <a:xfrm>
            <a:off x="4876800" y="1371600"/>
            <a:ext cx="243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98 dvC</a:t>
            </a:r>
          </a:p>
        </p:txBody>
      </p:sp>
      <p:grpSp>
        <p:nvGrpSpPr>
          <p:cNvPr id="110" name="Google Shape;110;p3"/>
          <p:cNvGrpSpPr/>
          <p:nvPr/>
        </p:nvGrpSpPr>
        <p:grpSpPr>
          <a:xfrm>
            <a:off x="4114800" y="1752600"/>
            <a:ext cx="4724400" cy="2301875"/>
            <a:chOff x="-288" y="2448"/>
            <a:chExt cx="2976" cy="1450"/>
          </a:xfrm>
        </p:grpSpPr>
        <p:sp>
          <p:nvSpPr>
            <p:cNvPr id="111" name="Google Shape;111;p3"/>
            <p:cNvSpPr txBox="1"/>
            <p:nvPr/>
          </p:nvSpPr>
          <p:spPr>
            <a:xfrm>
              <a:off x="1248" y="2928"/>
              <a:ext cx="432" cy="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panose="020B0604020202020204"/>
                  <a:ea typeface="Arial" panose="020B0604020202020204"/>
                  <a:cs typeface="Arial" panose="020B0604020202020204"/>
                  <a:sym typeface="Arial" panose="020B0604020202020204"/>
                </a:rPr>
                <a:t>S</a:t>
              </a:r>
            </a:p>
          </p:txBody>
        </p:sp>
        <p:cxnSp>
          <p:nvCxnSpPr>
            <p:cNvPr id="112" name="Google Shape;112;p3"/>
            <p:cNvCxnSpPr/>
            <p:nvPr/>
          </p:nvCxnSpPr>
          <p:spPr>
            <a:xfrm rot="10800000" flipH="1">
              <a:off x="1632" y="2736"/>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3" name="Google Shape;113;p3"/>
            <p:cNvCxnSpPr/>
            <p:nvPr/>
          </p:nvCxnSpPr>
          <p:spPr>
            <a:xfrm rot="10800000" flipH="1">
              <a:off x="1536" y="2640"/>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4" name="Google Shape;114;p3"/>
            <p:cNvCxnSpPr/>
            <p:nvPr/>
          </p:nvCxnSpPr>
          <p:spPr>
            <a:xfrm>
              <a:off x="1632" y="3312"/>
              <a:ext cx="576" cy="192"/>
            </a:xfrm>
            <a:prstGeom prst="straightConnector1">
              <a:avLst/>
            </a:prstGeom>
            <a:noFill/>
            <a:ln w="38100" cap="flat" cmpd="sng">
              <a:solidFill>
                <a:schemeClr val="dk1"/>
              </a:solidFill>
              <a:prstDash val="solid"/>
              <a:round/>
              <a:headEnd type="none" w="med" len="med"/>
              <a:tailEnd type="none" w="med" len="med"/>
            </a:ln>
          </p:spPr>
        </p:cxnSp>
        <p:cxnSp>
          <p:nvCxnSpPr>
            <p:cNvPr id="115" name="Google Shape;115;p3"/>
            <p:cNvCxnSpPr/>
            <p:nvPr/>
          </p:nvCxnSpPr>
          <p:spPr>
            <a:xfrm>
              <a:off x="1584" y="3408"/>
              <a:ext cx="528" cy="192"/>
            </a:xfrm>
            <a:prstGeom prst="straightConnector1">
              <a:avLst/>
            </a:prstGeom>
            <a:noFill/>
            <a:ln w="38100" cap="flat" cmpd="sng">
              <a:solidFill>
                <a:schemeClr val="dk1"/>
              </a:solidFill>
              <a:prstDash val="solid"/>
              <a:round/>
              <a:headEnd type="none" w="med" len="med"/>
              <a:tailEnd type="none" w="med" len="med"/>
            </a:ln>
          </p:spPr>
        </p:cxnSp>
        <p:sp>
          <p:nvSpPr>
            <p:cNvPr id="116" name="Google Shape;116;p3"/>
            <p:cNvSpPr txBox="1"/>
            <p:nvPr/>
          </p:nvSpPr>
          <p:spPr>
            <a:xfrm>
              <a:off x="384" y="345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17" name="Google Shape;117;p3"/>
            <p:cNvSpPr txBox="1"/>
            <p:nvPr/>
          </p:nvSpPr>
          <p:spPr>
            <a:xfrm>
              <a:off x="2208" y="3312"/>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118" name="Google Shape;118;p3"/>
            <p:cNvCxnSpPr/>
            <p:nvPr/>
          </p:nvCxnSpPr>
          <p:spPr>
            <a:xfrm>
              <a:off x="768" y="2736"/>
              <a:ext cx="528" cy="288"/>
            </a:xfrm>
            <a:prstGeom prst="straightConnector1">
              <a:avLst/>
            </a:prstGeom>
            <a:noFill/>
            <a:ln w="38100" cap="flat" cmpd="sng">
              <a:solidFill>
                <a:schemeClr val="dk1"/>
              </a:solidFill>
              <a:prstDash val="solid"/>
              <a:round/>
              <a:headEnd type="none" w="med" len="med"/>
              <a:tailEnd type="none" w="med" len="med"/>
            </a:ln>
          </p:spPr>
        </p:cxnSp>
        <p:cxnSp>
          <p:nvCxnSpPr>
            <p:cNvPr id="119" name="Google Shape;119;p3"/>
            <p:cNvCxnSpPr/>
            <p:nvPr/>
          </p:nvCxnSpPr>
          <p:spPr>
            <a:xfrm rot="10800000" flipH="1">
              <a:off x="720" y="3360"/>
              <a:ext cx="576" cy="288"/>
            </a:xfrm>
            <a:prstGeom prst="straightConnector1">
              <a:avLst/>
            </a:prstGeom>
            <a:noFill/>
            <a:ln w="38100" cap="flat" cmpd="sng">
              <a:solidFill>
                <a:schemeClr val="dk1"/>
              </a:solidFill>
              <a:prstDash val="solid"/>
              <a:round/>
              <a:headEnd type="none" w="med" len="med"/>
              <a:tailEnd type="none" w="med" len="med"/>
            </a:ln>
          </p:spPr>
        </p:cxnSp>
        <p:sp>
          <p:nvSpPr>
            <p:cNvPr id="120" name="Google Shape;120;p3"/>
            <p:cNvSpPr txBox="1"/>
            <p:nvPr/>
          </p:nvSpPr>
          <p:spPr>
            <a:xfrm>
              <a:off x="384" y="248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1" name="Google Shape;121;p3"/>
            <p:cNvSpPr txBox="1"/>
            <p:nvPr/>
          </p:nvSpPr>
          <p:spPr>
            <a:xfrm>
              <a:off x="2256" y="2448"/>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2" name="Google Shape;122;p3"/>
            <p:cNvSpPr txBox="1"/>
            <p:nvPr/>
          </p:nvSpPr>
          <p:spPr>
            <a:xfrm>
              <a:off x="-288" y="249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sp>
          <p:nvSpPr>
            <p:cNvPr id="123" name="Google Shape;123;p3"/>
            <p:cNvSpPr txBox="1"/>
            <p:nvPr/>
          </p:nvSpPr>
          <p:spPr>
            <a:xfrm>
              <a:off x="-288" y="345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cxnSp>
          <p:nvCxnSpPr>
            <p:cNvPr id="124" name="Google Shape;124;p3"/>
            <p:cNvCxnSpPr/>
            <p:nvPr/>
          </p:nvCxnSpPr>
          <p:spPr>
            <a:xfrm>
              <a:off x="0" y="2688"/>
              <a:ext cx="384" cy="0"/>
            </a:xfrm>
            <a:prstGeom prst="straightConnector1">
              <a:avLst/>
            </a:prstGeom>
            <a:noFill/>
            <a:ln w="38100" cap="flat" cmpd="sng">
              <a:solidFill>
                <a:schemeClr val="dk1"/>
              </a:solidFill>
              <a:prstDash val="solid"/>
              <a:round/>
              <a:headEnd type="none" w="med" len="med"/>
              <a:tailEnd type="none" w="med" len="med"/>
            </a:ln>
          </p:spPr>
        </p:cxnSp>
        <p:cxnSp>
          <p:nvCxnSpPr>
            <p:cNvPr id="125" name="Google Shape;125;p3"/>
            <p:cNvCxnSpPr/>
            <p:nvPr/>
          </p:nvCxnSpPr>
          <p:spPr>
            <a:xfrm>
              <a:off x="0" y="3696"/>
              <a:ext cx="384" cy="0"/>
            </a:xfrm>
            <a:prstGeom prst="straightConnector1">
              <a:avLst/>
            </a:prstGeom>
            <a:noFill/>
            <a:ln w="38100" cap="flat" cmpd="sng">
              <a:solidFill>
                <a:schemeClr val="dk1"/>
              </a:solidFill>
              <a:prstDash val="solid"/>
              <a:round/>
              <a:headEnd type="none" w="med" len="med"/>
              <a:tailEnd type="none" w="med" len="med"/>
            </a:ln>
          </p:spPr>
        </p:cxnSp>
      </p:grpSp>
      <p:grpSp>
        <p:nvGrpSpPr>
          <p:cNvPr id="126" name="Google Shape;126;p3"/>
          <p:cNvGrpSpPr/>
          <p:nvPr/>
        </p:nvGrpSpPr>
        <p:grpSpPr>
          <a:xfrm>
            <a:off x="304800" y="4038600"/>
            <a:ext cx="3962400" cy="1398588"/>
            <a:chOff x="3054" y="8872"/>
            <a:chExt cx="7200" cy="2645"/>
          </a:xfrm>
        </p:grpSpPr>
        <p:sp>
          <p:nvSpPr>
            <p:cNvPr id="127" name="Google Shape;127;p3"/>
            <p:cNvSpPr/>
            <p:nvPr/>
          </p:nvSpPr>
          <p:spPr>
            <a:xfrm>
              <a:off x="3054" y="8872"/>
              <a:ext cx="7200" cy="2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Arial" panose="020B0604020202020204"/>
                <a:ea typeface="Arial" panose="020B0604020202020204"/>
                <a:cs typeface="Arial" panose="020B0604020202020204"/>
                <a:sym typeface="Arial" panose="020B0604020202020204"/>
              </a:endParaRPr>
            </a:p>
          </p:txBody>
        </p:sp>
        <p:sp>
          <p:nvSpPr>
            <p:cNvPr id="128" name="Google Shape;128;p3"/>
            <p:cNvSpPr txBox="1"/>
            <p:nvPr/>
          </p:nvSpPr>
          <p:spPr>
            <a:xfrm>
              <a:off x="6192" y="9674"/>
              <a:ext cx="1108"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S</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29" name="Google Shape;129;p3"/>
            <p:cNvSpPr txBox="1"/>
            <p:nvPr/>
          </p:nvSpPr>
          <p:spPr>
            <a:xfrm>
              <a:off x="8962" y="8872"/>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0" name="Google Shape;130;p3"/>
            <p:cNvSpPr txBox="1"/>
            <p:nvPr/>
          </p:nvSpPr>
          <p:spPr>
            <a:xfrm>
              <a:off x="8782" y="10594"/>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1" name="Google Shape;131;p3"/>
            <p:cNvSpPr txBox="1"/>
            <p:nvPr/>
          </p:nvSpPr>
          <p:spPr>
            <a:xfrm>
              <a:off x="3236" y="9008"/>
              <a:ext cx="1292" cy="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2" name="Google Shape;132;p3"/>
            <p:cNvSpPr txBox="1"/>
            <p:nvPr/>
          </p:nvSpPr>
          <p:spPr>
            <a:xfrm>
              <a:off x="3054" y="10331"/>
              <a:ext cx="1292" cy="9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133" name="Google Shape;133;p3"/>
            <p:cNvCxnSpPr/>
            <p:nvPr/>
          </p:nvCxnSpPr>
          <p:spPr>
            <a:xfrm>
              <a:off x="4531" y="9403"/>
              <a:ext cx="1661" cy="397"/>
            </a:xfrm>
            <a:prstGeom prst="straightConnector1">
              <a:avLst/>
            </a:prstGeom>
            <a:noFill/>
            <a:ln w="28575" cap="flat" cmpd="sng">
              <a:solidFill>
                <a:srgbClr val="000000"/>
              </a:solidFill>
              <a:prstDash val="solid"/>
              <a:round/>
              <a:headEnd type="none" w="med" len="med"/>
              <a:tailEnd type="none" w="med" len="med"/>
            </a:ln>
          </p:spPr>
        </p:cxnSp>
        <p:cxnSp>
          <p:nvCxnSpPr>
            <p:cNvPr id="134" name="Google Shape;134;p3"/>
            <p:cNvCxnSpPr/>
            <p:nvPr/>
          </p:nvCxnSpPr>
          <p:spPr>
            <a:xfrm flipH="1">
              <a:off x="4346" y="10331"/>
              <a:ext cx="1662" cy="399"/>
            </a:xfrm>
            <a:prstGeom prst="straightConnector1">
              <a:avLst/>
            </a:prstGeom>
            <a:noFill/>
            <a:ln w="28575" cap="flat" cmpd="sng">
              <a:solidFill>
                <a:srgbClr val="000000"/>
              </a:solidFill>
              <a:prstDash val="solid"/>
              <a:round/>
              <a:headEnd type="none" w="med" len="med"/>
              <a:tailEnd type="none" w="med" len="med"/>
            </a:ln>
          </p:spPr>
        </p:cxnSp>
        <p:cxnSp>
          <p:nvCxnSpPr>
            <p:cNvPr id="135" name="Google Shape;135;p3"/>
            <p:cNvCxnSpPr/>
            <p:nvPr/>
          </p:nvCxnSpPr>
          <p:spPr>
            <a:xfrm rot="10800000" flipH="1">
              <a:off x="6931" y="9270"/>
              <a:ext cx="1661" cy="530"/>
            </a:xfrm>
            <a:prstGeom prst="straightConnector1">
              <a:avLst/>
            </a:prstGeom>
            <a:noFill/>
            <a:ln w="28575" cap="flat" cmpd="sng">
              <a:solidFill>
                <a:srgbClr val="000000"/>
              </a:solidFill>
              <a:prstDash val="solid"/>
              <a:round/>
              <a:headEnd type="none" w="med" len="med"/>
              <a:tailEnd type="triangle" w="med" len="med"/>
            </a:ln>
          </p:spPr>
        </p:cxnSp>
        <p:cxnSp>
          <p:nvCxnSpPr>
            <p:cNvPr id="136" name="Google Shape;136;p3"/>
            <p:cNvCxnSpPr/>
            <p:nvPr/>
          </p:nvCxnSpPr>
          <p:spPr>
            <a:xfrm>
              <a:off x="6931" y="10331"/>
              <a:ext cx="1661" cy="399"/>
            </a:xfrm>
            <a:prstGeom prst="straightConnector1">
              <a:avLst/>
            </a:prstGeom>
            <a:noFill/>
            <a:ln w="28575" cap="flat" cmpd="sng">
              <a:solidFill>
                <a:srgbClr val="000000"/>
              </a:solidFill>
              <a:prstDash val="solid"/>
              <a:round/>
              <a:headEnd type="none" w="med" len="med"/>
              <a:tailEnd type="triangle" w="med" len="med"/>
            </a:ln>
          </p:spPr>
        </p:cxnSp>
      </p:grpSp>
      <p:sp>
        <p:nvSpPr>
          <p:cNvPr id="137" name="Google Shape;137;p3"/>
          <p:cNvSpPr/>
          <p:nvPr/>
        </p:nvSpPr>
        <p:spPr>
          <a:xfrm rot="672642" flipH="1">
            <a:off x="2819400" y="4800600"/>
            <a:ext cx="3429000" cy="40640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txBox="1"/>
          <p:nvPr/>
        </p:nvSpPr>
        <p:spPr>
          <a:xfrm>
            <a:off x="6248400" y="5029200"/>
            <a:ext cx="2286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33CC"/>
                </a:solidFill>
                <a:latin typeface="Arial" panose="020B0604020202020204"/>
                <a:ea typeface="Arial" panose="020B0604020202020204"/>
                <a:cs typeface="Arial" panose="020B0604020202020204"/>
                <a:sym typeface="Arial" panose="020B0604020202020204"/>
              </a:rPr>
              <a:t>Lk PHỐI TRÍ</a:t>
            </a:r>
          </a:p>
        </p:txBody>
      </p:sp>
      <p:sp>
        <p:nvSpPr>
          <p:cNvPr id="139" name="Google Shape;139;p3"/>
          <p:cNvSpPr/>
          <p:nvPr/>
        </p:nvSpPr>
        <p:spPr>
          <a:xfrm rot="3199171">
            <a:off x="792163" y="5619750"/>
            <a:ext cx="1960562" cy="395288"/>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0" name="Google Shape;140;p3"/>
          <p:cNvSpPr txBox="1"/>
          <p:nvPr/>
        </p:nvSpPr>
        <p:spPr>
          <a:xfrm>
            <a:off x="2438400" y="6172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8000"/>
                </a:solidFill>
                <a:latin typeface="Arial" panose="020B0604020202020204"/>
                <a:ea typeface="Arial" panose="020B0604020202020204"/>
                <a:cs typeface="Arial" panose="020B0604020202020204"/>
                <a:sym typeface="Arial" panose="020B0604020202020204"/>
              </a:rPr>
              <a:t>LK 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2000"/>
                                        <p:tgtEl>
                                          <p:spTgt spid="1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p:tgtEl>
                                          <p:spTgt spid="126"/>
                                        </p:tgtEl>
                                        <p:attrNameLst>
                                          <p:attrName>ppt_w</p:attrName>
                                        </p:attrNameLst>
                                      </p:cBhvr>
                                      <p:tavLst>
                                        <p:tav tm="0">
                                          <p:val>
                                            <p:fltVal val="0"/>
                                          </p:val>
                                        </p:tav>
                                        <p:tav tm="100000">
                                          <p:val>
                                            <p:strVal val="#ppt_w"/>
                                          </p:val>
                                        </p:tav>
                                      </p:tavLst>
                                    </p:anim>
                                    <p:anim calcmode="lin" valueType="num">
                                      <p:cBhvr additive="base">
                                        <p:cTn id="23" dur="500"/>
                                        <p:tgtEl>
                                          <p:spTgt spid="12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20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1000"/>
                                        <p:tgtEl>
                                          <p:spTgt spid="1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20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1000"/>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271905" y="1701165"/>
            <a:ext cx="10309225" cy="3169285"/>
          </a:xfrm>
          <a:prstGeom prst="rect">
            <a:avLst/>
          </a:prstGeom>
          <a:noFill/>
        </p:spPr>
        <p:txBody>
          <a:bodyPr wrap="square" rtlCol="0">
            <a:spAutoFit/>
          </a:bodyPr>
          <a:lstStyle/>
          <a:p>
            <a:pPr algn="just">
              <a:lnSpc>
                <a:spcPct val="125000"/>
              </a:lnSpc>
            </a:pPr>
            <a:r>
              <a:rPr lang="en-US" sz="3200" b="1">
                <a:latin typeface="+mj-lt"/>
              </a:rPr>
              <a:t>Calcium sulfate dihydrate (CaSO</a:t>
            </a:r>
            <a:r>
              <a:rPr lang="en-US" sz="3200" b="1" baseline="-25000">
                <a:latin typeface="+mj-lt"/>
              </a:rPr>
              <a:t>4</a:t>
            </a:r>
            <a:r>
              <a:rPr lang="en-US" sz="3200" b="1">
                <a:latin typeface="+mj-lt"/>
                <a:ea typeface="Yu Gothic UI" panose="020B0500000000000000" pitchFamily="34" charset="-128"/>
              </a:rPr>
              <a:t>·2H</a:t>
            </a:r>
            <a:r>
              <a:rPr lang="en-US" sz="3200" b="1" baseline="-25000">
                <a:latin typeface="+mj-lt"/>
                <a:ea typeface="Yu Gothic UI" panose="020B0500000000000000" pitchFamily="34" charset="-128"/>
              </a:rPr>
              <a:t>2</a:t>
            </a:r>
            <a:r>
              <a:rPr lang="en-US" sz="3200" b="1">
                <a:latin typeface="+mj-lt"/>
                <a:ea typeface="Yu Gothic UI" panose="020B0500000000000000" pitchFamily="34" charset="-128"/>
              </a:rPr>
              <a:t>O) </a:t>
            </a:r>
            <a:r>
              <a:rPr lang="en-US" sz="3200">
                <a:latin typeface="+mj-lt"/>
                <a:ea typeface="Yu Gothic UI" panose="020B0500000000000000" pitchFamily="34" charset="-128"/>
              </a:rPr>
              <a:t>là thành phần chính của khoáng vật gọi là thạch cao tự nhiên (gypsum). Khi nung thạch cao </a:t>
            </a:r>
            <a:r>
              <a:rPr lang="en-US" sz="3200">
                <a:latin typeface="+mj-lt"/>
              </a:rPr>
              <a:t>CaSO</a:t>
            </a:r>
            <a:r>
              <a:rPr lang="en-US" sz="3200" baseline="-25000">
                <a:latin typeface="+mj-lt"/>
              </a:rPr>
              <a:t>4</a:t>
            </a:r>
            <a:r>
              <a:rPr lang="en-US" sz="3200">
                <a:latin typeface="+mj-lt"/>
                <a:ea typeface="Yu Gothic UI" panose="020B0500000000000000" pitchFamily="34" charset="-128"/>
              </a:rPr>
              <a:t>·2H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đến khoảng 150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- 180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tạo thành thạch cao nung </a:t>
            </a:r>
            <a:r>
              <a:rPr lang="en-US" sz="3200">
                <a:latin typeface="+mj-lt"/>
              </a:rPr>
              <a:t>CaSO</a:t>
            </a:r>
            <a:r>
              <a:rPr lang="en-US" sz="3200" baseline="-25000">
                <a:latin typeface="+mj-lt"/>
              </a:rPr>
              <a:t>4</a:t>
            </a:r>
            <a:r>
              <a:rPr lang="en-US" sz="3200">
                <a:latin typeface="+mj-lt"/>
                <a:ea typeface="Yu Gothic UI" panose="020B0500000000000000" pitchFamily="34" charset="-128"/>
              </a:rPr>
              <a:t>·0,5H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theo phản ứng:</a:t>
            </a:r>
          </a:p>
        </p:txBody>
      </p:sp>
      <p:grpSp>
        <p:nvGrpSpPr>
          <p:cNvPr id="34" name="Group 33"/>
          <p:cNvGrpSpPr/>
          <p:nvPr/>
        </p:nvGrpSpPr>
        <p:grpSpPr>
          <a:xfrm>
            <a:off x="1271905" y="5255312"/>
            <a:ext cx="8667750" cy="781051"/>
            <a:chOff x="1724025" y="2723567"/>
            <a:chExt cx="8667750" cy="781051"/>
          </a:xfrm>
        </p:grpSpPr>
        <p:sp>
          <p:nvSpPr>
            <p:cNvPr id="32" name="Rectangle: Rounded Corners 31"/>
            <p:cNvSpPr/>
            <p:nvPr/>
          </p:nvSpPr>
          <p:spPr>
            <a:xfrm>
              <a:off x="1724025" y="2723567"/>
              <a:ext cx="8667750" cy="7810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811815" y="2858832"/>
              <a:ext cx="8568371" cy="523220"/>
            </a:xfrm>
            <a:prstGeom prst="rect">
              <a:avLst/>
            </a:prstGeom>
            <a:noFill/>
          </p:spPr>
          <p:txBody>
            <a:bodyPr wrap="none" rtlCol="0">
              <a:spAutoFit/>
            </a:bodyPr>
            <a:lstStyle/>
            <a:p>
              <a:pPr algn="ct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·2H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a:t>
              </a:r>
              <a:r>
                <a:rPr lang="en-US" sz="2800" b="1">
                  <a:solidFill>
                    <a:srgbClr val="FF0000"/>
                  </a:solidFill>
                  <a:latin typeface="+mj-lt"/>
                  <a:cs typeface="Times New Roman" panose="02020603050405020304" charset="0"/>
                </a:rPr>
                <a:t>→  </a:t>
              </a: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·0,5H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+ 1,5H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O(g)</a:t>
              </a:r>
              <a:endParaRPr lang="en-US" sz="2800" b="1">
                <a:solidFill>
                  <a:srgbClr val="FF0000"/>
                </a:solidFill>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rgbClr val="006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grpSp>
        <p:nvGrpSpPr>
          <p:cNvPr id="35" name="Group 34"/>
          <p:cNvGrpSpPr/>
          <p:nvPr/>
        </p:nvGrpSpPr>
        <p:grpSpPr>
          <a:xfrm>
            <a:off x="933450" y="1148074"/>
            <a:ext cx="10182225" cy="1476375"/>
            <a:chOff x="933450" y="1148074"/>
            <a:chExt cx="10182225" cy="1476375"/>
          </a:xfrm>
        </p:grpSpPr>
        <p:sp>
          <p:nvSpPr>
            <p:cNvPr id="5" name="TextBox 4"/>
            <p:cNvSpPr txBox="1"/>
            <p:nvPr/>
          </p:nvSpPr>
          <p:spPr>
            <a:xfrm>
              <a:off x="1759260" y="1148074"/>
              <a:ext cx="9356415" cy="1476375"/>
            </a:xfrm>
            <a:prstGeom prst="rect">
              <a:avLst/>
            </a:prstGeom>
            <a:noFill/>
          </p:spPr>
          <p:txBody>
            <a:bodyPr wrap="square" rtlCol="0">
              <a:spAutoFit/>
            </a:bodyPr>
            <a:lstStyle/>
            <a:p>
              <a:pPr algn="just">
                <a:lnSpc>
                  <a:spcPct val="125000"/>
                </a:lnSpc>
              </a:pPr>
              <a:r>
                <a:rPr lang="vi-VN" sz="2400">
                  <a:latin typeface="+mj-lt"/>
                  <a:ea typeface="Yu Gothic UI" panose="020B0500000000000000" pitchFamily="34" charset="-128"/>
                </a:rPr>
                <a:t>Thạch cao nung có khả năng hút nước và nhanh chóng chuyển lại thành thạch cao. Vì vậy, khi nhào trộn thạch cao nung với nước, nó có khả năng đông cứng rất nhanh. </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238584"/>
              <a:ext cx="733091" cy="733091"/>
            </a:xfrm>
            <a:prstGeom prst="rect">
              <a:avLst/>
            </a:prstGeom>
          </p:spPr>
        </p:pic>
      </p:grpSp>
      <p:grpSp>
        <p:nvGrpSpPr>
          <p:cNvPr id="36" name="Group 35"/>
          <p:cNvGrpSpPr/>
          <p:nvPr/>
        </p:nvGrpSpPr>
        <p:grpSpPr>
          <a:xfrm>
            <a:off x="1054410" y="5344714"/>
            <a:ext cx="10055550" cy="1115770"/>
            <a:chOff x="1054410" y="5344714"/>
            <a:chExt cx="10055550" cy="1115770"/>
          </a:xfrm>
        </p:grpSpPr>
        <p:sp>
          <p:nvSpPr>
            <p:cNvPr id="32" name="TextBox 31"/>
            <p:cNvSpPr txBox="1"/>
            <p:nvPr/>
          </p:nvSpPr>
          <p:spPr>
            <a:xfrm>
              <a:off x="1905945" y="5445754"/>
              <a:ext cx="9204015" cy="1014730"/>
            </a:xfrm>
            <a:prstGeom prst="rect">
              <a:avLst/>
            </a:prstGeom>
            <a:noFill/>
          </p:spPr>
          <p:txBody>
            <a:bodyPr wrap="square" rtlCol="0">
              <a:spAutoFit/>
            </a:bodyPr>
            <a:lstStyle/>
            <a:p>
              <a:pPr>
                <a:lnSpc>
                  <a:spcPct val="125000"/>
                </a:lnSpc>
              </a:pPr>
              <a:r>
                <a:rPr lang="vi-VN" sz="2400">
                  <a:latin typeface="+mj-lt"/>
                  <a:ea typeface="Yu Gothic UI" panose="020B0500000000000000" pitchFamily="34" charset="-128"/>
                </a:rPr>
                <a:t>Nhờ tính chất này, thạch cao nung được sử dụng làm vật liệu xây dựng, nặn đúc tượng và khuôn đúc, bó chỉnh hình trong y học.</a:t>
              </a:r>
            </a:p>
          </p:txBody>
        </p:sp>
        <p:sp>
          <p:nvSpPr>
            <p:cNvPr id="34" name="Arrow: Right 33"/>
            <p:cNvSpPr/>
            <p:nvPr/>
          </p:nvSpPr>
          <p:spPr>
            <a:xfrm>
              <a:off x="1054410" y="5344714"/>
              <a:ext cx="741045" cy="60007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6" name="Picture 25"/>
          <p:cNvPicPr>
            <a:picLocks noChangeAspect="1"/>
          </p:cNvPicPr>
          <p:nvPr/>
        </p:nvPicPr>
        <p:blipFill>
          <a:blip r:embed="rId4"/>
          <a:stretch>
            <a:fillRect/>
          </a:stretch>
        </p:blipFill>
        <p:spPr>
          <a:xfrm>
            <a:off x="1919606" y="2628265"/>
            <a:ext cx="4127500" cy="2407708"/>
          </a:xfrm>
          <a:prstGeom prst="rect">
            <a:avLst/>
          </a:prstGeom>
          <a:ln w="28575">
            <a:solidFill>
              <a:schemeClr val="tx1"/>
            </a:solidFill>
          </a:ln>
        </p:spPr>
      </p:pic>
      <p:pic>
        <p:nvPicPr>
          <p:cNvPr id="30" name="Picture 29"/>
          <p:cNvPicPr>
            <a:picLocks noChangeAspect="1"/>
          </p:cNvPicPr>
          <p:nvPr/>
        </p:nvPicPr>
        <p:blipFill>
          <a:blip r:embed="rId5"/>
          <a:stretch>
            <a:fillRect/>
          </a:stretch>
        </p:blipFill>
        <p:spPr>
          <a:xfrm>
            <a:off x="7464425" y="2746375"/>
            <a:ext cx="2976245" cy="2232025"/>
          </a:xfrm>
          <a:prstGeom prst="rect">
            <a:avLst/>
          </a:prstGeom>
          <a:ln w="28575">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767715" y="1334770"/>
            <a:ext cx="10290810" cy="2784475"/>
          </a:xfrm>
          <a:prstGeom prst="rect">
            <a:avLst/>
          </a:prstGeom>
          <a:noFill/>
        </p:spPr>
        <p:txBody>
          <a:bodyPr wrap="square" rtlCol="0">
            <a:spAutoFit/>
          </a:bodyPr>
          <a:lstStyle/>
          <a:p>
            <a:pPr algn="just">
              <a:lnSpc>
                <a:spcPct val="125000"/>
              </a:lnSpc>
            </a:pPr>
            <a:r>
              <a:rPr lang="en-US" sz="2800">
                <a:latin typeface="+mj-lt"/>
              </a:rPr>
              <a:t>Thạch cao nung còn được dùng làm chất phụ gia trong chế biến thực phẩm với hàm lượng cho phép nhất định. Chất này giúp đông tụ protein trong đậu hũ (đậu phụ), phô mai (pho mát); hạn chế hiện tượng nhão của bột trong làm bánh; giữ nước bên trong các loại mứt,...</a:t>
            </a:r>
          </a:p>
        </p:txBody>
      </p:sp>
      <p:pic>
        <p:nvPicPr>
          <p:cNvPr id="26" name="Picture 25"/>
          <p:cNvPicPr>
            <a:picLocks noChangeAspect="1"/>
          </p:cNvPicPr>
          <p:nvPr/>
        </p:nvPicPr>
        <p:blipFill>
          <a:blip r:embed="rId3"/>
          <a:stretch>
            <a:fillRect/>
          </a:stretch>
        </p:blipFill>
        <p:spPr>
          <a:xfrm>
            <a:off x="2773680" y="4552315"/>
            <a:ext cx="2954020" cy="1902460"/>
          </a:xfrm>
          <a:prstGeom prst="rect">
            <a:avLst/>
          </a:prstGeom>
          <a:ln w="38100">
            <a:solidFill>
              <a:schemeClr val="tx1"/>
            </a:solidFill>
          </a:ln>
        </p:spPr>
      </p:pic>
      <p:pic>
        <p:nvPicPr>
          <p:cNvPr id="30" name="Picture 29"/>
          <p:cNvPicPr>
            <a:picLocks noChangeAspect="1"/>
          </p:cNvPicPr>
          <p:nvPr/>
        </p:nvPicPr>
        <p:blipFill rotWithShape="1">
          <a:blip r:embed="rId4"/>
          <a:srcRect l="6360" r="6360"/>
          <a:stretch>
            <a:fillRect/>
          </a:stretch>
        </p:blipFill>
        <p:spPr>
          <a:xfrm>
            <a:off x="6464300" y="4564380"/>
            <a:ext cx="2933065" cy="189039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478280" y="1213485"/>
            <a:ext cx="10063480" cy="2245360"/>
          </a:xfrm>
          <a:prstGeom prst="rect">
            <a:avLst/>
          </a:prstGeom>
          <a:noFill/>
        </p:spPr>
        <p:txBody>
          <a:bodyPr wrap="square" rtlCol="0">
            <a:spAutoFit/>
          </a:bodyPr>
          <a:lstStyle/>
          <a:p>
            <a:pPr algn="just">
              <a:lnSpc>
                <a:spcPct val="125000"/>
              </a:lnSpc>
            </a:pPr>
            <a:r>
              <a:rPr lang="en-US" sz="2800" b="1">
                <a:latin typeface="+mj-lt"/>
              </a:rPr>
              <a:t>Barium sulfate (BaSO</a:t>
            </a:r>
            <a:r>
              <a:rPr lang="en-US" sz="2800" b="1" baseline="-25000">
                <a:latin typeface="+mj-lt"/>
              </a:rPr>
              <a:t>4</a:t>
            </a:r>
            <a:r>
              <a:rPr lang="en-US" sz="2800" b="1">
                <a:latin typeface="+mj-lt"/>
              </a:rPr>
              <a:t>) </a:t>
            </a:r>
            <a:r>
              <a:rPr lang="en-US" sz="2800">
                <a:latin typeface="+mj-lt"/>
              </a:rPr>
              <a:t>ở dạng tinh thể màu trắng, được sử dụng rộng rãi trong các lĩnh vực như sơn, mực in, nhựa, lớp phủ, men, thủy tinh, khai thác khoáng sản, sản xuất các loại giấy trắng chất lượng cao.</a:t>
            </a:r>
          </a:p>
        </p:txBody>
      </p:sp>
      <p:pic>
        <p:nvPicPr>
          <p:cNvPr id="30" name="Picture 29"/>
          <p:cNvPicPr>
            <a:picLocks noChangeAspect="1"/>
          </p:cNvPicPr>
          <p:nvPr/>
        </p:nvPicPr>
        <p:blipFill rotWithShape="1">
          <a:blip r:embed="rId3"/>
          <a:srcRect t="8678" b="8678"/>
          <a:stretch>
            <a:fillRect/>
          </a:stretch>
        </p:blipFill>
        <p:spPr>
          <a:xfrm>
            <a:off x="2107565" y="3827145"/>
            <a:ext cx="3666490" cy="2065655"/>
          </a:xfrm>
          <a:prstGeom prst="rect">
            <a:avLst/>
          </a:prstGeom>
          <a:ln w="38100">
            <a:solidFill>
              <a:schemeClr val="tx1"/>
            </a:solidFill>
          </a:ln>
        </p:spPr>
      </p:pic>
      <p:pic>
        <p:nvPicPr>
          <p:cNvPr id="31" name="Picture 30"/>
          <p:cNvPicPr>
            <a:picLocks noChangeAspect="1"/>
          </p:cNvPicPr>
          <p:nvPr/>
        </p:nvPicPr>
        <p:blipFill>
          <a:blip r:embed="rId4"/>
          <a:stretch>
            <a:fillRect/>
          </a:stretch>
        </p:blipFill>
        <p:spPr>
          <a:xfrm>
            <a:off x="6384290" y="3844290"/>
            <a:ext cx="3633470" cy="204851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885150" y="-10795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571500" y="1213485"/>
            <a:ext cx="10817225" cy="1630045"/>
          </a:xfrm>
          <a:prstGeom prst="rect">
            <a:avLst/>
          </a:prstGeom>
          <a:noFill/>
        </p:spPr>
        <p:txBody>
          <a:bodyPr wrap="square" rtlCol="0">
            <a:spAutoFit/>
          </a:bodyPr>
          <a:lstStyle/>
          <a:p>
            <a:pPr>
              <a:lnSpc>
                <a:spcPct val="125000"/>
              </a:lnSpc>
            </a:pPr>
            <a:r>
              <a:rPr lang="en-US" sz="4000">
                <a:latin typeface="+mj-lt"/>
              </a:rPr>
              <a:t>Trong y tế, barium sulfate là thành phần chính của thuốc cản quang trong kĩ thuật X-quang.</a:t>
            </a:r>
          </a:p>
        </p:txBody>
      </p:sp>
      <p:pic>
        <p:nvPicPr>
          <p:cNvPr id="30" name="Picture 29"/>
          <p:cNvPicPr>
            <a:picLocks noChangeAspect="1"/>
          </p:cNvPicPr>
          <p:nvPr/>
        </p:nvPicPr>
        <p:blipFill>
          <a:blip r:embed="rId2"/>
          <a:stretch>
            <a:fillRect/>
          </a:stretch>
        </p:blipFill>
        <p:spPr>
          <a:xfrm>
            <a:off x="5735955" y="3816985"/>
            <a:ext cx="3457575" cy="2446655"/>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1127760" y="3656330"/>
            <a:ext cx="3717290" cy="263017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31"/>
          <p:cNvGrpSpPr/>
          <p:nvPr/>
        </p:nvGrpSpPr>
        <p:grpSpPr>
          <a:xfrm>
            <a:off x="9055676" y="0"/>
            <a:ext cx="3136324" cy="6858000"/>
            <a:chOff x="9055676" y="0"/>
            <a:chExt cx="3136324" cy="6858000"/>
          </a:xfrm>
        </p:grpSpPr>
        <p:sp>
          <p:nvSpPr>
            <p:cNvPr id="784" name="Google Shape;784;p3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5" name="Google Shape;785;p3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6" name="Google Shape;786;p3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7" name="Google Shape;787;p3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8" name="Google Shape;788;p3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789" name="Google Shape;789;p31"/>
          <p:cNvSpPr/>
          <p:nvPr/>
        </p:nvSpPr>
        <p:spPr>
          <a:xfrm>
            <a:off x="8814819" y="416869"/>
            <a:ext cx="378429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 MUỐI SULFATE</a:t>
            </a:r>
          </a:p>
        </p:txBody>
      </p:sp>
      <p:pic>
        <p:nvPicPr>
          <p:cNvPr id="790" name="Google Shape;790;p31" descr="Muối Natri Sunfat và ứng dụng trong cuộc sống | Hóa Chất Đại Việt"/>
          <p:cNvPicPr preferRelativeResize="0"/>
          <p:nvPr/>
        </p:nvPicPr>
        <p:blipFill rotWithShape="1">
          <a:blip r:embed="rId3"/>
          <a:srcRect/>
          <a:stretch>
            <a:fillRect/>
          </a:stretch>
        </p:blipFill>
        <p:spPr>
          <a:xfrm>
            <a:off x="9507684" y="4995863"/>
            <a:ext cx="2619375" cy="1743075"/>
          </a:xfrm>
          <a:prstGeom prst="rect">
            <a:avLst/>
          </a:prstGeom>
          <a:noFill/>
          <a:ln>
            <a:noFill/>
          </a:ln>
        </p:spPr>
      </p:pic>
      <p:sp>
        <p:nvSpPr>
          <p:cNvPr id="791" name="Google Shape;791;p31"/>
          <p:cNvSpPr txBox="1"/>
          <p:nvPr/>
        </p:nvSpPr>
        <p:spPr>
          <a:xfrm>
            <a:off x="47625" y="548640"/>
            <a:ext cx="8221980" cy="6438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a:solidFill>
                  <a:srgbClr val="C00000"/>
                </a:solidFill>
                <a:latin typeface="Arial" panose="020B0604020202020204"/>
                <a:ea typeface="Arial" panose="020B0604020202020204"/>
                <a:cs typeface="Arial" panose="020B0604020202020204"/>
                <a:sym typeface="Arial" panose="020B0604020202020204"/>
              </a:rPr>
              <a:t>2. N</a:t>
            </a:r>
            <a:r>
              <a:rPr lang="en-US" sz="3600" b="1">
                <a:solidFill>
                  <a:srgbClr val="C00000"/>
                </a:solidFill>
                <a:latin typeface="Arial" panose="020B0604020202020204"/>
                <a:ea typeface="Arial" panose="020B0604020202020204"/>
                <a:cs typeface="Arial" panose="020B0604020202020204"/>
                <a:sym typeface="Arial" panose="020B0604020202020204"/>
              </a:rPr>
              <a:t>HẬN BIẾT MUỐI SUNFAT</a:t>
            </a:r>
          </a:p>
        </p:txBody>
      </p:sp>
      <p:sp>
        <p:nvSpPr>
          <p:cNvPr id="792" name="Google Shape;792;p31"/>
          <p:cNvSpPr txBox="1"/>
          <p:nvPr/>
        </p:nvSpPr>
        <p:spPr>
          <a:xfrm>
            <a:off x="232477" y="1609681"/>
            <a:ext cx="8305800" cy="1993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Dùng dung dịch có chứa ion </a:t>
            </a:r>
            <a:r>
              <a:rPr lang="en-US" sz="2800" b="1">
                <a:solidFill>
                  <a:srgbClr val="FF0000"/>
                </a:solidFill>
                <a:latin typeface="Arial" panose="020B0604020202020204"/>
                <a:ea typeface="Arial" panose="020B0604020202020204"/>
                <a:cs typeface="Arial" panose="020B0604020202020204"/>
                <a:sym typeface="Arial" panose="020B0604020202020204"/>
              </a:rPr>
              <a:t>Ba</a:t>
            </a:r>
            <a:r>
              <a:rPr lang="en-US" sz="2800" b="1" baseline="30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để nhận biết ion </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baseline="30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trong axit hay muối,</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có hiện tượng :  </a:t>
            </a:r>
            <a:r>
              <a:rPr lang="en-US" sz="2800" b="1">
                <a:solidFill>
                  <a:srgbClr val="0000FF"/>
                </a:solidFill>
                <a:latin typeface="Arial" panose="020B0604020202020204"/>
                <a:ea typeface="Arial" panose="020B0604020202020204"/>
                <a:cs typeface="Arial" panose="020B0604020202020204"/>
                <a:sym typeface="Arial" panose="020B0604020202020204"/>
              </a:rPr>
              <a:t>kết tủa trắng không tan trong nuớc và axit</a:t>
            </a:r>
          </a:p>
        </p:txBody>
      </p:sp>
      <p:sp>
        <p:nvSpPr>
          <p:cNvPr id="793" name="Google Shape;793;p31"/>
          <p:cNvSpPr txBox="1"/>
          <p:nvPr/>
        </p:nvSpPr>
        <p:spPr>
          <a:xfrm>
            <a:off x="336108" y="4292413"/>
            <a:ext cx="7620000" cy="1801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PTPƯ :</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+2H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Na</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BaCl</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+ 2NaCl</a:t>
            </a:r>
          </a:p>
        </p:txBody>
      </p:sp>
      <p:cxnSp>
        <p:nvCxnSpPr>
          <p:cNvPr id="794" name="Google Shape;794;p31"/>
          <p:cNvCxnSpPr/>
          <p:nvPr/>
        </p:nvCxnSpPr>
        <p:spPr>
          <a:xfrm>
            <a:off x="3296478" y="6285995"/>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795" name="Google Shape;795;p31"/>
          <p:cNvCxnSpPr/>
          <p:nvPr/>
        </p:nvCxnSpPr>
        <p:spPr>
          <a:xfrm>
            <a:off x="3372678" y="5600195"/>
            <a:ext cx="10668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2000"/>
                                        <p:tgtEl>
                                          <p:spTgt spid="7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2"/>
                                        </p:tgtEl>
                                        <p:attrNameLst>
                                          <p:attrName>style.visibility</p:attrName>
                                        </p:attrNameLst>
                                      </p:cBhvr>
                                      <p:to>
                                        <p:strVal val="visible"/>
                                      </p:to>
                                    </p:set>
                                    <p:animEffect transition="in" filter="fade">
                                      <p:cBhvr>
                                        <p:cTn id="12" dur="80"/>
                                        <p:tgtEl>
                                          <p:spTgt spid="7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93">
                                            <p:txEl>
                                              <p:pRg st="0" end="0"/>
                                            </p:txEl>
                                          </p:spTgt>
                                        </p:tgtEl>
                                        <p:attrNameLst>
                                          <p:attrName>style.visibility</p:attrName>
                                        </p:attrNameLst>
                                      </p:cBhvr>
                                      <p:to>
                                        <p:strVal val="visible"/>
                                      </p:to>
                                    </p:set>
                                    <p:anim calcmode="lin" valueType="num">
                                      <p:cBhvr additive="base">
                                        <p:cTn id="17" dur="500"/>
                                        <p:tgtEl>
                                          <p:spTgt spid="79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93">
                                            <p:txEl>
                                              <p:pRg st="1" end="1"/>
                                            </p:txEl>
                                          </p:spTgt>
                                        </p:tgtEl>
                                        <p:attrNameLst>
                                          <p:attrName>style.visibility</p:attrName>
                                        </p:attrNameLst>
                                      </p:cBhvr>
                                      <p:to>
                                        <p:strVal val="visible"/>
                                      </p:to>
                                    </p:set>
                                    <p:anim calcmode="lin" valueType="num">
                                      <p:cBhvr additive="base">
                                        <p:cTn id="22" dur="500"/>
                                        <p:tgtEl>
                                          <p:spTgt spid="79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93">
                                            <p:txEl>
                                              <p:pRg st="2" end="2"/>
                                            </p:txEl>
                                          </p:spTgt>
                                        </p:tgtEl>
                                        <p:attrNameLst>
                                          <p:attrName>style.visibility</p:attrName>
                                        </p:attrNameLst>
                                      </p:cBhvr>
                                      <p:to>
                                        <p:strVal val="visible"/>
                                      </p:to>
                                    </p:set>
                                    <p:anim calcmode="lin" valueType="num">
                                      <p:cBhvr additive="base">
                                        <p:cTn id="27" dur="500"/>
                                        <p:tgtEl>
                                          <p:spTgt spid="79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Effect transition="in" filter="fade">
                                      <p:cBhvr>
                                        <p:cTn id="32" dur="500"/>
                                        <p:tgtEl>
                                          <p:spTgt spid="7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4"/>
                                        </p:tgtEl>
                                        <p:attrNameLst>
                                          <p:attrName>style.visibility</p:attrName>
                                        </p:attrNameLst>
                                      </p:cBhvr>
                                      <p:to>
                                        <p:strVal val="visible"/>
                                      </p:to>
                                    </p:set>
                                    <p:animEffect transition="in" filter="fade">
                                      <p:cBhvr>
                                        <p:cTn id="37"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0" name="Google Shape;800;p32"/>
          <p:cNvGrpSpPr/>
          <p:nvPr/>
        </p:nvGrpSpPr>
        <p:grpSpPr>
          <a:xfrm>
            <a:off x="9055676" y="0"/>
            <a:ext cx="3136324" cy="6858000"/>
            <a:chOff x="9055676" y="0"/>
            <a:chExt cx="3136324" cy="6858000"/>
          </a:xfrm>
        </p:grpSpPr>
        <p:sp>
          <p:nvSpPr>
            <p:cNvPr id="801" name="Google Shape;801;p32"/>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2" name="Google Shape;802;p32"/>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3" name="Google Shape;803;p32"/>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4" name="Google Shape;804;p32"/>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5" name="Google Shape;805;p32"/>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06" name="Google Shape;806;p32"/>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07" name="Google Shape;807;p32"/>
          <p:cNvSpPr txBox="1"/>
          <p:nvPr/>
        </p:nvSpPr>
        <p:spPr>
          <a:xfrm>
            <a:off x="304800" y="304800"/>
            <a:ext cx="8382000" cy="163036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 1) H</a:t>
            </a:r>
            <a:r>
              <a:rPr lang="en-US" sz="2800" b="1" baseline="-25000">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2</a:t>
            </a: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SO</a:t>
            </a:r>
            <a:r>
              <a:rPr lang="en-US" sz="2800" b="1" baseline="-25000">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4</a:t>
            </a:r>
            <a:r>
              <a:rPr lang="en-US" sz="2800" b="1">
                <a:gradFill>
                  <a:gsLst>
                    <a:gs pos="0">
                      <a:srgbClr val="012D86"/>
                    </a:gs>
                    <a:gs pos="100000">
                      <a:srgbClr val="0E2557"/>
                    </a:gs>
                  </a:gsLst>
                  <a:lin scaled="0"/>
                </a:gradFill>
                <a:latin typeface="Arial" panose="020B0604020202020204"/>
                <a:ea typeface="Arial" panose="020B0604020202020204"/>
                <a:cs typeface="Arial" panose="020B0604020202020204"/>
                <a:sym typeface="Arial" panose="020B0604020202020204"/>
              </a:rPr>
              <a:t>đ là một axit có tính oxh mạnh tác dụng với hầu hết các KL, vậy để vận chuyển axit này ta làm bằng cách nào? Vì sao?</a:t>
            </a:r>
          </a:p>
        </p:txBody>
      </p:sp>
      <p:sp>
        <p:nvSpPr>
          <p:cNvPr id="808" name="Google Shape;808;p32"/>
          <p:cNvSpPr txBox="1"/>
          <p:nvPr/>
        </p:nvSpPr>
        <p:spPr>
          <a:xfrm>
            <a:off x="457200" y="2276475"/>
            <a:ext cx="8229600"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Arial" panose="020B0604020202020204"/>
                <a:ea typeface="Arial" panose="020B0604020202020204"/>
                <a:cs typeface="Arial" panose="020B0604020202020204"/>
                <a:sym typeface="Arial" panose="020B0604020202020204"/>
              </a:rPr>
              <a:t>- Người ta dùng những thùng  làm bằng Al, Fe chứa H</a:t>
            </a:r>
            <a:r>
              <a:rPr lang="en-US" sz="2800" b="1" baseline="-25000">
                <a:solidFill>
                  <a:srgbClr val="C00000"/>
                </a:solidFill>
                <a:latin typeface="Arial" panose="020B0604020202020204"/>
                <a:ea typeface="Arial" panose="020B0604020202020204"/>
                <a:cs typeface="Arial" panose="020B0604020202020204"/>
                <a:sym typeface="Arial" panose="020B0604020202020204"/>
              </a:rPr>
              <a:t>2</a:t>
            </a:r>
            <a:r>
              <a:rPr lang="en-US" sz="2800" b="1">
                <a:solidFill>
                  <a:srgbClr val="C00000"/>
                </a:solidFill>
                <a:latin typeface="Arial" panose="020B0604020202020204"/>
                <a:ea typeface="Arial" panose="020B0604020202020204"/>
                <a:cs typeface="Arial" panose="020B0604020202020204"/>
                <a:sym typeface="Arial" panose="020B0604020202020204"/>
              </a:rPr>
              <a:t>SO</a:t>
            </a:r>
            <a:r>
              <a:rPr lang="en-US" sz="2800" b="1" baseline="-25000">
                <a:solidFill>
                  <a:srgbClr val="C00000"/>
                </a:solidFill>
                <a:latin typeface="Arial" panose="020B0604020202020204"/>
                <a:ea typeface="Arial" panose="020B0604020202020204"/>
                <a:cs typeface="Arial" panose="020B0604020202020204"/>
                <a:sym typeface="Arial" panose="020B0604020202020204"/>
              </a:rPr>
              <a:t>4 </a:t>
            </a:r>
            <a:r>
              <a:rPr lang="en-US" sz="2800" b="1">
                <a:solidFill>
                  <a:srgbClr val="C00000"/>
                </a:solidFill>
                <a:latin typeface="Arial" panose="020B0604020202020204"/>
                <a:ea typeface="Arial" panose="020B0604020202020204"/>
                <a:cs typeface="Arial" panose="020B0604020202020204"/>
                <a:sym typeface="Arial" panose="020B0604020202020204"/>
              </a:rPr>
              <a:t>để vận chuyển.</a:t>
            </a:r>
          </a:p>
        </p:txBody>
      </p:sp>
      <p:sp>
        <p:nvSpPr>
          <p:cNvPr id="809" name="Google Shape;809;p32"/>
          <p:cNvSpPr txBox="1"/>
          <p:nvPr/>
        </p:nvSpPr>
        <p:spPr>
          <a:xfrm>
            <a:off x="478790" y="3933190"/>
            <a:ext cx="8382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 Vì Al, Fe thụ động trong axit H</a:t>
            </a:r>
            <a:r>
              <a:rPr lang="en-US" sz="2800" b="1" baseline="-25000">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2</a:t>
            </a: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SO</a:t>
            </a:r>
            <a:r>
              <a:rPr lang="en-US" sz="2800" b="1" baseline="-25000">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4</a:t>
            </a:r>
            <a:r>
              <a:rPr lang="en-US" sz="2800" b="1">
                <a:gradFill>
                  <a:gsLst>
                    <a:gs pos="0">
                      <a:srgbClr val="007BD3"/>
                    </a:gs>
                    <a:gs pos="100000">
                      <a:srgbClr val="034373"/>
                    </a:gs>
                  </a:gsLst>
                  <a:lin scaled="0"/>
                </a:gradFill>
                <a:latin typeface="Arial" panose="020B0604020202020204"/>
                <a:ea typeface="Arial" panose="020B0604020202020204"/>
                <a:cs typeface="Arial" panose="020B0604020202020204"/>
                <a:sym typeface="Arial" panose="020B0604020202020204"/>
              </a:rPr>
              <a:t>đặc nguội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8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8"/>
                                        </p:tgtEl>
                                        <p:attrNameLst>
                                          <p:attrName>style.visibility</p:attrName>
                                        </p:attrNameLst>
                                      </p:cBhvr>
                                      <p:to>
                                        <p:strVal val="visible"/>
                                      </p:to>
                                    </p:set>
                                    <p:animEffect transition="in" filter="fade">
                                      <p:cBhvr>
                                        <p:cTn id="12" dur="80"/>
                                        <p:tgtEl>
                                          <p:spTgt spid="8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9"/>
                                        </p:tgtEl>
                                        <p:attrNameLst>
                                          <p:attrName>style.visibility</p:attrName>
                                        </p:attrNameLst>
                                      </p:cBhvr>
                                      <p:to>
                                        <p:strVal val="visible"/>
                                      </p:to>
                                    </p:set>
                                    <p:animEffect transition="in" filter="fade">
                                      <p:cBhvr>
                                        <p:cTn id="17" dur="8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33"/>
          <p:cNvGrpSpPr/>
          <p:nvPr/>
        </p:nvGrpSpPr>
        <p:grpSpPr>
          <a:xfrm>
            <a:off x="9055676" y="0"/>
            <a:ext cx="3136324" cy="6858000"/>
            <a:chOff x="9055676" y="0"/>
            <a:chExt cx="3136324" cy="6858000"/>
          </a:xfrm>
        </p:grpSpPr>
        <p:sp>
          <p:nvSpPr>
            <p:cNvPr id="815" name="Google Shape;815;p3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6" name="Google Shape;816;p3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7" name="Google Shape;817;p3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8" name="Google Shape;818;p3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9" name="Google Shape;819;p3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20" name="Google Shape;820;p33"/>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21" name="Google Shape;821;p33"/>
          <p:cNvSpPr txBox="1"/>
          <p:nvPr/>
        </p:nvSpPr>
        <p:spPr>
          <a:xfrm>
            <a:off x="381000" y="609600"/>
            <a:ext cx="8305800" cy="9461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chemeClr val="accent2"/>
                </a:solidFill>
                <a:latin typeface="Arial" panose="020B0604020202020204"/>
                <a:ea typeface="Arial" panose="020B0604020202020204"/>
                <a:cs typeface="Arial" panose="020B0604020202020204"/>
                <a:sym typeface="Arial" panose="020B0604020202020204"/>
              </a:rPr>
              <a:t>2) Để làm khô khí CO</a:t>
            </a:r>
            <a:r>
              <a:rPr lang="en-US" sz="2800" b="1" baseline="-25000">
                <a:solidFill>
                  <a:schemeClr val="accent2"/>
                </a:solidFill>
                <a:latin typeface="Arial" panose="020B0604020202020204"/>
                <a:ea typeface="Arial" panose="020B0604020202020204"/>
                <a:cs typeface="Arial" panose="020B0604020202020204"/>
                <a:sym typeface="Arial" panose="020B0604020202020204"/>
              </a:rPr>
              <a:t>2</a:t>
            </a:r>
            <a:r>
              <a:rPr lang="en-US" sz="2800" b="1">
                <a:solidFill>
                  <a:schemeClr val="accent2"/>
                </a:solidFill>
                <a:latin typeface="Arial" panose="020B0604020202020204"/>
                <a:ea typeface="Arial" panose="020B0604020202020204"/>
                <a:cs typeface="Arial" panose="020B0604020202020204"/>
                <a:sym typeface="Arial" panose="020B0604020202020204"/>
              </a:rPr>
              <a:t> có lẫn hơi nước, người ta dùng :</a:t>
            </a:r>
          </a:p>
        </p:txBody>
      </p:sp>
      <p:sp>
        <p:nvSpPr>
          <p:cNvPr id="822" name="Google Shape;822;p33"/>
          <p:cNvSpPr txBox="1"/>
          <p:nvPr/>
        </p:nvSpPr>
        <p:spPr>
          <a:xfrm>
            <a:off x="1219200" y="2057400"/>
            <a:ext cx="502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a:t>
            </a:r>
          </a:p>
        </p:txBody>
      </p:sp>
      <p:sp>
        <p:nvSpPr>
          <p:cNvPr id="823" name="Google Shape;823;p33"/>
          <p:cNvSpPr txBox="1"/>
          <p:nvPr/>
        </p:nvSpPr>
        <p:spPr>
          <a:xfrm>
            <a:off x="1219200" y="3048000"/>
            <a:ext cx="3048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b)KOH </a:t>
            </a:r>
          </a:p>
        </p:txBody>
      </p:sp>
      <p:sp>
        <p:nvSpPr>
          <p:cNvPr id="824" name="Google Shape;824;p33"/>
          <p:cNvSpPr txBox="1"/>
          <p:nvPr/>
        </p:nvSpPr>
        <p:spPr>
          <a:xfrm>
            <a:off x="1219200" y="4191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c)CuO </a:t>
            </a:r>
          </a:p>
        </p:txBody>
      </p:sp>
      <p:sp>
        <p:nvSpPr>
          <p:cNvPr id="825" name="Google Shape;825;p33"/>
          <p:cNvSpPr txBox="1"/>
          <p:nvPr/>
        </p:nvSpPr>
        <p:spPr>
          <a:xfrm>
            <a:off x="12192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d)CaO </a:t>
            </a:r>
          </a:p>
        </p:txBody>
      </p:sp>
      <p:sp>
        <p:nvSpPr>
          <p:cNvPr id="826" name="Google Shape;826;p33"/>
          <p:cNvSpPr/>
          <p:nvPr/>
        </p:nvSpPr>
        <p:spPr>
          <a:xfrm>
            <a:off x="4876800" y="1981200"/>
            <a:ext cx="3429000" cy="3581400"/>
          </a:xfrm>
          <a:prstGeom prst="irregularSeal1">
            <a:avLst/>
          </a:prstGeom>
          <a:gradFill>
            <a:gsLst>
              <a:gs pos="0">
                <a:schemeClr val="lt1"/>
              </a:gs>
              <a:gs pos="100000">
                <a:srgbClr val="FF00FF"/>
              </a:gs>
            </a:gsLst>
            <a:path path="circle">
              <a:fillToRect l="50000" t="50000" r="50000" b="50000"/>
            </a:path>
            <a:tileRect/>
          </a:gradFill>
          <a:ln w="38100" cap="flat" cmpd="sng">
            <a:solidFill>
              <a:srgbClr val="66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0000FF"/>
                </a:solidFill>
                <a:latin typeface="Arial" panose="020B0604020202020204"/>
                <a:ea typeface="Arial" panose="020B0604020202020204"/>
                <a:cs typeface="Arial" panose="020B0604020202020204"/>
                <a:sym typeface="Arial" panose="020B0604020202020204"/>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fade">
                                      <p:cBhvr>
                                        <p:cTn id="7" dur="8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 calcmode="lin" valueType="num">
                                      <p:cBhvr additive="base">
                                        <p:cTn id="12" dur="500"/>
                                        <p:tgtEl>
                                          <p:spTgt spid="822"/>
                                        </p:tgtEl>
                                        <p:attrNameLst>
                                          <p:attrName>ppt_w</p:attrName>
                                        </p:attrNameLst>
                                      </p:cBhvr>
                                      <p:tavLst>
                                        <p:tav tm="0">
                                          <p:val>
                                            <p:fltVal val="0"/>
                                          </p:val>
                                        </p:tav>
                                        <p:tav tm="100000">
                                          <p:val>
                                            <p:strVal val="#ppt_w"/>
                                          </p:val>
                                        </p:tav>
                                      </p:tavLst>
                                    </p:anim>
                                    <p:anim calcmode="lin" valueType="num">
                                      <p:cBhvr additive="base">
                                        <p:cTn id="13" dur="500"/>
                                        <p:tgtEl>
                                          <p:spTgt spid="82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23"/>
                                        </p:tgtEl>
                                        <p:attrNameLst>
                                          <p:attrName>style.visibility</p:attrName>
                                        </p:attrNameLst>
                                      </p:cBhvr>
                                      <p:to>
                                        <p:strVal val="visible"/>
                                      </p:to>
                                    </p:set>
                                    <p:anim calcmode="lin" valueType="num">
                                      <p:cBhvr additive="base">
                                        <p:cTn id="18" dur="500"/>
                                        <p:tgtEl>
                                          <p:spTgt spid="823"/>
                                        </p:tgtEl>
                                        <p:attrNameLst>
                                          <p:attrName>ppt_w</p:attrName>
                                        </p:attrNameLst>
                                      </p:cBhvr>
                                      <p:tavLst>
                                        <p:tav tm="0">
                                          <p:val>
                                            <p:fltVal val="0"/>
                                          </p:val>
                                        </p:tav>
                                        <p:tav tm="100000">
                                          <p:val>
                                            <p:strVal val="#ppt_w"/>
                                          </p:val>
                                        </p:tav>
                                      </p:tavLst>
                                    </p:anim>
                                    <p:anim calcmode="lin" valueType="num">
                                      <p:cBhvr additive="base">
                                        <p:cTn id="19" dur="500"/>
                                        <p:tgtEl>
                                          <p:spTgt spid="8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24"/>
                                        </p:tgtEl>
                                        <p:attrNameLst>
                                          <p:attrName>style.visibility</p:attrName>
                                        </p:attrNameLst>
                                      </p:cBhvr>
                                      <p:to>
                                        <p:strVal val="visible"/>
                                      </p:to>
                                    </p:set>
                                    <p:anim calcmode="lin" valueType="num">
                                      <p:cBhvr additive="base">
                                        <p:cTn id="24" dur="500"/>
                                        <p:tgtEl>
                                          <p:spTgt spid="824"/>
                                        </p:tgtEl>
                                        <p:attrNameLst>
                                          <p:attrName>ppt_w</p:attrName>
                                        </p:attrNameLst>
                                      </p:cBhvr>
                                      <p:tavLst>
                                        <p:tav tm="0">
                                          <p:val>
                                            <p:fltVal val="0"/>
                                          </p:val>
                                        </p:tav>
                                        <p:tav tm="100000">
                                          <p:val>
                                            <p:strVal val="#ppt_w"/>
                                          </p:val>
                                        </p:tav>
                                      </p:tavLst>
                                    </p:anim>
                                    <p:anim calcmode="lin" valueType="num">
                                      <p:cBhvr additive="base">
                                        <p:cTn id="25" dur="500"/>
                                        <p:tgtEl>
                                          <p:spTgt spid="8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25"/>
                                        </p:tgtEl>
                                        <p:attrNameLst>
                                          <p:attrName>style.visibility</p:attrName>
                                        </p:attrNameLst>
                                      </p:cBhvr>
                                      <p:to>
                                        <p:strVal val="visible"/>
                                      </p:to>
                                    </p:set>
                                    <p:anim calcmode="lin" valueType="num">
                                      <p:cBhvr additive="base">
                                        <p:cTn id="30" dur="500"/>
                                        <p:tgtEl>
                                          <p:spTgt spid="825"/>
                                        </p:tgtEl>
                                        <p:attrNameLst>
                                          <p:attrName>ppt_w</p:attrName>
                                        </p:attrNameLst>
                                      </p:cBhvr>
                                      <p:tavLst>
                                        <p:tav tm="0">
                                          <p:val>
                                            <p:fltVal val="0"/>
                                          </p:val>
                                        </p:tav>
                                        <p:tav tm="100000">
                                          <p:val>
                                            <p:strVal val="#ppt_w"/>
                                          </p:val>
                                        </p:tav>
                                      </p:tavLst>
                                    </p:anim>
                                    <p:anim calcmode="lin" valueType="num">
                                      <p:cBhvr additive="base">
                                        <p:cTn id="31" dur="500"/>
                                        <p:tgtEl>
                                          <p:spTgt spid="82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6"/>
                                        </p:tgtEl>
                                        <p:attrNameLst>
                                          <p:attrName>style.visibility</p:attrName>
                                        </p:attrNameLst>
                                      </p:cBhvr>
                                      <p:to>
                                        <p:strVal val="visible"/>
                                      </p:to>
                                    </p:set>
                                    <p:animEffect transition="in" filter="fade">
                                      <p:cBhvr>
                                        <p:cTn id="36" dur="455"/>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grpSp>
        <p:nvGrpSpPr>
          <p:cNvPr id="831" name="Google Shape;831;p34"/>
          <p:cNvGrpSpPr/>
          <p:nvPr/>
        </p:nvGrpSpPr>
        <p:grpSpPr>
          <a:xfrm>
            <a:off x="9055676" y="0"/>
            <a:ext cx="3136324" cy="6858000"/>
            <a:chOff x="9055676" y="0"/>
            <a:chExt cx="3136324" cy="6858000"/>
          </a:xfrm>
        </p:grpSpPr>
        <p:sp>
          <p:nvSpPr>
            <p:cNvPr id="832" name="Google Shape;832;p3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3" name="Google Shape;833;p3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4" name="Google Shape;834;p3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5" name="Google Shape;835;p3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36" name="Google Shape;836;p3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37" name="Google Shape;837;p34"/>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38" name="Google Shape;838;p34"/>
          <p:cNvSpPr txBox="1"/>
          <p:nvPr/>
        </p:nvSpPr>
        <p:spPr>
          <a:xfrm>
            <a:off x="914400" y="381000"/>
            <a:ext cx="6172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2"/>
                </a:solidFill>
                <a:latin typeface="Arial" panose="020B0604020202020204"/>
                <a:ea typeface="Arial" panose="020B0604020202020204"/>
                <a:cs typeface="Arial" panose="020B0604020202020204"/>
                <a:sym typeface="Arial" panose="020B0604020202020204"/>
              </a:rPr>
              <a:t>3) BỔ TÚC CHUỖI PƯ</a:t>
            </a:r>
          </a:p>
        </p:txBody>
      </p:sp>
      <p:sp>
        <p:nvSpPr>
          <p:cNvPr id="839" name="Google Shape;839;p34"/>
          <p:cNvSpPr txBox="1"/>
          <p:nvPr/>
        </p:nvSpPr>
        <p:spPr>
          <a:xfrm>
            <a:off x="304800" y="25146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FeS</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0" name="Google Shape;840;p34"/>
          <p:cNvSpPr txBox="1"/>
          <p:nvPr/>
        </p:nvSpPr>
        <p:spPr>
          <a:xfrm>
            <a:off x="19050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1" name="Google Shape;841;p34"/>
          <p:cNvSpPr txBox="1"/>
          <p:nvPr/>
        </p:nvSpPr>
        <p:spPr>
          <a:xfrm>
            <a:off x="3429000" y="2376488"/>
            <a:ext cx="1447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2" name="Google Shape;842;p34"/>
          <p:cNvSpPr txBox="1"/>
          <p:nvPr/>
        </p:nvSpPr>
        <p:spPr>
          <a:xfrm>
            <a:off x="5486400" y="23622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843" name="Google Shape;843;p34"/>
          <p:cNvSpPr txBox="1"/>
          <p:nvPr/>
        </p:nvSpPr>
        <p:spPr>
          <a:xfrm>
            <a:off x="5943600" y="4800600"/>
            <a:ext cx="1905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44" name="Google Shape;844;p34"/>
          <p:cNvSpPr txBox="1"/>
          <p:nvPr/>
        </p:nvSpPr>
        <p:spPr>
          <a:xfrm>
            <a:off x="4191000" y="47244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CuS</a:t>
            </a:r>
          </a:p>
        </p:txBody>
      </p:sp>
      <p:sp>
        <p:nvSpPr>
          <p:cNvPr id="845" name="Google Shape;845;p34"/>
          <p:cNvSpPr txBox="1"/>
          <p:nvPr/>
        </p:nvSpPr>
        <p:spPr>
          <a:xfrm>
            <a:off x="2286000" y="4724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846" name="Google Shape;846;p34"/>
          <p:cNvCxnSpPr/>
          <p:nvPr/>
        </p:nvCxnSpPr>
        <p:spPr>
          <a:xfrm>
            <a:off x="1295400" y="27432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7" name="Google Shape;847;p34"/>
          <p:cNvCxnSpPr/>
          <p:nvPr/>
        </p:nvCxnSpPr>
        <p:spPr>
          <a:xfrm>
            <a:off x="2819400" y="27432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8" name="Google Shape;848;p34"/>
          <p:cNvCxnSpPr/>
          <p:nvPr/>
        </p:nvCxnSpPr>
        <p:spPr>
          <a:xfrm>
            <a:off x="4572000" y="26670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49" name="Google Shape;849;p34"/>
          <p:cNvCxnSpPr/>
          <p:nvPr/>
        </p:nvCxnSpPr>
        <p:spPr>
          <a:xfrm>
            <a:off x="6324600" y="2590800"/>
            <a:ext cx="609600" cy="0"/>
          </a:xfrm>
          <a:prstGeom prst="straightConnector1">
            <a:avLst/>
          </a:prstGeom>
          <a:noFill/>
          <a:ln w="38100" cap="flat" cmpd="sng">
            <a:solidFill>
              <a:schemeClr val="dk1"/>
            </a:solidFill>
            <a:prstDash val="solid"/>
            <a:round/>
            <a:headEnd type="none" w="med" len="med"/>
            <a:tailEnd type="triangle" w="med" len="med"/>
          </a:ln>
        </p:spPr>
      </p:cxnSp>
      <p:cxnSp>
        <p:nvCxnSpPr>
          <p:cNvPr id="850" name="Google Shape;850;p34"/>
          <p:cNvCxnSpPr/>
          <p:nvPr/>
        </p:nvCxnSpPr>
        <p:spPr>
          <a:xfrm flipH="1">
            <a:off x="7239000" y="3048000"/>
            <a:ext cx="609600" cy="1752600"/>
          </a:xfrm>
          <a:prstGeom prst="straightConnector1">
            <a:avLst/>
          </a:prstGeom>
          <a:noFill/>
          <a:ln w="38100" cap="flat" cmpd="sng">
            <a:solidFill>
              <a:schemeClr val="dk1"/>
            </a:solidFill>
            <a:prstDash val="solid"/>
            <a:round/>
            <a:headEnd type="none" w="med" len="med"/>
            <a:tailEnd type="triangle" w="med" len="med"/>
          </a:ln>
        </p:spPr>
      </p:cxnSp>
      <p:cxnSp>
        <p:nvCxnSpPr>
          <p:cNvPr id="851" name="Google Shape;851;p34"/>
          <p:cNvCxnSpPr/>
          <p:nvPr/>
        </p:nvCxnSpPr>
        <p:spPr>
          <a:xfrm>
            <a:off x="5105400" y="5029200"/>
            <a:ext cx="990600" cy="0"/>
          </a:xfrm>
          <a:prstGeom prst="straightConnector1">
            <a:avLst/>
          </a:prstGeom>
          <a:noFill/>
          <a:ln w="38100" cap="flat" cmpd="sng">
            <a:solidFill>
              <a:schemeClr val="dk1"/>
            </a:solidFill>
            <a:prstDash val="solid"/>
            <a:round/>
            <a:headEnd type="triangle" w="med" len="med"/>
            <a:tailEnd type="none" w="med" len="med"/>
          </a:ln>
        </p:spPr>
      </p:cxnSp>
      <p:cxnSp>
        <p:nvCxnSpPr>
          <p:cNvPr id="852" name="Google Shape;852;p34"/>
          <p:cNvCxnSpPr/>
          <p:nvPr/>
        </p:nvCxnSpPr>
        <p:spPr>
          <a:xfrm>
            <a:off x="3200400" y="5029200"/>
            <a:ext cx="990600" cy="0"/>
          </a:xfrm>
          <a:prstGeom prst="straightConnector1">
            <a:avLst/>
          </a:prstGeom>
          <a:noFill/>
          <a:ln w="38100" cap="flat" cmpd="sng">
            <a:solidFill>
              <a:schemeClr val="dk1"/>
            </a:solidFill>
            <a:prstDash val="solid"/>
            <a:round/>
            <a:headEnd type="triangle" w="med" len="med"/>
            <a:tailEnd type="none" w="med" len="med"/>
          </a:ln>
        </p:spPr>
      </p:cxnSp>
      <p:cxnSp>
        <p:nvCxnSpPr>
          <p:cNvPr id="853" name="Google Shape;853;p34"/>
          <p:cNvCxnSpPr/>
          <p:nvPr/>
        </p:nvCxnSpPr>
        <p:spPr>
          <a:xfrm>
            <a:off x="1371600" y="5029200"/>
            <a:ext cx="990600" cy="0"/>
          </a:xfrm>
          <a:prstGeom prst="straightConnector1">
            <a:avLst/>
          </a:prstGeom>
          <a:noFill/>
          <a:ln w="38100" cap="flat" cmpd="sng">
            <a:solidFill>
              <a:schemeClr val="dk1"/>
            </a:solidFill>
            <a:prstDash val="solid"/>
            <a:round/>
            <a:headEnd type="triangle" w="med" len="med"/>
            <a:tailEnd type="none" w="med" len="med"/>
          </a:ln>
        </p:spPr>
      </p:cxnSp>
      <p:sp>
        <p:nvSpPr>
          <p:cNvPr id="854" name="Google Shape;854;p34"/>
          <p:cNvSpPr txBox="1"/>
          <p:nvPr/>
        </p:nvSpPr>
        <p:spPr>
          <a:xfrm>
            <a:off x="2209800" y="2057400"/>
            <a:ext cx="1828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H</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r>
              <a:rPr lang="en-US" sz="2400" b="1">
                <a:solidFill>
                  <a:srgbClr val="FF0000"/>
                </a:solidFill>
                <a:latin typeface="Arial" panose="020B0604020202020204"/>
                <a:ea typeface="Arial" panose="020B0604020202020204"/>
                <a:cs typeface="Arial" panose="020B0604020202020204"/>
                <a:sym typeface="Arial" panose="020B0604020202020204"/>
              </a:rPr>
              <a:t>O + Br</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5" name="Google Shape;855;p34"/>
          <p:cNvSpPr txBox="1"/>
          <p:nvPr/>
        </p:nvSpPr>
        <p:spPr>
          <a:xfrm>
            <a:off x="1066800" y="22860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6" name="Google Shape;856;p34"/>
          <p:cNvSpPr txBox="1"/>
          <p:nvPr/>
        </p:nvSpPr>
        <p:spPr>
          <a:xfrm>
            <a:off x="4495800" y="22098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Al</a:t>
            </a:r>
          </a:p>
        </p:txBody>
      </p:sp>
      <p:sp>
        <p:nvSpPr>
          <p:cNvPr id="857" name="Google Shape;857;p34"/>
          <p:cNvSpPr txBox="1"/>
          <p:nvPr/>
        </p:nvSpPr>
        <p:spPr>
          <a:xfrm>
            <a:off x="5867400" y="2057400"/>
            <a:ext cx="20574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Pb(NO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3</a:t>
            </a:r>
            <a:r>
              <a:rPr lang="en-US" sz="2400" b="1">
                <a:solidFill>
                  <a:srgbClr val="FF0000"/>
                </a:solidFill>
                <a:latin typeface="Arial" panose="020B0604020202020204"/>
                <a:ea typeface="Arial" panose="020B0604020202020204"/>
                <a:cs typeface="Arial" panose="020B0604020202020204"/>
                <a:sym typeface="Arial" panose="020B0604020202020204"/>
              </a:rPr>
              <a:t>)</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
        <p:nvSpPr>
          <p:cNvPr id="858" name="Google Shape;858;p34"/>
          <p:cNvSpPr txBox="1"/>
          <p:nvPr/>
        </p:nvSpPr>
        <p:spPr>
          <a:xfrm>
            <a:off x="6705600" y="35814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CuO</a:t>
            </a:r>
          </a:p>
        </p:txBody>
      </p:sp>
      <p:sp>
        <p:nvSpPr>
          <p:cNvPr id="859" name="Google Shape;859;p34"/>
          <p:cNvSpPr txBox="1"/>
          <p:nvPr/>
        </p:nvSpPr>
        <p:spPr>
          <a:xfrm>
            <a:off x="4876800" y="51816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Na</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r>
              <a:rPr lang="en-US" sz="2400" b="1">
                <a:solidFill>
                  <a:srgbClr val="FF0000"/>
                </a:solidFill>
                <a:latin typeface="Arial" panose="020B0604020202020204"/>
                <a:ea typeface="Arial" panose="020B0604020202020204"/>
                <a:cs typeface="Arial" panose="020B0604020202020204"/>
                <a:sym typeface="Arial" panose="020B0604020202020204"/>
              </a:rPr>
              <a:t>S</a:t>
            </a:r>
          </a:p>
        </p:txBody>
      </p:sp>
      <p:sp>
        <p:nvSpPr>
          <p:cNvPr id="860" name="Google Shape;860;p34"/>
          <p:cNvSpPr txBox="1"/>
          <p:nvPr/>
        </p:nvSpPr>
        <p:spPr>
          <a:xfrm>
            <a:off x="1295400" y="4419600"/>
            <a:ext cx="2286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NaOH</a:t>
            </a:r>
          </a:p>
        </p:txBody>
      </p:sp>
      <p:sp>
        <p:nvSpPr>
          <p:cNvPr id="861" name="Google Shape;861;p34"/>
          <p:cNvSpPr txBox="1"/>
          <p:nvPr/>
        </p:nvSpPr>
        <p:spPr>
          <a:xfrm>
            <a:off x="3276600" y="4572000"/>
            <a:ext cx="1447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Arial" panose="020B0604020202020204"/>
                <a:ea typeface="Arial" panose="020B0604020202020204"/>
                <a:cs typeface="Arial" panose="020B0604020202020204"/>
                <a:sym typeface="Arial" panose="020B0604020202020204"/>
              </a:rPr>
              <a:t>+ O</a:t>
            </a:r>
            <a:r>
              <a:rPr lang="en-US" sz="2400" b="1" baseline="-25000">
                <a:solidFill>
                  <a:srgbClr val="FF0000"/>
                </a:solidFill>
                <a:latin typeface="Arial" panose="020B0604020202020204"/>
                <a:ea typeface="Arial" panose="020B0604020202020204"/>
                <a:cs typeface="Arial" panose="020B0604020202020204"/>
                <a:sym typeface="Arial" panose="020B0604020202020204"/>
              </a:rPr>
              <a:t>2</a:t>
            </a:r>
            <a:endParaRPr sz="2400" b="1">
              <a:solidFill>
                <a:srgbClr val="FF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1000"/>
                                        <p:tgtEl>
                                          <p:spTgt spid="8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1000"/>
                                        <p:tgtEl>
                                          <p:spTgt spid="83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46"/>
                                        </p:tgtEl>
                                        <p:attrNameLst>
                                          <p:attrName>style.visibility</p:attrName>
                                        </p:attrNameLst>
                                      </p:cBhvr>
                                      <p:to>
                                        <p:strVal val="visible"/>
                                      </p:to>
                                    </p:set>
                                    <p:animEffect transition="in" filter="fade">
                                      <p:cBhvr>
                                        <p:cTn id="16" dur="1000"/>
                                        <p:tgtEl>
                                          <p:spTgt spid="84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40"/>
                                        </p:tgtEl>
                                        <p:attrNameLst>
                                          <p:attrName>style.visibility</p:attrName>
                                        </p:attrNameLst>
                                      </p:cBhvr>
                                      <p:to>
                                        <p:strVal val="visible"/>
                                      </p:to>
                                    </p:set>
                                    <p:animEffect transition="in" filter="fade">
                                      <p:cBhvr>
                                        <p:cTn id="20" dur="1000"/>
                                        <p:tgtEl>
                                          <p:spTgt spid="840"/>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847"/>
                                        </p:tgtEl>
                                        <p:attrNameLst>
                                          <p:attrName>style.visibility</p:attrName>
                                        </p:attrNameLst>
                                      </p:cBhvr>
                                      <p:to>
                                        <p:strVal val="visible"/>
                                      </p:to>
                                    </p:set>
                                    <p:animEffect transition="in" filter="fade">
                                      <p:cBhvr>
                                        <p:cTn id="24" dur="1000"/>
                                        <p:tgtEl>
                                          <p:spTgt spid="847"/>
                                        </p:tgtEl>
                                      </p:cBhvr>
                                    </p:animEffect>
                                  </p:childTnLst>
                                </p:cTn>
                              </p:par>
                              <p:par>
                                <p:cTn id="25" presetID="10" presetClass="entr" presetSubtype="0" fill="hold" nodeType="withEffect">
                                  <p:stCondLst>
                                    <p:cond delay="0"/>
                                  </p:stCondLst>
                                  <p:childTnLst>
                                    <p:set>
                                      <p:cBhvr>
                                        <p:cTn id="26" dur="1" fill="hold">
                                          <p:stCondLst>
                                            <p:cond delay="0"/>
                                          </p:stCondLst>
                                        </p:cTn>
                                        <p:tgtEl>
                                          <p:spTgt spid="841"/>
                                        </p:tgtEl>
                                        <p:attrNameLst>
                                          <p:attrName>style.visibility</p:attrName>
                                        </p:attrNameLst>
                                      </p:cBhvr>
                                      <p:to>
                                        <p:strVal val="visible"/>
                                      </p:to>
                                    </p:set>
                                    <p:animEffect transition="in" filter="fade">
                                      <p:cBhvr>
                                        <p:cTn id="27" dur="1000"/>
                                        <p:tgtEl>
                                          <p:spTgt spid="841"/>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848"/>
                                        </p:tgtEl>
                                        <p:attrNameLst>
                                          <p:attrName>style.visibility</p:attrName>
                                        </p:attrNameLst>
                                      </p:cBhvr>
                                      <p:to>
                                        <p:strVal val="visible"/>
                                      </p:to>
                                    </p:set>
                                    <p:animEffect transition="in" filter="fade">
                                      <p:cBhvr>
                                        <p:cTn id="31" dur="1000"/>
                                        <p:tgtEl>
                                          <p:spTgt spid="848"/>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842"/>
                                        </p:tgtEl>
                                        <p:attrNameLst>
                                          <p:attrName>style.visibility</p:attrName>
                                        </p:attrNameLst>
                                      </p:cBhvr>
                                      <p:to>
                                        <p:strVal val="visible"/>
                                      </p:to>
                                    </p:set>
                                    <p:animEffect transition="in" filter="fade">
                                      <p:cBhvr>
                                        <p:cTn id="35" dur="1000"/>
                                        <p:tgtEl>
                                          <p:spTgt spid="842"/>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849"/>
                                        </p:tgtEl>
                                        <p:attrNameLst>
                                          <p:attrName>style.visibility</p:attrName>
                                        </p:attrNameLst>
                                      </p:cBhvr>
                                      <p:to>
                                        <p:strVal val="visible"/>
                                      </p:to>
                                    </p:set>
                                    <p:animEffect transition="in" filter="fade">
                                      <p:cBhvr>
                                        <p:cTn id="39" dur="1000"/>
                                        <p:tgtEl>
                                          <p:spTgt spid="849"/>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850"/>
                                        </p:tgtEl>
                                        <p:attrNameLst>
                                          <p:attrName>style.visibility</p:attrName>
                                        </p:attrNameLst>
                                      </p:cBhvr>
                                      <p:to>
                                        <p:strVal val="visible"/>
                                      </p:to>
                                    </p:set>
                                    <p:animEffect transition="in" filter="fade">
                                      <p:cBhvr>
                                        <p:cTn id="43" dur="1000"/>
                                        <p:tgtEl>
                                          <p:spTgt spid="850"/>
                                        </p:tgtEl>
                                      </p:cBhvr>
                                    </p:animEffect>
                                  </p:childTnLst>
                                </p:cTn>
                              </p:par>
                            </p:childTnLst>
                          </p:cTn>
                        </p:par>
                        <p:par>
                          <p:cTn id="44" fill="hold">
                            <p:stCondLst>
                              <p:cond delay="8000"/>
                            </p:stCondLst>
                            <p:childTnLst>
                              <p:par>
                                <p:cTn id="45" presetID="2" presetClass="entr" presetSubtype="4" fill="hold" nodeType="afterEffect">
                                  <p:stCondLst>
                                    <p:cond delay="0"/>
                                  </p:stCondLst>
                                  <p:childTnLst>
                                    <p:set>
                                      <p:cBhvr>
                                        <p:cTn id="46" dur="1" fill="hold">
                                          <p:stCondLst>
                                            <p:cond delay="0"/>
                                          </p:stCondLst>
                                        </p:cTn>
                                        <p:tgtEl>
                                          <p:spTgt spid="843"/>
                                        </p:tgtEl>
                                        <p:attrNameLst>
                                          <p:attrName>style.visibility</p:attrName>
                                        </p:attrNameLst>
                                      </p:cBhvr>
                                      <p:to>
                                        <p:strVal val="visible"/>
                                      </p:to>
                                    </p:set>
                                    <p:anim calcmode="lin" valueType="num">
                                      <p:cBhvr additive="base">
                                        <p:cTn id="47" dur="500"/>
                                        <p:tgtEl>
                                          <p:spTgt spid="843"/>
                                        </p:tgtEl>
                                        <p:attrNameLst>
                                          <p:attrName>ppt_y</p:attrName>
                                        </p:attrNameLst>
                                      </p:cBhvr>
                                      <p:tavLst>
                                        <p:tav tm="0">
                                          <p:val>
                                            <p:strVal val="#ppt_y+1"/>
                                          </p:val>
                                        </p:tav>
                                        <p:tav tm="100000">
                                          <p:val>
                                            <p:strVal val="#ppt_y"/>
                                          </p:val>
                                        </p:tav>
                                      </p:tavLst>
                                    </p:anim>
                                  </p:childTnLst>
                                </p:cTn>
                              </p:par>
                            </p:childTnLst>
                          </p:cTn>
                        </p:par>
                        <p:par>
                          <p:cTn id="48" fill="hold">
                            <p:stCondLst>
                              <p:cond delay="8500"/>
                            </p:stCondLst>
                            <p:childTnLst>
                              <p:par>
                                <p:cTn id="49" presetID="10" presetClass="entr" presetSubtype="0" fill="hold" nodeType="afterEffect">
                                  <p:stCondLst>
                                    <p:cond delay="0"/>
                                  </p:stCondLst>
                                  <p:childTnLst>
                                    <p:set>
                                      <p:cBhvr>
                                        <p:cTn id="50" dur="1" fill="hold">
                                          <p:stCondLst>
                                            <p:cond delay="0"/>
                                          </p:stCondLst>
                                        </p:cTn>
                                        <p:tgtEl>
                                          <p:spTgt spid="851"/>
                                        </p:tgtEl>
                                        <p:attrNameLst>
                                          <p:attrName>style.visibility</p:attrName>
                                        </p:attrNameLst>
                                      </p:cBhvr>
                                      <p:to>
                                        <p:strVal val="visible"/>
                                      </p:to>
                                    </p:set>
                                    <p:animEffect transition="in" filter="fade">
                                      <p:cBhvr>
                                        <p:cTn id="51" dur="500"/>
                                        <p:tgtEl>
                                          <p:spTgt spid="851"/>
                                        </p:tgtEl>
                                      </p:cBhvr>
                                    </p:animEffect>
                                  </p:childTnLst>
                                </p:cTn>
                              </p:par>
                            </p:childTnLst>
                          </p:cTn>
                        </p:par>
                        <p:par>
                          <p:cTn id="52" fill="hold">
                            <p:stCondLst>
                              <p:cond delay="9000"/>
                            </p:stCondLst>
                            <p:childTnLst>
                              <p:par>
                                <p:cTn id="53" presetID="2" presetClass="entr" presetSubtype="4" fill="hold" nodeType="afterEffect">
                                  <p:stCondLst>
                                    <p:cond delay="0"/>
                                  </p:stCondLst>
                                  <p:childTnLst>
                                    <p:set>
                                      <p:cBhvr>
                                        <p:cTn id="54" dur="1" fill="hold">
                                          <p:stCondLst>
                                            <p:cond delay="0"/>
                                          </p:stCondLst>
                                        </p:cTn>
                                        <p:tgtEl>
                                          <p:spTgt spid="844"/>
                                        </p:tgtEl>
                                        <p:attrNameLst>
                                          <p:attrName>style.visibility</p:attrName>
                                        </p:attrNameLst>
                                      </p:cBhvr>
                                      <p:to>
                                        <p:strVal val="visible"/>
                                      </p:to>
                                    </p:set>
                                    <p:anim calcmode="lin" valueType="num">
                                      <p:cBhvr additive="base">
                                        <p:cTn id="55" dur="500"/>
                                        <p:tgtEl>
                                          <p:spTgt spid="844"/>
                                        </p:tgtEl>
                                        <p:attrNameLst>
                                          <p:attrName>ppt_y</p:attrName>
                                        </p:attrNameLst>
                                      </p:cBhvr>
                                      <p:tavLst>
                                        <p:tav tm="0">
                                          <p:val>
                                            <p:strVal val="#ppt_y+1"/>
                                          </p:val>
                                        </p:tav>
                                        <p:tav tm="100000">
                                          <p:val>
                                            <p:strVal val="#ppt_y"/>
                                          </p:val>
                                        </p:tav>
                                      </p:tavLst>
                                    </p:anim>
                                  </p:childTnLst>
                                </p:cTn>
                              </p:par>
                            </p:childTnLst>
                          </p:cTn>
                        </p:par>
                        <p:par>
                          <p:cTn id="56" fill="hold">
                            <p:stCondLst>
                              <p:cond delay="9500"/>
                            </p:stCondLst>
                            <p:childTnLst>
                              <p:par>
                                <p:cTn id="57" presetID="10" presetClass="entr" presetSubtype="0" fill="hold" nodeType="afterEffect">
                                  <p:stCondLst>
                                    <p:cond delay="0"/>
                                  </p:stCondLst>
                                  <p:childTnLst>
                                    <p:set>
                                      <p:cBhvr>
                                        <p:cTn id="58" dur="1" fill="hold">
                                          <p:stCondLst>
                                            <p:cond delay="0"/>
                                          </p:stCondLst>
                                        </p:cTn>
                                        <p:tgtEl>
                                          <p:spTgt spid="852"/>
                                        </p:tgtEl>
                                        <p:attrNameLst>
                                          <p:attrName>style.visibility</p:attrName>
                                        </p:attrNameLst>
                                      </p:cBhvr>
                                      <p:to>
                                        <p:strVal val="visible"/>
                                      </p:to>
                                    </p:set>
                                    <p:animEffect transition="in" filter="fade">
                                      <p:cBhvr>
                                        <p:cTn id="59" dur="500"/>
                                        <p:tgtEl>
                                          <p:spTgt spid="852"/>
                                        </p:tgtEl>
                                      </p:cBhvr>
                                    </p:animEffect>
                                  </p:childTnLst>
                                </p:cTn>
                              </p:par>
                            </p:childTnLst>
                          </p:cTn>
                        </p:par>
                        <p:par>
                          <p:cTn id="60" fill="hold">
                            <p:stCondLst>
                              <p:cond delay="10000"/>
                            </p:stCondLst>
                            <p:childTnLst>
                              <p:par>
                                <p:cTn id="61" presetID="2" presetClass="entr" presetSubtype="4" fill="hold" nodeType="afterEffect">
                                  <p:stCondLst>
                                    <p:cond delay="0"/>
                                  </p:stCondLst>
                                  <p:childTnLst>
                                    <p:set>
                                      <p:cBhvr>
                                        <p:cTn id="62" dur="1" fill="hold">
                                          <p:stCondLst>
                                            <p:cond delay="0"/>
                                          </p:stCondLst>
                                        </p:cTn>
                                        <p:tgtEl>
                                          <p:spTgt spid="845"/>
                                        </p:tgtEl>
                                        <p:attrNameLst>
                                          <p:attrName>style.visibility</p:attrName>
                                        </p:attrNameLst>
                                      </p:cBhvr>
                                      <p:to>
                                        <p:strVal val="visible"/>
                                      </p:to>
                                    </p:set>
                                    <p:anim calcmode="lin" valueType="num">
                                      <p:cBhvr additive="base">
                                        <p:cTn id="63" dur="500"/>
                                        <p:tgtEl>
                                          <p:spTgt spid="845"/>
                                        </p:tgtEl>
                                        <p:attrNameLst>
                                          <p:attrName>ppt_y</p:attrName>
                                        </p:attrNameLst>
                                      </p:cBhvr>
                                      <p:tavLst>
                                        <p:tav tm="0">
                                          <p:val>
                                            <p:strVal val="#ppt_y+1"/>
                                          </p:val>
                                        </p:tav>
                                        <p:tav tm="100000">
                                          <p:val>
                                            <p:strVal val="#ppt_y"/>
                                          </p:val>
                                        </p:tav>
                                      </p:tavLst>
                                    </p:anim>
                                  </p:childTnLst>
                                </p:cTn>
                              </p:par>
                            </p:childTnLst>
                          </p:cTn>
                        </p:par>
                        <p:par>
                          <p:cTn id="64" fill="hold">
                            <p:stCondLst>
                              <p:cond delay="10500"/>
                            </p:stCondLst>
                            <p:childTnLst>
                              <p:par>
                                <p:cTn id="65" presetID="10" presetClass="entr" presetSubtype="0" fill="hold" nodeType="afterEffect">
                                  <p:stCondLst>
                                    <p:cond delay="0"/>
                                  </p:stCondLst>
                                  <p:childTnLst>
                                    <p:set>
                                      <p:cBhvr>
                                        <p:cTn id="66" dur="1" fill="hold">
                                          <p:stCondLst>
                                            <p:cond delay="0"/>
                                          </p:stCondLst>
                                        </p:cTn>
                                        <p:tgtEl>
                                          <p:spTgt spid="853"/>
                                        </p:tgtEl>
                                        <p:attrNameLst>
                                          <p:attrName>style.visibility</p:attrName>
                                        </p:attrNameLst>
                                      </p:cBhvr>
                                      <p:to>
                                        <p:strVal val="visible"/>
                                      </p:to>
                                    </p:set>
                                    <p:animEffect transition="in" filter="fade">
                                      <p:cBhvr>
                                        <p:cTn id="67" dur="500"/>
                                        <p:tgtEl>
                                          <p:spTgt spid="853"/>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855"/>
                                        </p:tgtEl>
                                        <p:attrNameLst>
                                          <p:attrName>style.visibility</p:attrName>
                                        </p:attrNameLst>
                                      </p:cBhvr>
                                      <p:to>
                                        <p:strVal val="visible"/>
                                      </p:to>
                                    </p:set>
                                    <p:anim calcmode="lin" valueType="num">
                                      <p:cBhvr additive="base">
                                        <p:cTn id="72" dur="500"/>
                                        <p:tgtEl>
                                          <p:spTgt spid="855"/>
                                        </p:tgtEl>
                                        <p:attrNameLst>
                                          <p:attrName>ppt_w</p:attrName>
                                        </p:attrNameLst>
                                      </p:cBhvr>
                                      <p:tavLst>
                                        <p:tav tm="0">
                                          <p:val>
                                            <p:fltVal val="0"/>
                                          </p:val>
                                        </p:tav>
                                        <p:tav tm="100000">
                                          <p:val>
                                            <p:strVal val="#ppt_w"/>
                                          </p:val>
                                        </p:tav>
                                      </p:tavLst>
                                    </p:anim>
                                    <p:anim calcmode="lin" valueType="num">
                                      <p:cBhvr additive="base">
                                        <p:cTn id="73" dur="500"/>
                                        <p:tgtEl>
                                          <p:spTgt spid="855"/>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3" presetClass="entr" presetSubtype="16" fill="hold" nodeType="clickEffect">
                                  <p:stCondLst>
                                    <p:cond delay="0"/>
                                  </p:stCondLst>
                                  <p:childTnLst>
                                    <p:set>
                                      <p:cBhvr>
                                        <p:cTn id="77" dur="1" fill="hold">
                                          <p:stCondLst>
                                            <p:cond delay="0"/>
                                          </p:stCondLst>
                                        </p:cTn>
                                        <p:tgtEl>
                                          <p:spTgt spid="854"/>
                                        </p:tgtEl>
                                        <p:attrNameLst>
                                          <p:attrName>style.visibility</p:attrName>
                                        </p:attrNameLst>
                                      </p:cBhvr>
                                      <p:to>
                                        <p:strVal val="visible"/>
                                      </p:to>
                                    </p:set>
                                    <p:anim calcmode="lin" valueType="num">
                                      <p:cBhvr additive="base">
                                        <p:cTn id="78" dur="500"/>
                                        <p:tgtEl>
                                          <p:spTgt spid="854"/>
                                        </p:tgtEl>
                                        <p:attrNameLst>
                                          <p:attrName>ppt_w</p:attrName>
                                        </p:attrNameLst>
                                      </p:cBhvr>
                                      <p:tavLst>
                                        <p:tav tm="0">
                                          <p:val>
                                            <p:fltVal val="0"/>
                                          </p:val>
                                        </p:tav>
                                        <p:tav tm="100000">
                                          <p:val>
                                            <p:strVal val="#ppt_w"/>
                                          </p:val>
                                        </p:tav>
                                      </p:tavLst>
                                    </p:anim>
                                    <p:anim calcmode="lin" valueType="num">
                                      <p:cBhvr additive="base">
                                        <p:cTn id="79" dur="500"/>
                                        <p:tgtEl>
                                          <p:spTgt spid="854"/>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nodeType="clickEffect">
                                  <p:stCondLst>
                                    <p:cond delay="0"/>
                                  </p:stCondLst>
                                  <p:childTnLst>
                                    <p:set>
                                      <p:cBhvr>
                                        <p:cTn id="83" dur="1" fill="hold">
                                          <p:stCondLst>
                                            <p:cond delay="0"/>
                                          </p:stCondLst>
                                        </p:cTn>
                                        <p:tgtEl>
                                          <p:spTgt spid="856"/>
                                        </p:tgtEl>
                                        <p:attrNameLst>
                                          <p:attrName>style.visibility</p:attrName>
                                        </p:attrNameLst>
                                      </p:cBhvr>
                                      <p:to>
                                        <p:strVal val="visible"/>
                                      </p:to>
                                    </p:set>
                                    <p:anim calcmode="lin" valueType="num">
                                      <p:cBhvr additive="base">
                                        <p:cTn id="84" dur="500"/>
                                        <p:tgtEl>
                                          <p:spTgt spid="856"/>
                                        </p:tgtEl>
                                        <p:attrNameLst>
                                          <p:attrName>ppt_w</p:attrName>
                                        </p:attrNameLst>
                                      </p:cBhvr>
                                      <p:tavLst>
                                        <p:tav tm="0">
                                          <p:val>
                                            <p:fltVal val="0"/>
                                          </p:val>
                                        </p:tav>
                                        <p:tav tm="100000">
                                          <p:val>
                                            <p:strVal val="#ppt_w"/>
                                          </p:val>
                                        </p:tav>
                                      </p:tavLst>
                                    </p:anim>
                                    <p:anim calcmode="lin" valueType="num">
                                      <p:cBhvr additive="base">
                                        <p:cTn id="85" dur="500"/>
                                        <p:tgtEl>
                                          <p:spTgt spid="856"/>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857"/>
                                        </p:tgtEl>
                                        <p:attrNameLst>
                                          <p:attrName>style.visibility</p:attrName>
                                        </p:attrNameLst>
                                      </p:cBhvr>
                                      <p:to>
                                        <p:strVal val="visible"/>
                                      </p:to>
                                    </p:set>
                                    <p:anim calcmode="lin" valueType="num">
                                      <p:cBhvr additive="base">
                                        <p:cTn id="90" dur="500"/>
                                        <p:tgtEl>
                                          <p:spTgt spid="857"/>
                                        </p:tgtEl>
                                        <p:attrNameLst>
                                          <p:attrName>ppt_w</p:attrName>
                                        </p:attrNameLst>
                                      </p:cBhvr>
                                      <p:tavLst>
                                        <p:tav tm="0">
                                          <p:val>
                                            <p:fltVal val="0"/>
                                          </p:val>
                                        </p:tav>
                                        <p:tav tm="100000">
                                          <p:val>
                                            <p:strVal val="#ppt_w"/>
                                          </p:val>
                                        </p:tav>
                                      </p:tavLst>
                                    </p:anim>
                                    <p:anim calcmode="lin" valueType="num">
                                      <p:cBhvr additive="base">
                                        <p:cTn id="91" dur="500"/>
                                        <p:tgtEl>
                                          <p:spTgt spid="857"/>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3" presetClass="entr" presetSubtype="16" fill="hold" nodeType="clickEffect">
                                  <p:stCondLst>
                                    <p:cond delay="0"/>
                                  </p:stCondLst>
                                  <p:childTnLst>
                                    <p:set>
                                      <p:cBhvr>
                                        <p:cTn id="95" dur="1" fill="hold">
                                          <p:stCondLst>
                                            <p:cond delay="0"/>
                                          </p:stCondLst>
                                        </p:cTn>
                                        <p:tgtEl>
                                          <p:spTgt spid="858"/>
                                        </p:tgtEl>
                                        <p:attrNameLst>
                                          <p:attrName>style.visibility</p:attrName>
                                        </p:attrNameLst>
                                      </p:cBhvr>
                                      <p:to>
                                        <p:strVal val="visible"/>
                                      </p:to>
                                    </p:set>
                                    <p:anim calcmode="lin" valueType="num">
                                      <p:cBhvr additive="base">
                                        <p:cTn id="96" dur="500"/>
                                        <p:tgtEl>
                                          <p:spTgt spid="858"/>
                                        </p:tgtEl>
                                        <p:attrNameLst>
                                          <p:attrName>ppt_w</p:attrName>
                                        </p:attrNameLst>
                                      </p:cBhvr>
                                      <p:tavLst>
                                        <p:tav tm="0">
                                          <p:val>
                                            <p:fltVal val="0"/>
                                          </p:val>
                                        </p:tav>
                                        <p:tav tm="100000">
                                          <p:val>
                                            <p:strVal val="#ppt_w"/>
                                          </p:val>
                                        </p:tav>
                                      </p:tavLst>
                                    </p:anim>
                                    <p:anim calcmode="lin" valueType="num">
                                      <p:cBhvr additive="base">
                                        <p:cTn id="97" dur="500"/>
                                        <p:tgtEl>
                                          <p:spTgt spid="858"/>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nodeType="clickEffect">
                                  <p:stCondLst>
                                    <p:cond delay="0"/>
                                  </p:stCondLst>
                                  <p:childTnLst>
                                    <p:set>
                                      <p:cBhvr>
                                        <p:cTn id="101" dur="1" fill="hold">
                                          <p:stCondLst>
                                            <p:cond delay="0"/>
                                          </p:stCondLst>
                                        </p:cTn>
                                        <p:tgtEl>
                                          <p:spTgt spid="859"/>
                                        </p:tgtEl>
                                        <p:attrNameLst>
                                          <p:attrName>style.visibility</p:attrName>
                                        </p:attrNameLst>
                                      </p:cBhvr>
                                      <p:to>
                                        <p:strVal val="visible"/>
                                      </p:to>
                                    </p:set>
                                    <p:anim calcmode="lin" valueType="num">
                                      <p:cBhvr additive="base">
                                        <p:cTn id="102" dur="500"/>
                                        <p:tgtEl>
                                          <p:spTgt spid="859"/>
                                        </p:tgtEl>
                                        <p:attrNameLst>
                                          <p:attrName>ppt_w</p:attrName>
                                        </p:attrNameLst>
                                      </p:cBhvr>
                                      <p:tavLst>
                                        <p:tav tm="0">
                                          <p:val>
                                            <p:fltVal val="0"/>
                                          </p:val>
                                        </p:tav>
                                        <p:tav tm="100000">
                                          <p:val>
                                            <p:strVal val="#ppt_w"/>
                                          </p:val>
                                        </p:tav>
                                      </p:tavLst>
                                    </p:anim>
                                    <p:anim calcmode="lin" valueType="num">
                                      <p:cBhvr additive="base">
                                        <p:cTn id="103" dur="500"/>
                                        <p:tgtEl>
                                          <p:spTgt spid="859"/>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861"/>
                                        </p:tgtEl>
                                        <p:attrNameLst>
                                          <p:attrName>style.visibility</p:attrName>
                                        </p:attrNameLst>
                                      </p:cBhvr>
                                      <p:to>
                                        <p:strVal val="visible"/>
                                      </p:to>
                                    </p:set>
                                    <p:anim calcmode="lin" valueType="num">
                                      <p:cBhvr additive="base">
                                        <p:cTn id="108" dur="500"/>
                                        <p:tgtEl>
                                          <p:spTgt spid="861"/>
                                        </p:tgtEl>
                                        <p:attrNameLst>
                                          <p:attrName>ppt_w</p:attrName>
                                        </p:attrNameLst>
                                      </p:cBhvr>
                                      <p:tavLst>
                                        <p:tav tm="0">
                                          <p:val>
                                            <p:fltVal val="0"/>
                                          </p:val>
                                        </p:tav>
                                        <p:tav tm="100000">
                                          <p:val>
                                            <p:strVal val="#ppt_w"/>
                                          </p:val>
                                        </p:tav>
                                      </p:tavLst>
                                    </p:anim>
                                    <p:anim calcmode="lin" valueType="num">
                                      <p:cBhvr additive="base">
                                        <p:cTn id="109" dur="500"/>
                                        <p:tgtEl>
                                          <p:spTgt spid="861"/>
                                        </p:tgtEl>
                                        <p:attrNameLst>
                                          <p:attrName>ppt_h</p:attrName>
                                        </p:attrNameLst>
                                      </p:cBhvr>
                                      <p:tavLst>
                                        <p:tav tm="0">
                                          <p:val>
                                            <p:fltVal val="0"/>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3" presetClass="entr" presetSubtype="16" fill="hold" nodeType="clickEffect">
                                  <p:stCondLst>
                                    <p:cond delay="0"/>
                                  </p:stCondLst>
                                  <p:childTnLst>
                                    <p:set>
                                      <p:cBhvr>
                                        <p:cTn id="113" dur="1" fill="hold">
                                          <p:stCondLst>
                                            <p:cond delay="0"/>
                                          </p:stCondLst>
                                        </p:cTn>
                                        <p:tgtEl>
                                          <p:spTgt spid="860"/>
                                        </p:tgtEl>
                                        <p:attrNameLst>
                                          <p:attrName>style.visibility</p:attrName>
                                        </p:attrNameLst>
                                      </p:cBhvr>
                                      <p:to>
                                        <p:strVal val="visible"/>
                                      </p:to>
                                    </p:set>
                                    <p:anim calcmode="lin" valueType="num">
                                      <p:cBhvr additive="base">
                                        <p:cTn id="114" dur="500"/>
                                        <p:tgtEl>
                                          <p:spTgt spid="860"/>
                                        </p:tgtEl>
                                        <p:attrNameLst>
                                          <p:attrName>ppt_w</p:attrName>
                                        </p:attrNameLst>
                                      </p:cBhvr>
                                      <p:tavLst>
                                        <p:tav tm="0">
                                          <p:val>
                                            <p:fltVal val="0"/>
                                          </p:val>
                                        </p:tav>
                                        <p:tav tm="100000">
                                          <p:val>
                                            <p:strVal val="#ppt_w"/>
                                          </p:val>
                                        </p:tav>
                                      </p:tavLst>
                                    </p:anim>
                                    <p:anim calcmode="lin" valueType="num">
                                      <p:cBhvr additive="base">
                                        <p:cTn id="115" dur="500"/>
                                        <p:tgtEl>
                                          <p:spTgt spid="8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6" name="Google Shape;866;p35"/>
          <p:cNvGrpSpPr/>
          <p:nvPr/>
        </p:nvGrpSpPr>
        <p:grpSpPr>
          <a:xfrm>
            <a:off x="9055676" y="0"/>
            <a:ext cx="3136324" cy="6858000"/>
            <a:chOff x="9055676" y="0"/>
            <a:chExt cx="3136324" cy="6858000"/>
          </a:xfrm>
        </p:grpSpPr>
        <p:sp>
          <p:nvSpPr>
            <p:cNvPr id="867" name="Google Shape;867;p3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8" name="Google Shape;868;p3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9" name="Google Shape;869;p3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0" name="Google Shape;870;p3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1" name="Google Shape;871;p3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72" name="Google Shape;872;p35"/>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73" name="Google Shape;873;p35"/>
          <p:cNvSpPr txBox="1"/>
          <p:nvPr/>
        </p:nvSpPr>
        <p:spPr>
          <a:xfrm>
            <a:off x="609600" y="685800"/>
            <a:ext cx="807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874" name="Google Shape;874;p35"/>
          <p:cNvSpPr txBox="1"/>
          <p:nvPr/>
        </p:nvSpPr>
        <p:spPr>
          <a:xfrm>
            <a:off x="304800" y="381000"/>
            <a:ext cx="853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hoàn thành phương trình phản ứng sau :</a:t>
            </a:r>
          </a:p>
        </p:txBody>
      </p:sp>
      <p:grpSp>
        <p:nvGrpSpPr>
          <p:cNvPr id="875" name="Google Shape;875;p35"/>
          <p:cNvGrpSpPr/>
          <p:nvPr/>
        </p:nvGrpSpPr>
        <p:grpSpPr>
          <a:xfrm>
            <a:off x="304800" y="1143000"/>
            <a:ext cx="4267200" cy="519113"/>
            <a:chOff x="192" y="864"/>
            <a:chExt cx="3168" cy="327"/>
          </a:xfrm>
        </p:grpSpPr>
        <p:sp>
          <p:nvSpPr>
            <p:cNvPr id="876" name="Google Shape;876;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77" name="Google Shape;877;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78" name="Google Shape;878;p35"/>
          <p:cNvGrpSpPr/>
          <p:nvPr/>
        </p:nvGrpSpPr>
        <p:grpSpPr>
          <a:xfrm>
            <a:off x="228600" y="1752600"/>
            <a:ext cx="5029200" cy="519113"/>
            <a:chOff x="192" y="864"/>
            <a:chExt cx="3168" cy="327"/>
          </a:xfrm>
        </p:grpSpPr>
        <p:sp>
          <p:nvSpPr>
            <p:cNvPr id="879" name="Google Shape;879;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0" name="Google Shape;880;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1" name="Google Shape;881;p35"/>
          <p:cNvGrpSpPr/>
          <p:nvPr/>
        </p:nvGrpSpPr>
        <p:grpSpPr>
          <a:xfrm>
            <a:off x="228600" y="2286000"/>
            <a:ext cx="5029200" cy="519113"/>
            <a:chOff x="336" y="2112"/>
            <a:chExt cx="3168" cy="327"/>
          </a:xfrm>
        </p:grpSpPr>
        <p:sp>
          <p:nvSpPr>
            <p:cNvPr id="882" name="Google Shape;882;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3" name="Google Shape;883;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4" name="Google Shape;884;p35"/>
          <p:cNvGrpSpPr/>
          <p:nvPr/>
        </p:nvGrpSpPr>
        <p:grpSpPr>
          <a:xfrm>
            <a:off x="228600" y="2971800"/>
            <a:ext cx="5029200" cy="519113"/>
            <a:chOff x="336" y="2112"/>
            <a:chExt cx="3168" cy="327"/>
          </a:xfrm>
        </p:grpSpPr>
        <p:sp>
          <p:nvSpPr>
            <p:cNvPr id="885" name="Google Shape;885;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 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6" name="Google Shape;886;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7" name="Google Shape;887;p35"/>
          <p:cNvGrpSpPr/>
          <p:nvPr/>
        </p:nvGrpSpPr>
        <p:grpSpPr>
          <a:xfrm>
            <a:off x="304800" y="4267200"/>
            <a:ext cx="5029200" cy="519113"/>
            <a:chOff x="240" y="2928"/>
            <a:chExt cx="3168" cy="327"/>
          </a:xfrm>
        </p:grpSpPr>
        <p:sp>
          <p:nvSpPr>
            <p:cNvPr id="888" name="Google Shape;888;p35"/>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9" name="Google Shape;889;p35"/>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90" name="Google Shape;890;p35"/>
          <p:cNvGrpSpPr/>
          <p:nvPr/>
        </p:nvGrpSpPr>
        <p:grpSpPr>
          <a:xfrm>
            <a:off x="228600" y="3581400"/>
            <a:ext cx="8077200" cy="519113"/>
            <a:chOff x="144" y="2256"/>
            <a:chExt cx="5088" cy="327"/>
          </a:xfrm>
        </p:grpSpPr>
        <p:sp>
          <p:nvSpPr>
            <p:cNvPr id="891" name="Google Shape;891;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S + ………..</a:t>
              </a:r>
            </a:p>
          </p:txBody>
        </p:sp>
        <p:cxnSp>
          <p:nvCxnSpPr>
            <p:cNvPr id="892" name="Google Shape;892;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grpSp>
        <p:nvGrpSpPr>
          <p:cNvPr id="893" name="Google Shape;893;p35"/>
          <p:cNvGrpSpPr/>
          <p:nvPr/>
        </p:nvGrpSpPr>
        <p:grpSpPr>
          <a:xfrm>
            <a:off x="304800" y="5029200"/>
            <a:ext cx="8077200" cy="519113"/>
            <a:chOff x="144" y="2256"/>
            <a:chExt cx="5088" cy="327"/>
          </a:xfrm>
        </p:grpSpPr>
        <p:sp>
          <p:nvSpPr>
            <p:cNvPr id="894" name="Google Shape;894;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895" name="Google Shape;895;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grpSp>
        <p:nvGrpSpPr>
          <p:cNvPr id="896" name="Google Shape;896;p35"/>
          <p:cNvGrpSpPr/>
          <p:nvPr/>
        </p:nvGrpSpPr>
        <p:grpSpPr>
          <a:xfrm>
            <a:off x="304800" y="5867400"/>
            <a:ext cx="8077200" cy="519113"/>
            <a:chOff x="144" y="2256"/>
            <a:chExt cx="5088" cy="327"/>
          </a:xfrm>
        </p:grpSpPr>
        <p:sp>
          <p:nvSpPr>
            <p:cNvPr id="897" name="Google Shape;897;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 HI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I</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 + ………..</a:t>
              </a:r>
            </a:p>
          </p:txBody>
        </p:sp>
        <p:cxnSp>
          <p:nvCxnSpPr>
            <p:cNvPr id="898" name="Google Shape;898;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80"/>
                                        <p:tgtEl>
                                          <p:spTgt spid="8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5"/>
                                        </p:tgtEl>
                                        <p:attrNameLst>
                                          <p:attrName>style.visibility</p:attrName>
                                        </p:attrNameLst>
                                      </p:cBhvr>
                                      <p:to>
                                        <p:strVal val="visible"/>
                                      </p:to>
                                    </p:set>
                                    <p:animEffect transition="in" filter="fade">
                                      <p:cBhvr>
                                        <p:cTn id="11" dur="1000"/>
                                        <p:tgtEl>
                                          <p:spTgt spid="87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2000"/>
                                        <p:tgtEl>
                                          <p:spTgt spid="878"/>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881"/>
                                        </p:tgtEl>
                                        <p:attrNameLst>
                                          <p:attrName>style.visibility</p:attrName>
                                        </p:attrNameLst>
                                      </p:cBhvr>
                                      <p:to>
                                        <p:strVal val="visible"/>
                                      </p:to>
                                    </p:set>
                                    <p:animEffect transition="in" filter="fade">
                                      <p:cBhvr>
                                        <p:cTn id="19" dur="1000"/>
                                        <p:tgtEl>
                                          <p:spTgt spid="881"/>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884"/>
                                        </p:tgtEl>
                                        <p:attrNameLst>
                                          <p:attrName>style.visibility</p:attrName>
                                        </p:attrNameLst>
                                      </p:cBhvr>
                                      <p:to>
                                        <p:strVal val="visible"/>
                                      </p:to>
                                    </p:set>
                                    <p:animEffect transition="in" filter="fade">
                                      <p:cBhvr>
                                        <p:cTn id="23" dur="2000"/>
                                        <p:tgtEl>
                                          <p:spTgt spid="884"/>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890"/>
                                        </p:tgtEl>
                                        <p:attrNameLst>
                                          <p:attrName>style.visibility</p:attrName>
                                        </p:attrNameLst>
                                      </p:cBhvr>
                                      <p:to>
                                        <p:strVal val="visible"/>
                                      </p:to>
                                    </p:set>
                                    <p:animEffect transition="in" filter="fade">
                                      <p:cBhvr>
                                        <p:cTn id="27" dur="1000"/>
                                        <p:tgtEl>
                                          <p:spTgt spid="890"/>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887"/>
                                        </p:tgtEl>
                                        <p:attrNameLst>
                                          <p:attrName>style.visibility</p:attrName>
                                        </p:attrNameLst>
                                      </p:cBhvr>
                                      <p:to>
                                        <p:strVal val="visible"/>
                                      </p:to>
                                    </p:set>
                                    <p:animEffect transition="in" filter="fade">
                                      <p:cBhvr>
                                        <p:cTn id="31" dur="1000"/>
                                        <p:tgtEl>
                                          <p:spTgt spid="887"/>
                                        </p:tgtEl>
                                      </p:cBhvr>
                                    </p:animEffect>
                                  </p:childTnLst>
                                </p:cTn>
                              </p:par>
                            </p:childTnLst>
                          </p:cTn>
                        </p:par>
                        <p:par>
                          <p:cTn id="32" fill="hold">
                            <p:stCondLst>
                              <p:cond delay="8500"/>
                            </p:stCondLst>
                            <p:childTnLst>
                              <p:par>
                                <p:cTn id="33" presetID="10" presetClass="entr" presetSubtype="0" fill="hold" nodeType="after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1000"/>
                                        <p:tgtEl>
                                          <p:spTgt spid="893"/>
                                        </p:tgtEl>
                                      </p:cBhvr>
                                    </p:animEffect>
                                  </p:childTnLst>
                                </p:cTn>
                              </p:par>
                            </p:childTnLst>
                          </p:cTn>
                        </p:par>
                        <p:par>
                          <p:cTn id="36" fill="hold">
                            <p:stCondLst>
                              <p:cond delay="9500"/>
                            </p:stCondLst>
                            <p:childTnLst>
                              <p:par>
                                <p:cTn id="37" presetID="10" presetClass="entr" presetSubtype="0" fill="hold" nodeType="afterEffect">
                                  <p:stCondLst>
                                    <p:cond delay="0"/>
                                  </p:stCondLst>
                                  <p:childTnLst>
                                    <p:set>
                                      <p:cBhvr>
                                        <p:cTn id="38" dur="1" fill="hold">
                                          <p:stCondLst>
                                            <p:cond delay="0"/>
                                          </p:stCondLst>
                                        </p:cTn>
                                        <p:tgtEl>
                                          <p:spTgt spid="896"/>
                                        </p:tgtEl>
                                        <p:attrNameLst>
                                          <p:attrName>style.visibility</p:attrName>
                                        </p:attrNameLst>
                                      </p:cBhvr>
                                      <p:to>
                                        <p:strVal val="visible"/>
                                      </p:to>
                                    </p:set>
                                    <p:animEffect transition="in" filter="fade">
                                      <p:cBhvr>
                                        <p:cTn id="39" dur="1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6731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377825" y="980223"/>
            <a:ext cx="9580245" cy="995045"/>
            <a:chOff x="281715" y="1681383"/>
            <a:chExt cx="10132285" cy="995368"/>
          </a:xfrm>
        </p:grpSpPr>
        <p:sp>
          <p:nvSpPr>
            <p:cNvPr id="5" name="TextBox 4"/>
            <p:cNvSpPr txBox="1"/>
            <p:nvPr/>
          </p:nvSpPr>
          <p:spPr>
            <a:xfrm>
              <a:off x="985918" y="1681383"/>
              <a:ext cx="9428082" cy="995368"/>
            </a:xfrm>
            <a:prstGeom prst="rect">
              <a:avLst/>
            </a:prstGeom>
            <a:noFill/>
          </p:spPr>
          <p:txBody>
            <a:bodyPr wrap="square" rtlCol="0">
              <a:spAutoFit/>
            </a:bodyPr>
            <a:lstStyle/>
            <a:p>
              <a:pPr algn="just">
                <a:lnSpc>
                  <a:spcPct val="105000"/>
                </a:lnSpc>
              </a:pPr>
              <a:r>
                <a:rPr lang="vi-VN" sz="2800"/>
                <a:t>Sulfuric acid là chất lỏng sánh như dầu, không màu, không bay hơi.</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26" name="Group 25"/>
          <p:cNvGrpSpPr/>
          <p:nvPr/>
        </p:nvGrpSpPr>
        <p:grpSpPr>
          <a:xfrm>
            <a:off x="305210" y="2060608"/>
            <a:ext cx="9843135" cy="1081405"/>
            <a:chOff x="-35785" y="1604678"/>
            <a:chExt cx="9843135" cy="1081405"/>
          </a:xfrm>
        </p:grpSpPr>
        <p:sp>
          <p:nvSpPr>
            <p:cNvPr id="31" name="TextBox 30"/>
            <p:cNvSpPr txBox="1"/>
            <p:nvPr/>
          </p:nvSpPr>
          <p:spPr>
            <a:xfrm>
              <a:off x="673510" y="1604678"/>
              <a:ext cx="9133840" cy="1081405"/>
            </a:xfrm>
            <a:prstGeom prst="rect">
              <a:avLst/>
            </a:prstGeom>
            <a:noFill/>
          </p:spPr>
          <p:txBody>
            <a:bodyPr wrap="square" rtlCol="0">
              <a:spAutoFit/>
            </a:bodyPr>
            <a:lstStyle/>
            <a:p>
              <a:pPr>
                <a:lnSpc>
                  <a:spcPct val="115000"/>
                </a:lnSpc>
              </a:pPr>
              <a:r>
                <a:rPr lang="vi-VN" sz="2800"/>
                <a:t>Dung dịch sulfuric acid đặc có khả năng hút ẩm nên thường để dùng làm khô hóa chất trong các bình hút ẩm.</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 y="1820458"/>
              <a:ext cx="696186" cy="696186"/>
            </a:xfrm>
            <a:prstGeom prst="rect">
              <a:avLst/>
            </a:prstGeom>
          </p:spPr>
        </p:pic>
      </p:grpSp>
      <p:pic>
        <p:nvPicPr>
          <p:cNvPr id="33" name="Picture 32"/>
          <p:cNvPicPr>
            <a:picLocks noChangeAspect="1"/>
          </p:cNvPicPr>
          <p:nvPr/>
        </p:nvPicPr>
        <p:blipFill>
          <a:blip r:embed="rId4"/>
          <a:stretch>
            <a:fillRect/>
          </a:stretch>
        </p:blipFill>
        <p:spPr>
          <a:xfrm>
            <a:off x="1153160" y="3403600"/>
            <a:ext cx="3322320" cy="2214880"/>
          </a:xfrm>
          <a:prstGeom prst="rect">
            <a:avLst/>
          </a:prstGeom>
          <a:ln w="38100">
            <a:solidFill>
              <a:srgbClr val="002060"/>
            </a:solidFill>
          </a:ln>
        </p:spPr>
      </p:pic>
      <p:pic>
        <p:nvPicPr>
          <p:cNvPr id="34" name="Picture 33"/>
          <p:cNvPicPr>
            <a:picLocks noChangeAspect="1"/>
          </p:cNvPicPr>
          <p:nvPr/>
        </p:nvPicPr>
        <p:blipFill rotWithShape="1">
          <a:blip r:embed="rId5"/>
          <a:srcRect r="23067"/>
          <a:stretch>
            <a:fillRect/>
          </a:stretch>
        </p:blipFill>
        <p:spPr>
          <a:xfrm>
            <a:off x="5807710" y="3429000"/>
            <a:ext cx="3190875" cy="2199005"/>
          </a:xfrm>
          <a:prstGeom prst="rect">
            <a:avLst/>
          </a:prstGeom>
          <a:ln w="38100">
            <a:solidFill>
              <a:srgbClr val="002060"/>
            </a:solidFill>
          </a:ln>
        </p:spPr>
      </p:pic>
      <p:grpSp>
        <p:nvGrpSpPr>
          <p:cNvPr id="153" name="Google Shape;153;p4"/>
          <p:cNvGrpSpPr/>
          <p:nvPr/>
        </p:nvGrpSpPr>
        <p:grpSpPr>
          <a:xfrm>
            <a:off x="9995535" y="-6350"/>
            <a:ext cx="2196465" cy="7050405"/>
            <a:chOff x="9055676" y="0"/>
            <a:chExt cx="3136324" cy="7050231"/>
          </a:xfrm>
        </p:grpSpPr>
        <p:grpSp>
          <p:nvGrpSpPr>
            <p:cNvPr id="154" name="Google Shape;154;p4"/>
            <p:cNvGrpSpPr/>
            <p:nvPr/>
          </p:nvGrpSpPr>
          <p:grpSpPr>
            <a:xfrm>
              <a:off x="9055676" y="0"/>
              <a:ext cx="3136324" cy="6858000"/>
              <a:chOff x="9055676" y="0"/>
              <a:chExt cx="3136324" cy="6858000"/>
            </a:xfrm>
          </p:grpSpPr>
          <p:sp>
            <p:nvSpPr>
              <p:cNvPr id="155" name="Google Shape;155;p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p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7" name="Google Shape;157;p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8" name="Google Shape;158;p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9" name="Google Shape;159;p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60" name="Google Shape;160;p4" descr="Shirt"/>
            <p:cNvPicPr preferRelativeResize="0"/>
            <p:nvPr/>
          </p:nvPicPr>
          <p:blipFill rotWithShape="1">
            <a:blip r:embed="rId6"/>
            <a:srcRect/>
            <a:stretch>
              <a:fillRect/>
            </a:stretch>
          </p:blipFill>
          <p:spPr>
            <a:xfrm rot="-712576">
              <a:off x="9541289" y="4083626"/>
              <a:ext cx="1951759" cy="1951759"/>
            </a:xfrm>
            <a:prstGeom prst="rect">
              <a:avLst/>
            </a:prstGeom>
            <a:noFill/>
            <a:ln>
              <a:noFill/>
            </a:ln>
          </p:spPr>
        </p:pic>
        <p:pic>
          <p:nvPicPr>
            <p:cNvPr id="161" name="Google Shape;161;p4" descr="Glasses">
              <a:hlinkClick r:id="rId7" action="ppaction://hlinksldjump"/>
            </p:cNvPr>
            <p:cNvPicPr preferRelativeResize="0"/>
            <p:nvPr/>
          </p:nvPicPr>
          <p:blipFill rotWithShape="1">
            <a:blip r:embed="rId8"/>
            <a:srcRect/>
            <a:stretch>
              <a:fillRect/>
            </a:stretch>
          </p:blipFill>
          <p:spPr>
            <a:xfrm rot="795024">
              <a:off x="11018693" y="3451676"/>
              <a:ext cx="1034563" cy="1034563"/>
            </a:xfrm>
            <a:prstGeom prst="rect">
              <a:avLst/>
            </a:prstGeom>
            <a:noFill/>
            <a:ln>
              <a:noFill/>
            </a:ln>
          </p:spPr>
        </p:pic>
        <p:pic>
          <p:nvPicPr>
            <p:cNvPr id="162" name="Google Shape;162;p4" descr="Boot"/>
            <p:cNvPicPr preferRelativeResize="0"/>
            <p:nvPr/>
          </p:nvPicPr>
          <p:blipFill rotWithShape="1">
            <a:blip r:embed="rId9"/>
            <a:srcRect/>
            <a:stretch>
              <a:fillRect/>
            </a:stretch>
          </p:blipFill>
          <p:spPr>
            <a:xfrm>
              <a:off x="10697835" y="5595504"/>
              <a:ext cx="1454727" cy="1454727"/>
            </a:xfrm>
            <a:prstGeom prst="rect">
              <a:avLst/>
            </a:prstGeom>
            <a:noFill/>
            <a:ln>
              <a:noFill/>
            </a:ln>
          </p:spPr>
        </p:pic>
      </p:grpSp>
      <p:sp>
        <p:nvSpPr>
          <p:cNvPr id="163" name="Google Shape;163;p4"/>
          <p:cNvSpPr txBox="1"/>
          <p:nvPr/>
        </p:nvSpPr>
        <p:spPr>
          <a:xfrm>
            <a:off x="9968231" y="332740"/>
            <a:ext cx="2408829" cy="13823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grpSp>
        <p:nvGrpSpPr>
          <p:cNvPr id="903" name="Google Shape;903;p36"/>
          <p:cNvGrpSpPr/>
          <p:nvPr/>
        </p:nvGrpSpPr>
        <p:grpSpPr>
          <a:xfrm>
            <a:off x="9055676" y="0"/>
            <a:ext cx="3136324" cy="6858000"/>
            <a:chOff x="9055676" y="0"/>
            <a:chExt cx="3136324" cy="6858000"/>
          </a:xfrm>
        </p:grpSpPr>
        <p:sp>
          <p:nvSpPr>
            <p:cNvPr id="904" name="Google Shape;904;p36"/>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5" name="Google Shape;905;p36"/>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6" name="Google Shape;906;p36"/>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7" name="Google Shape;907;p36"/>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8" name="Google Shape;908;p36"/>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09" name="Google Shape;909;p36"/>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910" name="Google Shape;910;p36"/>
          <p:cNvGrpSpPr/>
          <p:nvPr/>
        </p:nvGrpSpPr>
        <p:grpSpPr>
          <a:xfrm>
            <a:off x="304800" y="609600"/>
            <a:ext cx="4267200" cy="519113"/>
            <a:chOff x="192" y="864"/>
            <a:chExt cx="3168" cy="327"/>
          </a:xfrm>
        </p:grpSpPr>
        <p:sp>
          <p:nvSpPr>
            <p:cNvPr id="911" name="Google Shape;911;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2" name="Google Shape;912;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3" name="Google Shape;913;p36"/>
          <p:cNvGrpSpPr/>
          <p:nvPr/>
        </p:nvGrpSpPr>
        <p:grpSpPr>
          <a:xfrm>
            <a:off x="228600" y="1752600"/>
            <a:ext cx="5029200" cy="519113"/>
            <a:chOff x="192" y="864"/>
            <a:chExt cx="3168" cy="327"/>
          </a:xfrm>
        </p:grpSpPr>
        <p:sp>
          <p:nvSpPr>
            <p:cNvPr id="914" name="Google Shape;914;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5" name="Google Shape;915;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6" name="Google Shape;916;p36"/>
          <p:cNvGrpSpPr/>
          <p:nvPr/>
        </p:nvGrpSpPr>
        <p:grpSpPr>
          <a:xfrm>
            <a:off x="228600" y="2909888"/>
            <a:ext cx="5029200" cy="519112"/>
            <a:chOff x="336" y="2112"/>
            <a:chExt cx="3168" cy="327"/>
          </a:xfrm>
        </p:grpSpPr>
        <p:sp>
          <p:nvSpPr>
            <p:cNvPr id="917" name="Google Shape;917;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8" name="Google Shape;918;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9" name="Google Shape;919;p36"/>
          <p:cNvGrpSpPr/>
          <p:nvPr/>
        </p:nvGrpSpPr>
        <p:grpSpPr>
          <a:xfrm>
            <a:off x="228600" y="3976688"/>
            <a:ext cx="5029200" cy="519112"/>
            <a:chOff x="336" y="2112"/>
            <a:chExt cx="3168" cy="327"/>
          </a:xfrm>
        </p:grpSpPr>
        <p:sp>
          <p:nvSpPr>
            <p:cNvPr id="920" name="Google Shape;920;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1" name="Google Shape;921;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22" name="Google Shape;922;p36"/>
          <p:cNvGrpSpPr/>
          <p:nvPr/>
        </p:nvGrpSpPr>
        <p:grpSpPr>
          <a:xfrm>
            <a:off x="228600" y="5119688"/>
            <a:ext cx="8077200" cy="519112"/>
            <a:chOff x="144" y="2256"/>
            <a:chExt cx="5088" cy="327"/>
          </a:xfrm>
        </p:grpSpPr>
        <p:sp>
          <p:nvSpPr>
            <p:cNvPr id="923" name="Google Shape;923;p36"/>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66FF"/>
                  </a:solidFill>
                  <a:latin typeface="Arial" panose="020B0604020202020204"/>
                  <a:ea typeface="Arial" panose="020B0604020202020204"/>
                  <a:cs typeface="Arial" panose="020B0604020202020204"/>
                  <a:sym typeface="Arial" panose="020B0604020202020204"/>
                </a:rPr>
                <a:t>S</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4" name="Google Shape;924;p36"/>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25" name="Google Shape;925;p36"/>
          <p:cNvSpPr txBox="1"/>
          <p:nvPr/>
        </p:nvSpPr>
        <p:spPr>
          <a:xfrm>
            <a:off x="37338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6" name="Google Shape;926;p36"/>
          <p:cNvSpPr txBox="1"/>
          <p:nvPr/>
        </p:nvSpPr>
        <p:spPr>
          <a:xfrm>
            <a:off x="58674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27" name="Google Shape;927;p36"/>
          <p:cNvSpPr txBox="1"/>
          <p:nvPr/>
        </p:nvSpPr>
        <p:spPr>
          <a:xfrm>
            <a:off x="42672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8" name="Google Shape;928;p36"/>
          <p:cNvSpPr txBox="1"/>
          <p:nvPr/>
        </p:nvSpPr>
        <p:spPr>
          <a:xfrm>
            <a:off x="50292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929" name="Google Shape;929;p36"/>
          <p:cNvSpPr txBox="1"/>
          <p:nvPr/>
        </p:nvSpPr>
        <p:spPr>
          <a:xfrm>
            <a:off x="5105400" y="2819400"/>
            <a:ext cx="2286000" cy="519113"/>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panose="020B0604020202020204"/>
                <a:ea typeface="Arial" panose="020B0604020202020204"/>
                <a:cs typeface="Arial" panose="020B0604020202020204"/>
                <a:sym typeface="Arial" panose="020B0604020202020204"/>
              </a:rPr>
              <a:t>BaSO</a:t>
            </a:r>
            <a:r>
              <a:rPr lang="en-US" sz="2800" b="1" baseline="-25000">
                <a:solidFill>
                  <a:schemeClr val="lt1"/>
                </a:solidFill>
                <a:latin typeface="Arial" panose="020B0604020202020204"/>
                <a:ea typeface="Arial" panose="020B0604020202020204"/>
                <a:cs typeface="Arial" panose="020B0604020202020204"/>
                <a:sym typeface="Arial" panose="020B0604020202020204"/>
              </a:rPr>
              <a:t>4    trắng</a:t>
            </a:r>
          </a:p>
        </p:txBody>
      </p:sp>
      <p:sp>
        <p:nvSpPr>
          <p:cNvPr id="930" name="Google Shape;930;p36"/>
          <p:cNvSpPr txBox="1"/>
          <p:nvPr/>
        </p:nvSpPr>
        <p:spPr>
          <a:xfrm>
            <a:off x="7467600" y="2819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931" name="Google Shape;931;p36"/>
          <p:cNvCxnSpPr/>
          <p:nvPr/>
        </p:nvCxnSpPr>
        <p:spPr>
          <a:xfrm>
            <a:off x="6400800" y="2895600"/>
            <a:ext cx="0" cy="381000"/>
          </a:xfrm>
          <a:prstGeom prst="straightConnector1">
            <a:avLst/>
          </a:prstGeom>
          <a:noFill/>
          <a:ln w="38100" cap="flat" cmpd="sng">
            <a:solidFill>
              <a:schemeClr val="lt1"/>
            </a:solidFill>
            <a:prstDash val="solid"/>
            <a:round/>
            <a:headEnd type="none" w="med" len="med"/>
            <a:tailEnd type="triangle" w="med" len="med"/>
          </a:ln>
        </p:spPr>
      </p:cxnSp>
      <p:sp>
        <p:nvSpPr>
          <p:cNvPr id="932" name="Google Shape;932;p36"/>
          <p:cNvSpPr txBox="1"/>
          <p:nvPr/>
        </p:nvSpPr>
        <p:spPr>
          <a:xfrm>
            <a:off x="5105400" y="39624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Fe</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r>
              <a:rPr lang="en-US" sz="2800" b="1">
                <a:solidFill>
                  <a:srgbClr val="006600"/>
                </a:solidFill>
                <a:latin typeface="Arial" panose="020B0604020202020204"/>
                <a:ea typeface="Arial" panose="020B0604020202020204"/>
                <a:cs typeface="Arial" panose="020B0604020202020204"/>
                <a:sym typeface="Arial" panose="020B0604020202020204"/>
              </a:rPr>
              <a:t>)</a:t>
            </a:r>
            <a:r>
              <a:rPr lang="en-US" sz="2800" b="1" baseline="-25000">
                <a:solidFill>
                  <a:srgbClr val="006600"/>
                </a:solidFill>
                <a:latin typeface="Arial" panose="020B0604020202020204"/>
                <a:ea typeface="Arial" panose="020B0604020202020204"/>
                <a:cs typeface="Arial" panose="020B0604020202020204"/>
                <a:sym typeface="Arial" panose="020B0604020202020204"/>
              </a:rPr>
              <a:t>3</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3" name="Google Shape;933;p36"/>
          <p:cNvSpPr txBox="1"/>
          <p:nvPr/>
        </p:nvSpPr>
        <p:spPr>
          <a:xfrm>
            <a:off x="7315200" y="5119688"/>
            <a:ext cx="1676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4" name="Google Shape;934;p36"/>
          <p:cNvSpPr txBox="1"/>
          <p:nvPr/>
        </p:nvSpPr>
        <p:spPr>
          <a:xfrm>
            <a:off x="7010400" y="3962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5" name="Google Shape;935;p36"/>
          <p:cNvSpPr txBox="1"/>
          <p:nvPr/>
        </p:nvSpPr>
        <p:spPr>
          <a:xfrm>
            <a:off x="5257800" y="5105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6" name="Google Shape;936;p36"/>
          <p:cNvSpPr txBox="1"/>
          <p:nvPr/>
        </p:nvSpPr>
        <p:spPr>
          <a:xfrm>
            <a:off x="6858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7" name="Google Shape;937;p36"/>
          <p:cNvSpPr txBox="1"/>
          <p:nvPr/>
        </p:nvSpPr>
        <p:spPr>
          <a:xfrm>
            <a:off x="20574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38" name="Google Shape;938;p36"/>
          <p:cNvSpPr txBox="1"/>
          <p:nvPr/>
        </p:nvSpPr>
        <p:spPr>
          <a:xfrm>
            <a:off x="838200" y="4860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9" name="Google Shape;939;p36"/>
          <p:cNvSpPr txBox="1"/>
          <p:nvPr/>
        </p:nvSpPr>
        <p:spPr>
          <a:xfrm>
            <a:off x="42672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0" name="Google Shape;940;p36"/>
          <p:cNvSpPr txBox="1"/>
          <p:nvPr/>
        </p:nvSpPr>
        <p:spPr>
          <a:xfrm>
            <a:off x="5181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1" name="Google Shape;941;p36"/>
          <p:cNvSpPr txBox="1"/>
          <p:nvPr/>
        </p:nvSpPr>
        <p:spPr>
          <a:xfrm>
            <a:off x="685800" y="15240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2" name="Google Shape;942;p36"/>
          <p:cNvSpPr txBox="1"/>
          <p:nvPr/>
        </p:nvSpPr>
        <p:spPr>
          <a:xfrm>
            <a:off x="38862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3" name="Google Shape;943;p36"/>
          <p:cNvSpPr txBox="1"/>
          <p:nvPr/>
        </p:nvSpPr>
        <p:spPr>
          <a:xfrm>
            <a:off x="7086600" y="4800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44" name="Google Shape;944;p36"/>
          <p:cNvSpPr txBox="1"/>
          <p:nvPr/>
        </p:nvSpPr>
        <p:spPr>
          <a:xfrm>
            <a:off x="2133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45" name="Google Shape;945;p36"/>
          <p:cNvSpPr txBox="1"/>
          <p:nvPr/>
        </p:nvSpPr>
        <p:spPr>
          <a:xfrm>
            <a:off x="8382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6" name="Google Shape;946;p36"/>
          <p:cNvSpPr txBox="1"/>
          <p:nvPr/>
        </p:nvSpPr>
        <p:spPr>
          <a:xfrm>
            <a:off x="51054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7" name="Google Shape;947;p36"/>
          <p:cNvSpPr txBox="1"/>
          <p:nvPr/>
        </p:nvSpPr>
        <p:spPr>
          <a:xfrm>
            <a:off x="7696200" y="2819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8" name="Google Shape;948;p36"/>
          <p:cNvSpPr txBox="1"/>
          <p:nvPr/>
        </p:nvSpPr>
        <p:spPr>
          <a:xfrm>
            <a:off x="6096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9" name="Google Shape;949;p36"/>
          <p:cNvSpPr txBox="1"/>
          <p:nvPr/>
        </p:nvSpPr>
        <p:spPr>
          <a:xfrm>
            <a:off x="2667000" y="3976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0" name="Google Shape;950;p36"/>
          <p:cNvSpPr txBox="1"/>
          <p:nvPr/>
        </p:nvSpPr>
        <p:spPr>
          <a:xfrm>
            <a:off x="72390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1" name="Google Shape;951;p36"/>
          <p:cNvSpPr txBox="1"/>
          <p:nvPr/>
        </p:nvSpPr>
        <p:spPr>
          <a:xfrm>
            <a:off x="533400" y="5119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52" name="Google Shape;952;p36"/>
          <p:cNvSpPr txBox="1"/>
          <p:nvPr/>
        </p:nvSpPr>
        <p:spPr>
          <a:xfrm>
            <a:off x="1600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953" name="Google Shape;953;p36"/>
          <p:cNvSpPr txBox="1"/>
          <p:nvPr/>
        </p:nvSpPr>
        <p:spPr>
          <a:xfrm>
            <a:off x="5029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4" name="Google Shape;954;p36"/>
          <p:cNvSpPr txBox="1"/>
          <p:nvPr/>
        </p:nvSpPr>
        <p:spPr>
          <a:xfrm>
            <a:off x="76200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par>
                                <p:cTn id="8" presetID="10" presetClass="entr" presetSubtype="0" fill="hold" nodeType="withEffect">
                                  <p:stCondLst>
                                    <p:cond delay="0"/>
                                  </p:stCondLst>
                                  <p:childTnLst>
                                    <p:set>
                                      <p:cBhvr>
                                        <p:cTn id="9" dur="1" fill="hold">
                                          <p:stCondLst>
                                            <p:cond delay="0"/>
                                          </p:stCondLst>
                                        </p:cTn>
                                        <p:tgtEl>
                                          <p:spTgt spid="928"/>
                                        </p:tgtEl>
                                        <p:attrNameLst>
                                          <p:attrName>style.visibility</p:attrName>
                                        </p:attrNameLst>
                                      </p:cBhvr>
                                      <p:to>
                                        <p:strVal val="visible"/>
                                      </p:to>
                                    </p:set>
                                    <p:animEffect transition="in" filter="fade">
                                      <p:cBhvr>
                                        <p:cTn id="10" dur="1000"/>
                                        <p:tgtEl>
                                          <p:spTgt spid="92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25"/>
                                        </p:tgtEl>
                                        <p:attrNameLst>
                                          <p:attrName>style.visibility</p:attrName>
                                        </p:attrNameLst>
                                      </p:cBhvr>
                                      <p:to>
                                        <p:strVal val="visible"/>
                                      </p:to>
                                    </p:set>
                                    <p:anim calcmode="lin" valueType="num">
                                      <p:cBhvr additive="base">
                                        <p:cTn id="15" dur="500"/>
                                        <p:tgtEl>
                                          <p:spTgt spid="925"/>
                                        </p:tgtEl>
                                        <p:attrNameLst>
                                          <p:attrName>ppt_w</p:attrName>
                                        </p:attrNameLst>
                                      </p:cBhvr>
                                      <p:tavLst>
                                        <p:tav tm="0">
                                          <p:val>
                                            <p:fltVal val="0"/>
                                          </p:val>
                                        </p:tav>
                                        <p:tav tm="100000">
                                          <p:val>
                                            <p:strVal val="#ppt_w"/>
                                          </p:val>
                                        </p:tav>
                                      </p:tavLst>
                                    </p:anim>
                                    <p:anim calcmode="lin" valueType="num">
                                      <p:cBhvr additive="base">
                                        <p:cTn id="16" dur="500"/>
                                        <p:tgtEl>
                                          <p:spTgt spid="92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36"/>
                                        </p:tgtEl>
                                        <p:attrNameLst>
                                          <p:attrName>style.visibility</p:attrName>
                                        </p:attrNameLst>
                                      </p:cBhvr>
                                      <p:to>
                                        <p:strVal val="visible"/>
                                      </p:to>
                                    </p:set>
                                    <p:anim calcmode="lin" valueType="num">
                                      <p:cBhvr additive="base">
                                        <p:cTn id="21" dur="500"/>
                                        <p:tgtEl>
                                          <p:spTgt spid="936"/>
                                        </p:tgtEl>
                                        <p:attrNameLst>
                                          <p:attrName>ppt_w</p:attrName>
                                        </p:attrNameLst>
                                      </p:cBhvr>
                                      <p:tavLst>
                                        <p:tav tm="0">
                                          <p:val>
                                            <p:fltVal val="0"/>
                                          </p:val>
                                        </p:tav>
                                        <p:tav tm="100000">
                                          <p:val>
                                            <p:strVal val="#ppt_w"/>
                                          </p:val>
                                        </p:tav>
                                      </p:tavLst>
                                    </p:anim>
                                    <p:anim calcmode="lin" valueType="num">
                                      <p:cBhvr additive="base">
                                        <p:cTn id="22" dur="500"/>
                                        <p:tgtEl>
                                          <p:spTgt spid="93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37"/>
                                        </p:tgtEl>
                                        <p:attrNameLst>
                                          <p:attrName>style.visibility</p:attrName>
                                        </p:attrNameLst>
                                      </p:cBhvr>
                                      <p:to>
                                        <p:strVal val="visible"/>
                                      </p:to>
                                    </p:set>
                                    <p:anim calcmode="lin" valueType="num">
                                      <p:cBhvr additive="base">
                                        <p:cTn id="27" dur="500"/>
                                        <p:tgtEl>
                                          <p:spTgt spid="937"/>
                                        </p:tgtEl>
                                        <p:attrNameLst>
                                          <p:attrName>ppt_w</p:attrName>
                                        </p:attrNameLst>
                                      </p:cBhvr>
                                      <p:tavLst>
                                        <p:tav tm="0">
                                          <p:val>
                                            <p:fltVal val="0"/>
                                          </p:val>
                                        </p:tav>
                                        <p:tav tm="100000">
                                          <p:val>
                                            <p:strVal val="#ppt_w"/>
                                          </p:val>
                                        </p:tav>
                                      </p:tavLst>
                                    </p:anim>
                                    <p:anim calcmode="lin" valueType="num">
                                      <p:cBhvr additive="base">
                                        <p:cTn id="28" dur="500"/>
                                        <p:tgtEl>
                                          <p:spTgt spid="937"/>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42"/>
                                        </p:tgtEl>
                                        <p:attrNameLst>
                                          <p:attrName>style.visibility</p:attrName>
                                        </p:attrNameLst>
                                      </p:cBhvr>
                                      <p:to>
                                        <p:strVal val="visible"/>
                                      </p:to>
                                    </p:set>
                                    <p:anim calcmode="lin" valueType="num">
                                      <p:cBhvr additive="base">
                                        <p:cTn id="33" dur="500"/>
                                        <p:tgtEl>
                                          <p:spTgt spid="942"/>
                                        </p:tgtEl>
                                        <p:attrNameLst>
                                          <p:attrName>ppt_w</p:attrName>
                                        </p:attrNameLst>
                                      </p:cBhvr>
                                      <p:tavLst>
                                        <p:tav tm="0">
                                          <p:val>
                                            <p:fltVal val="0"/>
                                          </p:val>
                                        </p:tav>
                                        <p:tav tm="100000">
                                          <p:val>
                                            <p:strVal val="#ppt_w"/>
                                          </p:val>
                                        </p:tav>
                                      </p:tavLst>
                                    </p:anim>
                                    <p:anim calcmode="lin" valueType="num">
                                      <p:cBhvr additive="base">
                                        <p:cTn id="34" dur="500"/>
                                        <p:tgtEl>
                                          <p:spTgt spid="94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13"/>
                                        </p:tgtEl>
                                        <p:attrNameLst>
                                          <p:attrName>style.visibility</p:attrName>
                                        </p:attrNameLst>
                                      </p:cBhvr>
                                      <p:to>
                                        <p:strVal val="visible"/>
                                      </p:to>
                                    </p:set>
                                    <p:animEffect transition="in" filter="fade">
                                      <p:cBhvr>
                                        <p:cTn id="39" dur="2000"/>
                                        <p:tgtEl>
                                          <p:spTgt spid="913"/>
                                        </p:tgtEl>
                                      </p:cBhvr>
                                    </p:animEffect>
                                  </p:childTnLst>
                                </p:cTn>
                              </p:par>
                              <p:par>
                                <p:cTn id="40" presetID="10" presetClass="entr" presetSubtype="0" fill="hold" nodeType="withEffect">
                                  <p:stCondLst>
                                    <p:cond delay="0"/>
                                  </p:stCondLst>
                                  <p:childTnLst>
                                    <p:set>
                                      <p:cBhvr>
                                        <p:cTn id="41" dur="1" fill="hold">
                                          <p:stCondLst>
                                            <p:cond delay="0"/>
                                          </p:stCondLst>
                                        </p:cTn>
                                        <p:tgtEl>
                                          <p:spTgt spid="926"/>
                                        </p:tgtEl>
                                        <p:attrNameLst>
                                          <p:attrName>style.visibility</p:attrName>
                                        </p:attrNameLst>
                                      </p:cBhvr>
                                      <p:to>
                                        <p:strVal val="visible"/>
                                      </p:to>
                                    </p:set>
                                    <p:animEffect transition="in" filter="fade">
                                      <p:cBhvr>
                                        <p:cTn id="42" dur="1000"/>
                                        <p:tgtEl>
                                          <p:spTgt spid="926"/>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927"/>
                                        </p:tgtEl>
                                        <p:attrNameLst>
                                          <p:attrName>style.visibility</p:attrName>
                                        </p:attrNameLst>
                                      </p:cBhvr>
                                      <p:to>
                                        <p:strVal val="visible"/>
                                      </p:to>
                                    </p:set>
                                    <p:anim calcmode="lin" valueType="num">
                                      <p:cBhvr additive="base">
                                        <p:cTn id="47" dur="500"/>
                                        <p:tgtEl>
                                          <p:spTgt spid="927"/>
                                        </p:tgtEl>
                                        <p:attrNameLst>
                                          <p:attrName>ppt_w</p:attrName>
                                        </p:attrNameLst>
                                      </p:cBhvr>
                                      <p:tavLst>
                                        <p:tav tm="0">
                                          <p:val>
                                            <p:fltVal val="0"/>
                                          </p:val>
                                        </p:tav>
                                        <p:tav tm="100000">
                                          <p:val>
                                            <p:strVal val="#ppt_w"/>
                                          </p:val>
                                        </p:tav>
                                      </p:tavLst>
                                    </p:anim>
                                    <p:anim calcmode="lin" valueType="num">
                                      <p:cBhvr additive="base">
                                        <p:cTn id="48" dur="500"/>
                                        <p:tgtEl>
                                          <p:spTgt spid="927"/>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941"/>
                                        </p:tgtEl>
                                        <p:attrNameLst>
                                          <p:attrName>style.visibility</p:attrName>
                                        </p:attrNameLst>
                                      </p:cBhvr>
                                      <p:to>
                                        <p:strVal val="visible"/>
                                      </p:to>
                                    </p:set>
                                    <p:anim calcmode="lin" valueType="num">
                                      <p:cBhvr additive="base">
                                        <p:cTn id="53" dur="500"/>
                                        <p:tgtEl>
                                          <p:spTgt spid="941"/>
                                        </p:tgtEl>
                                        <p:attrNameLst>
                                          <p:attrName>ppt_w</p:attrName>
                                        </p:attrNameLst>
                                      </p:cBhvr>
                                      <p:tavLst>
                                        <p:tav tm="0">
                                          <p:val>
                                            <p:fltVal val="0"/>
                                          </p:val>
                                        </p:tav>
                                        <p:tav tm="100000">
                                          <p:val>
                                            <p:strVal val="#ppt_w"/>
                                          </p:val>
                                        </p:tav>
                                      </p:tavLst>
                                    </p:anim>
                                    <p:anim calcmode="lin" valueType="num">
                                      <p:cBhvr additive="base">
                                        <p:cTn id="54" dur="500"/>
                                        <p:tgtEl>
                                          <p:spTgt spid="94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939"/>
                                        </p:tgtEl>
                                        <p:attrNameLst>
                                          <p:attrName>style.visibility</p:attrName>
                                        </p:attrNameLst>
                                      </p:cBhvr>
                                      <p:to>
                                        <p:strVal val="visible"/>
                                      </p:to>
                                    </p:set>
                                    <p:anim calcmode="lin" valueType="num">
                                      <p:cBhvr additive="base">
                                        <p:cTn id="59" dur="500"/>
                                        <p:tgtEl>
                                          <p:spTgt spid="939"/>
                                        </p:tgtEl>
                                        <p:attrNameLst>
                                          <p:attrName>ppt_w</p:attrName>
                                        </p:attrNameLst>
                                      </p:cBhvr>
                                      <p:tavLst>
                                        <p:tav tm="0">
                                          <p:val>
                                            <p:fltVal val="0"/>
                                          </p:val>
                                        </p:tav>
                                        <p:tav tm="100000">
                                          <p:val>
                                            <p:strVal val="#ppt_w"/>
                                          </p:val>
                                        </p:tav>
                                      </p:tavLst>
                                    </p:anim>
                                    <p:anim calcmode="lin" valueType="num">
                                      <p:cBhvr additive="base">
                                        <p:cTn id="60" dur="500"/>
                                        <p:tgtEl>
                                          <p:spTgt spid="93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16"/>
                                        </p:tgtEl>
                                        <p:attrNameLst>
                                          <p:attrName>style.visibility</p:attrName>
                                        </p:attrNameLst>
                                      </p:cBhvr>
                                      <p:to>
                                        <p:strVal val="visible"/>
                                      </p:to>
                                    </p:set>
                                    <p:animEffect transition="in" filter="fade">
                                      <p:cBhvr>
                                        <p:cTn id="65" dur="1000"/>
                                        <p:tgtEl>
                                          <p:spTgt spid="916"/>
                                        </p:tgtEl>
                                      </p:cBhvr>
                                    </p:animEffect>
                                  </p:childTnLst>
                                </p:cTn>
                              </p:par>
                              <p:par>
                                <p:cTn id="66" presetID="10" presetClass="entr" presetSubtype="0" fill="hold" nodeType="withEffect">
                                  <p:stCondLst>
                                    <p:cond delay="0"/>
                                  </p:stCondLst>
                                  <p:childTnLst>
                                    <p:set>
                                      <p:cBhvr>
                                        <p:cTn id="67" dur="1" fill="hold">
                                          <p:stCondLst>
                                            <p:cond delay="0"/>
                                          </p:stCondLst>
                                        </p:cTn>
                                        <p:tgtEl>
                                          <p:spTgt spid="930"/>
                                        </p:tgtEl>
                                        <p:attrNameLst>
                                          <p:attrName>style.visibility</p:attrName>
                                        </p:attrNameLst>
                                      </p:cBhvr>
                                      <p:to>
                                        <p:strVal val="visible"/>
                                      </p:to>
                                    </p:set>
                                    <p:animEffect transition="in" filter="fade">
                                      <p:cBhvr>
                                        <p:cTn id="68" dur="1000"/>
                                        <p:tgtEl>
                                          <p:spTgt spid="930"/>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929"/>
                                        </p:tgtEl>
                                        <p:attrNameLst>
                                          <p:attrName>style.visibility</p:attrName>
                                        </p:attrNameLst>
                                      </p:cBhvr>
                                      <p:to>
                                        <p:strVal val="visible"/>
                                      </p:to>
                                    </p:set>
                                    <p:anim calcmode="lin" valueType="num">
                                      <p:cBhvr additive="base">
                                        <p:cTn id="73" dur="500"/>
                                        <p:tgtEl>
                                          <p:spTgt spid="929"/>
                                        </p:tgtEl>
                                        <p:attrNameLst>
                                          <p:attrName>ppt_w</p:attrName>
                                        </p:attrNameLst>
                                      </p:cBhvr>
                                      <p:tavLst>
                                        <p:tav tm="0">
                                          <p:val>
                                            <p:fltVal val="0"/>
                                          </p:val>
                                        </p:tav>
                                        <p:tav tm="100000">
                                          <p:val>
                                            <p:strVal val="#ppt_w"/>
                                          </p:val>
                                        </p:tav>
                                      </p:tavLst>
                                    </p:anim>
                                    <p:anim calcmode="lin" valueType="num">
                                      <p:cBhvr additive="base">
                                        <p:cTn id="74" dur="500"/>
                                        <p:tgtEl>
                                          <p:spTgt spid="929"/>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947"/>
                                        </p:tgtEl>
                                        <p:attrNameLst>
                                          <p:attrName>style.visibility</p:attrName>
                                        </p:attrNameLst>
                                      </p:cBhvr>
                                      <p:to>
                                        <p:strVal val="visible"/>
                                      </p:to>
                                    </p:set>
                                    <p:anim calcmode="lin" valueType="num">
                                      <p:cBhvr additive="base">
                                        <p:cTn id="77" dur="500"/>
                                        <p:tgtEl>
                                          <p:spTgt spid="947"/>
                                        </p:tgtEl>
                                        <p:attrNameLst>
                                          <p:attrName>ppt_w</p:attrName>
                                        </p:attrNameLst>
                                      </p:cBhvr>
                                      <p:tavLst>
                                        <p:tav tm="0">
                                          <p:val>
                                            <p:fltVal val="0"/>
                                          </p:val>
                                        </p:tav>
                                        <p:tav tm="100000">
                                          <p:val>
                                            <p:strVal val="#ppt_w"/>
                                          </p:val>
                                        </p:tav>
                                      </p:tavLst>
                                    </p:anim>
                                    <p:anim calcmode="lin" valueType="num">
                                      <p:cBhvr additive="base">
                                        <p:cTn id="78" dur="500"/>
                                        <p:tgtEl>
                                          <p:spTgt spid="947"/>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19"/>
                                        </p:tgtEl>
                                        <p:attrNameLst>
                                          <p:attrName>style.visibility</p:attrName>
                                        </p:attrNameLst>
                                      </p:cBhvr>
                                      <p:to>
                                        <p:strVal val="visible"/>
                                      </p:to>
                                    </p:set>
                                    <p:animEffect transition="in" filter="fade">
                                      <p:cBhvr>
                                        <p:cTn id="83" dur="2000"/>
                                        <p:tgtEl>
                                          <p:spTgt spid="919"/>
                                        </p:tgtEl>
                                      </p:cBhvr>
                                    </p:animEffect>
                                  </p:childTnLst>
                                </p:cTn>
                              </p:par>
                              <p:par>
                                <p:cTn id="84" presetID="10" presetClass="entr" presetSubtype="0" fill="hold" nodeType="withEffect">
                                  <p:stCondLst>
                                    <p:cond delay="0"/>
                                  </p:stCondLst>
                                  <p:childTnLst>
                                    <p:set>
                                      <p:cBhvr>
                                        <p:cTn id="85" dur="1" fill="hold">
                                          <p:stCondLst>
                                            <p:cond delay="0"/>
                                          </p:stCondLst>
                                        </p:cTn>
                                        <p:tgtEl>
                                          <p:spTgt spid="934"/>
                                        </p:tgtEl>
                                        <p:attrNameLst>
                                          <p:attrName>style.visibility</p:attrName>
                                        </p:attrNameLst>
                                      </p:cBhvr>
                                      <p:to>
                                        <p:strVal val="visible"/>
                                      </p:to>
                                    </p:set>
                                    <p:animEffect transition="in" filter="fade">
                                      <p:cBhvr>
                                        <p:cTn id="86" dur="1000"/>
                                        <p:tgtEl>
                                          <p:spTgt spid="934"/>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932"/>
                                        </p:tgtEl>
                                        <p:attrNameLst>
                                          <p:attrName>style.visibility</p:attrName>
                                        </p:attrNameLst>
                                      </p:cBhvr>
                                      <p:to>
                                        <p:strVal val="visible"/>
                                      </p:to>
                                    </p:set>
                                    <p:anim calcmode="lin" valueType="num">
                                      <p:cBhvr additive="base">
                                        <p:cTn id="91" dur="500"/>
                                        <p:tgtEl>
                                          <p:spTgt spid="932"/>
                                        </p:tgtEl>
                                        <p:attrNameLst>
                                          <p:attrName>ppt_w</p:attrName>
                                        </p:attrNameLst>
                                      </p:cBhvr>
                                      <p:tavLst>
                                        <p:tav tm="0">
                                          <p:val>
                                            <p:fltVal val="0"/>
                                          </p:val>
                                        </p:tav>
                                        <p:tav tm="100000">
                                          <p:val>
                                            <p:strVal val="#ppt_w"/>
                                          </p:val>
                                        </p:tav>
                                      </p:tavLst>
                                    </p:anim>
                                    <p:anim calcmode="lin" valueType="num">
                                      <p:cBhvr additive="base">
                                        <p:cTn id="92" dur="500"/>
                                        <p:tgtEl>
                                          <p:spTgt spid="932"/>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945"/>
                                        </p:tgtEl>
                                        <p:attrNameLst>
                                          <p:attrName>style.visibility</p:attrName>
                                        </p:attrNameLst>
                                      </p:cBhvr>
                                      <p:to>
                                        <p:strVal val="visible"/>
                                      </p:to>
                                    </p:set>
                                    <p:anim calcmode="lin" valueType="num">
                                      <p:cBhvr additive="base">
                                        <p:cTn id="97" dur="500"/>
                                        <p:tgtEl>
                                          <p:spTgt spid="945"/>
                                        </p:tgtEl>
                                        <p:attrNameLst>
                                          <p:attrName>ppt_w</p:attrName>
                                        </p:attrNameLst>
                                      </p:cBhvr>
                                      <p:tavLst>
                                        <p:tav tm="0">
                                          <p:val>
                                            <p:fltVal val="0"/>
                                          </p:val>
                                        </p:tav>
                                        <p:tav tm="100000">
                                          <p:val>
                                            <p:strVal val="#ppt_w"/>
                                          </p:val>
                                        </p:tav>
                                      </p:tavLst>
                                    </p:anim>
                                    <p:anim calcmode="lin" valueType="num">
                                      <p:cBhvr additive="base">
                                        <p:cTn id="98" dur="500"/>
                                        <p:tgtEl>
                                          <p:spTgt spid="945"/>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946"/>
                                        </p:tgtEl>
                                        <p:attrNameLst>
                                          <p:attrName>style.visibility</p:attrName>
                                        </p:attrNameLst>
                                      </p:cBhvr>
                                      <p:to>
                                        <p:strVal val="visible"/>
                                      </p:to>
                                    </p:set>
                                    <p:anim calcmode="lin" valueType="num">
                                      <p:cBhvr additive="base">
                                        <p:cTn id="103" dur="500"/>
                                        <p:tgtEl>
                                          <p:spTgt spid="946"/>
                                        </p:tgtEl>
                                        <p:attrNameLst>
                                          <p:attrName>ppt_w</p:attrName>
                                        </p:attrNameLst>
                                      </p:cBhvr>
                                      <p:tavLst>
                                        <p:tav tm="0">
                                          <p:val>
                                            <p:fltVal val="0"/>
                                          </p:val>
                                        </p:tav>
                                        <p:tav tm="100000">
                                          <p:val>
                                            <p:strVal val="#ppt_w"/>
                                          </p:val>
                                        </p:tav>
                                      </p:tavLst>
                                    </p:anim>
                                    <p:anim calcmode="lin" valueType="num">
                                      <p:cBhvr additive="base">
                                        <p:cTn id="104" dur="500"/>
                                        <p:tgtEl>
                                          <p:spTgt spid="946"/>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948"/>
                                        </p:tgtEl>
                                        <p:attrNameLst>
                                          <p:attrName>style.visibility</p:attrName>
                                        </p:attrNameLst>
                                      </p:cBhvr>
                                      <p:to>
                                        <p:strVal val="visible"/>
                                      </p:to>
                                    </p:set>
                                    <p:anim calcmode="lin" valueType="num">
                                      <p:cBhvr additive="base">
                                        <p:cTn id="109" dur="500"/>
                                        <p:tgtEl>
                                          <p:spTgt spid="948"/>
                                        </p:tgtEl>
                                        <p:attrNameLst>
                                          <p:attrName>ppt_w</p:attrName>
                                        </p:attrNameLst>
                                      </p:cBhvr>
                                      <p:tavLst>
                                        <p:tav tm="0">
                                          <p:val>
                                            <p:fltVal val="0"/>
                                          </p:val>
                                        </p:tav>
                                        <p:tav tm="100000">
                                          <p:val>
                                            <p:strVal val="#ppt_w"/>
                                          </p:val>
                                        </p:tav>
                                      </p:tavLst>
                                    </p:anim>
                                    <p:anim calcmode="lin" valueType="num">
                                      <p:cBhvr additive="base">
                                        <p:cTn id="110" dur="500"/>
                                        <p:tgtEl>
                                          <p:spTgt spid="948"/>
                                        </p:tgtEl>
                                        <p:attrNameLst>
                                          <p:attrName>ppt_h</p:attrName>
                                        </p:attrNameLst>
                                      </p:cBhvr>
                                      <p:tavLst>
                                        <p:tav tm="0">
                                          <p:val>
                                            <p:fltVal val="0"/>
                                          </p:val>
                                        </p:tav>
                                        <p:tav tm="100000">
                                          <p:val>
                                            <p:strVal val="#ppt_h"/>
                                          </p:val>
                                        </p:tav>
                                      </p:tavLst>
                                    </p:anim>
                                  </p:childTnLst>
                                </p:cTn>
                              </p:par>
                              <p:par>
                                <p:cTn id="111" presetID="23" presetClass="entr" presetSubtype="16" fill="hold" nodeType="withEffect">
                                  <p:stCondLst>
                                    <p:cond delay="0"/>
                                  </p:stCondLst>
                                  <p:childTnLst>
                                    <p:set>
                                      <p:cBhvr>
                                        <p:cTn id="112" dur="1" fill="hold">
                                          <p:stCondLst>
                                            <p:cond delay="0"/>
                                          </p:stCondLst>
                                        </p:cTn>
                                        <p:tgtEl>
                                          <p:spTgt spid="949"/>
                                        </p:tgtEl>
                                        <p:attrNameLst>
                                          <p:attrName>style.visibility</p:attrName>
                                        </p:attrNameLst>
                                      </p:cBhvr>
                                      <p:to>
                                        <p:strVal val="visible"/>
                                      </p:to>
                                    </p:set>
                                    <p:anim calcmode="lin" valueType="num">
                                      <p:cBhvr additive="base">
                                        <p:cTn id="113" dur="500"/>
                                        <p:tgtEl>
                                          <p:spTgt spid="949"/>
                                        </p:tgtEl>
                                        <p:attrNameLst>
                                          <p:attrName>ppt_w</p:attrName>
                                        </p:attrNameLst>
                                      </p:cBhvr>
                                      <p:tavLst>
                                        <p:tav tm="0">
                                          <p:val>
                                            <p:fltVal val="0"/>
                                          </p:val>
                                        </p:tav>
                                        <p:tav tm="100000">
                                          <p:val>
                                            <p:strVal val="#ppt_w"/>
                                          </p:val>
                                        </p:tav>
                                      </p:tavLst>
                                    </p:anim>
                                    <p:anim calcmode="lin" valueType="num">
                                      <p:cBhvr additive="base">
                                        <p:cTn id="114" dur="500"/>
                                        <p:tgtEl>
                                          <p:spTgt spid="949"/>
                                        </p:tgtEl>
                                        <p:attrNameLst>
                                          <p:attrName>ppt_h</p:attrName>
                                        </p:attrNameLst>
                                      </p:cBhvr>
                                      <p:tavLst>
                                        <p:tav tm="0">
                                          <p:val>
                                            <p:fltVal val="0"/>
                                          </p:val>
                                        </p:tav>
                                        <p:tav tm="100000">
                                          <p:val>
                                            <p:strVal val="#ppt_h"/>
                                          </p:val>
                                        </p:tav>
                                      </p:tavLst>
                                    </p:anim>
                                  </p:childTnLst>
                                </p:cTn>
                              </p:par>
                              <p:par>
                                <p:cTn id="115" presetID="23" presetClass="entr" presetSubtype="16" fill="hold" nodeType="withEffect">
                                  <p:stCondLst>
                                    <p:cond delay="0"/>
                                  </p:stCondLst>
                                  <p:childTnLst>
                                    <p:set>
                                      <p:cBhvr>
                                        <p:cTn id="116" dur="1" fill="hold">
                                          <p:stCondLst>
                                            <p:cond delay="0"/>
                                          </p:stCondLst>
                                        </p:cTn>
                                        <p:tgtEl>
                                          <p:spTgt spid="950"/>
                                        </p:tgtEl>
                                        <p:attrNameLst>
                                          <p:attrName>style.visibility</p:attrName>
                                        </p:attrNameLst>
                                      </p:cBhvr>
                                      <p:to>
                                        <p:strVal val="visible"/>
                                      </p:to>
                                    </p:set>
                                    <p:anim calcmode="lin" valueType="num">
                                      <p:cBhvr additive="base">
                                        <p:cTn id="117" dur="500"/>
                                        <p:tgtEl>
                                          <p:spTgt spid="950"/>
                                        </p:tgtEl>
                                        <p:attrNameLst>
                                          <p:attrName>ppt_w</p:attrName>
                                        </p:attrNameLst>
                                      </p:cBhvr>
                                      <p:tavLst>
                                        <p:tav tm="0">
                                          <p:val>
                                            <p:fltVal val="0"/>
                                          </p:val>
                                        </p:tav>
                                        <p:tav tm="100000">
                                          <p:val>
                                            <p:strVal val="#ppt_w"/>
                                          </p:val>
                                        </p:tav>
                                      </p:tavLst>
                                    </p:anim>
                                    <p:anim calcmode="lin" valueType="num">
                                      <p:cBhvr additive="base">
                                        <p:cTn id="118" dur="500"/>
                                        <p:tgtEl>
                                          <p:spTgt spid="950"/>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922"/>
                                        </p:tgtEl>
                                        <p:attrNameLst>
                                          <p:attrName>style.visibility</p:attrName>
                                        </p:attrNameLst>
                                      </p:cBhvr>
                                      <p:to>
                                        <p:strVal val="visible"/>
                                      </p:to>
                                    </p:set>
                                    <p:animEffect transition="in" filter="fade">
                                      <p:cBhvr>
                                        <p:cTn id="123" dur="1000"/>
                                        <p:tgtEl>
                                          <p:spTgt spid="922"/>
                                        </p:tgtEl>
                                      </p:cBhvr>
                                    </p:animEffect>
                                  </p:childTnLst>
                                </p:cTn>
                              </p:par>
                              <p:par>
                                <p:cTn id="124" presetID="10" presetClass="entr" presetSubtype="0" fill="hold" nodeType="withEffect">
                                  <p:stCondLst>
                                    <p:cond delay="0"/>
                                  </p:stCondLst>
                                  <p:childTnLst>
                                    <p:set>
                                      <p:cBhvr>
                                        <p:cTn id="125" dur="1" fill="hold">
                                          <p:stCondLst>
                                            <p:cond delay="0"/>
                                          </p:stCondLst>
                                        </p:cTn>
                                        <p:tgtEl>
                                          <p:spTgt spid="933"/>
                                        </p:tgtEl>
                                        <p:attrNameLst>
                                          <p:attrName>style.visibility</p:attrName>
                                        </p:attrNameLst>
                                      </p:cBhvr>
                                      <p:to>
                                        <p:strVal val="visible"/>
                                      </p:to>
                                    </p:set>
                                    <p:animEffect transition="in" filter="fade">
                                      <p:cBhvr>
                                        <p:cTn id="126" dur="1000"/>
                                        <p:tgtEl>
                                          <p:spTgt spid="933"/>
                                        </p:tgtEl>
                                      </p:cBhvr>
                                    </p:animEffec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nodeType="clickEffect">
                                  <p:stCondLst>
                                    <p:cond delay="0"/>
                                  </p:stCondLst>
                                  <p:childTnLst>
                                    <p:set>
                                      <p:cBhvr>
                                        <p:cTn id="130" dur="1" fill="hold">
                                          <p:stCondLst>
                                            <p:cond delay="0"/>
                                          </p:stCondLst>
                                        </p:cTn>
                                        <p:tgtEl>
                                          <p:spTgt spid="935"/>
                                        </p:tgtEl>
                                        <p:attrNameLst>
                                          <p:attrName>style.visibility</p:attrName>
                                        </p:attrNameLst>
                                      </p:cBhvr>
                                      <p:to>
                                        <p:strVal val="visible"/>
                                      </p:to>
                                    </p:set>
                                    <p:anim calcmode="lin" valueType="num">
                                      <p:cBhvr additive="base">
                                        <p:cTn id="131" dur="500"/>
                                        <p:tgtEl>
                                          <p:spTgt spid="935"/>
                                        </p:tgtEl>
                                        <p:attrNameLst>
                                          <p:attrName>ppt_w</p:attrName>
                                        </p:attrNameLst>
                                      </p:cBhvr>
                                      <p:tavLst>
                                        <p:tav tm="0">
                                          <p:val>
                                            <p:fltVal val="0"/>
                                          </p:val>
                                        </p:tav>
                                        <p:tav tm="100000">
                                          <p:val>
                                            <p:strVal val="#ppt_w"/>
                                          </p:val>
                                        </p:tav>
                                      </p:tavLst>
                                    </p:anim>
                                    <p:anim calcmode="lin" valueType="num">
                                      <p:cBhvr additive="base">
                                        <p:cTn id="132" dur="500"/>
                                        <p:tgtEl>
                                          <p:spTgt spid="935"/>
                                        </p:tgtEl>
                                        <p:attrNameLst>
                                          <p:attrName>ppt_h</p:attrName>
                                        </p:attrNameLst>
                                      </p:cBhvr>
                                      <p:tavLst>
                                        <p:tav tm="0">
                                          <p:val>
                                            <p:fltVal val="0"/>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938"/>
                                        </p:tgtEl>
                                        <p:attrNameLst>
                                          <p:attrName>style.visibility</p:attrName>
                                        </p:attrNameLst>
                                      </p:cBhvr>
                                      <p:to>
                                        <p:strVal val="visible"/>
                                      </p:to>
                                    </p:set>
                                    <p:anim calcmode="lin" valueType="num">
                                      <p:cBhvr additive="base">
                                        <p:cTn id="137" dur="500"/>
                                        <p:tgtEl>
                                          <p:spTgt spid="938"/>
                                        </p:tgtEl>
                                        <p:attrNameLst>
                                          <p:attrName>ppt_w</p:attrName>
                                        </p:attrNameLst>
                                      </p:cBhvr>
                                      <p:tavLst>
                                        <p:tav tm="0">
                                          <p:val>
                                            <p:fltVal val="0"/>
                                          </p:val>
                                        </p:tav>
                                        <p:tav tm="100000">
                                          <p:val>
                                            <p:strVal val="#ppt_w"/>
                                          </p:val>
                                        </p:tav>
                                      </p:tavLst>
                                    </p:anim>
                                    <p:anim calcmode="lin" valueType="num">
                                      <p:cBhvr additive="base">
                                        <p:cTn id="138" dur="500"/>
                                        <p:tgtEl>
                                          <p:spTgt spid="938"/>
                                        </p:tgtEl>
                                        <p:attrNameLst>
                                          <p:attrName>ppt_h</p:attrName>
                                        </p:attrNameLst>
                                      </p:cBhvr>
                                      <p:tavLst>
                                        <p:tav tm="0">
                                          <p:val>
                                            <p:fltVal val="0"/>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nodeType="clickEffect">
                                  <p:stCondLst>
                                    <p:cond delay="0"/>
                                  </p:stCondLst>
                                  <p:childTnLst>
                                    <p:set>
                                      <p:cBhvr>
                                        <p:cTn id="142" dur="1" fill="hold">
                                          <p:stCondLst>
                                            <p:cond delay="0"/>
                                          </p:stCondLst>
                                        </p:cTn>
                                        <p:tgtEl>
                                          <p:spTgt spid="944"/>
                                        </p:tgtEl>
                                        <p:attrNameLst>
                                          <p:attrName>style.visibility</p:attrName>
                                        </p:attrNameLst>
                                      </p:cBhvr>
                                      <p:to>
                                        <p:strVal val="visible"/>
                                      </p:to>
                                    </p:set>
                                    <p:anim calcmode="lin" valueType="num">
                                      <p:cBhvr additive="base">
                                        <p:cTn id="143" dur="500"/>
                                        <p:tgtEl>
                                          <p:spTgt spid="944"/>
                                        </p:tgtEl>
                                        <p:attrNameLst>
                                          <p:attrName>ppt_w</p:attrName>
                                        </p:attrNameLst>
                                      </p:cBhvr>
                                      <p:tavLst>
                                        <p:tav tm="0">
                                          <p:val>
                                            <p:fltVal val="0"/>
                                          </p:val>
                                        </p:tav>
                                        <p:tav tm="100000">
                                          <p:val>
                                            <p:strVal val="#ppt_w"/>
                                          </p:val>
                                        </p:tav>
                                      </p:tavLst>
                                    </p:anim>
                                    <p:anim calcmode="lin" valueType="num">
                                      <p:cBhvr additive="base">
                                        <p:cTn id="144" dur="500"/>
                                        <p:tgtEl>
                                          <p:spTgt spid="944"/>
                                        </p:tgtEl>
                                        <p:attrNameLst>
                                          <p:attrName>ppt_h</p:attrName>
                                        </p:attrNameLst>
                                      </p:cBhvr>
                                      <p:tavLst>
                                        <p:tav tm="0">
                                          <p:val>
                                            <p:fltVal val="0"/>
                                          </p:val>
                                        </p:tav>
                                        <p:tav tm="100000">
                                          <p:val>
                                            <p:strVal val="#ppt_h"/>
                                          </p:val>
                                        </p:tav>
                                      </p:tavLst>
                                    </p:anim>
                                  </p:childTnLst>
                                </p:cTn>
                              </p:par>
                            </p:childTnLst>
                          </p:cTn>
                        </p:par>
                      </p:childTnLst>
                    </p:cTn>
                  </p:par>
                  <p:par>
                    <p:cTn id="145" fill="hold">
                      <p:stCondLst>
                        <p:cond delay="indefinite"/>
                      </p:stCondLst>
                      <p:childTnLst>
                        <p:par>
                          <p:cTn id="146" fill="hold">
                            <p:stCondLst>
                              <p:cond delay="0"/>
                            </p:stCondLst>
                            <p:childTnLst>
                              <p:par>
                                <p:cTn id="147" presetID="23" presetClass="entr" presetSubtype="16" fill="hold" nodeType="clickEffect">
                                  <p:stCondLst>
                                    <p:cond delay="0"/>
                                  </p:stCondLst>
                                  <p:childTnLst>
                                    <p:set>
                                      <p:cBhvr>
                                        <p:cTn id="148" dur="1" fill="hold">
                                          <p:stCondLst>
                                            <p:cond delay="0"/>
                                          </p:stCondLst>
                                        </p:cTn>
                                        <p:tgtEl>
                                          <p:spTgt spid="940"/>
                                        </p:tgtEl>
                                        <p:attrNameLst>
                                          <p:attrName>style.visibility</p:attrName>
                                        </p:attrNameLst>
                                      </p:cBhvr>
                                      <p:to>
                                        <p:strVal val="visible"/>
                                      </p:to>
                                    </p:set>
                                    <p:anim calcmode="lin" valueType="num">
                                      <p:cBhvr additive="base">
                                        <p:cTn id="149" dur="500"/>
                                        <p:tgtEl>
                                          <p:spTgt spid="940"/>
                                        </p:tgtEl>
                                        <p:attrNameLst>
                                          <p:attrName>ppt_w</p:attrName>
                                        </p:attrNameLst>
                                      </p:cBhvr>
                                      <p:tavLst>
                                        <p:tav tm="0">
                                          <p:val>
                                            <p:fltVal val="0"/>
                                          </p:val>
                                        </p:tav>
                                        <p:tav tm="100000">
                                          <p:val>
                                            <p:strVal val="#ppt_w"/>
                                          </p:val>
                                        </p:tav>
                                      </p:tavLst>
                                    </p:anim>
                                    <p:anim calcmode="lin" valueType="num">
                                      <p:cBhvr additive="base">
                                        <p:cTn id="150" dur="500"/>
                                        <p:tgtEl>
                                          <p:spTgt spid="940"/>
                                        </p:tgtEl>
                                        <p:attrNameLst>
                                          <p:attrName>ppt_h</p:attrName>
                                        </p:attrNameLst>
                                      </p:cBhvr>
                                      <p:tavLst>
                                        <p:tav tm="0">
                                          <p:val>
                                            <p:fltVal val="0"/>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nodeType="clickEffect">
                                  <p:stCondLst>
                                    <p:cond delay="0"/>
                                  </p:stCondLst>
                                  <p:childTnLst>
                                    <p:set>
                                      <p:cBhvr>
                                        <p:cTn id="154" dur="1" fill="hold">
                                          <p:stCondLst>
                                            <p:cond delay="0"/>
                                          </p:stCondLst>
                                        </p:cTn>
                                        <p:tgtEl>
                                          <p:spTgt spid="943"/>
                                        </p:tgtEl>
                                        <p:attrNameLst>
                                          <p:attrName>style.visibility</p:attrName>
                                        </p:attrNameLst>
                                      </p:cBhvr>
                                      <p:to>
                                        <p:strVal val="visible"/>
                                      </p:to>
                                    </p:set>
                                    <p:anim calcmode="lin" valueType="num">
                                      <p:cBhvr additive="base">
                                        <p:cTn id="155" dur="500"/>
                                        <p:tgtEl>
                                          <p:spTgt spid="943"/>
                                        </p:tgtEl>
                                        <p:attrNameLst>
                                          <p:attrName>ppt_w</p:attrName>
                                        </p:attrNameLst>
                                      </p:cBhvr>
                                      <p:tavLst>
                                        <p:tav tm="0">
                                          <p:val>
                                            <p:fltVal val="0"/>
                                          </p:val>
                                        </p:tav>
                                        <p:tav tm="100000">
                                          <p:val>
                                            <p:strVal val="#ppt_w"/>
                                          </p:val>
                                        </p:tav>
                                      </p:tavLst>
                                    </p:anim>
                                    <p:anim calcmode="lin" valueType="num">
                                      <p:cBhvr additive="base">
                                        <p:cTn id="156" dur="500"/>
                                        <p:tgtEl>
                                          <p:spTgt spid="943"/>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951"/>
                                        </p:tgtEl>
                                        <p:attrNameLst>
                                          <p:attrName>style.visibility</p:attrName>
                                        </p:attrNameLst>
                                      </p:cBhvr>
                                      <p:to>
                                        <p:strVal val="visible"/>
                                      </p:to>
                                    </p:set>
                                    <p:anim calcmode="lin" valueType="num">
                                      <p:cBhvr additive="base">
                                        <p:cTn id="161" dur="500"/>
                                        <p:tgtEl>
                                          <p:spTgt spid="951"/>
                                        </p:tgtEl>
                                        <p:attrNameLst>
                                          <p:attrName>ppt_w</p:attrName>
                                        </p:attrNameLst>
                                      </p:cBhvr>
                                      <p:tavLst>
                                        <p:tav tm="0">
                                          <p:val>
                                            <p:fltVal val="0"/>
                                          </p:val>
                                        </p:tav>
                                        <p:tav tm="100000">
                                          <p:val>
                                            <p:strVal val="#ppt_w"/>
                                          </p:val>
                                        </p:tav>
                                      </p:tavLst>
                                    </p:anim>
                                    <p:anim calcmode="lin" valueType="num">
                                      <p:cBhvr additive="base">
                                        <p:cTn id="162" dur="500"/>
                                        <p:tgtEl>
                                          <p:spTgt spid="951"/>
                                        </p:tgtEl>
                                        <p:attrNameLst>
                                          <p:attrName>ppt_h</p:attrName>
                                        </p:attrNameLst>
                                      </p:cBhvr>
                                      <p:tavLst>
                                        <p:tav tm="0">
                                          <p:val>
                                            <p:fltVal val="0"/>
                                          </p:val>
                                        </p:tav>
                                        <p:tav tm="100000">
                                          <p:val>
                                            <p:strVal val="#ppt_h"/>
                                          </p:val>
                                        </p:tav>
                                      </p:tavLst>
                                    </p:anim>
                                  </p:childTnLst>
                                </p:cTn>
                              </p:par>
                              <p:par>
                                <p:cTn id="163" presetID="23" presetClass="entr" presetSubtype="16" fill="hold" nodeType="withEffect">
                                  <p:stCondLst>
                                    <p:cond delay="0"/>
                                  </p:stCondLst>
                                  <p:childTnLst>
                                    <p:set>
                                      <p:cBhvr>
                                        <p:cTn id="164" dur="1" fill="hold">
                                          <p:stCondLst>
                                            <p:cond delay="0"/>
                                          </p:stCondLst>
                                        </p:cTn>
                                        <p:tgtEl>
                                          <p:spTgt spid="952"/>
                                        </p:tgtEl>
                                        <p:attrNameLst>
                                          <p:attrName>style.visibility</p:attrName>
                                        </p:attrNameLst>
                                      </p:cBhvr>
                                      <p:to>
                                        <p:strVal val="visible"/>
                                      </p:to>
                                    </p:set>
                                    <p:anim calcmode="lin" valueType="num">
                                      <p:cBhvr additive="base">
                                        <p:cTn id="165" dur="500"/>
                                        <p:tgtEl>
                                          <p:spTgt spid="952"/>
                                        </p:tgtEl>
                                        <p:attrNameLst>
                                          <p:attrName>ppt_w</p:attrName>
                                        </p:attrNameLst>
                                      </p:cBhvr>
                                      <p:tavLst>
                                        <p:tav tm="0">
                                          <p:val>
                                            <p:fltVal val="0"/>
                                          </p:val>
                                        </p:tav>
                                        <p:tav tm="100000">
                                          <p:val>
                                            <p:strVal val="#ppt_w"/>
                                          </p:val>
                                        </p:tav>
                                      </p:tavLst>
                                    </p:anim>
                                    <p:anim calcmode="lin" valueType="num">
                                      <p:cBhvr additive="base">
                                        <p:cTn id="166" dur="500"/>
                                        <p:tgtEl>
                                          <p:spTgt spid="952"/>
                                        </p:tgtEl>
                                        <p:attrNameLst>
                                          <p:attrName>ppt_h</p:attrName>
                                        </p:attrNameLst>
                                      </p:cBhvr>
                                      <p:tavLst>
                                        <p:tav tm="0">
                                          <p:val>
                                            <p:fltVal val="0"/>
                                          </p:val>
                                        </p:tav>
                                        <p:tav tm="100000">
                                          <p:val>
                                            <p:strVal val="#ppt_h"/>
                                          </p:val>
                                        </p:tav>
                                      </p:tavLst>
                                    </p:anim>
                                  </p:childTnLst>
                                </p:cTn>
                              </p:par>
                              <p:par>
                                <p:cTn id="167" presetID="23" presetClass="entr" presetSubtype="16" fill="hold" nodeType="withEffect">
                                  <p:stCondLst>
                                    <p:cond delay="0"/>
                                  </p:stCondLst>
                                  <p:childTnLst>
                                    <p:set>
                                      <p:cBhvr>
                                        <p:cTn id="168" dur="1" fill="hold">
                                          <p:stCondLst>
                                            <p:cond delay="0"/>
                                          </p:stCondLst>
                                        </p:cTn>
                                        <p:tgtEl>
                                          <p:spTgt spid="953"/>
                                        </p:tgtEl>
                                        <p:attrNameLst>
                                          <p:attrName>style.visibility</p:attrName>
                                        </p:attrNameLst>
                                      </p:cBhvr>
                                      <p:to>
                                        <p:strVal val="visible"/>
                                      </p:to>
                                    </p:set>
                                    <p:anim calcmode="lin" valueType="num">
                                      <p:cBhvr additive="base">
                                        <p:cTn id="169" dur="500"/>
                                        <p:tgtEl>
                                          <p:spTgt spid="953"/>
                                        </p:tgtEl>
                                        <p:attrNameLst>
                                          <p:attrName>ppt_w</p:attrName>
                                        </p:attrNameLst>
                                      </p:cBhvr>
                                      <p:tavLst>
                                        <p:tav tm="0">
                                          <p:val>
                                            <p:fltVal val="0"/>
                                          </p:val>
                                        </p:tav>
                                        <p:tav tm="100000">
                                          <p:val>
                                            <p:strVal val="#ppt_w"/>
                                          </p:val>
                                        </p:tav>
                                      </p:tavLst>
                                    </p:anim>
                                    <p:anim calcmode="lin" valueType="num">
                                      <p:cBhvr additive="base">
                                        <p:cTn id="170" dur="500"/>
                                        <p:tgtEl>
                                          <p:spTgt spid="953"/>
                                        </p:tgtEl>
                                        <p:attrNameLst>
                                          <p:attrName>ppt_h</p:attrName>
                                        </p:attrNameLst>
                                      </p:cBhvr>
                                      <p:tavLst>
                                        <p:tav tm="0">
                                          <p:val>
                                            <p:fltVal val="0"/>
                                          </p:val>
                                        </p:tav>
                                        <p:tav tm="100000">
                                          <p:val>
                                            <p:strVal val="#ppt_h"/>
                                          </p:val>
                                        </p:tav>
                                      </p:tavLst>
                                    </p:anim>
                                  </p:childTnLst>
                                </p:cTn>
                              </p:par>
                              <p:par>
                                <p:cTn id="171" presetID="23" presetClass="entr" presetSubtype="16" fill="hold" nodeType="withEffect">
                                  <p:stCondLst>
                                    <p:cond delay="0"/>
                                  </p:stCondLst>
                                  <p:childTnLst>
                                    <p:set>
                                      <p:cBhvr>
                                        <p:cTn id="172" dur="1" fill="hold">
                                          <p:stCondLst>
                                            <p:cond delay="0"/>
                                          </p:stCondLst>
                                        </p:cTn>
                                        <p:tgtEl>
                                          <p:spTgt spid="954"/>
                                        </p:tgtEl>
                                        <p:attrNameLst>
                                          <p:attrName>style.visibility</p:attrName>
                                        </p:attrNameLst>
                                      </p:cBhvr>
                                      <p:to>
                                        <p:strVal val="visible"/>
                                      </p:to>
                                    </p:set>
                                    <p:anim calcmode="lin" valueType="num">
                                      <p:cBhvr additive="base">
                                        <p:cTn id="173" dur="500"/>
                                        <p:tgtEl>
                                          <p:spTgt spid="954"/>
                                        </p:tgtEl>
                                        <p:attrNameLst>
                                          <p:attrName>ppt_w</p:attrName>
                                        </p:attrNameLst>
                                      </p:cBhvr>
                                      <p:tavLst>
                                        <p:tav tm="0">
                                          <p:val>
                                            <p:fltVal val="0"/>
                                          </p:val>
                                        </p:tav>
                                        <p:tav tm="100000">
                                          <p:val>
                                            <p:strVal val="#ppt_w"/>
                                          </p:val>
                                        </p:tav>
                                      </p:tavLst>
                                    </p:anim>
                                    <p:anim calcmode="lin" valueType="num">
                                      <p:cBhvr additive="base">
                                        <p:cTn id="174" dur="500"/>
                                        <p:tgtEl>
                                          <p:spTgt spid="9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959" name="Google Shape;959;p37"/>
          <p:cNvGrpSpPr/>
          <p:nvPr/>
        </p:nvGrpSpPr>
        <p:grpSpPr>
          <a:xfrm>
            <a:off x="9055676" y="0"/>
            <a:ext cx="3136324" cy="6858000"/>
            <a:chOff x="9055676" y="0"/>
            <a:chExt cx="3136324" cy="6858000"/>
          </a:xfrm>
        </p:grpSpPr>
        <p:sp>
          <p:nvSpPr>
            <p:cNvPr id="960" name="Google Shape;960;p37"/>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1" name="Google Shape;961;p37"/>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2" name="Google Shape;962;p37"/>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3" name="Google Shape;963;p37"/>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4" name="Google Shape;964;p37"/>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65" name="Google Shape;965;p37"/>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966" name="Google Shape;966;p37"/>
          <p:cNvSpPr txBox="1"/>
          <p:nvPr/>
        </p:nvSpPr>
        <p:spPr>
          <a:xfrm>
            <a:off x="4572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8</a:t>
            </a:r>
          </a:p>
        </p:txBody>
      </p:sp>
      <p:sp>
        <p:nvSpPr>
          <p:cNvPr id="967" name="Google Shape;967;p37"/>
          <p:cNvSpPr txBox="1"/>
          <p:nvPr/>
        </p:nvSpPr>
        <p:spPr>
          <a:xfrm>
            <a:off x="5943600" y="29718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FF"/>
                </a:solidFill>
                <a:latin typeface="Arial" panose="020B0604020202020204"/>
                <a:ea typeface="Arial" panose="020B0604020202020204"/>
                <a:cs typeface="Arial" panose="020B0604020202020204"/>
                <a:sym typeface="Arial" panose="020B0604020202020204"/>
              </a:rPr>
              <a:t>  H</a:t>
            </a:r>
            <a:r>
              <a:rPr lang="en-US" sz="2800" b="1" baseline="-25000">
                <a:solidFill>
                  <a:srgbClr val="FF00FF"/>
                </a:solidFill>
                <a:latin typeface="Arial" panose="020B0604020202020204"/>
                <a:ea typeface="Arial" panose="020B0604020202020204"/>
                <a:cs typeface="Arial" panose="020B0604020202020204"/>
                <a:sym typeface="Arial" panose="020B0604020202020204"/>
              </a:rPr>
              <a:t>2</a:t>
            </a:r>
            <a:r>
              <a:rPr lang="en-US" sz="2800" b="1">
                <a:solidFill>
                  <a:srgbClr val="FF00FF"/>
                </a:solidFill>
                <a:latin typeface="Arial" panose="020B0604020202020204"/>
                <a:ea typeface="Arial" panose="020B0604020202020204"/>
                <a:cs typeface="Arial" panose="020B0604020202020204"/>
                <a:sym typeface="Arial" panose="020B0604020202020204"/>
              </a:rPr>
              <a:t>S</a:t>
            </a:r>
          </a:p>
        </p:txBody>
      </p:sp>
      <p:sp>
        <p:nvSpPr>
          <p:cNvPr id="968" name="Google Shape;968;p37"/>
          <p:cNvSpPr txBox="1"/>
          <p:nvPr/>
        </p:nvSpPr>
        <p:spPr>
          <a:xfrm>
            <a:off x="64770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grpSp>
        <p:nvGrpSpPr>
          <p:cNvPr id="969" name="Google Shape;969;p37"/>
          <p:cNvGrpSpPr/>
          <p:nvPr/>
        </p:nvGrpSpPr>
        <p:grpSpPr>
          <a:xfrm>
            <a:off x="304800" y="457200"/>
            <a:ext cx="5029200" cy="519113"/>
            <a:chOff x="240" y="2928"/>
            <a:chExt cx="3168" cy="327"/>
          </a:xfrm>
        </p:grpSpPr>
        <p:sp>
          <p:nvSpPr>
            <p:cNvPr id="970" name="Google Shape;970;p37"/>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71" name="Google Shape;971;p37"/>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72" name="Google Shape;972;p37"/>
          <p:cNvGrpSpPr/>
          <p:nvPr/>
        </p:nvGrpSpPr>
        <p:grpSpPr>
          <a:xfrm>
            <a:off x="304800" y="1752600"/>
            <a:ext cx="8077200" cy="519113"/>
            <a:chOff x="144" y="2256"/>
            <a:chExt cx="5088" cy="327"/>
          </a:xfrm>
        </p:grpSpPr>
        <p:sp>
          <p:nvSpPr>
            <p:cNvPr id="973" name="Google Shape;973;p37"/>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974" name="Google Shape;974;p37"/>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75" name="Google Shape;975;p37"/>
          <p:cNvSpPr txBox="1"/>
          <p:nvPr/>
        </p:nvSpPr>
        <p:spPr>
          <a:xfrm>
            <a:off x="4800600" y="457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CuSO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76" name="Google Shape;976;p37"/>
          <p:cNvSpPr txBox="1"/>
          <p:nvPr/>
        </p:nvSpPr>
        <p:spPr>
          <a:xfrm>
            <a:off x="6172200" y="4572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FF"/>
                </a:solidFill>
                <a:latin typeface="Arial" panose="020B0604020202020204"/>
                <a:ea typeface="Arial" panose="020B0604020202020204"/>
                <a:cs typeface="Arial" panose="020B0604020202020204"/>
                <a:sym typeface="Arial" panose="020B0604020202020204"/>
              </a:rPr>
              <a:t>+ SO</a:t>
            </a:r>
            <a:r>
              <a:rPr lang="en-US" sz="2800" b="1" baseline="-25000">
                <a:solidFill>
                  <a:srgbClr val="FF00FF"/>
                </a:solidFill>
                <a:latin typeface="Arial" panose="020B0604020202020204"/>
                <a:ea typeface="Arial" panose="020B0604020202020204"/>
                <a:cs typeface="Arial" panose="020B0604020202020204"/>
                <a:sym typeface="Arial" panose="020B0604020202020204"/>
              </a:rPr>
              <a:t>2</a:t>
            </a:r>
            <a:endParaRPr sz="2800" b="1">
              <a:solidFill>
                <a:srgbClr val="FF00FF"/>
              </a:solidFill>
              <a:latin typeface="Arial" panose="020B0604020202020204"/>
              <a:ea typeface="Arial" panose="020B0604020202020204"/>
              <a:cs typeface="Arial" panose="020B0604020202020204"/>
              <a:sym typeface="Arial" panose="020B0604020202020204"/>
            </a:endParaRPr>
          </a:p>
        </p:txBody>
      </p:sp>
      <p:sp>
        <p:nvSpPr>
          <p:cNvPr id="977" name="Google Shape;977;p37"/>
          <p:cNvSpPr txBox="1"/>
          <p:nvPr/>
        </p:nvSpPr>
        <p:spPr>
          <a:xfrm>
            <a:off x="7239000" y="457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8" name="Google Shape;978;p37"/>
          <p:cNvSpPr txBox="1"/>
          <p:nvPr/>
        </p:nvSpPr>
        <p:spPr>
          <a:xfrm>
            <a:off x="6629400" y="1600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9" name="Google Shape;979;p37"/>
          <p:cNvSpPr txBox="1"/>
          <p:nvPr/>
        </p:nvSpPr>
        <p:spPr>
          <a:xfrm>
            <a:off x="609600" y="1365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0" name="Google Shape;980;p37"/>
          <p:cNvSpPr txBox="1"/>
          <p:nvPr/>
        </p:nvSpPr>
        <p:spPr>
          <a:xfrm>
            <a:off x="4800600" y="228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81" name="Google Shape;981;p37"/>
          <p:cNvSpPr txBox="1"/>
          <p:nvPr/>
        </p:nvSpPr>
        <p:spPr>
          <a:xfrm>
            <a:off x="19812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2" name="Google Shape;982;p37"/>
          <p:cNvSpPr txBox="1"/>
          <p:nvPr/>
        </p:nvSpPr>
        <p:spPr>
          <a:xfrm>
            <a:off x="64770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983" name="Google Shape;983;p37"/>
          <p:cNvSpPr txBox="1"/>
          <p:nvPr/>
        </p:nvSpPr>
        <p:spPr>
          <a:xfrm>
            <a:off x="6858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4" name="Google Shape;984;p37"/>
          <p:cNvSpPr txBox="1"/>
          <p:nvPr/>
        </p:nvSpPr>
        <p:spPr>
          <a:xfrm>
            <a:off x="1905000" y="1431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5" name="Google Shape;985;p37"/>
          <p:cNvSpPr txBox="1"/>
          <p:nvPr/>
        </p:nvSpPr>
        <p:spPr>
          <a:xfrm>
            <a:off x="5410200" y="15081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986" name="Google Shape;986;p37"/>
          <p:cNvSpPr txBox="1"/>
          <p:nvPr/>
        </p:nvSpPr>
        <p:spPr>
          <a:xfrm>
            <a:off x="19812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7" name="Google Shape;987;p37"/>
          <p:cNvSpPr txBox="1"/>
          <p:nvPr/>
        </p:nvSpPr>
        <p:spPr>
          <a:xfrm>
            <a:off x="52578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8" name="Google Shape;988;p37"/>
          <p:cNvSpPr txBox="1"/>
          <p:nvPr/>
        </p:nvSpPr>
        <p:spPr>
          <a:xfrm>
            <a:off x="762000" y="27432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-1</a:t>
            </a:r>
          </a:p>
        </p:txBody>
      </p:sp>
      <p:grpSp>
        <p:nvGrpSpPr>
          <p:cNvPr id="989" name="Google Shape;989;p37"/>
          <p:cNvGrpSpPr/>
          <p:nvPr/>
        </p:nvGrpSpPr>
        <p:grpSpPr>
          <a:xfrm>
            <a:off x="1828800" y="3733800"/>
            <a:ext cx="3505200" cy="900113"/>
            <a:chOff x="1152" y="2352"/>
            <a:chExt cx="2208" cy="567"/>
          </a:xfrm>
        </p:grpSpPr>
        <p:sp>
          <p:nvSpPr>
            <p:cNvPr id="990" name="Google Shape;990;p37"/>
            <p:cNvSpPr txBox="1"/>
            <p:nvPr/>
          </p:nvSpPr>
          <p:spPr>
            <a:xfrm>
              <a:off x="1152" y="2592"/>
              <a:ext cx="67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2I</a:t>
              </a:r>
            </a:p>
          </p:txBody>
        </p:sp>
        <p:sp>
          <p:nvSpPr>
            <p:cNvPr id="991" name="Google Shape;991;p37"/>
            <p:cNvSpPr txBox="1"/>
            <p:nvPr/>
          </p:nvSpPr>
          <p:spPr>
            <a:xfrm>
              <a:off x="2880" y="2544"/>
              <a:ext cx="480"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I</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992" name="Google Shape;992;p37"/>
            <p:cNvSpPr txBox="1"/>
            <p:nvPr/>
          </p:nvSpPr>
          <p:spPr>
            <a:xfrm>
              <a:off x="1152" y="2438"/>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-1</a:t>
              </a:r>
            </a:p>
          </p:txBody>
        </p:sp>
        <p:sp>
          <p:nvSpPr>
            <p:cNvPr id="993" name="Google Shape;993;p37"/>
            <p:cNvSpPr txBox="1"/>
            <p:nvPr/>
          </p:nvSpPr>
          <p:spPr>
            <a:xfrm>
              <a:off x="2880" y="2352"/>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cxnSp>
          <p:nvCxnSpPr>
            <p:cNvPr id="994" name="Google Shape;994;p37"/>
            <p:cNvCxnSpPr/>
            <p:nvPr/>
          </p:nvCxnSpPr>
          <p:spPr>
            <a:xfrm>
              <a:off x="2208" y="2736"/>
              <a:ext cx="624" cy="0"/>
            </a:xfrm>
            <a:prstGeom prst="straightConnector1">
              <a:avLst/>
            </a:prstGeom>
            <a:noFill/>
            <a:ln w="38100" cap="flat" cmpd="sng">
              <a:solidFill>
                <a:schemeClr val="dk1"/>
              </a:solidFill>
              <a:prstDash val="solid"/>
              <a:round/>
              <a:headEnd type="none" w="med" len="med"/>
              <a:tailEnd type="triangle" w="med" len="med"/>
            </a:ln>
          </p:spPr>
        </p:cxnSp>
        <p:sp>
          <p:nvSpPr>
            <p:cNvPr id="995" name="Google Shape;995;p37"/>
            <p:cNvSpPr txBox="1"/>
            <p:nvPr/>
          </p:nvSpPr>
          <p:spPr>
            <a:xfrm>
              <a:off x="1488" y="2592"/>
              <a:ext cx="1056"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+2*1e</a:t>
              </a:r>
            </a:p>
          </p:txBody>
        </p:sp>
      </p:grpSp>
      <p:grpSp>
        <p:nvGrpSpPr>
          <p:cNvPr id="996" name="Google Shape;996;p37"/>
          <p:cNvGrpSpPr/>
          <p:nvPr/>
        </p:nvGrpSpPr>
        <p:grpSpPr>
          <a:xfrm>
            <a:off x="1600200" y="4495800"/>
            <a:ext cx="3505200" cy="900113"/>
            <a:chOff x="1008" y="2832"/>
            <a:chExt cx="2208" cy="567"/>
          </a:xfrm>
        </p:grpSpPr>
        <p:sp>
          <p:nvSpPr>
            <p:cNvPr id="997" name="Google Shape;997;p37"/>
            <p:cNvSpPr txBox="1"/>
            <p:nvPr/>
          </p:nvSpPr>
          <p:spPr>
            <a:xfrm>
              <a:off x="1056" y="3072"/>
              <a:ext cx="7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998" name="Google Shape;998;p37"/>
            <p:cNvSpPr txBox="1"/>
            <p:nvPr/>
          </p:nvSpPr>
          <p:spPr>
            <a:xfrm>
              <a:off x="2160" y="3072"/>
              <a:ext cx="7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a:t>
              </a:r>
            </a:p>
          </p:txBody>
        </p:sp>
        <p:sp>
          <p:nvSpPr>
            <p:cNvPr id="999" name="Google Shape;999;p37"/>
            <p:cNvSpPr txBox="1"/>
            <p:nvPr/>
          </p:nvSpPr>
          <p:spPr>
            <a:xfrm>
              <a:off x="1008" y="2880"/>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1000" name="Google Shape;1000;p37"/>
            <p:cNvSpPr txBox="1"/>
            <p:nvPr/>
          </p:nvSpPr>
          <p:spPr>
            <a:xfrm>
              <a:off x="2160" y="2832"/>
              <a:ext cx="480" cy="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cxnSp>
          <p:nvCxnSpPr>
            <p:cNvPr id="1001" name="Google Shape;1001;p37"/>
            <p:cNvCxnSpPr/>
            <p:nvPr/>
          </p:nvCxnSpPr>
          <p:spPr>
            <a:xfrm>
              <a:off x="1440" y="3216"/>
              <a:ext cx="624" cy="0"/>
            </a:xfrm>
            <a:prstGeom prst="straightConnector1">
              <a:avLst/>
            </a:prstGeom>
            <a:noFill/>
            <a:ln w="38100" cap="flat" cmpd="sng">
              <a:solidFill>
                <a:schemeClr val="dk1"/>
              </a:solidFill>
              <a:prstDash val="solid"/>
              <a:round/>
              <a:headEnd type="none" w="med" len="med"/>
              <a:tailEnd type="triangle" w="med" len="med"/>
            </a:ln>
          </p:spPr>
        </p:cxnSp>
        <p:sp>
          <p:nvSpPr>
            <p:cNvPr id="1002" name="Google Shape;1002;p37"/>
            <p:cNvSpPr txBox="1"/>
            <p:nvPr/>
          </p:nvSpPr>
          <p:spPr>
            <a:xfrm>
              <a:off x="2592" y="3033"/>
              <a:ext cx="62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+ 8e</a:t>
              </a:r>
            </a:p>
          </p:txBody>
        </p:sp>
      </p:grpSp>
      <p:cxnSp>
        <p:nvCxnSpPr>
          <p:cNvPr id="1003" name="Google Shape;1003;p37"/>
          <p:cNvCxnSpPr/>
          <p:nvPr/>
        </p:nvCxnSpPr>
        <p:spPr>
          <a:xfrm>
            <a:off x="1600200" y="3810000"/>
            <a:ext cx="0" cy="1828800"/>
          </a:xfrm>
          <a:prstGeom prst="straightConnector1">
            <a:avLst/>
          </a:prstGeom>
          <a:noFill/>
          <a:ln w="38100" cap="flat" cmpd="sng">
            <a:solidFill>
              <a:schemeClr val="dk1"/>
            </a:solidFill>
            <a:prstDash val="solid"/>
            <a:round/>
            <a:headEnd type="none" w="med" len="med"/>
            <a:tailEnd type="none" w="med" len="med"/>
          </a:ln>
        </p:spPr>
      </p:cxnSp>
      <p:sp>
        <p:nvSpPr>
          <p:cNvPr id="1004" name="Google Shape;1004;p37"/>
          <p:cNvSpPr txBox="1"/>
          <p:nvPr/>
        </p:nvSpPr>
        <p:spPr>
          <a:xfrm>
            <a:off x="838200" y="4876800"/>
            <a:ext cx="68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a:t>
            </a:r>
          </a:p>
        </p:txBody>
      </p:sp>
      <p:sp>
        <p:nvSpPr>
          <p:cNvPr id="1005" name="Google Shape;1005;p37"/>
          <p:cNvSpPr txBox="1"/>
          <p:nvPr/>
        </p:nvSpPr>
        <p:spPr>
          <a:xfrm>
            <a:off x="914400" y="4191000"/>
            <a:ext cx="68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1006" name="Google Shape;1006;p37"/>
          <p:cNvSpPr txBox="1"/>
          <p:nvPr/>
        </p:nvSpPr>
        <p:spPr>
          <a:xfrm>
            <a:off x="6934200" y="2986088"/>
            <a:ext cx="1676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007" name="Google Shape;1007;p37"/>
          <p:cNvSpPr txBox="1"/>
          <p:nvPr/>
        </p:nvSpPr>
        <p:spPr>
          <a:xfrm>
            <a:off x="14478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8" name="Google Shape;1008;p37"/>
          <p:cNvSpPr txBox="1"/>
          <p:nvPr/>
        </p:nvSpPr>
        <p:spPr>
          <a:xfrm>
            <a:off x="74676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9" name="Google Shape;1009;p37"/>
          <p:cNvSpPr txBox="1"/>
          <p:nvPr/>
        </p:nvSpPr>
        <p:spPr>
          <a:xfrm>
            <a:off x="14478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0" name="Google Shape;1010;p37"/>
          <p:cNvSpPr txBox="1"/>
          <p:nvPr/>
        </p:nvSpPr>
        <p:spPr>
          <a:xfrm>
            <a:off x="6553200" y="16002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1" name="Google Shape;1011;p37"/>
          <p:cNvSpPr txBox="1"/>
          <p:nvPr/>
        </p:nvSpPr>
        <p:spPr>
          <a:xfrm>
            <a:off x="51054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1012" name="Google Shape;1012;p37"/>
          <p:cNvSpPr txBox="1"/>
          <p:nvPr/>
        </p:nvSpPr>
        <p:spPr>
          <a:xfrm>
            <a:off x="1371600" y="29098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3" name="Google Shape;1013;p37"/>
          <p:cNvSpPr txBox="1"/>
          <p:nvPr/>
        </p:nvSpPr>
        <p:spPr>
          <a:xfrm>
            <a:off x="49530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1014" name="Google Shape;1014;p37"/>
          <p:cNvSpPr txBox="1"/>
          <p:nvPr/>
        </p:nvSpPr>
        <p:spPr>
          <a:xfrm>
            <a:off x="5867400" y="29098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5" name="Google Shape;1015;p37"/>
          <p:cNvSpPr txBox="1"/>
          <p:nvPr/>
        </p:nvSpPr>
        <p:spPr>
          <a:xfrm>
            <a:off x="7239000" y="29718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fade">
                                      <p:cBhvr>
                                        <p:cTn id="7" dur="1000"/>
                                        <p:tgtEl>
                                          <p:spTgt spid="969"/>
                                        </p:tgtEl>
                                      </p:cBhvr>
                                    </p:animEffect>
                                  </p:childTnLst>
                                </p:cTn>
                              </p:par>
                              <p:par>
                                <p:cTn id="8" presetID="10" presetClass="entr" presetSubtype="0" fill="hold" nodeType="withEffect">
                                  <p:stCondLst>
                                    <p:cond delay="0"/>
                                  </p:stCondLst>
                                  <p:childTnLst>
                                    <p:set>
                                      <p:cBhvr>
                                        <p:cTn id="9" dur="1" fill="hold">
                                          <p:stCondLst>
                                            <p:cond delay="0"/>
                                          </p:stCondLst>
                                        </p:cTn>
                                        <p:tgtEl>
                                          <p:spTgt spid="977"/>
                                        </p:tgtEl>
                                        <p:attrNameLst>
                                          <p:attrName>style.visibility</p:attrName>
                                        </p:attrNameLst>
                                      </p:cBhvr>
                                      <p:to>
                                        <p:strVal val="visible"/>
                                      </p:to>
                                    </p:set>
                                    <p:animEffect transition="in" filter="fade">
                                      <p:cBhvr>
                                        <p:cTn id="10" dur="1000"/>
                                        <p:tgtEl>
                                          <p:spTgt spid="97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75"/>
                                        </p:tgtEl>
                                        <p:attrNameLst>
                                          <p:attrName>style.visibility</p:attrName>
                                        </p:attrNameLst>
                                      </p:cBhvr>
                                      <p:to>
                                        <p:strVal val="visible"/>
                                      </p:to>
                                    </p:set>
                                    <p:anim calcmode="lin" valueType="num">
                                      <p:cBhvr additive="base">
                                        <p:cTn id="15" dur="500"/>
                                        <p:tgtEl>
                                          <p:spTgt spid="975"/>
                                        </p:tgtEl>
                                        <p:attrNameLst>
                                          <p:attrName>ppt_w</p:attrName>
                                        </p:attrNameLst>
                                      </p:cBhvr>
                                      <p:tavLst>
                                        <p:tav tm="0">
                                          <p:val>
                                            <p:fltVal val="0"/>
                                          </p:val>
                                        </p:tav>
                                        <p:tav tm="100000">
                                          <p:val>
                                            <p:strVal val="#ppt_w"/>
                                          </p:val>
                                        </p:tav>
                                      </p:tavLst>
                                    </p:anim>
                                    <p:anim calcmode="lin" valueType="num">
                                      <p:cBhvr additive="base">
                                        <p:cTn id="16" dur="500"/>
                                        <p:tgtEl>
                                          <p:spTgt spid="97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nodeType="afterEffect">
                                  <p:stCondLst>
                                    <p:cond delay="0"/>
                                  </p:stCondLst>
                                  <p:childTnLst>
                                    <p:set>
                                      <p:cBhvr>
                                        <p:cTn id="19" dur="1" fill="hold">
                                          <p:stCondLst>
                                            <p:cond delay="0"/>
                                          </p:stCondLst>
                                        </p:cTn>
                                        <p:tgtEl>
                                          <p:spTgt spid="976"/>
                                        </p:tgtEl>
                                        <p:attrNameLst>
                                          <p:attrName>style.visibility</p:attrName>
                                        </p:attrNameLst>
                                      </p:cBhvr>
                                      <p:to>
                                        <p:strVal val="visible"/>
                                      </p:to>
                                    </p:set>
                                    <p:anim calcmode="lin" valueType="num">
                                      <p:cBhvr additive="base">
                                        <p:cTn id="20" dur="500"/>
                                        <p:tgtEl>
                                          <p:spTgt spid="976"/>
                                        </p:tgtEl>
                                        <p:attrNameLst>
                                          <p:attrName>ppt_w</p:attrName>
                                        </p:attrNameLst>
                                      </p:cBhvr>
                                      <p:tavLst>
                                        <p:tav tm="0">
                                          <p:val>
                                            <p:fltVal val="0"/>
                                          </p:val>
                                        </p:tav>
                                        <p:tav tm="100000">
                                          <p:val>
                                            <p:strVal val="#ppt_w"/>
                                          </p:val>
                                        </p:tav>
                                      </p:tavLst>
                                    </p:anim>
                                    <p:anim calcmode="lin" valueType="num">
                                      <p:cBhvr additive="base">
                                        <p:cTn id="21" dur="500"/>
                                        <p:tgtEl>
                                          <p:spTgt spid="97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979"/>
                                        </p:tgtEl>
                                        <p:attrNameLst>
                                          <p:attrName>style.visibility</p:attrName>
                                        </p:attrNameLst>
                                      </p:cBhvr>
                                      <p:to>
                                        <p:strVal val="visible"/>
                                      </p:to>
                                    </p:set>
                                    <p:anim calcmode="lin" valueType="num">
                                      <p:cBhvr additive="base">
                                        <p:cTn id="26" dur="500"/>
                                        <p:tgtEl>
                                          <p:spTgt spid="979"/>
                                        </p:tgtEl>
                                        <p:attrNameLst>
                                          <p:attrName>ppt_w</p:attrName>
                                        </p:attrNameLst>
                                      </p:cBhvr>
                                      <p:tavLst>
                                        <p:tav tm="0">
                                          <p:val>
                                            <p:fltVal val="0"/>
                                          </p:val>
                                        </p:tav>
                                        <p:tav tm="100000">
                                          <p:val>
                                            <p:strVal val="#ppt_w"/>
                                          </p:val>
                                        </p:tav>
                                      </p:tavLst>
                                    </p:anim>
                                    <p:anim calcmode="lin" valueType="num">
                                      <p:cBhvr additive="base">
                                        <p:cTn id="27" dur="500"/>
                                        <p:tgtEl>
                                          <p:spTgt spid="97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81"/>
                                        </p:tgtEl>
                                        <p:attrNameLst>
                                          <p:attrName>style.visibility</p:attrName>
                                        </p:attrNameLst>
                                      </p:cBhvr>
                                      <p:to>
                                        <p:strVal val="visible"/>
                                      </p:to>
                                    </p:set>
                                    <p:anim calcmode="lin" valueType="num">
                                      <p:cBhvr additive="base">
                                        <p:cTn id="32" dur="500"/>
                                        <p:tgtEl>
                                          <p:spTgt spid="981"/>
                                        </p:tgtEl>
                                        <p:attrNameLst>
                                          <p:attrName>ppt_w</p:attrName>
                                        </p:attrNameLst>
                                      </p:cBhvr>
                                      <p:tavLst>
                                        <p:tav tm="0">
                                          <p:val>
                                            <p:fltVal val="0"/>
                                          </p:val>
                                        </p:tav>
                                        <p:tav tm="100000">
                                          <p:val>
                                            <p:strVal val="#ppt_w"/>
                                          </p:val>
                                        </p:tav>
                                      </p:tavLst>
                                    </p:anim>
                                    <p:anim calcmode="lin" valueType="num">
                                      <p:cBhvr additive="base">
                                        <p:cTn id="33" dur="500"/>
                                        <p:tgtEl>
                                          <p:spTgt spid="981"/>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980"/>
                                        </p:tgtEl>
                                        <p:attrNameLst>
                                          <p:attrName>style.visibility</p:attrName>
                                        </p:attrNameLst>
                                      </p:cBhvr>
                                      <p:to>
                                        <p:strVal val="visible"/>
                                      </p:to>
                                    </p:set>
                                    <p:anim calcmode="lin" valueType="num">
                                      <p:cBhvr additive="base">
                                        <p:cTn id="38" dur="500"/>
                                        <p:tgtEl>
                                          <p:spTgt spid="980"/>
                                        </p:tgtEl>
                                        <p:attrNameLst>
                                          <p:attrName>ppt_w</p:attrName>
                                        </p:attrNameLst>
                                      </p:cBhvr>
                                      <p:tavLst>
                                        <p:tav tm="0">
                                          <p:val>
                                            <p:fltVal val="0"/>
                                          </p:val>
                                        </p:tav>
                                        <p:tav tm="100000">
                                          <p:val>
                                            <p:strVal val="#ppt_w"/>
                                          </p:val>
                                        </p:tav>
                                      </p:tavLst>
                                    </p:anim>
                                    <p:anim calcmode="lin" valueType="num">
                                      <p:cBhvr additive="base">
                                        <p:cTn id="39" dur="500"/>
                                        <p:tgtEl>
                                          <p:spTgt spid="980"/>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982"/>
                                        </p:tgtEl>
                                        <p:attrNameLst>
                                          <p:attrName>style.visibility</p:attrName>
                                        </p:attrNameLst>
                                      </p:cBhvr>
                                      <p:to>
                                        <p:strVal val="visible"/>
                                      </p:to>
                                    </p:set>
                                    <p:anim calcmode="lin" valueType="num">
                                      <p:cBhvr additive="base">
                                        <p:cTn id="44" dur="500"/>
                                        <p:tgtEl>
                                          <p:spTgt spid="982"/>
                                        </p:tgtEl>
                                        <p:attrNameLst>
                                          <p:attrName>ppt_w</p:attrName>
                                        </p:attrNameLst>
                                      </p:cBhvr>
                                      <p:tavLst>
                                        <p:tav tm="0">
                                          <p:val>
                                            <p:fltVal val="0"/>
                                          </p:val>
                                        </p:tav>
                                        <p:tav tm="100000">
                                          <p:val>
                                            <p:strVal val="#ppt_w"/>
                                          </p:val>
                                        </p:tav>
                                      </p:tavLst>
                                    </p:anim>
                                    <p:anim calcmode="lin" valueType="num">
                                      <p:cBhvr additive="base">
                                        <p:cTn id="45" dur="500"/>
                                        <p:tgtEl>
                                          <p:spTgt spid="98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007"/>
                                        </p:tgtEl>
                                        <p:attrNameLst>
                                          <p:attrName>style.visibility</p:attrName>
                                        </p:attrNameLst>
                                      </p:cBhvr>
                                      <p:to>
                                        <p:strVal val="visible"/>
                                      </p:to>
                                    </p:set>
                                    <p:anim calcmode="lin" valueType="num">
                                      <p:cBhvr additive="base">
                                        <p:cTn id="50" dur="500"/>
                                        <p:tgtEl>
                                          <p:spTgt spid="1007"/>
                                        </p:tgtEl>
                                        <p:attrNameLst>
                                          <p:attrName>ppt_w</p:attrName>
                                        </p:attrNameLst>
                                      </p:cBhvr>
                                      <p:tavLst>
                                        <p:tav tm="0">
                                          <p:val>
                                            <p:fltVal val="0"/>
                                          </p:val>
                                        </p:tav>
                                        <p:tav tm="100000">
                                          <p:val>
                                            <p:strVal val="#ppt_w"/>
                                          </p:val>
                                        </p:tav>
                                      </p:tavLst>
                                    </p:anim>
                                    <p:anim calcmode="lin" valueType="num">
                                      <p:cBhvr additive="base">
                                        <p:cTn id="51" dur="500"/>
                                        <p:tgtEl>
                                          <p:spTgt spid="100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1008"/>
                                        </p:tgtEl>
                                        <p:attrNameLst>
                                          <p:attrName>style.visibility</p:attrName>
                                        </p:attrNameLst>
                                      </p:cBhvr>
                                      <p:to>
                                        <p:strVal val="visible"/>
                                      </p:to>
                                    </p:set>
                                    <p:anim calcmode="lin" valueType="num">
                                      <p:cBhvr additive="base">
                                        <p:cTn id="54" dur="500"/>
                                        <p:tgtEl>
                                          <p:spTgt spid="1008"/>
                                        </p:tgtEl>
                                        <p:attrNameLst>
                                          <p:attrName>ppt_w</p:attrName>
                                        </p:attrNameLst>
                                      </p:cBhvr>
                                      <p:tavLst>
                                        <p:tav tm="0">
                                          <p:val>
                                            <p:fltVal val="0"/>
                                          </p:val>
                                        </p:tav>
                                        <p:tav tm="100000">
                                          <p:val>
                                            <p:strVal val="#ppt_w"/>
                                          </p:val>
                                        </p:tav>
                                      </p:tavLst>
                                    </p:anim>
                                    <p:anim calcmode="lin" valueType="num">
                                      <p:cBhvr additive="base">
                                        <p:cTn id="55" dur="500"/>
                                        <p:tgtEl>
                                          <p:spTgt spid="1008"/>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72"/>
                                        </p:tgtEl>
                                        <p:attrNameLst>
                                          <p:attrName>style.visibility</p:attrName>
                                        </p:attrNameLst>
                                      </p:cBhvr>
                                      <p:to>
                                        <p:strVal val="visible"/>
                                      </p:to>
                                    </p:set>
                                    <p:animEffect transition="in" filter="fade">
                                      <p:cBhvr>
                                        <p:cTn id="60" dur="1000"/>
                                        <p:tgtEl>
                                          <p:spTgt spid="972"/>
                                        </p:tgtEl>
                                      </p:cBhvr>
                                    </p:animEffect>
                                  </p:childTnLst>
                                </p:cTn>
                              </p:par>
                              <p:par>
                                <p:cTn id="61" presetID="10"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animEffect transition="in" filter="fade">
                                      <p:cBhvr>
                                        <p:cTn id="63" dur="1000"/>
                                        <p:tgtEl>
                                          <p:spTgt spid="978"/>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983"/>
                                        </p:tgtEl>
                                        <p:attrNameLst>
                                          <p:attrName>style.visibility</p:attrName>
                                        </p:attrNameLst>
                                      </p:cBhvr>
                                      <p:to>
                                        <p:strVal val="visible"/>
                                      </p:to>
                                    </p:set>
                                    <p:anim calcmode="lin" valueType="num">
                                      <p:cBhvr additive="base">
                                        <p:cTn id="68" dur="500"/>
                                        <p:tgtEl>
                                          <p:spTgt spid="983"/>
                                        </p:tgtEl>
                                        <p:attrNameLst>
                                          <p:attrName>ppt_w</p:attrName>
                                        </p:attrNameLst>
                                      </p:cBhvr>
                                      <p:tavLst>
                                        <p:tav tm="0">
                                          <p:val>
                                            <p:fltVal val="0"/>
                                          </p:val>
                                        </p:tav>
                                        <p:tav tm="100000">
                                          <p:val>
                                            <p:strVal val="#ppt_w"/>
                                          </p:val>
                                        </p:tav>
                                      </p:tavLst>
                                    </p:anim>
                                    <p:anim calcmode="lin" valueType="num">
                                      <p:cBhvr additive="base">
                                        <p:cTn id="69" dur="500"/>
                                        <p:tgtEl>
                                          <p:spTgt spid="983"/>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984"/>
                                        </p:tgtEl>
                                        <p:attrNameLst>
                                          <p:attrName>style.visibility</p:attrName>
                                        </p:attrNameLst>
                                      </p:cBhvr>
                                      <p:to>
                                        <p:strVal val="visible"/>
                                      </p:to>
                                    </p:set>
                                    <p:anim calcmode="lin" valueType="num">
                                      <p:cBhvr additive="base">
                                        <p:cTn id="74" dur="500"/>
                                        <p:tgtEl>
                                          <p:spTgt spid="984"/>
                                        </p:tgtEl>
                                        <p:attrNameLst>
                                          <p:attrName>ppt_w</p:attrName>
                                        </p:attrNameLst>
                                      </p:cBhvr>
                                      <p:tavLst>
                                        <p:tav tm="0">
                                          <p:val>
                                            <p:fltVal val="0"/>
                                          </p:val>
                                        </p:tav>
                                        <p:tav tm="100000">
                                          <p:val>
                                            <p:strVal val="#ppt_w"/>
                                          </p:val>
                                        </p:tav>
                                      </p:tavLst>
                                    </p:anim>
                                    <p:anim calcmode="lin" valueType="num">
                                      <p:cBhvr additive="base">
                                        <p:cTn id="75" dur="500"/>
                                        <p:tgtEl>
                                          <p:spTgt spid="984"/>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985"/>
                                        </p:tgtEl>
                                        <p:attrNameLst>
                                          <p:attrName>style.visibility</p:attrName>
                                        </p:attrNameLst>
                                      </p:cBhvr>
                                      <p:to>
                                        <p:strVal val="visible"/>
                                      </p:to>
                                    </p:set>
                                    <p:anim calcmode="lin" valueType="num">
                                      <p:cBhvr additive="base">
                                        <p:cTn id="80" dur="500"/>
                                        <p:tgtEl>
                                          <p:spTgt spid="985"/>
                                        </p:tgtEl>
                                        <p:attrNameLst>
                                          <p:attrName>ppt_w</p:attrName>
                                        </p:attrNameLst>
                                      </p:cBhvr>
                                      <p:tavLst>
                                        <p:tav tm="0">
                                          <p:val>
                                            <p:fltVal val="0"/>
                                          </p:val>
                                        </p:tav>
                                        <p:tav tm="100000">
                                          <p:val>
                                            <p:strVal val="#ppt_w"/>
                                          </p:val>
                                        </p:tav>
                                      </p:tavLst>
                                    </p:anim>
                                    <p:anim calcmode="lin" valueType="num">
                                      <p:cBhvr additive="base">
                                        <p:cTn id="81" dur="500"/>
                                        <p:tgtEl>
                                          <p:spTgt spid="985"/>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009"/>
                                        </p:tgtEl>
                                        <p:attrNameLst>
                                          <p:attrName>style.visibility</p:attrName>
                                        </p:attrNameLst>
                                      </p:cBhvr>
                                      <p:to>
                                        <p:strVal val="visible"/>
                                      </p:to>
                                    </p:set>
                                    <p:anim calcmode="lin" valueType="num">
                                      <p:cBhvr additive="base">
                                        <p:cTn id="86" dur="500"/>
                                        <p:tgtEl>
                                          <p:spTgt spid="1009"/>
                                        </p:tgtEl>
                                        <p:attrNameLst>
                                          <p:attrName>ppt_w</p:attrName>
                                        </p:attrNameLst>
                                      </p:cBhvr>
                                      <p:tavLst>
                                        <p:tav tm="0">
                                          <p:val>
                                            <p:fltVal val="0"/>
                                          </p:val>
                                        </p:tav>
                                        <p:tav tm="100000">
                                          <p:val>
                                            <p:strVal val="#ppt_w"/>
                                          </p:val>
                                        </p:tav>
                                      </p:tavLst>
                                    </p:anim>
                                    <p:anim calcmode="lin" valueType="num">
                                      <p:cBhvr additive="base">
                                        <p:cTn id="87" dur="500"/>
                                        <p:tgtEl>
                                          <p:spTgt spid="1009"/>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011"/>
                                        </p:tgtEl>
                                        <p:attrNameLst>
                                          <p:attrName>style.visibility</p:attrName>
                                        </p:attrNameLst>
                                      </p:cBhvr>
                                      <p:to>
                                        <p:strVal val="visible"/>
                                      </p:to>
                                    </p:set>
                                    <p:anim calcmode="lin" valueType="num">
                                      <p:cBhvr additive="base">
                                        <p:cTn id="90" dur="500"/>
                                        <p:tgtEl>
                                          <p:spTgt spid="1011"/>
                                        </p:tgtEl>
                                        <p:attrNameLst>
                                          <p:attrName>ppt_w</p:attrName>
                                        </p:attrNameLst>
                                      </p:cBhvr>
                                      <p:tavLst>
                                        <p:tav tm="0">
                                          <p:val>
                                            <p:fltVal val="0"/>
                                          </p:val>
                                        </p:tav>
                                        <p:tav tm="100000">
                                          <p:val>
                                            <p:strVal val="#ppt_w"/>
                                          </p:val>
                                        </p:tav>
                                      </p:tavLst>
                                    </p:anim>
                                    <p:anim calcmode="lin" valueType="num">
                                      <p:cBhvr additive="base">
                                        <p:cTn id="91" dur="500"/>
                                        <p:tgtEl>
                                          <p:spTgt spid="1011"/>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1010"/>
                                        </p:tgtEl>
                                        <p:attrNameLst>
                                          <p:attrName>style.visibility</p:attrName>
                                        </p:attrNameLst>
                                      </p:cBhvr>
                                      <p:to>
                                        <p:strVal val="visible"/>
                                      </p:to>
                                    </p:set>
                                    <p:anim calcmode="lin" valueType="num">
                                      <p:cBhvr additive="base">
                                        <p:cTn id="94" dur="500"/>
                                        <p:tgtEl>
                                          <p:spTgt spid="1010"/>
                                        </p:tgtEl>
                                        <p:attrNameLst>
                                          <p:attrName>ppt_w</p:attrName>
                                        </p:attrNameLst>
                                      </p:cBhvr>
                                      <p:tavLst>
                                        <p:tav tm="0">
                                          <p:val>
                                            <p:fltVal val="0"/>
                                          </p:val>
                                        </p:tav>
                                        <p:tav tm="100000">
                                          <p:val>
                                            <p:strVal val="#ppt_w"/>
                                          </p:val>
                                        </p:tav>
                                      </p:tavLst>
                                    </p:anim>
                                    <p:anim calcmode="lin" valueType="num">
                                      <p:cBhvr additive="base">
                                        <p:cTn id="95" dur="500"/>
                                        <p:tgtEl>
                                          <p:spTgt spid="1010"/>
                                        </p:tgtEl>
                                        <p:attrNameLst>
                                          <p:attrName>ppt_h</p:attrName>
                                        </p:attrNameLst>
                                      </p:cBhvr>
                                      <p:tavLst>
                                        <p:tav tm="0">
                                          <p:val>
                                            <p:fltVal val="0"/>
                                          </p:val>
                                        </p:tav>
                                        <p:tav tm="100000">
                                          <p:val>
                                            <p:strVal val="#ppt_h"/>
                                          </p:val>
                                        </p:tav>
                                      </p:tavLst>
                                    </p:anim>
                                  </p:childTnLst>
                                </p:cTn>
                              </p:par>
                              <p:par>
                                <p:cTn id="96" presetID="10" presetClass="entr" presetSubtype="0" fill="hold" nodeType="withEffect">
                                  <p:stCondLst>
                                    <p:cond delay="0"/>
                                  </p:stCondLst>
                                  <p:childTnLst>
                                    <p:set>
                                      <p:cBhvr>
                                        <p:cTn id="97" dur="1" fill="hold">
                                          <p:stCondLst>
                                            <p:cond delay="0"/>
                                          </p:stCondLst>
                                        </p:cTn>
                                        <p:tgtEl>
                                          <p:spTgt spid="1006"/>
                                        </p:tgtEl>
                                        <p:attrNameLst>
                                          <p:attrName>style.visibility</p:attrName>
                                        </p:attrNameLst>
                                      </p:cBhvr>
                                      <p:to>
                                        <p:strVal val="visible"/>
                                      </p:to>
                                    </p:set>
                                    <p:animEffect transition="in" filter="fade">
                                      <p:cBhvr>
                                        <p:cTn id="98" dur="1000"/>
                                        <p:tgtEl>
                                          <p:spTgt spid="1006"/>
                                        </p:tgtEl>
                                      </p:cBhvr>
                                    </p:animEffec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967"/>
                                        </p:tgtEl>
                                        <p:attrNameLst>
                                          <p:attrName>style.visibility</p:attrName>
                                        </p:attrNameLst>
                                      </p:cBhvr>
                                      <p:to>
                                        <p:strVal val="visible"/>
                                      </p:to>
                                    </p:set>
                                    <p:anim calcmode="lin" valueType="num">
                                      <p:cBhvr additive="base">
                                        <p:cTn id="103" dur="500"/>
                                        <p:tgtEl>
                                          <p:spTgt spid="967"/>
                                        </p:tgtEl>
                                        <p:attrNameLst>
                                          <p:attrName>ppt_w</p:attrName>
                                        </p:attrNameLst>
                                      </p:cBhvr>
                                      <p:tavLst>
                                        <p:tav tm="0">
                                          <p:val>
                                            <p:fltVal val="0"/>
                                          </p:val>
                                        </p:tav>
                                        <p:tav tm="100000">
                                          <p:val>
                                            <p:strVal val="#ppt_w"/>
                                          </p:val>
                                        </p:tav>
                                      </p:tavLst>
                                    </p:anim>
                                    <p:anim calcmode="lin" valueType="num">
                                      <p:cBhvr additive="base">
                                        <p:cTn id="104" dur="500"/>
                                        <p:tgtEl>
                                          <p:spTgt spid="967"/>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988"/>
                                        </p:tgtEl>
                                        <p:attrNameLst>
                                          <p:attrName>style.visibility</p:attrName>
                                        </p:attrNameLst>
                                      </p:cBhvr>
                                      <p:to>
                                        <p:strVal val="visible"/>
                                      </p:to>
                                    </p:set>
                                    <p:anim calcmode="lin" valueType="num">
                                      <p:cBhvr additive="base">
                                        <p:cTn id="109" dur="500"/>
                                        <p:tgtEl>
                                          <p:spTgt spid="988"/>
                                        </p:tgtEl>
                                        <p:attrNameLst>
                                          <p:attrName>ppt_w</p:attrName>
                                        </p:attrNameLst>
                                      </p:cBhvr>
                                      <p:tavLst>
                                        <p:tav tm="0">
                                          <p:val>
                                            <p:fltVal val="0"/>
                                          </p:val>
                                        </p:tav>
                                        <p:tav tm="100000">
                                          <p:val>
                                            <p:strVal val="#ppt_w"/>
                                          </p:val>
                                        </p:tav>
                                      </p:tavLst>
                                    </p:anim>
                                    <p:anim calcmode="lin" valueType="num">
                                      <p:cBhvr additive="base">
                                        <p:cTn id="110" dur="500"/>
                                        <p:tgtEl>
                                          <p:spTgt spid="988"/>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nodeType="clickEffect">
                                  <p:stCondLst>
                                    <p:cond delay="0"/>
                                  </p:stCondLst>
                                  <p:childTnLst>
                                    <p:set>
                                      <p:cBhvr>
                                        <p:cTn id="114" dur="1" fill="hold">
                                          <p:stCondLst>
                                            <p:cond delay="0"/>
                                          </p:stCondLst>
                                        </p:cTn>
                                        <p:tgtEl>
                                          <p:spTgt spid="986"/>
                                        </p:tgtEl>
                                        <p:attrNameLst>
                                          <p:attrName>style.visibility</p:attrName>
                                        </p:attrNameLst>
                                      </p:cBhvr>
                                      <p:to>
                                        <p:strVal val="visible"/>
                                      </p:to>
                                    </p:set>
                                    <p:anim calcmode="lin" valueType="num">
                                      <p:cBhvr additive="base">
                                        <p:cTn id="115" dur="500"/>
                                        <p:tgtEl>
                                          <p:spTgt spid="986"/>
                                        </p:tgtEl>
                                        <p:attrNameLst>
                                          <p:attrName>ppt_w</p:attrName>
                                        </p:attrNameLst>
                                      </p:cBhvr>
                                      <p:tavLst>
                                        <p:tav tm="0">
                                          <p:val>
                                            <p:fltVal val="0"/>
                                          </p:val>
                                        </p:tav>
                                        <p:tav tm="100000">
                                          <p:val>
                                            <p:strVal val="#ppt_w"/>
                                          </p:val>
                                        </p:tav>
                                      </p:tavLst>
                                    </p:anim>
                                    <p:anim calcmode="lin" valueType="num">
                                      <p:cBhvr additive="base">
                                        <p:cTn id="116" dur="500"/>
                                        <p:tgtEl>
                                          <p:spTgt spid="986"/>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987"/>
                                        </p:tgtEl>
                                        <p:attrNameLst>
                                          <p:attrName>style.visibility</p:attrName>
                                        </p:attrNameLst>
                                      </p:cBhvr>
                                      <p:to>
                                        <p:strVal val="visible"/>
                                      </p:to>
                                    </p:set>
                                    <p:anim calcmode="lin" valueType="num">
                                      <p:cBhvr additive="base">
                                        <p:cTn id="121" dur="500"/>
                                        <p:tgtEl>
                                          <p:spTgt spid="987"/>
                                        </p:tgtEl>
                                        <p:attrNameLst>
                                          <p:attrName>ppt_w</p:attrName>
                                        </p:attrNameLst>
                                      </p:cBhvr>
                                      <p:tavLst>
                                        <p:tav tm="0">
                                          <p:val>
                                            <p:fltVal val="0"/>
                                          </p:val>
                                        </p:tav>
                                        <p:tav tm="100000">
                                          <p:val>
                                            <p:strVal val="#ppt_w"/>
                                          </p:val>
                                        </p:tav>
                                      </p:tavLst>
                                    </p:anim>
                                    <p:anim calcmode="lin" valueType="num">
                                      <p:cBhvr additive="base">
                                        <p:cTn id="122" dur="500"/>
                                        <p:tgtEl>
                                          <p:spTgt spid="987"/>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968"/>
                                        </p:tgtEl>
                                        <p:attrNameLst>
                                          <p:attrName>style.visibility</p:attrName>
                                        </p:attrNameLst>
                                      </p:cBhvr>
                                      <p:to>
                                        <p:strVal val="visible"/>
                                      </p:to>
                                    </p:set>
                                    <p:anim calcmode="lin" valueType="num">
                                      <p:cBhvr additive="base">
                                        <p:cTn id="127" dur="500"/>
                                        <p:tgtEl>
                                          <p:spTgt spid="968"/>
                                        </p:tgtEl>
                                        <p:attrNameLst>
                                          <p:attrName>ppt_w</p:attrName>
                                        </p:attrNameLst>
                                      </p:cBhvr>
                                      <p:tavLst>
                                        <p:tav tm="0">
                                          <p:val>
                                            <p:fltVal val="0"/>
                                          </p:val>
                                        </p:tav>
                                        <p:tav tm="100000">
                                          <p:val>
                                            <p:strVal val="#ppt_w"/>
                                          </p:val>
                                        </p:tav>
                                      </p:tavLst>
                                    </p:anim>
                                    <p:anim calcmode="lin" valueType="num">
                                      <p:cBhvr additive="base">
                                        <p:cTn id="128" dur="500"/>
                                        <p:tgtEl>
                                          <p:spTgt spid="968"/>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989"/>
                                        </p:tgtEl>
                                        <p:attrNameLst>
                                          <p:attrName>style.visibility</p:attrName>
                                        </p:attrNameLst>
                                      </p:cBhvr>
                                      <p:to>
                                        <p:strVal val="visible"/>
                                      </p:to>
                                    </p:set>
                                    <p:anim calcmode="lin" valueType="num">
                                      <p:cBhvr additive="base">
                                        <p:cTn id="133" dur="1000"/>
                                        <p:tgtEl>
                                          <p:spTgt spid="989"/>
                                        </p:tgtEl>
                                        <p:attrNameLst>
                                          <p:attrName>ppt_x</p:attrName>
                                        </p:attrNameLst>
                                      </p:cBhvr>
                                      <p:tavLst>
                                        <p:tav tm="0">
                                          <p:val>
                                            <p:strVal val="#ppt_x+1"/>
                                          </p:val>
                                        </p:tav>
                                        <p:tav tm="100000">
                                          <p:val>
                                            <p:strVal val="#ppt_x"/>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2" fill="hold" nodeType="clickEffect">
                                  <p:stCondLst>
                                    <p:cond delay="0"/>
                                  </p:stCondLst>
                                  <p:childTnLst>
                                    <p:set>
                                      <p:cBhvr>
                                        <p:cTn id="137" dur="1" fill="hold">
                                          <p:stCondLst>
                                            <p:cond delay="0"/>
                                          </p:stCondLst>
                                        </p:cTn>
                                        <p:tgtEl>
                                          <p:spTgt spid="996"/>
                                        </p:tgtEl>
                                        <p:attrNameLst>
                                          <p:attrName>style.visibility</p:attrName>
                                        </p:attrNameLst>
                                      </p:cBhvr>
                                      <p:to>
                                        <p:strVal val="visible"/>
                                      </p:to>
                                    </p:set>
                                    <p:anim calcmode="lin" valueType="num">
                                      <p:cBhvr additive="base">
                                        <p:cTn id="138" dur="500"/>
                                        <p:tgtEl>
                                          <p:spTgt spid="996"/>
                                        </p:tgtEl>
                                        <p:attrNameLst>
                                          <p:attrName>ppt_x</p:attrName>
                                        </p:attrNameLst>
                                      </p:cBhvr>
                                      <p:tavLst>
                                        <p:tav tm="0">
                                          <p:val>
                                            <p:strVal val="#ppt_x+1"/>
                                          </p:val>
                                        </p:tav>
                                        <p:tav tm="100000">
                                          <p:val>
                                            <p:strVal val="#ppt_x"/>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003"/>
                                        </p:tgtEl>
                                        <p:attrNameLst>
                                          <p:attrName>style.visibility</p:attrName>
                                        </p:attrNameLst>
                                      </p:cBhvr>
                                      <p:to>
                                        <p:strVal val="visible"/>
                                      </p:to>
                                    </p:set>
                                    <p:animEffect transition="in" filter="fade">
                                      <p:cBhvr>
                                        <p:cTn id="143" dur="1000"/>
                                        <p:tgtEl>
                                          <p:spTgt spid="1003"/>
                                        </p:tgtEl>
                                      </p:cBhvr>
                                    </p:animEffect>
                                  </p:childTnLst>
                                </p:cTn>
                              </p:par>
                            </p:childTnLst>
                          </p:cTn>
                        </p:par>
                      </p:childTnLst>
                    </p:cTn>
                  </p:par>
                  <p:par>
                    <p:cTn id="144" fill="hold">
                      <p:stCondLst>
                        <p:cond delay="indefinite"/>
                      </p:stCondLst>
                      <p:childTnLst>
                        <p:par>
                          <p:cTn id="145" fill="hold">
                            <p:stCondLst>
                              <p:cond delay="0"/>
                            </p:stCondLst>
                            <p:childTnLst>
                              <p:par>
                                <p:cTn id="146" presetID="23" presetClass="entr" presetSubtype="16" fill="hold" nodeType="clickEffect">
                                  <p:stCondLst>
                                    <p:cond delay="0"/>
                                  </p:stCondLst>
                                  <p:childTnLst>
                                    <p:set>
                                      <p:cBhvr>
                                        <p:cTn id="147" dur="1" fill="hold">
                                          <p:stCondLst>
                                            <p:cond delay="0"/>
                                          </p:stCondLst>
                                        </p:cTn>
                                        <p:tgtEl>
                                          <p:spTgt spid="1005"/>
                                        </p:tgtEl>
                                        <p:attrNameLst>
                                          <p:attrName>style.visibility</p:attrName>
                                        </p:attrNameLst>
                                      </p:cBhvr>
                                      <p:to>
                                        <p:strVal val="visible"/>
                                      </p:to>
                                    </p:set>
                                    <p:anim calcmode="lin" valueType="num">
                                      <p:cBhvr additive="base">
                                        <p:cTn id="148" dur="500"/>
                                        <p:tgtEl>
                                          <p:spTgt spid="1005"/>
                                        </p:tgtEl>
                                        <p:attrNameLst>
                                          <p:attrName>ppt_w</p:attrName>
                                        </p:attrNameLst>
                                      </p:cBhvr>
                                      <p:tavLst>
                                        <p:tav tm="0">
                                          <p:val>
                                            <p:fltVal val="0"/>
                                          </p:val>
                                        </p:tav>
                                        <p:tav tm="100000">
                                          <p:val>
                                            <p:strVal val="#ppt_w"/>
                                          </p:val>
                                        </p:tav>
                                      </p:tavLst>
                                    </p:anim>
                                    <p:anim calcmode="lin" valueType="num">
                                      <p:cBhvr additive="base">
                                        <p:cTn id="149" dur="500"/>
                                        <p:tgtEl>
                                          <p:spTgt spid="1005"/>
                                        </p:tgtEl>
                                        <p:attrNameLst>
                                          <p:attrName>ppt_h</p:attrName>
                                        </p:attrNameLst>
                                      </p:cBhvr>
                                      <p:tavLst>
                                        <p:tav tm="0">
                                          <p:val>
                                            <p:fltVal val="0"/>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1004"/>
                                        </p:tgtEl>
                                        <p:attrNameLst>
                                          <p:attrName>style.visibility</p:attrName>
                                        </p:attrNameLst>
                                      </p:cBhvr>
                                      <p:to>
                                        <p:strVal val="visible"/>
                                      </p:to>
                                    </p:set>
                                    <p:anim calcmode="lin" valueType="num">
                                      <p:cBhvr additive="base">
                                        <p:cTn id="154" dur="500"/>
                                        <p:tgtEl>
                                          <p:spTgt spid="1004"/>
                                        </p:tgtEl>
                                        <p:attrNameLst>
                                          <p:attrName>ppt_w</p:attrName>
                                        </p:attrNameLst>
                                      </p:cBhvr>
                                      <p:tavLst>
                                        <p:tav tm="0">
                                          <p:val>
                                            <p:fltVal val="0"/>
                                          </p:val>
                                        </p:tav>
                                        <p:tav tm="100000">
                                          <p:val>
                                            <p:strVal val="#ppt_w"/>
                                          </p:val>
                                        </p:tav>
                                      </p:tavLst>
                                    </p:anim>
                                    <p:anim calcmode="lin" valueType="num">
                                      <p:cBhvr additive="base">
                                        <p:cTn id="155" dur="500"/>
                                        <p:tgtEl>
                                          <p:spTgt spid="1004"/>
                                        </p:tgtEl>
                                        <p:attrNameLst>
                                          <p:attrName>ppt_h</p:attrName>
                                        </p:attrNameLst>
                                      </p:cBhvr>
                                      <p:tavLst>
                                        <p:tav tm="0">
                                          <p:val>
                                            <p:fltVal val="0"/>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3" presetClass="entr" presetSubtype="16" fill="hold" nodeType="clickEffect">
                                  <p:stCondLst>
                                    <p:cond delay="0"/>
                                  </p:stCondLst>
                                  <p:childTnLst>
                                    <p:set>
                                      <p:cBhvr>
                                        <p:cTn id="159" dur="1" fill="hold">
                                          <p:stCondLst>
                                            <p:cond delay="0"/>
                                          </p:stCondLst>
                                        </p:cTn>
                                        <p:tgtEl>
                                          <p:spTgt spid="966"/>
                                        </p:tgtEl>
                                        <p:attrNameLst>
                                          <p:attrName>style.visibility</p:attrName>
                                        </p:attrNameLst>
                                      </p:cBhvr>
                                      <p:to>
                                        <p:strVal val="visible"/>
                                      </p:to>
                                    </p:set>
                                    <p:anim calcmode="lin" valueType="num">
                                      <p:cBhvr additive="base">
                                        <p:cTn id="160" dur="500"/>
                                        <p:tgtEl>
                                          <p:spTgt spid="966"/>
                                        </p:tgtEl>
                                        <p:attrNameLst>
                                          <p:attrName>ppt_w</p:attrName>
                                        </p:attrNameLst>
                                      </p:cBhvr>
                                      <p:tavLst>
                                        <p:tav tm="0">
                                          <p:val>
                                            <p:fltVal val="0"/>
                                          </p:val>
                                        </p:tav>
                                        <p:tav tm="100000">
                                          <p:val>
                                            <p:strVal val="#ppt_w"/>
                                          </p:val>
                                        </p:tav>
                                      </p:tavLst>
                                    </p:anim>
                                    <p:anim calcmode="lin" valueType="num">
                                      <p:cBhvr additive="base">
                                        <p:cTn id="161" dur="500"/>
                                        <p:tgtEl>
                                          <p:spTgt spid="966"/>
                                        </p:tgtEl>
                                        <p:attrNameLst>
                                          <p:attrName>ppt_h</p:attrName>
                                        </p:attrNameLst>
                                      </p:cBhvr>
                                      <p:tavLst>
                                        <p:tav tm="0">
                                          <p:val>
                                            <p:fltVal val="0"/>
                                          </p:val>
                                        </p:tav>
                                        <p:tav tm="100000">
                                          <p:val>
                                            <p:strVal val="#ppt_h"/>
                                          </p:val>
                                        </p:tav>
                                      </p:tavLst>
                                    </p:anim>
                                  </p:childTnLst>
                                </p:cTn>
                              </p:par>
                              <p:par>
                                <p:cTn id="162" presetID="23" presetClass="entr" presetSubtype="16" fill="hold" nodeType="withEffect">
                                  <p:stCondLst>
                                    <p:cond delay="0"/>
                                  </p:stCondLst>
                                  <p:childTnLst>
                                    <p:set>
                                      <p:cBhvr>
                                        <p:cTn id="163" dur="1" fill="hold">
                                          <p:stCondLst>
                                            <p:cond delay="0"/>
                                          </p:stCondLst>
                                        </p:cTn>
                                        <p:tgtEl>
                                          <p:spTgt spid="1012"/>
                                        </p:tgtEl>
                                        <p:attrNameLst>
                                          <p:attrName>style.visibility</p:attrName>
                                        </p:attrNameLst>
                                      </p:cBhvr>
                                      <p:to>
                                        <p:strVal val="visible"/>
                                      </p:to>
                                    </p:set>
                                    <p:anim calcmode="lin" valueType="num">
                                      <p:cBhvr additive="base">
                                        <p:cTn id="164" dur="500"/>
                                        <p:tgtEl>
                                          <p:spTgt spid="1012"/>
                                        </p:tgtEl>
                                        <p:attrNameLst>
                                          <p:attrName>ppt_w</p:attrName>
                                        </p:attrNameLst>
                                      </p:cBhvr>
                                      <p:tavLst>
                                        <p:tav tm="0">
                                          <p:val>
                                            <p:fltVal val="0"/>
                                          </p:val>
                                        </p:tav>
                                        <p:tav tm="100000">
                                          <p:val>
                                            <p:strVal val="#ppt_w"/>
                                          </p:val>
                                        </p:tav>
                                      </p:tavLst>
                                    </p:anim>
                                    <p:anim calcmode="lin" valueType="num">
                                      <p:cBhvr additive="base">
                                        <p:cTn id="165" dur="500"/>
                                        <p:tgtEl>
                                          <p:spTgt spid="1012"/>
                                        </p:tgtEl>
                                        <p:attrNameLst>
                                          <p:attrName>ppt_h</p:attrName>
                                        </p:attrNameLst>
                                      </p:cBhvr>
                                      <p:tavLst>
                                        <p:tav tm="0">
                                          <p:val>
                                            <p:fltVal val="0"/>
                                          </p:val>
                                        </p:tav>
                                        <p:tav tm="100000">
                                          <p:val>
                                            <p:strVal val="#ppt_h"/>
                                          </p:val>
                                        </p:tav>
                                      </p:tavLst>
                                    </p:anim>
                                  </p:childTnLst>
                                </p:cTn>
                              </p:par>
                              <p:par>
                                <p:cTn id="166" presetID="23" presetClass="entr" presetSubtype="16" fill="hold" nodeType="withEffect">
                                  <p:stCondLst>
                                    <p:cond delay="0"/>
                                  </p:stCondLst>
                                  <p:childTnLst>
                                    <p:set>
                                      <p:cBhvr>
                                        <p:cTn id="167" dur="1" fill="hold">
                                          <p:stCondLst>
                                            <p:cond delay="0"/>
                                          </p:stCondLst>
                                        </p:cTn>
                                        <p:tgtEl>
                                          <p:spTgt spid="1013"/>
                                        </p:tgtEl>
                                        <p:attrNameLst>
                                          <p:attrName>style.visibility</p:attrName>
                                        </p:attrNameLst>
                                      </p:cBhvr>
                                      <p:to>
                                        <p:strVal val="visible"/>
                                      </p:to>
                                    </p:set>
                                    <p:anim calcmode="lin" valueType="num">
                                      <p:cBhvr additive="base">
                                        <p:cTn id="168" dur="500"/>
                                        <p:tgtEl>
                                          <p:spTgt spid="1013"/>
                                        </p:tgtEl>
                                        <p:attrNameLst>
                                          <p:attrName>ppt_w</p:attrName>
                                        </p:attrNameLst>
                                      </p:cBhvr>
                                      <p:tavLst>
                                        <p:tav tm="0">
                                          <p:val>
                                            <p:fltVal val="0"/>
                                          </p:val>
                                        </p:tav>
                                        <p:tav tm="100000">
                                          <p:val>
                                            <p:strVal val="#ppt_w"/>
                                          </p:val>
                                        </p:tav>
                                      </p:tavLst>
                                    </p:anim>
                                    <p:anim calcmode="lin" valueType="num">
                                      <p:cBhvr additive="base">
                                        <p:cTn id="169" dur="500"/>
                                        <p:tgtEl>
                                          <p:spTgt spid="1013"/>
                                        </p:tgtEl>
                                        <p:attrNameLst>
                                          <p:attrName>ppt_h</p:attrName>
                                        </p:attrNameLst>
                                      </p:cBhvr>
                                      <p:tavLst>
                                        <p:tav tm="0">
                                          <p:val>
                                            <p:fltVal val="0"/>
                                          </p:val>
                                        </p:tav>
                                        <p:tav tm="100000">
                                          <p:val>
                                            <p:strVal val="#ppt_h"/>
                                          </p:val>
                                        </p:tav>
                                      </p:tavLst>
                                    </p:anim>
                                  </p:childTnLst>
                                </p:cTn>
                              </p:par>
                              <p:par>
                                <p:cTn id="170" presetID="23" presetClass="entr" presetSubtype="16" fill="hold" nodeType="withEffect">
                                  <p:stCondLst>
                                    <p:cond delay="0"/>
                                  </p:stCondLst>
                                  <p:childTnLst>
                                    <p:set>
                                      <p:cBhvr>
                                        <p:cTn id="171" dur="1" fill="hold">
                                          <p:stCondLst>
                                            <p:cond delay="0"/>
                                          </p:stCondLst>
                                        </p:cTn>
                                        <p:tgtEl>
                                          <p:spTgt spid="1014"/>
                                        </p:tgtEl>
                                        <p:attrNameLst>
                                          <p:attrName>style.visibility</p:attrName>
                                        </p:attrNameLst>
                                      </p:cBhvr>
                                      <p:to>
                                        <p:strVal val="visible"/>
                                      </p:to>
                                    </p:set>
                                    <p:anim calcmode="lin" valueType="num">
                                      <p:cBhvr additive="base">
                                        <p:cTn id="172" dur="500"/>
                                        <p:tgtEl>
                                          <p:spTgt spid="1014"/>
                                        </p:tgtEl>
                                        <p:attrNameLst>
                                          <p:attrName>ppt_w</p:attrName>
                                        </p:attrNameLst>
                                      </p:cBhvr>
                                      <p:tavLst>
                                        <p:tav tm="0">
                                          <p:val>
                                            <p:fltVal val="0"/>
                                          </p:val>
                                        </p:tav>
                                        <p:tav tm="100000">
                                          <p:val>
                                            <p:strVal val="#ppt_w"/>
                                          </p:val>
                                        </p:tav>
                                      </p:tavLst>
                                    </p:anim>
                                    <p:anim calcmode="lin" valueType="num">
                                      <p:cBhvr additive="base">
                                        <p:cTn id="173" dur="500"/>
                                        <p:tgtEl>
                                          <p:spTgt spid="1014"/>
                                        </p:tgtEl>
                                        <p:attrNameLst>
                                          <p:attrName>ppt_h</p:attrName>
                                        </p:attrNameLst>
                                      </p:cBhvr>
                                      <p:tavLst>
                                        <p:tav tm="0">
                                          <p:val>
                                            <p:fltVal val="0"/>
                                          </p:val>
                                        </p:tav>
                                        <p:tav tm="100000">
                                          <p:val>
                                            <p:strVal val="#ppt_h"/>
                                          </p:val>
                                        </p:tav>
                                      </p:tavLst>
                                    </p:anim>
                                  </p:childTnLst>
                                </p:cTn>
                              </p:par>
                              <p:par>
                                <p:cTn id="174" presetID="23" presetClass="entr" presetSubtype="16" fill="hold" nodeType="withEffect">
                                  <p:stCondLst>
                                    <p:cond delay="0"/>
                                  </p:stCondLst>
                                  <p:childTnLst>
                                    <p:set>
                                      <p:cBhvr>
                                        <p:cTn id="175" dur="1" fill="hold">
                                          <p:stCondLst>
                                            <p:cond delay="0"/>
                                          </p:stCondLst>
                                        </p:cTn>
                                        <p:tgtEl>
                                          <p:spTgt spid="1015"/>
                                        </p:tgtEl>
                                        <p:attrNameLst>
                                          <p:attrName>style.visibility</p:attrName>
                                        </p:attrNameLst>
                                      </p:cBhvr>
                                      <p:to>
                                        <p:strVal val="visible"/>
                                      </p:to>
                                    </p:set>
                                    <p:anim calcmode="lin" valueType="num">
                                      <p:cBhvr additive="base">
                                        <p:cTn id="176" dur="500"/>
                                        <p:tgtEl>
                                          <p:spTgt spid="1015"/>
                                        </p:tgtEl>
                                        <p:attrNameLst>
                                          <p:attrName>ppt_w</p:attrName>
                                        </p:attrNameLst>
                                      </p:cBhvr>
                                      <p:tavLst>
                                        <p:tav tm="0">
                                          <p:val>
                                            <p:fltVal val="0"/>
                                          </p:val>
                                        </p:tav>
                                        <p:tav tm="100000">
                                          <p:val>
                                            <p:strVal val="#ppt_w"/>
                                          </p:val>
                                        </p:tav>
                                      </p:tavLst>
                                    </p:anim>
                                    <p:anim calcmode="lin" valueType="num">
                                      <p:cBhvr additive="base">
                                        <p:cTn id="177" dur="500"/>
                                        <p:tgtEl>
                                          <p:spTgt spid="1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38"/>
          <p:cNvGrpSpPr/>
          <p:nvPr/>
        </p:nvGrpSpPr>
        <p:grpSpPr>
          <a:xfrm>
            <a:off x="9055676" y="0"/>
            <a:ext cx="3136324" cy="6858000"/>
            <a:chOff x="9055676" y="0"/>
            <a:chExt cx="3136324" cy="6858000"/>
          </a:xfrm>
        </p:grpSpPr>
        <p:sp>
          <p:nvSpPr>
            <p:cNvPr id="1021" name="Google Shape;1021;p3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2" name="Google Shape;1022;p3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3" name="Google Shape;1023;p3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4" name="Google Shape;1024;p3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5" name="Google Shape;1025;p3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026" name="Google Shape;1026;p38"/>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1027" name="Google Shape;1027;p38"/>
          <p:cNvSpPr txBox="1"/>
          <p:nvPr/>
        </p:nvSpPr>
        <p:spPr>
          <a:xfrm>
            <a:off x="457200" y="304800"/>
            <a:ext cx="815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5.nhận biết các dung dịch mất nhãn</a:t>
            </a:r>
          </a:p>
        </p:txBody>
      </p:sp>
      <p:grpSp>
        <p:nvGrpSpPr>
          <p:cNvPr id="1028" name="Google Shape;1028;p38"/>
          <p:cNvGrpSpPr/>
          <p:nvPr/>
        </p:nvGrpSpPr>
        <p:grpSpPr>
          <a:xfrm>
            <a:off x="752659" y="838866"/>
            <a:ext cx="7333881" cy="6018467"/>
            <a:chOff x="752659" y="666"/>
            <a:chExt cx="7333881" cy="6018467"/>
          </a:xfrm>
        </p:grpSpPr>
        <p:sp>
          <p:nvSpPr>
            <p:cNvPr id="1029" name="Google Shape;1029;p38"/>
            <p:cNvSpPr/>
            <p:nvPr/>
          </p:nvSpPr>
          <p:spPr>
            <a:xfrm>
              <a:off x="5825110" y="3460384"/>
              <a:ext cx="189203" cy="828890"/>
            </a:xfrm>
            <a:custGeom>
              <a:avLst/>
              <a:gdLst/>
              <a:ahLst/>
              <a:cxnLst/>
              <a:rect l="l" t="t" r="r" b="b"/>
              <a:pathLst>
                <a:path w="120000" h="120000" extrusionOk="0">
                  <a:moveTo>
                    <a:pt x="120000" y="0"/>
                  </a:moveTo>
                  <a:lnTo>
                    <a:pt x="120000" y="120000"/>
                  </a:lnTo>
                  <a:lnTo>
                    <a:pt x="0" y="120000"/>
                  </a:lnTo>
                </a:path>
              </a:pathLst>
            </a:custGeom>
            <a:noFill/>
            <a:ln w="12700" cap="flat" cmpd="sng">
              <a:solidFill>
                <a:schemeClr val="accent4"/>
              </a:solidFill>
              <a:prstDash val="solid"/>
              <a:miter lim="800000"/>
              <a:headEnd type="none" w="sm" len="sm"/>
              <a:tailEnd type="none" w="sm" len="sm"/>
            </a:ln>
          </p:spPr>
        </p:sp>
        <p:sp>
          <p:nvSpPr>
            <p:cNvPr id="1030" name="Google Shape;1030;p38"/>
            <p:cNvSpPr/>
            <p:nvPr/>
          </p:nvSpPr>
          <p:spPr>
            <a:xfrm>
              <a:off x="6014313" y="3460384"/>
              <a:ext cx="270290" cy="2108265"/>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4"/>
              </a:solidFill>
              <a:prstDash val="solid"/>
              <a:miter lim="800000"/>
              <a:headEnd type="none" w="sm" len="sm"/>
              <a:tailEnd type="none" w="sm" len="sm"/>
            </a:ln>
          </p:spPr>
        </p:sp>
        <p:sp>
          <p:nvSpPr>
            <p:cNvPr id="1031" name="Google Shape;1031;p38"/>
            <p:cNvSpPr/>
            <p:nvPr/>
          </p:nvSpPr>
          <p:spPr>
            <a:xfrm>
              <a:off x="3833970" y="2181009"/>
              <a:ext cx="2180343"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3"/>
              </a:solidFill>
              <a:prstDash val="solid"/>
              <a:miter lim="800000"/>
              <a:headEnd type="none" w="sm" len="sm"/>
              <a:tailEnd type="none" w="sm" len="sm"/>
            </a:ln>
          </p:spPr>
        </p:sp>
        <p:sp>
          <p:nvSpPr>
            <p:cNvPr id="1032" name="Google Shape;1032;p38"/>
            <p:cNvSpPr/>
            <p:nvPr/>
          </p:nvSpPr>
          <p:spPr>
            <a:xfrm>
              <a:off x="3788250" y="2181009"/>
              <a:ext cx="91440" cy="378406"/>
            </a:xfrm>
            <a:custGeom>
              <a:avLst/>
              <a:gdLst/>
              <a:ahLst/>
              <a:cxnLst/>
              <a:rect l="l" t="t" r="r" b="b"/>
              <a:pathLst>
                <a:path w="120000" h="120000" extrusionOk="0">
                  <a:moveTo>
                    <a:pt x="60000" y="0"/>
                  </a:moveTo>
                  <a:lnTo>
                    <a:pt x="60000" y="120000"/>
                  </a:lnTo>
                </a:path>
              </a:pathLst>
            </a:custGeom>
            <a:noFill/>
            <a:ln w="12700" cap="flat" cmpd="sng">
              <a:solidFill>
                <a:schemeClr val="accent3"/>
              </a:solidFill>
              <a:prstDash val="solid"/>
              <a:miter lim="800000"/>
              <a:headEnd type="none" w="sm" len="sm"/>
              <a:tailEnd type="none" w="sm" len="sm"/>
            </a:ln>
          </p:spPr>
        </p:sp>
        <p:sp>
          <p:nvSpPr>
            <p:cNvPr id="1033" name="Google Shape;1033;p38"/>
            <p:cNvSpPr/>
            <p:nvPr/>
          </p:nvSpPr>
          <p:spPr>
            <a:xfrm>
              <a:off x="1653627" y="2181009"/>
              <a:ext cx="2180343"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3"/>
              </a:solidFill>
              <a:prstDash val="solid"/>
              <a:miter lim="800000"/>
              <a:headEnd type="none" w="sm" len="sm"/>
              <a:tailEnd type="none" w="sm" len="sm"/>
            </a:ln>
          </p:spPr>
        </p:sp>
        <p:sp>
          <p:nvSpPr>
            <p:cNvPr id="1034" name="Google Shape;1034;p38"/>
            <p:cNvSpPr/>
            <p:nvPr/>
          </p:nvSpPr>
          <p:spPr>
            <a:xfrm>
              <a:off x="2743799" y="901634"/>
              <a:ext cx="1090171" cy="37840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chemeClr val="accent2"/>
              </a:solidFill>
              <a:prstDash val="solid"/>
              <a:miter lim="800000"/>
              <a:headEnd type="none" w="sm" len="sm"/>
              <a:tailEnd type="none" w="sm" len="sm"/>
            </a:ln>
          </p:spPr>
        </p:sp>
        <p:sp>
          <p:nvSpPr>
            <p:cNvPr id="1035" name="Google Shape;1035;p38"/>
            <p:cNvSpPr/>
            <p:nvPr/>
          </p:nvSpPr>
          <p:spPr>
            <a:xfrm>
              <a:off x="1653627" y="901634"/>
              <a:ext cx="1090171" cy="37840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2"/>
              </a:solidFill>
              <a:prstDash val="solid"/>
              <a:miter lim="800000"/>
              <a:headEnd type="none" w="sm" len="sm"/>
              <a:tailEnd type="none" w="sm" len="sm"/>
            </a:ln>
          </p:spPr>
        </p:sp>
        <p:sp>
          <p:nvSpPr>
            <p:cNvPr id="1036" name="Google Shape;1036;p38"/>
            <p:cNvSpPr/>
            <p:nvPr/>
          </p:nvSpPr>
          <p:spPr>
            <a:xfrm>
              <a:off x="1842830" y="666"/>
              <a:ext cx="1801936" cy="90096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8"/>
            <p:cNvSpPr txBox="1"/>
            <p:nvPr/>
          </p:nvSpPr>
          <p:spPr>
            <a:xfrm>
              <a:off x="1842830" y="666"/>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38" name="Google Shape;1038;p38"/>
            <p:cNvSpPr/>
            <p:nvPr/>
          </p:nvSpPr>
          <p:spPr>
            <a:xfrm>
              <a:off x="752659"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txBox="1"/>
            <p:nvPr/>
          </p:nvSpPr>
          <p:spPr>
            <a:xfrm>
              <a:off x="752659"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HNO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quỳ tím hoá đỏ</a:t>
              </a:r>
            </a:p>
          </p:txBody>
        </p:sp>
        <p:sp>
          <p:nvSpPr>
            <p:cNvPr id="1040" name="Google Shape;1040;p38"/>
            <p:cNvSpPr/>
            <p:nvPr/>
          </p:nvSpPr>
          <p:spPr>
            <a:xfrm>
              <a:off x="2933002" y="1280040"/>
              <a:ext cx="1801936" cy="9009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txBox="1"/>
            <p:nvPr/>
          </p:nvSpPr>
          <p:spPr>
            <a:xfrm>
              <a:off x="2933002" y="128004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2" name="Google Shape;1042;p38"/>
            <p:cNvSpPr/>
            <p:nvPr/>
          </p:nvSpPr>
          <p:spPr>
            <a:xfrm>
              <a:off x="752659"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txBox="1"/>
            <p:nvPr/>
          </p:nvSpPr>
          <p:spPr>
            <a:xfrm>
              <a:off x="752659"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)Sủi bọt khí</a:t>
              </a:r>
            </a:p>
          </p:txBody>
        </p:sp>
        <p:sp>
          <p:nvSpPr>
            <p:cNvPr id="1044" name="Google Shape;1044;p38"/>
            <p:cNvSpPr/>
            <p:nvPr/>
          </p:nvSpPr>
          <p:spPr>
            <a:xfrm>
              <a:off x="2933002"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txBox="1"/>
            <p:nvPr/>
          </p:nvSpPr>
          <p:spPr>
            <a:xfrm>
              <a:off x="2933002"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BaSO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a:t>
              </a: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tủa trắng</a:t>
              </a:r>
            </a:p>
          </p:txBody>
        </p:sp>
        <p:sp>
          <p:nvSpPr>
            <p:cNvPr id="1046" name="Google Shape;1046;p38"/>
            <p:cNvSpPr/>
            <p:nvPr/>
          </p:nvSpPr>
          <p:spPr>
            <a:xfrm>
              <a:off x="5113345" y="2559415"/>
              <a:ext cx="1801936" cy="900968"/>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txBox="1"/>
            <p:nvPr/>
          </p:nvSpPr>
          <p:spPr>
            <a:xfrm>
              <a:off x="5113345" y="255941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 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48" name="Google Shape;1048;p38"/>
            <p:cNvSpPr/>
            <p:nvPr/>
          </p:nvSpPr>
          <p:spPr>
            <a:xfrm>
              <a:off x="6284604" y="5118165"/>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8"/>
            <p:cNvSpPr txBox="1"/>
            <p:nvPr/>
          </p:nvSpPr>
          <p:spPr>
            <a:xfrm>
              <a:off x="6284604" y="5118165"/>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KNO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3</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50" name="Google Shape;1050;p38"/>
            <p:cNvSpPr/>
            <p:nvPr/>
          </p:nvSpPr>
          <p:spPr>
            <a:xfrm>
              <a:off x="4023173" y="3838790"/>
              <a:ext cx="1801936" cy="900968"/>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txBox="1"/>
            <p:nvPr/>
          </p:nvSpPr>
          <p:spPr>
            <a:xfrm>
              <a:off x="4023173" y="3838790"/>
              <a:ext cx="1801936" cy="900968"/>
            </a:xfrm>
            <a:prstGeom prst="rect">
              <a:avLst/>
            </a:prstGeom>
            <a:noFill/>
            <a:ln>
              <a:noFill/>
            </a:ln>
          </p:spPr>
          <p:txBody>
            <a:bodyPr spcFirstLastPara="1" wrap="square" lIns="10775" tIns="10775" rIns="10775" bIns="10775" anchor="ctr" anchorCtr="0">
              <a:noAutofit/>
            </a:bodyPr>
            <a:lstStyle/>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2</a:t>
              </a: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SO</a:t>
              </a:r>
              <a:r>
                <a:rPr lang="en-US" sz="1700" b="1" i="0" u="none" strike="noStrike" cap="none" baseline="-25000">
                  <a:solidFill>
                    <a:schemeClr val="lt1"/>
                  </a:solidFill>
                  <a:latin typeface="Arial" panose="020B0604020202020204"/>
                  <a:ea typeface="Arial" panose="020B0604020202020204"/>
                  <a:cs typeface="Arial" panose="020B0604020202020204"/>
                  <a:sym typeface="Arial" panose="020B0604020202020204"/>
                </a:rPr>
                <a:t>4</a:t>
              </a:r>
              <a:endParaRPr sz="17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700"/>
                <a:buFont typeface="Arial" panose="020B0604020202020204"/>
                <a:buNone/>
              </a:pPr>
              <a:r>
                <a:rPr lang="en-US" sz="1700" b="1" i="0" u="none" strike="noStrike" cap="none">
                  <a:solidFill>
                    <a:schemeClr val="lt1"/>
                  </a:solidFill>
                  <a:latin typeface="Arial" panose="020B0604020202020204"/>
                  <a:ea typeface="Arial" panose="020B0604020202020204"/>
                  <a:cs typeface="Arial" panose="020B0604020202020204"/>
                  <a:sym typeface="Arial" panose="020B0604020202020204"/>
                </a:rPr>
                <a:t>kết tủa trắng</a:t>
              </a:r>
            </a:p>
          </p:txBody>
        </p:sp>
      </p:grpSp>
      <p:sp>
        <p:nvSpPr>
          <p:cNvPr id="1052" name="Google Shape;1052;p38"/>
          <p:cNvSpPr txBox="1"/>
          <p:nvPr/>
        </p:nvSpPr>
        <p:spPr>
          <a:xfrm>
            <a:off x="6400800" y="4343400"/>
            <a:ext cx="1600200" cy="457200"/>
          </a:xfrm>
          <a:prstGeom prst="rect">
            <a:avLst/>
          </a:prstGeom>
          <a:solidFill>
            <a:srgbClr val="0000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panose="020B0604020202020204"/>
                <a:ea typeface="Arial" panose="020B0604020202020204"/>
                <a:cs typeface="Arial" panose="020B0604020202020204"/>
                <a:sym typeface="Arial" panose="020B0604020202020204"/>
              </a:rPr>
              <a:t>BaCl</a:t>
            </a:r>
            <a:r>
              <a:rPr lang="en-US" sz="2400" b="1" baseline="-25000">
                <a:solidFill>
                  <a:schemeClr val="lt1"/>
                </a:solidFill>
                <a:latin typeface="Arial" panose="020B0604020202020204"/>
                <a:ea typeface="Arial" panose="020B0604020202020204"/>
                <a:cs typeface="Arial" panose="020B0604020202020204"/>
                <a:sym typeface="Arial" panose="020B0604020202020204"/>
              </a:rPr>
              <a:t>2</a:t>
            </a:r>
            <a:endParaRPr sz="2400" b="1">
              <a:solidFill>
                <a:schemeClr val="lt1"/>
              </a:solidFill>
              <a:latin typeface="Arial" panose="020B0604020202020204"/>
              <a:ea typeface="Arial" panose="020B0604020202020204"/>
              <a:cs typeface="Arial" panose="020B0604020202020204"/>
              <a:sym typeface="Arial" panose="020B0604020202020204"/>
            </a:endParaRPr>
          </a:p>
        </p:txBody>
      </p:sp>
      <p:sp>
        <p:nvSpPr>
          <p:cNvPr id="1053" name="Google Shape;1053;p38"/>
          <p:cNvSpPr txBox="1"/>
          <p:nvPr/>
        </p:nvSpPr>
        <p:spPr>
          <a:xfrm>
            <a:off x="3886200" y="1828800"/>
            <a:ext cx="2819400" cy="457200"/>
          </a:xfrm>
          <a:prstGeom prst="rect">
            <a:avLst/>
          </a:prstGeom>
          <a:solidFill>
            <a:srgbClr val="CC66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panose="020B0604020202020204"/>
                <a:ea typeface="Arial" panose="020B0604020202020204"/>
                <a:cs typeface="Arial" panose="020B0604020202020204"/>
                <a:sym typeface="Arial" panose="020B0604020202020204"/>
              </a:rPr>
              <a:t>quỳ tím</a:t>
            </a:r>
          </a:p>
        </p:txBody>
      </p:sp>
      <p:sp>
        <p:nvSpPr>
          <p:cNvPr id="1054" name="Google Shape;1054;p38"/>
          <p:cNvSpPr txBox="1"/>
          <p:nvPr/>
        </p:nvSpPr>
        <p:spPr>
          <a:xfrm>
            <a:off x="5257800" y="2895600"/>
            <a:ext cx="1905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66"/>
                </a:solidFill>
                <a:latin typeface="Arial" panose="020B0604020202020204"/>
                <a:ea typeface="Arial" panose="020B0604020202020204"/>
                <a:cs typeface="Arial" panose="020B0604020202020204"/>
                <a:sym typeface="Arial" panose="020B0604020202020204"/>
              </a:rPr>
              <a:t>H</a:t>
            </a:r>
            <a:r>
              <a:rPr lang="en-US" sz="2400" b="1" baseline="-25000">
                <a:solidFill>
                  <a:srgbClr val="FF0066"/>
                </a:solidFill>
                <a:latin typeface="Arial" panose="020B0604020202020204"/>
                <a:ea typeface="Arial" panose="020B0604020202020204"/>
                <a:cs typeface="Arial" panose="020B0604020202020204"/>
                <a:sym typeface="Arial" panose="020B0604020202020204"/>
              </a:rPr>
              <a:t>2</a:t>
            </a:r>
            <a:r>
              <a:rPr lang="en-US" sz="2400" b="1">
                <a:solidFill>
                  <a:srgbClr val="FF0066"/>
                </a:solidFill>
                <a:latin typeface="Arial" panose="020B0604020202020204"/>
                <a:ea typeface="Arial" panose="020B0604020202020204"/>
                <a:cs typeface="Arial" panose="020B0604020202020204"/>
                <a:sym typeface="Arial" panose="020B0604020202020204"/>
              </a:rPr>
              <a:t>SO</a:t>
            </a:r>
            <a:r>
              <a:rPr lang="en-US" sz="2400" b="1" baseline="-25000">
                <a:solidFill>
                  <a:srgbClr val="FF0066"/>
                </a:solidFill>
                <a:latin typeface="Arial" panose="020B0604020202020204"/>
                <a:ea typeface="Arial" panose="020B0604020202020204"/>
                <a:cs typeface="Arial" panose="020B0604020202020204"/>
                <a:sym typeface="Arial" panose="020B0604020202020204"/>
              </a:rPr>
              <a:t>4</a:t>
            </a:r>
            <a:endParaRPr sz="2400" b="1">
              <a:solidFill>
                <a:srgbClr val="FF0066"/>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8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3"/>
                                        </p:tgtEl>
                                        <p:attrNameLst>
                                          <p:attrName>style.visibility</p:attrName>
                                        </p:attrNameLst>
                                      </p:cBhvr>
                                      <p:to>
                                        <p:strVal val="visible"/>
                                      </p:to>
                                    </p:set>
                                    <p:animEffect transition="in" filter="fade">
                                      <p:cBhvr>
                                        <p:cTn id="12" dur="1000"/>
                                        <p:tgtEl>
                                          <p:spTgt spid="1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1000"/>
                                        <p:tgtEl>
                                          <p:spTgt spid="1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2"/>
                                        </p:tgtEl>
                                        <p:attrNameLst>
                                          <p:attrName>style.visibility</p:attrName>
                                        </p:attrNameLst>
                                      </p:cBhvr>
                                      <p:to>
                                        <p:strVal val="visible"/>
                                      </p:to>
                                    </p:set>
                                    <p:animEffect transition="in" filter="fade">
                                      <p:cBhvr>
                                        <p:cTn id="22" dur="100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grpSp>
        <p:nvGrpSpPr>
          <p:cNvPr id="1059" name="Google Shape;1059;p39"/>
          <p:cNvGrpSpPr/>
          <p:nvPr/>
        </p:nvGrpSpPr>
        <p:grpSpPr>
          <a:xfrm>
            <a:off x="9055676" y="0"/>
            <a:ext cx="3136324" cy="6858000"/>
            <a:chOff x="9055676" y="0"/>
            <a:chExt cx="3136324" cy="6858000"/>
          </a:xfrm>
        </p:grpSpPr>
        <p:sp>
          <p:nvSpPr>
            <p:cNvPr id="1060" name="Google Shape;1060;p39"/>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1" name="Google Shape;1061;p39"/>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2" name="Google Shape;1062;p39"/>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3" name="Google Shape;1063;p39"/>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64" name="Google Shape;1064;p39"/>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1065" name="Google Shape;1065;p39"/>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1066" name="Google Shape;1066;p39"/>
          <p:cNvGrpSpPr/>
          <p:nvPr/>
        </p:nvGrpSpPr>
        <p:grpSpPr>
          <a:xfrm>
            <a:off x="627" y="332142"/>
            <a:ext cx="9142744" cy="5907965"/>
            <a:chOff x="627" y="332142"/>
            <a:chExt cx="9142744" cy="5907965"/>
          </a:xfrm>
        </p:grpSpPr>
        <p:sp>
          <p:nvSpPr>
            <p:cNvPr id="1067" name="Google Shape;1067;p39"/>
            <p:cNvSpPr/>
            <p:nvPr/>
          </p:nvSpPr>
          <p:spPr>
            <a:xfrm>
              <a:off x="6560041" y="3050255"/>
              <a:ext cx="1033332" cy="2268838"/>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68" name="Google Shape;1068;p39"/>
            <p:cNvSpPr/>
            <p:nvPr/>
          </p:nvSpPr>
          <p:spPr>
            <a:xfrm>
              <a:off x="6560041" y="3050255"/>
              <a:ext cx="1033332" cy="67391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69" name="Google Shape;1069;p39"/>
            <p:cNvSpPr/>
            <p:nvPr/>
          </p:nvSpPr>
          <p:spPr>
            <a:xfrm>
              <a:off x="3841928" y="1455329"/>
              <a:ext cx="2718113" cy="471738"/>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345A99"/>
              </a:solidFill>
              <a:prstDash val="solid"/>
              <a:miter lim="800000"/>
              <a:headEnd type="none" w="sm" len="sm"/>
              <a:tailEnd type="none" w="sm" len="sm"/>
            </a:ln>
          </p:spPr>
        </p:sp>
        <p:sp>
          <p:nvSpPr>
            <p:cNvPr id="1070" name="Google Shape;1070;p39"/>
            <p:cNvSpPr/>
            <p:nvPr/>
          </p:nvSpPr>
          <p:spPr>
            <a:xfrm>
              <a:off x="3841928" y="3050255"/>
              <a:ext cx="1033332" cy="2268838"/>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71" name="Google Shape;1071;p39"/>
            <p:cNvSpPr/>
            <p:nvPr/>
          </p:nvSpPr>
          <p:spPr>
            <a:xfrm>
              <a:off x="3841928" y="3050255"/>
              <a:ext cx="1033332" cy="673912"/>
            </a:xfrm>
            <a:custGeom>
              <a:avLst/>
              <a:gdLst/>
              <a:ahLst/>
              <a:cxnLst/>
              <a:rect l="l" t="t" r="r" b="b"/>
              <a:pathLst>
                <a:path w="120000" h="120000" extrusionOk="0">
                  <a:moveTo>
                    <a:pt x="0" y="0"/>
                  </a:moveTo>
                  <a:lnTo>
                    <a:pt x="0" y="120000"/>
                  </a:lnTo>
                  <a:lnTo>
                    <a:pt x="120000" y="120000"/>
                  </a:lnTo>
                </a:path>
              </a:pathLst>
            </a:custGeom>
            <a:noFill/>
            <a:ln w="12700" cap="flat" cmpd="sng">
              <a:solidFill>
                <a:srgbClr val="3A66B1"/>
              </a:solidFill>
              <a:prstDash val="solid"/>
              <a:miter lim="800000"/>
              <a:headEnd type="none" w="sm" len="sm"/>
              <a:tailEnd type="none" w="sm" len="sm"/>
            </a:ln>
          </p:spPr>
        </p:sp>
        <p:sp>
          <p:nvSpPr>
            <p:cNvPr id="1072" name="Google Shape;1072;p39"/>
            <p:cNvSpPr/>
            <p:nvPr/>
          </p:nvSpPr>
          <p:spPr>
            <a:xfrm>
              <a:off x="3796208" y="1455329"/>
              <a:ext cx="91440" cy="471738"/>
            </a:xfrm>
            <a:custGeom>
              <a:avLst/>
              <a:gdLst/>
              <a:ahLst/>
              <a:cxnLst/>
              <a:rect l="l" t="t" r="r" b="b"/>
              <a:pathLst>
                <a:path w="120000" h="120000" extrusionOk="0">
                  <a:moveTo>
                    <a:pt x="60000" y="0"/>
                  </a:moveTo>
                  <a:lnTo>
                    <a:pt x="60000" y="120000"/>
                  </a:lnTo>
                </a:path>
              </a:pathLst>
            </a:custGeom>
            <a:noFill/>
            <a:ln w="12700" cap="flat" cmpd="sng">
              <a:solidFill>
                <a:srgbClr val="345A99"/>
              </a:solidFill>
              <a:prstDash val="solid"/>
              <a:miter lim="800000"/>
              <a:headEnd type="none" w="sm" len="sm"/>
              <a:tailEnd type="none" w="sm" len="sm"/>
            </a:ln>
          </p:spPr>
        </p:sp>
        <p:sp>
          <p:nvSpPr>
            <p:cNvPr id="1073" name="Google Shape;1073;p39"/>
            <p:cNvSpPr/>
            <p:nvPr/>
          </p:nvSpPr>
          <p:spPr>
            <a:xfrm>
              <a:off x="1123815" y="1455329"/>
              <a:ext cx="2718113" cy="471738"/>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345A99"/>
              </a:solidFill>
              <a:prstDash val="solid"/>
              <a:miter lim="800000"/>
              <a:headEnd type="none" w="sm" len="sm"/>
              <a:tailEnd type="none" w="sm" len="sm"/>
            </a:ln>
          </p:spPr>
        </p:sp>
        <p:sp>
          <p:nvSpPr>
            <p:cNvPr id="1074" name="Google Shape;1074;p39"/>
            <p:cNvSpPr/>
            <p:nvPr/>
          </p:nvSpPr>
          <p:spPr>
            <a:xfrm>
              <a:off x="3280334" y="332142"/>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3280334" y="332142"/>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9"/>
            <p:cNvSpPr/>
            <p:nvPr/>
          </p:nvSpPr>
          <p:spPr>
            <a:xfrm>
              <a:off x="2718741" y="534316"/>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9"/>
            <p:cNvSpPr txBox="1"/>
            <p:nvPr/>
          </p:nvSpPr>
          <p:spPr>
            <a:xfrm>
              <a:off x="2718741" y="534316"/>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 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NaOH,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 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78" name="Google Shape;1078;p39"/>
            <p:cNvSpPr/>
            <p:nvPr/>
          </p:nvSpPr>
          <p:spPr>
            <a:xfrm>
              <a:off x="562221"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9"/>
            <p:cNvSpPr/>
            <p:nvPr/>
          </p:nvSpPr>
          <p:spPr>
            <a:xfrm>
              <a:off x="562221"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9"/>
            <p:cNvSpPr/>
            <p:nvPr/>
          </p:nvSpPr>
          <p:spPr>
            <a:xfrm>
              <a:off x="627"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txBox="1"/>
            <p:nvPr/>
          </p:nvSpPr>
          <p:spPr>
            <a:xfrm>
              <a:off x="627"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NaOH</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quỳ tím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hóa xanh</a:t>
              </a:r>
            </a:p>
          </p:txBody>
        </p:sp>
        <p:sp>
          <p:nvSpPr>
            <p:cNvPr id="1082" name="Google Shape;1082;p39"/>
            <p:cNvSpPr/>
            <p:nvPr/>
          </p:nvSpPr>
          <p:spPr>
            <a:xfrm>
              <a:off x="3280334"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a:off x="3280334"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9"/>
            <p:cNvSpPr/>
            <p:nvPr/>
          </p:nvSpPr>
          <p:spPr>
            <a:xfrm>
              <a:off x="2718741"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9"/>
            <p:cNvSpPr txBox="1"/>
            <p:nvPr/>
          </p:nvSpPr>
          <p:spPr>
            <a:xfrm>
              <a:off x="2718741"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 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quỳ tím </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hóa đỏ</a:t>
              </a:r>
            </a:p>
          </p:txBody>
        </p:sp>
        <p:sp>
          <p:nvSpPr>
            <p:cNvPr id="1086" name="Google Shape;1086;p39"/>
            <p:cNvSpPr/>
            <p:nvPr/>
          </p:nvSpPr>
          <p:spPr>
            <a:xfrm>
              <a:off x="4740478" y="3521994"/>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9"/>
            <p:cNvSpPr/>
            <p:nvPr/>
          </p:nvSpPr>
          <p:spPr>
            <a:xfrm>
              <a:off x="4740478" y="3521994"/>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9"/>
            <p:cNvSpPr/>
            <p:nvPr/>
          </p:nvSpPr>
          <p:spPr>
            <a:xfrm>
              <a:off x="4178884" y="3724168"/>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9"/>
            <p:cNvSpPr txBox="1"/>
            <p:nvPr/>
          </p:nvSpPr>
          <p:spPr>
            <a:xfrm>
              <a:off x="4178884" y="3724168"/>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HCl</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AgCl Kết</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 tủa trắng</a:t>
              </a:r>
            </a:p>
          </p:txBody>
        </p:sp>
        <p:sp>
          <p:nvSpPr>
            <p:cNvPr id="1090" name="Google Shape;1090;p39"/>
            <p:cNvSpPr/>
            <p:nvPr/>
          </p:nvSpPr>
          <p:spPr>
            <a:xfrm>
              <a:off x="4740478" y="5116920"/>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9"/>
            <p:cNvSpPr/>
            <p:nvPr/>
          </p:nvSpPr>
          <p:spPr>
            <a:xfrm>
              <a:off x="4740478" y="5116920"/>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9"/>
            <p:cNvSpPr/>
            <p:nvPr/>
          </p:nvSpPr>
          <p:spPr>
            <a:xfrm>
              <a:off x="4178884" y="5319093"/>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9"/>
            <p:cNvSpPr txBox="1"/>
            <p:nvPr/>
          </p:nvSpPr>
          <p:spPr>
            <a:xfrm>
              <a:off x="4178884" y="5319093"/>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HNO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94" name="Google Shape;1094;p39"/>
            <p:cNvSpPr/>
            <p:nvPr/>
          </p:nvSpPr>
          <p:spPr>
            <a:xfrm>
              <a:off x="5998447" y="1927068"/>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9"/>
            <p:cNvSpPr/>
            <p:nvPr/>
          </p:nvSpPr>
          <p:spPr>
            <a:xfrm>
              <a:off x="5998447" y="1927068"/>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9"/>
            <p:cNvSpPr/>
            <p:nvPr/>
          </p:nvSpPr>
          <p:spPr>
            <a:xfrm>
              <a:off x="5436854" y="2129242"/>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9"/>
            <p:cNvSpPr txBox="1"/>
            <p:nvPr/>
          </p:nvSpPr>
          <p:spPr>
            <a:xfrm>
              <a:off x="5436854" y="2129242"/>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 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098" name="Google Shape;1098;p39"/>
            <p:cNvSpPr/>
            <p:nvPr/>
          </p:nvSpPr>
          <p:spPr>
            <a:xfrm>
              <a:off x="7458591" y="3521994"/>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9"/>
            <p:cNvSpPr/>
            <p:nvPr/>
          </p:nvSpPr>
          <p:spPr>
            <a:xfrm>
              <a:off x="7458591" y="3521994"/>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9"/>
            <p:cNvSpPr/>
            <p:nvPr/>
          </p:nvSpPr>
          <p:spPr>
            <a:xfrm>
              <a:off x="6896997" y="3724168"/>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9"/>
            <p:cNvSpPr txBox="1"/>
            <p:nvPr/>
          </p:nvSpPr>
          <p:spPr>
            <a:xfrm>
              <a:off x="6896997" y="3724168"/>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NaCl</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AgCl kết</a:t>
              </a:r>
            </a:p>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tủa trắng</a:t>
              </a:r>
            </a:p>
          </p:txBody>
        </p:sp>
        <p:sp>
          <p:nvSpPr>
            <p:cNvPr id="1102" name="Google Shape;1102;p39"/>
            <p:cNvSpPr/>
            <p:nvPr/>
          </p:nvSpPr>
          <p:spPr>
            <a:xfrm>
              <a:off x="7458591" y="5116920"/>
              <a:ext cx="1123187" cy="1123187"/>
            </a:xfrm>
            <a:prstGeom prst="arc">
              <a:avLst>
                <a:gd name="adj1" fmla="val 13200000"/>
                <a:gd name="adj2" fmla="val 192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9"/>
            <p:cNvSpPr/>
            <p:nvPr/>
          </p:nvSpPr>
          <p:spPr>
            <a:xfrm>
              <a:off x="7458591" y="5116920"/>
              <a:ext cx="1123187" cy="1123187"/>
            </a:xfrm>
            <a:prstGeom prst="arc">
              <a:avLst>
                <a:gd name="adj1" fmla="val 2400000"/>
                <a:gd name="adj2" fmla="val 840000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9"/>
            <p:cNvSpPr/>
            <p:nvPr/>
          </p:nvSpPr>
          <p:spPr>
            <a:xfrm>
              <a:off x="6896997" y="5319093"/>
              <a:ext cx="2246374" cy="718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9"/>
            <p:cNvSpPr txBox="1"/>
            <p:nvPr/>
          </p:nvSpPr>
          <p:spPr>
            <a:xfrm>
              <a:off x="6896997" y="5319093"/>
              <a:ext cx="2246374" cy="718839"/>
            </a:xfrm>
            <a:prstGeom prst="rect">
              <a:avLst/>
            </a:prstGeom>
            <a:noFill/>
            <a:ln>
              <a:noFill/>
            </a:ln>
          </p:spPr>
          <p:txBody>
            <a:bodyPr spcFirstLastPara="1" wrap="square" lIns="9525" tIns="9525" rIns="9525" bIns="9525" anchor="ctr" anchorCtr="0">
              <a:noAutofit/>
            </a:bodyPr>
            <a:lstStyle/>
            <a:p>
              <a:pPr marL="0" marR="0" lvl="0" indent="0" algn="ctr" rtl="0">
                <a:lnSpc>
                  <a:spcPct val="100000"/>
                </a:lnSpc>
                <a:spcBef>
                  <a:spcPts val="0"/>
                </a:spcBef>
                <a:spcAft>
                  <a:spcPts val="0"/>
                </a:spcAft>
                <a:buClr>
                  <a:schemeClr val="dk1"/>
                </a:buClr>
                <a:buSzPts val="1500"/>
                <a:buFont typeface="Arial" panose="020B0604020202020204"/>
                <a:buNone/>
              </a:pPr>
              <a:r>
                <a:rPr lang="en-US" sz="1500" b="1" i="0" u="none" strike="noStrike" cap="none">
                  <a:solidFill>
                    <a:schemeClr val="dk1"/>
                  </a:solidFill>
                  <a:latin typeface="Arial" panose="020B0604020202020204"/>
                  <a:ea typeface="Arial" panose="020B0604020202020204"/>
                  <a:cs typeface="Arial" panose="020B0604020202020204"/>
                  <a:sym typeface="Arial" panose="020B0604020202020204"/>
                </a:rPr>
                <a:t>NaNO</a:t>
              </a:r>
              <a:r>
                <a:rPr lang="en-US" sz="1500" b="1" i="0" u="none" strike="noStrike" cap="none" baseline="-25000">
                  <a:solidFill>
                    <a:schemeClr val="dk1"/>
                  </a:solidFill>
                  <a:latin typeface="Arial" panose="020B0604020202020204"/>
                  <a:ea typeface="Arial" panose="020B0604020202020204"/>
                  <a:cs typeface="Arial" panose="020B0604020202020204"/>
                  <a:sym typeface="Arial" panose="020B0604020202020204"/>
                </a:rPr>
                <a:t>3</a:t>
              </a:r>
              <a:endParaRPr sz="15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1106" name="Google Shape;1106;p39"/>
          <p:cNvSpPr txBox="1"/>
          <p:nvPr/>
        </p:nvSpPr>
        <p:spPr>
          <a:xfrm>
            <a:off x="3803938" y="3169443"/>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Arial" panose="020B0604020202020204"/>
                <a:ea typeface="Arial" panose="020B0604020202020204"/>
                <a:cs typeface="Arial" panose="020B0604020202020204"/>
                <a:sym typeface="Arial" panose="020B0604020202020204"/>
              </a:rPr>
              <a:t>AgNO</a:t>
            </a:r>
            <a:r>
              <a:rPr lang="en-US" sz="2800" b="1" baseline="-25000">
                <a:solidFill>
                  <a:srgbClr val="FF0066"/>
                </a:solidFill>
                <a:latin typeface="Arial" panose="020B0604020202020204"/>
                <a:ea typeface="Arial" panose="020B0604020202020204"/>
                <a:cs typeface="Arial" panose="020B0604020202020204"/>
                <a:sym typeface="Arial" panose="020B0604020202020204"/>
              </a:rPr>
              <a:t>3</a:t>
            </a:r>
            <a:endParaRPr sz="2800" b="1">
              <a:solidFill>
                <a:srgbClr val="FF0066"/>
              </a:solidFill>
              <a:latin typeface="Arial" panose="020B0604020202020204"/>
              <a:ea typeface="Arial" panose="020B0604020202020204"/>
              <a:cs typeface="Arial" panose="020B0604020202020204"/>
              <a:sym typeface="Arial" panose="020B0604020202020204"/>
            </a:endParaRPr>
          </a:p>
        </p:txBody>
      </p:sp>
      <p:sp>
        <p:nvSpPr>
          <p:cNvPr id="1107" name="Google Shape;1107;p39"/>
          <p:cNvSpPr txBox="1"/>
          <p:nvPr/>
        </p:nvSpPr>
        <p:spPr>
          <a:xfrm>
            <a:off x="4423495" y="1214040"/>
            <a:ext cx="2819400" cy="455613"/>
          </a:xfrm>
          <a:prstGeom prst="rect">
            <a:avLst/>
          </a:prstGeom>
          <a:solidFill>
            <a:srgbClr val="CC66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panose="020B0604020202020204"/>
                <a:ea typeface="Arial" panose="020B0604020202020204"/>
                <a:cs typeface="Arial" panose="020B0604020202020204"/>
                <a:sym typeface="Arial" panose="020B0604020202020204"/>
              </a:rPr>
              <a:t>quỳ tím</a:t>
            </a:r>
          </a:p>
        </p:txBody>
      </p:sp>
      <p:sp>
        <p:nvSpPr>
          <p:cNvPr id="1108" name="Google Shape;1108;p39"/>
          <p:cNvSpPr txBox="1"/>
          <p:nvPr/>
        </p:nvSpPr>
        <p:spPr>
          <a:xfrm>
            <a:off x="6516832" y="3026568"/>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66"/>
                </a:solidFill>
                <a:latin typeface="Arial" panose="020B0604020202020204"/>
                <a:ea typeface="Arial" panose="020B0604020202020204"/>
                <a:cs typeface="Arial" panose="020B0604020202020204"/>
                <a:sym typeface="Arial" panose="020B0604020202020204"/>
              </a:rPr>
              <a:t>AgNO</a:t>
            </a:r>
            <a:r>
              <a:rPr lang="en-US" sz="2800" b="1" baseline="-25000">
                <a:solidFill>
                  <a:srgbClr val="FF0066"/>
                </a:solidFill>
                <a:latin typeface="Arial" panose="020B0604020202020204"/>
                <a:ea typeface="Arial" panose="020B0604020202020204"/>
                <a:cs typeface="Arial" panose="020B0604020202020204"/>
                <a:sym typeface="Arial" panose="020B0604020202020204"/>
              </a:rPr>
              <a:t>3</a:t>
            </a:r>
            <a:endParaRPr sz="2800" b="1">
              <a:solidFill>
                <a:srgbClr val="FF0066"/>
              </a:solidFill>
              <a:latin typeface="Arial" panose="020B0604020202020204"/>
              <a:ea typeface="Arial" panose="020B0604020202020204"/>
              <a:cs typeface="Arial" panose="020B0604020202020204"/>
              <a:sym typeface="Arial" panose="020B0604020202020204"/>
            </a:endParaRPr>
          </a:p>
        </p:txBody>
      </p:sp>
      <p:sp>
        <p:nvSpPr>
          <p:cNvPr id="3" name="TextBox 2">
            <a:extLst>
              <a:ext uri="{FF2B5EF4-FFF2-40B4-BE49-F238E27FC236}">
                <a16:creationId xmlns:a16="http://schemas.microsoft.com/office/drawing/2014/main" id="{681F8F34-63EE-5856-9BF6-FE05E7164733}"/>
              </a:ext>
            </a:extLst>
          </p:cNvPr>
          <p:cNvSpPr txBox="1"/>
          <p:nvPr/>
        </p:nvSpPr>
        <p:spPr>
          <a:xfrm>
            <a:off x="393073" y="5422111"/>
            <a:ext cx="6093724" cy="1169551"/>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fade">
                                      <p:cBhvr>
                                        <p:cTn id="7" dur="1000"/>
                                        <p:tgtEl>
                                          <p:spTgt spid="1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6"/>
                                        </p:tgtEl>
                                        <p:attrNameLst>
                                          <p:attrName>style.visibility</p:attrName>
                                        </p:attrNameLst>
                                      </p:cBhvr>
                                      <p:to>
                                        <p:strVal val="visible"/>
                                      </p:to>
                                    </p:set>
                                    <p:animEffect transition="in" filter="fade">
                                      <p:cBhvr>
                                        <p:cTn id="12" dur="1000"/>
                                        <p:tgtEl>
                                          <p:spTgt spid="1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8"/>
                                        </p:tgtEl>
                                        <p:attrNameLst>
                                          <p:attrName>style.visibility</p:attrName>
                                        </p:attrNameLst>
                                      </p:cBhvr>
                                      <p:to>
                                        <p:strVal val="visible"/>
                                      </p:to>
                                    </p:set>
                                    <p:animEffect transition="in" filter="fade">
                                      <p:cBhvr>
                                        <p:cTn id="17" dur="10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55118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904015" y="1105027"/>
            <a:ext cx="10602185" cy="696186"/>
            <a:chOff x="281715" y="1701927"/>
            <a:chExt cx="10602185" cy="696186"/>
          </a:xfrm>
        </p:grpSpPr>
        <p:sp>
          <p:nvSpPr>
            <p:cNvPr id="5" name="TextBox 4"/>
            <p:cNvSpPr txBox="1"/>
            <p:nvPr/>
          </p:nvSpPr>
          <p:spPr>
            <a:xfrm>
              <a:off x="985918" y="1795720"/>
              <a:ext cx="9897982" cy="508601"/>
            </a:xfrm>
            <a:prstGeom prst="rect">
              <a:avLst/>
            </a:prstGeom>
            <a:noFill/>
          </p:spPr>
          <p:txBody>
            <a:bodyPr wrap="square" rtlCol="0">
              <a:spAutoFit/>
            </a:bodyPr>
            <a:lstStyle/>
            <a:p>
              <a:pPr algn="just">
                <a:lnSpc>
                  <a:spcPct val="125000"/>
                </a:lnSpc>
              </a:pPr>
              <a:r>
                <a:rPr lang="vi-VN" sz="2400"/>
                <a:t>Sulfuric acid </a:t>
              </a:r>
              <a:r>
                <a:rPr lang="vi-VN" sz="2400" b="1"/>
                <a:t>tan tốt trong nước</a:t>
              </a:r>
              <a:r>
                <a:rPr lang="vi-VN" sz="2400"/>
                <a:t>. Quá trình hòa tan tỏa lượng nhiệt lớn.</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31" name="Group 30"/>
          <p:cNvGrpSpPr/>
          <p:nvPr/>
        </p:nvGrpSpPr>
        <p:grpSpPr>
          <a:xfrm>
            <a:off x="475037" y="1997947"/>
            <a:ext cx="11241926" cy="1208341"/>
            <a:chOff x="475037" y="1997947"/>
            <a:chExt cx="11241926" cy="1208341"/>
          </a:xfrm>
        </p:grpSpPr>
        <p:grpSp>
          <p:nvGrpSpPr>
            <p:cNvPr id="35" name="Group 34"/>
            <p:cNvGrpSpPr/>
            <p:nvPr/>
          </p:nvGrpSpPr>
          <p:grpSpPr>
            <a:xfrm>
              <a:off x="1181100" y="1997947"/>
              <a:ext cx="9829800" cy="1208341"/>
              <a:chOff x="1181100" y="1997947"/>
              <a:chExt cx="9829800" cy="1208341"/>
            </a:xfrm>
          </p:grpSpPr>
          <p:sp>
            <p:nvSpPr>
              <p:cNvPr id="33" name="Rectangle: Rounded Corners 32"/>
              <p:cNvSpPr/>
              <p:nvPr/>
            </p:nvSpPr>
            <p:spPr>
              <a:xfrm>
                <a:off x="1181100" y="1997947"/>
                <a:ext cx="9829800" cy="1208341"/>
              </a:xfrm>
              <a:prstGeom prst="roundRect">
                <a:avLst/>
              </a:prstGeom>
              <a:solidFill>
                <a:srgbClr val="E5FFC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p:cNvSpPr txBox="1"/>
              <p:nvPr/>
            </p:nvSpPr>
            <p:spPr>
              <a:xfrm>
                <a:off x="1242259" y="2116984"/>
                <a:ext cx="9707482" cy="970266"/>
              </a:xfrm>
              <a:prstGeom prst="rect">
                <a:avLst/>
              </a:prstGeom>
              <a:noFill/>
            </p:spPr>
            <p:txBody>
              <a:bodyPr wrap="square" rtlCol="0">
                <a:spAutoFit/>
              </a:bodyPr>
              <a:lstStyle/>
              <a:p>
                <a:pPr algn="ctr">
                  <a:lnSpc>
                    <a:spcPct val="125000"/>
                  </a:lnSpc>
                </a:pPr>
                <a:r>
                  <a:rPr lang="en-US" sz="2400"/>
                  <a:t>Vì vậy, để đảm bảo an toàn khi pha loãng dung dịch sulfuric acid đặc, phải cho từ từ acid đặc vào nước, không được cho nước vào acid.</a:t>
                </a:r>
                <a:endParaRPr lang="vi-VN" sz="2400"/>
              </a:p>
            </p:txBody>
          </p:sp>
        </p:grpSp>
        <p:sp>
          <p:nvSpPr>
            <p:cNvPr id="36" name="Isosceles Triangle 35"/>
            <p:cNvSpPr/>
            <p:nvPr/>
          </p:nvSpPr>
          <p:spPr>
            <a:xfrm rot="5400000">
              <a:off x="435321"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Isosceles Triangle 36"/>
            <p:cNvSpPr/>
            <p:nvPr/>
          </p:nvSpPr>
          <p:spPr>
            <a:xfrm rot="16200000" flipH="1">
              <a:off x="11180797"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274" y="3429000"/>
            <a:ext cx="4324514" cy="3162301"/>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lum contrast="18000"/>
          </a:blip>
          <a:stretch>
            <a:fillRect/>
          </a:stretch>
        </p:blipFill>
        <p:spPr>
          <a:xfrm>
            <a:off x="6073140" y="3284855"/>
            <a:ext cx="5273040" cy="3230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ox(in)">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182213" y="4639237"/>
            <a:ext cx="1714775" cy="1714775"/>
          </a:xfrm>
          <a:prstGeom prst="rect">
            <a:avLst/>
          </a:prstGeom>
        </p:spPr>
      </p:pic>
      <p:grpSp>
        <p:nvGrpSpPr>
          <p:cNvPr id="32" name="Group 31"/>
          <p:cNvGrpSpPr/>
          <p:nvPr/>
        </p:nvGrpSpPr>
        <p:grpSpPr>
          <a:xfrm>
            <a:off x="705786" y="311150"/>
            <a:ext cx="3370914" cy="920492"/>
            <a:chOff x="705786" y="311150"/>
            <a:chExt cx="3370914" cy="920492"/>
          </a:xfrm>
        </p:grpSpPr>
        <p:sp>
          <p:nvSpPr>
            <p:cNvPr id="34" name="Rectangle: Rounded Corners 33"/>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37" name="Group 36"/>
            <p:cNvGrpSpPr/>
            <p:nvPr/>
          </p:nvGrpSpPr>
          <p:grpSpPr>
            <a:xfrm>
              <a:off x="705786" y="311150"/>
              <a:ext cx="920492" cy="920492"/>
              <a:chOff x="383897" y="299737"/>
              <a:chExt cx="833552" cy="833552"/>
            </a:xfrm>
          </p:grpSpPr>
          <p:sp>
            <p:nvSpPr>
              <p:cNvPr id="38" name="Oval 37"/>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46" name="Group 45"/>
          <p:cNvGrpSpPr/>
          <p:nvPr/>
        </p:nvGrpSpPr>
        <p:grpSpPr>
          <a:xfrm>
            <a:off x="845820" y="998220"/>
            <a:ext cx="10961370" cy="3100705"/>
            <a:chOff x="2148589" y="897764"/>
            <a:chExt cx="9130290" cy="2344965"/>
          </a:xfrm>
        </p:grpSpPr>
        <p:sp>
          <p:nvSpPr>
            <p:cNvPr id="48" name="Rectangle: Rounded Corners 47"/>
            <p:cNvSpPr/>
            <p:nvPr/>
          </p:nvSpPr>
          <p:spPr>
            <a:xfrm rot="21540000">
              <a:off x="2218775" y="897764"/>
              <a:ext cx="8986486" cy="2344965"/>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Rounded Corners 48"/>
            <p:cNvSpPr/>
            <p:nvPr/>
          </p:nvSpPr>
          <p:spPr>
            <a:xfrm>
              <a:off x="2148589" y="1125769"/>
              <a:ext cx="9130290" cy="1889874"/>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p:cNvSpPr txBox="1"/>
            <p:nvPr/>
          </p:nvSpPr>
          <p:spPr>
            <a:xfrm>
              <a:off x="2318140" y="1230700"/>
              <a:ext cx="8791188" cy="1632303"/>
            </a:xfrm>
            <a:prstGeom prst="rect">
              <a:avLst/>
            </a:prstGeom>
            <a:noFill/>
          </p:spPr>
          <p:txBody>
            <a:bodyPr wrap="square" rtlCol="0">
              <a:spAutoFit/>
            </a:bodyPr>
            <a:lstStyle/>
            <a:p>
              <a:pPr algn="just">
                <a:lnSpc>
                  <a:spcPct val="120000"/>
                </a:lnSpc>
              </a:pPr>
              <a:r>
                <a:rPr lang="en-US" sz="2800">
                  <a:latin typeface="+mj-lt"/>
                </a:rPr>
                <a:t>Biến thiên enthalpy chuẩn của quá trình hòa tan sulfuric acid trong nước khoảng </a:t>
              </a:r>
              <a:r>
                <a:rPr lang="en-US" sz="2800">
                  <a:latin typeface="+mj-lt"/>
                  <a:ea typeface="Yu Gothic UI" panose="020B0500000000000000" pitchFamily="34" charset="-128"/>
                </a:rPr>
                <a:t>–96 kJ mol</a:t>
              </a:r>
              <a:r>
                <a:rPr lang="en-US" sz="2800" baseline="30000">
                  <a:latin typeface="+mj-lt"/>
                  <a:ea typeface="Yu Gothic UI" panose="020B0500000000000000" pitchFamily="34" charset="-128"/>
                </a:rPr>
                <a:t>–1</a:t>
              </a:r>
              <a:r>
                <a:rPr lang="en-US" sz="2800">
                  <a:latin typeface="+mj-lt"/>
                  <a:ea typeface="Yu Gothic UI" panose="020B0500000000000000" pitchFamily="34" charset="-128"/>
                </a:rPr>
                <a:t>. Khi cho khoảng 10 mL dung dịch sulfuric acid 98% vào cốc chứa 100 mL nước cất ở 25 </a:t>
              </a:r>
              <a:r>
                <a:rPr lang="en-US" sz="2800" baseline="30000">
                  <a:latin typeface="+mj-lt"/>
                  <a:ea typeface="Yu Gothic UI" panose="020B0500000000000000" pitchFamily="34" charset="-128"/>
                </a:rPr>
                <a:t>o</a:t>
              </a:r>
              <a:r>
                <a:rPr lang="en-US" sz="2800">
                  <a:latin typeface="+mj-lt"/>
                  <a:ea typeface="Yu Gothic UI" panose="020B0500000000000000" pitchFamily="34" charset="-128"/>
                </a:rPr>
                <a:t>C thì sẽ thu được cốc dung dịch sulfuric acid có nhiệt độ khoảng 60 </a:t>
              </a:r>
              <a:r>
                <a:rPr lang="en-US" sz="2800" baseline="30000">
                  <a:latin typeface="+mj-lt"/>
                  <a:ea typeface="Yu Gothic UI" panose="020B0500000000000000" pitchFamily="34" charset="-128"/>
                </a:rPr>
                <a:t>o</a:t>
              </a:r>
              <a:r>
                <a:rPr lang="en-US" sz="2800">
                  <a:latin typeface="+mj-lt"/>
                  <a:ea typeface="Yu Gothic UI" panose="020B0500000000000000" pitchFamily="34" charset="-128"/>
                </a:rPr>
                <a:t>C.</a:t>
              </a:r>
              <a:endParaRPr lang="en-US" sz="2800" baseline="30000">
                <a:latin typeface="+mj-lt"/>
                <a:ea typeface="Yu Gothic UI" panose="020B0500000000000000" pitchFamily="34" charset="-128"/>
              </a:endParaRPr>
            </a:p>
          </p:txBody>
        </p:sp>
      </p:gr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0" y="4293870"/>
            <a:ext cx="3141980" cy="2297430"/>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5">
            <a:hlinkClick r:id="rId3" action="ppaction://hlinksldjump"/>
          </p:cNvPr>
          <p:cNvPicPr preferRelativeResize="0"/>
          <p:nvPr/>
        </p:nvPicPr>
        <p:blipFill rotWithShape="1">
          <a:blip r:embed="rId4"/>
          <a:srcRect/>
          <a:stretch>
            <a:fillRect/>
          </a:stretch>
        </p:blipFill>
        <p:spPr>
          <a:xfrm>
            <a:off x="5254292" y="0"/>
            <a:ext cx="6540144" cy="3439843"/>
          </a:xfrm>
          <a:prstGeom prst="rect">
            <a:avLst/>
          </a:prstGeom>
          <a:noFill/>
          <a:ln>
            <a:noFill/>
          </a:ln>
        </p:spPr>
      </p:pic>
      <p:pic>
        <p:nvPicPr>
          <p:cNvPr id="352" name="Google Shape;352;p15" descr="Hoa Bồ Công Anh, vẻ đẹp mong manh trong gió">
            <a:hlinkClick r:id="rId3" action="ppaction://hlinksldjump"/>
          </p:cNvPr>
          <p:cNvPicPr preferRelativeResize="0"/>
          <p:nvPr/>
        </p:nvPicPr>
        <p:blipFill rotWithShape="1">
          <a:blip r:embed="rId5"/>
          <a:srcRect/>
          <a:stretch>
            <a:fillRect/>
          </a:stretch>
        </p:blipFill>
        <p:spPr>
          <a:xfrm>
            <a:off x="225287" y="359162"/>
            <a:ext cx="4863548" cy="5743464"/>
          </a:xfrm>
          <a:prstGeom prst="rect">
            <a:avLst/>
          </a:prstGeom>
          <a:noFill/>
          <a:ln>
            <a:noFill/>
          </a:ln>
        </p:spPr>
      </p:pic>
      <p:sp>
        <p:nvSpPr>
          <p:cNvPr id="353" name="Google Shape;353;p15"/>
          <p:cNvSpPr txBox="1"/>
          <p:nvPr/>
        </p:nvSpPr>
        <p:spPr>
          <a:xfrm>
            <a:off x="5880100" y="3789045"/>
            <a:ext cx="5888355" cy="2121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6600">
                <a:solidFill>
                  <a:srgbClr val="C00000"/>
                </a:solidFill>
                <a:latin typeface="Calibri" panose="020F0502020204030204"/>
                <a:ea typeface="Calibri" panose="020F0502020204030204"/>
                <a:cs typeface="Calibri" panose="020F0502020204030204"/>
                <a:sym typeface="Calibri" panose="020F0502020204030204"/>
              </a:rPr>
              <a:t>2</a:t>
            </a:r>
            <a:r>
              <a:rPr lang="en-US" sz="6600">
                <a:solidFill>
                  <a:srgbClr val="C00000"/>
                </a:solidFill>
                <a:latin typeface="Calibri" panose="020F0502020204030204"/>
                <a:ea typeface="Calibri" panose="020F0502020204030204"/>
                <a:cs typeface="Calibri" panose="020F0502020204030204"/>
                <a:sym typeface="Calibri" panose="020F0502020204030204"/>
              </a:rPr>
              <a:t>. TÍNH CHẤT HÓA HỌC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335598" y="620395"/>
            <a:ext cx="899985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3200" b="1">
                <a:solidFill>
                  <a:schemeClr val="bg1"/>
                </a:solidFill>
              </a:rPr>
              <a:t>TÍNH CHẤT HÓA HỌC</a:t>
            </a:r>
          </a:p>
        </p:txBody>
      </p:sp>
      <p:sp>
        <p:nvSpPr>
          <p:cNvPr id="34" name="Rectangle: Rounded Corners 33"/>
          <p:cNvSpPr/>
          <p:nvPr/>
        </p:nvSpPr>
        <p:spPr>
          <a:xfrm>
            <a:off x="5010150" y="128647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5414002" y="1338952"/>
            <a:ext cx="2236339" cy="461665"/>
          </a:xfrm>
          <a:prstGeom prst="rect">
            <a:avLst/>
          </a:prstGeom>
          <a:noFill/>
        </p:spPr>
        <p:txBody>
          <a:bodyPr wrap="square" rtlCol="0">
            <a:spAutoFit/>
          </a:bodyPr>
          <a:lstStyle/>
          <a:p>
            <a:r>
              <a:rPr lang="en-US" sz="2400" b="1">
                <a:solidFill>
                  <a:schemeClr val="bg1"/>
                </a:solidFill>
              </a:rPr>
              <a:t>THÍ NGHIỆM 1</a:t>
            </a:r>
          </a:p>
        </p:txBody>
      </p:sp>
      <p:grpSp>
        <p:nvGrpSpPr>
          <p:cNvPr id="31" name="Group 30"/>
          <p:cNvGrpSpPr/>
          <p:nvPr/>
        </p:nvGrpSpPr>
        <p:grpSpPr>
          <a:xfrm>
            <a:off x="788619" y="2264974"/>
            <a:ext cx="10555655" cy="902970"/>
            <a:chOff x="788619" y="2264974"/>
            <a:chExt cx="10555655" cy="902970"/>
          </a:xfrm>
        </p:grpSpPr>
        <p:grpSp>
          <p:nvGrpSpPr>
            <p:cNvPr id="40" name="Group 39"/>
            <p:cNvGrpSpPr/>
            <p:nvPr/>
          </p:nvGrpSpPr>
          <p:grpSpPr>
            <a:xfrm>
              <a:off x="788619" y="2425061"/>
              <a:ext cx="1798371" cy="547309"/>
              <a:chOff x="2369769" y="2562346"/>
              <a:chExt cx="1798371" cy="547309"/>
            </a:xfrm>
          </p:grpSpPr>
          <p:sp>
            <p:nvSpPr>
              <p:cNvPr id="38"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1" name="TextBox 40"/>
            <p:cNvSpPr txBox="1"/>
            <p:nvPr/>
          </p:nvSpPr>
          <p:spPr>
            <a:xfrm>
              <a:off x="2674903" y="2264974"/>
              <a:ext cx="8669371" cy="902970"/>
            </a:xfrm>
            <a:prstGeom prst="rect">
              <a:avLst/>
            </a:prstGeom>
            <a:noFill/>
          </p:spPr>
          <p:txBody>
            <a:bodyPr wrap="square" rtlCol="0">
              <a:spAutoFit/>
            </a:bodyPr>
            <a:lstStyle/>
            <a:p>
              <a:pPr>
                <a:lnSpc>
                  <a:spcPct val="120000"/>
                </a:lnSpc>
              </a:pPr>
              <a:r>
                <a:rPr lang="en-US" sz="2200">
                  <a:latin typeface="Times New Roman" panose="02020603050405020304" charset="0"/>
                  <a:cs typeface="Times New Roman" panose="02020603050405020304" charset="0"/>
                </a:rPr>
                <a:t>Kim loại đồng dạng mảnh hoặc sợi, dung dịch sulfuric acid loãng và dung dịch sulfuric acid đặc, ống nghiệm, bông tẩm kiềm, đèn cồn.</a:t>
              </a:r>
            </a:p>
          </p:txBody>
        </p:sp>
      </p:grpSp>
      <p:pic>
        <p:nvPicPr>
          <p:cNvPr id="5" name="Picture 4"/>
          <p:cNvPicPr>
            <a:picLocks noChangeAspect="1"/>
          </p:cNvPicPr>
          <p:nvPr/>
        </p:nvPicPr>
        <p:blipFill>
          <a:blip r:embed="rId3"/>
          <a:stretch>
            <a:fillRect/>
          </a:stretch>
        </p:blipFill>
        <p:spPr>
          <a:xfrm>
            <a:off x="2495550" y="3473450"/>
            <a:ext cx="2461895" cy="1846580"/>
          </a:xfrm>
          <a:prstGeom prst="rect">
            <a:avLst/>
          </a:prstGeom>
          <a:ln w="28575">
            <a:solidFill>
              <a:schemeClr val="tx1"/>
            </a:solidFill>
          </a:ln>
        </p:spPr>
      </p:pic>
      <p:pic>
        <p:nvPicPr>
          <p:cNvPr id="26" name="Picture 25"/>
          <p:cNvPicPr>
            <a:picLocks noChangeAspect="1"/>
          </p:cNvPicPr>
          <p:nvPr/>
        </p:nvPicPr>
        <p:blipFill>
          <a:blip r:embed="rId4"/>
          <a:stretch>
            <a:fillRect/>
          </a:stretch>
        </p:blipFill>
        <p:spPr>
          <a:xfrm>
            <a:off x="5557520" y="3473450"/>
            <a:ext cx="3332480" cy="1749425"/>
          </a:xfrm>
          <a:prstGeom prst="rect">
            <a:avLst/>
          </a:prstGeom>
          <a:ln w="28575">
            <a:solidFill>
              <a:schemeClr val="tx1"/>
            </a:solidFill>
          </a:ln>
        </p:spPr>
      </p:pic>
      <p:sp>
        <p:nvSpPr>
          <p:cNvPr id="30" name="Text Box 29"/>
          <p:cNvSpPr txBox="1"/>
          <p:nvPr/>
        </p:nvSpPr>
        <p:spPr>
          <a:xfrm>
            <a:off x="1487805" y="5597525"/>
            <a:ext cx="8976360" cy="977265"/>
          </a:xfrm>
          <a:prstGeom prst="rect">
            <a:avLst/>
          </a:prstGeom>
          <a:noFill/>
        </p:spPr>
        <p:txBody>
          <a:bodyPr wrap="none" rtlCol="0" anchor="t">
            <a:spAutoFit/>
          </a:bodyPr>
          <a:lstStyle/>
          <a:p>
            <a:pPr>
              <a:lnSpc>
                <a:spcPct val="120000"/>
              </a:lnSpc>
            </a:pPr>
            <a:r>
              <a:rPr lang="vi-VN" sz="2400">
                <a:latin typeface="Times New Roman" panose="02020603050405020304" charset="0"/>
                <a:cs typeface="Times New Roman" panose="02020603050405020304" charset="0"/>
                <a:sym typeface="+mn-ea"/>
              </a:rPr>
              <a:t>Quan sát hiện tượng và giải thích. Viết phương trình hóa học minh họa, </a:t>
            </a:r>
          </a:p>
          <a:p>
            <a:pPr>
              <a:lnSpc>
                <a:spcPct val="120000"/>
              </a:lnSpc>
            </a:pPr>
            <a:r>
              <a:rPr lang="vi-VN" sz="2400">
                <a:latin typeface="Times New Roman" panose="02020603050405020304" charset="0"/>
                <a:cs typeface="Times New Roman" panose="02020603050405020304" charset="0"/>
                <a:sym typeface="+mn-ea"/>
              </a:rPr>
              <a:t>xác định vai trò của các chất khi phản ứng xảy ra.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2778</Words>
  <Application>Microsoft Office PowerPoint</Application>
  <PresentationFormat>Widescreen</PresentationFormat>
  <Paragraphs>515</Paragraphs>
  <Slides>53</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Calibri</vt:lpstr>
      <vt:lpstr>Times New Roman</vt:lpstr>
      <vt:lpstr>Tahoma</vt:lpstr>
      <vt:lpstr>Rockwell</vt:lpstr>
      <vt:lpstr>Arial</vt:lpstr>
      <vt:lpstr>Office Theme</vt:lpstr>
      <vt:lpstr>1_Office Theme</vt:lpstr>
      <vt:lpstr>PowerPoint Presentation</vt:lpstr>
      <vt:lpstr>SULFURIC ACID VÀ MUỐI SUNFATE</vt:lpstr>
      <vt:lpstr>PowerPoint Presentation</vt:lpstr>
      <vt:lpstr>1. CẤU TẠO PHÂN TỬ VÀ TÍNH CHẤT VẬT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BẢO QUẢN VÀ XỬ LÍ BỎNG SULFURIC ACID</vt:lpstr>
      <vt:lpstr>PowerPoint Presentation</vt:lpstr>
      <vt:lpstr>Sơ cứu khi bị bỏng acid</vt:lpstr>
      <vt:lpstr> Sơ cứu khi bị bỏng acid</vt:lpstr>
      <vt:lpstr> Sơ cứu khi bị bỏng acid</vt:lpstr>
      <vt:lpstr> Sơ cứu khi bị bỏng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2023-07-22T16:41:00Z</dcterms:created>
  <dcterms:modified xsi:type="dcterms:W3CDTF">2023-08-30T09:01:32Z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0F3E73F35FBC48E08FD30A8727A21DBE</vt:lpwstr>
  </property>
  <property fmtid="{D5CDD505-2E9C-101B-9397-08002B2CF9AE}" pid="3" name="KSOProductBuildVer">
    <vt:lpwstr>1033-11.2.0.11537</vt:lpwstr>
  </property>
</Properties>
</file>