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42" r:id="rId2"/>
    <p:sldId id="443" r:id="rId3"/>
    <p:sldId id="425" r:id="rId4"/>
    <p:sldId id="446" r:id="rId5"/>
    <p:sldId id="445" r:id="rId6"/>
    <p:sldId id="444" r:id="rId7"/>
    <p:sldId id="429" r:id="rId8"/>
    <p:sldId id="447" r:id="rId9"/>
    <p:sldId id="449" r:id="rId10"/>
    <p:sldId id="455" r:id="rId11"/>
    <p:sldId id="448" r:id="rId12"/>
    <p:sldId id="451" r:id="rId13"/>
    <p:sldId id="450" r:id="rId14"/>
    <p:sldId id="430" r:id="rId15"/>
    <p:sldId id="453" r:id="rId16"/>
    <p:sldId id="454" r:id="rId17"/>
    <p:sldId id="452" r:id="rId18"/>
    <p:sldId id="459" r:id="rId19"/>
    <p:sldId id="458" r:id="rId20"/>
    <p:sldId id="457" r:id="rId21"/>
    <p:sldId id="432" r:id="rId22"/>
    <p:sldId id="433" r:id="rId23"/>
    <p:sldId id="434" r:id="rId24"/>
    <p:sldId id="44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9900"/>
    <a:srgbClr val="CC3300"/>
    <a:srgbClr val="1CEC52"/>
    <a:srgbClr val="008000"/>
    <a:srgbClr val="CC3399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EE315C-5241-4A81-B61A-8FBDDCC3241A}" v="1" dt="2022-04-21T15:06:52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a Dinh Thi Kim" userId="a09ed41936519a14" providerId="LiveId" clId="{1DEE315C-5241-4A81-B61A-8FBDDCC3241A}"/>
    <pc:docChg chg="custSel delSld modSld">
      <pc:chgData name="Thoa Dinh Thi Kim" userId="a09ed41936519a14" providerId="LiveId" clId="{1DEE315C-5241-4A81-B61A-8FBDDCC3241A}" dt="2022-04-21T15:19:07.176" v="79" actId="14100"/>
      <pc:docMkLst>
        <pc:docMk/>
      </pc:docMkLst>
      <pc:sldChg chg="modSp mod">
        <pc:chgData name="Thoa Dinh Thi Kim" userId="a09ed41936519a14" providerId="LiveId" clId="{1DEE315C-5241-4A81-B61A-8FBDDCC3241A}" dt="2022-04-21T15:08:04.403" v="11" actId="1076"/>
        <pc:sldMkLst>
          <pc:docMk/>
          <pc:sldMk cId="0" sldId="257"/>
        </pc:sldMkLst>
        <pc:picChg chg="mod">
          <ac:chgData name="Thoa Dinh Thi Kim" userId="a09ed41936519a14" providerId="LiveId" clId="{1DEE315C-5241-4A81-B61A-8FBDDCC3241A}" dt="2022-04-21T15:08:04.403" v="11" actId="1076"/>
          <ac:picMkLst>
            <pc:docMk/>
            <pc:sldMk cId="0" sldId="257"/>
            <ac:picMk id="11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5:08.855" v="25" actId="478"/>
        <pc:sldMkLst>
          <pc:docMk/>
          <pc:sldMk cId="0" sldId="258"/>
        </pc:sldMkLst>
        <pc:picChg chg="del">
          <ac:chgData name="Thoa Dinh Thi Kim" userId="a09ed41936519a14" providerId="LiveId" clId="{1DEE315C-5241-4A81-B61A-8FBDDCC3241A}" dt="2022-04-21T15:15:08.855" v="25" actId="478"/>
          <ac:picMkLst>
            <pc:docMk/>
            <pc:sldMk cId="0" sldId="258"/>
            <ac:picMk id="12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5:07.134" v="24" actId="478"/>
          <ac:picMkLst>
            <pc:docMk/>
            <pc:sldMk cId="0" sldId="258"/>
            <ac:picMk id="125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5:28.369" v="28" actId="1076"/>
        <pc:sldMkLst>
          <pc:docMk/>
          <pc:sldMk cId="0" sldId="259"/>
        </pc:sldMkLst>
        <pc:spChg chg="mod">
          <ac:chgData name="Thoa Dinh Thi Kim" userId="a09ed41936519a14" providerId="LiveId" clId="{1DEE315C-5241-4A81-B61A-8FBDDCC3241A}" dt="2022-04-21T15:15:28.369" v="28" actId="1076"/>
          <ac:spMkLst>
            <pc:docMk/>
            <pc:sldMk cId="0" sldId="259"/>
            <ac:spMk id="131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24.233" v="27" actId="1076"/>
          <ac:grpSpMkLst>
            <pc:docMk/>
            <pc:sldMk cId="0" sldId="259"/>
            <ac:grpSpMk id="132" creationId="{00000000-0000-0000-0000-000000000000}"/>
          </ac:grpSpMkLst>
        </pc:grpChg>
      </pc:sldChg>
      <pc:sldChg chg="delSp modSp mod">
        <pc:chgData name="Thoa Dinh Thi Kim" userId="a09ed41936519a14" providerId="LiveId" clId="{1DEE315C-5241-4A81-B61A-8FBDDCC3241A}" dt="2022-04-21T15:16:02.973" v="36" actId="1076"/>
        <pc:sldMkLst>
          <pc:docMk/>
          <pc:sldMk cId="0" sldId="260"/>
        </pc:sldMkLst>
        <pc:spChg chg="mod">
          <ac:chgData name="Thoa Dinh Thi Kim" userId="a09ed41936519a14" providerId="LiveId" clId="{1DEE315C-5241-4A81-B61A-8FBDDCC3241A}" dt="2022-04-21T15:15:53.967" v="34" actId="1076"/>
          <ac:spMkLst>
            <pc:docMk/>
            <pc:sldMk cId="0" sldId="260"/>
            <ac:spMk id="170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58.226" v="35" actId="1076"/>
          <ac:spMkLst>
            <pc:docMk/>
            <pc:sldMk cId="0" sldId="260"/>
            <ac:spMk id="171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5:44.481" v="31" actId="1076"/>
          <ac:spMkLst>
            <pc:docMk/>
            <pc:sldMk cId="0" sldId="260"/>
            <ac:spMk id="172" creationId="{00000000-0000-0000-0000-000000000000}"/>
          </ac:spMkLst>
        </pc:spChg>
        <pc:spChg chg="mod">
          <ac:chgData name="Thoa Dinh Thi Kim" userId="a09ed41936519a14" providerId="LiveId" clId="{1DEE315C-5241-4A81-B61A-8FBDDCC3241A}" dt="2022-04-21T15:16:02.973" v="36" actId="1076"/>
          <ac:spMkLst>
            <pc:docMk/>
            <pc:sldMk cId="0" sldId="260"/>
            <ac:spMk id="173" creationId="{00000000-0000-0000-0000-000000000000}"/>
          </ac:spMkLst>
        </pc:spChg>
        <pc:grpChg chg="mod">
          <ac:chgData name="Thoa Dinh Thi Kim" userId="a09ed41936519a14" providerId="LiveId" clId="{1DEE315C-5241-4A81-B61A-8FBDDCC3241A}" dt="2022-04-21T15:15:39.313" v="30" actId="1076"/>
          <ac:grpSpMkLst>
            <pc:docMk/>
            <pc:sldMk cId="0" sldId="260"/>
            <ac:grpSpMk id="147" creationId="{00000000-0000-0000-0000-000000000000}"/>
          </ac:grpSpMkLst>
        </pc:grpChg>
        <pc:picChg chg="del">
          <ac:chgData name="Thoa Dinh Thi Kim" userId="a09ed41936519a14" providerId="LiveId" clId="{1DEE315C-5241-4A81-B61A-8FBDDCC3241A}" dt="2022-04-21T15:15:33.541" v="29" actId="478"/>
          <ac:picMkLst>
            <pc:docMk/>
            <pc:sldMk cId="0" sldId="260"/>
            <ac:picMk id="146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4:43.915" v="23" actId="478"/>
        <pc:sldMkLst>
          <pc:docMk/>
          <pc:sldMk cId="0" sldId="261"/>
        </pc:sldMkLst>
        <pc:picChg chg="del">
          <ac:chgData name="Thoa Dinh Thi Kim" userId="a09ed41936519a14" providerId="LiveId" clId="{1DEE315C-5241-4A81-B61A-8FBDDCC3241A}" dt="2022-04-21T15:14:41.862" v="22" actId="478"/>
          <ac:picMkLst>
            <pc:docMk/>
            <pc:sldMk cId="0" sldId="261"/>
            <ac:picMk id="207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4:43.915" v="23" actId="478"/>
          <ac:picMkLst>
            <pc:docMk/>
            <pc:sldMk cId="0" sldId="261"/>
            <ac:picMk id="208" creationId="{00000000-0000-0000-0000-000000000000}"/>
          </ac:picMkLst>
        </pc:picChg>
      </pc:sldChg>
      <pc:sldChg chg="modSp mod">
        <pc:chgData name="Thoa Dinh Thi Kim" userId="a09ed41936519a14" providerId="LiveId" clId="{1DEE315C-5241-4A81-B61A-8FBDDCC3241A}" dt="2022-04-21T15:16:17.334" v="38" actId="14100"/>
        <pc:sldMkLst>
          <pc:docMk/>
          <pc:sldMk cId="0" sldId="262"/>
        </pc:sldMkLst>
        <pc:spChg chg="mod">
          <ac:chgData name="Thoa Dinh Thi Kim" userId="a09ed41936519a14" providerId="LiveId" clId="{1DEE315C-5241-4A81-B61A-8FBDDCC3241A}" dt="2022-04-21T15:16:17.334" v="38" actId="14100"/>
          <ac:spMkLst>
            <pc:docMk/>
            <pc:sldMk cId="0" sldId="262"/>
            <ac:spMk id="222" creationId="{00000000-0000-0000-0000-000000000000}"/>
          </ac:spMkLst>
        </pc:spChg>
      </pc:sldChg>
      <pc:sldChg chg="delSp mod">
        <pc:chgData name="Thoa Dinh Thi Kim" userId="a09ed41936519a14" providerId="LiveId" clId="{1DEE315C-5241-4A81-B61A-8FBDDCC3241A}" dt="2022-04-21T15:16:24.497" v="40" actId="478"/>
        <pc:sldMkLst>
          <pc:docMk/>
          <pc:sldMk cId="0" sldId="263"/>
        </pc:sldMkLst>
        <pc:picChg chg="del">
          <ac:chgData name="Thoa Dinh Thi Kim" userId="a09ed41936519a14" providerId="LiveId" clId="{1DEE315C-5241-4A81-B61A-8FBDDCC3241A}" dt="2022-04-21T15:16:23.375" v="39" actId="478"/>
          <ac:picMkLst>
            <pc:docMk/>
            <pc:sldMk cId="0" sldId="263"/>
            <ac:picMk id="23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24.497" v="40" actId="478"/>
          <ac:picMkLst>
            <pc:docMk/>
            <pc:sldMk cId="0" sldId="263"/>
            <ac:picMk id="237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6:36.424" v="42" actId="478"/>
        <pc:sldMkLst>
          <pc:docMk/>
          <pc:sldMk cId="0" sldId="266"/>
        </pc:sldMkLst>
        <pc:picChg chg="del">
          <ac:chgData name="Thoa Dinh Thi Kim" userId="a09ed41936519a14" providerId="LiveId" clId="{1DEE315C-5241-4A81-B61A-8FBDDCC3241A}" dt="2022-04-21T15:16:36.424" v="42" actId="478"/>
          <ac:picMkLst>
            <pc:docMk/>
            <pc:sldMk cId="0" sldId="266"/>
            <ac:picMk id="36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6:51.224" v="47" actId="1076"/>
        <pc:sldMkLst>
          <pc:docMk/>
          <pc:sldMk cId="0" sldId="267"/>
        </pc:sldMkLst>
        <pc:spChg chg="mod">
          <ac:chgData name="Thoa Dinh Thi Kim" userId="a09ed41936519a14" providerId="LiveId" clId="{1DEE315C-5241-4A81-B61A-8FBDDCC3241A}" dt="2022-04-21T15:16:51.224" v="47" actId="1076"/>
          <ac:spMkLst>
            <pc:docMk/>
            <pc:sldMk cId="0" sldId="267"/>
            <ac:spMk id="3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42.838" v="43" actId="478"/>
          <ac:picMkLst>
            <pc:docMk/>
            <pc:sldMk cId="0" sldId="267"/>
            <ac:picMk id="372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44.842" v="44" actId="478"/>
          <ac:picMkLst>
            <pc:docMk/>
            <pc:sldMk cId="0" sldId="267"/>
            <ac:picMk id="394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28.791" v="54" actId="170"/>
        <pc:sldMkLst>
          <pc:docMk/>
          <pc:sldMk cId="0" sldId="268"/>
        </pc:sldMkLst>
        <pc:spChg chg="mod ord">
          <ac:chgData name="Thoa Dinh Thi Kim" userId="a09ed41936519a14" providerId="LiveId" clId="{1DEE315C-5241-4A81-B61A-8FBDDCC3241A}" dt="2022-04-21T15:17:28.791" v="54" actId="170"/>
          <ac:spMkLst>
            <pc:docMk/>
            <pc:sldMk cId="0" sldId="268"/>
            <ac:spMk id="493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6:58.509" v="49" actId="478"/>
          <ac:picMkLst>
            <pc:docMk/>
            <pc:sldMk cId="0" sldId="268"/>
            <ac:picMk id="403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6:56.033" v="48" actId="478"/>
          <ac:picMkLst>
            <pc:docMk/>
            <pc:sldMk cId="0" sldId="268"/>
            <ac:picMk id="404" creationId="{00000000-0000-0000-0000-000000000000}"/>
          </ac:picMkLst>
        </pc:picChg>
        <pc:picChg chg="mod ord">
          <ac:chgData name="Thoa Dinh Thi Kim" userId="a09ed41936519a14" providerId="LiveId" clId="{1DEE315C-5241-4A81-B61A-8FBDDCC3241A}" dt="2022-04-21T15:17:17.376" v="52" actId="171"/>
          <ac:picMkLst>
            <pc:docMk/>
            <pc:sldMk cId="0" sldId="268"/>
            <ac:picMk id="496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7:59.158" v="62" actId="1076"/>
        <pc:sldMkLst>
          <pc:docMk/>
          <pc:sldMk cId="0" sldId="269"/>
        </pc:sldMkLst>
        <pc:spChg chg="mod">
          <ac:chgData name="Thoa Dinh Thi Kim" userId="a09ed41936519a14" providerId="LiveId" clId="{1DEE315C-5241-4A81-B61A-8FBDDCC3241A}" dt="2022-04-21T15:17:59.158" v="62" actId="1076"/>
          <ac:spMkLst>
            <pc:docMk/>
            <pc:sldMk cId="0" sldId="269"/>
            <ac:spMk id="502" creationId="{00000000-0000-0000-0000-000000000000}"/>
          </ac:spMkLst>
        </pc:spChg>
        <pc:picChg chg="mod">
          <ac:chgData name="Thoa Dinh Thi Kim" userId="a09ed41936519a14" providerId="LiveId" clId="{1DEE315C-5241-4A81-B61A-8FBDDCC3241A}" dt="2022-04-21T15:17:47.727" v="58" actId="1076"/>
          <ac:picMkLst>
            <pc:docMk/>
            <pc:sldMk cId="0" sldId="269"/>
            <ac:picMk id="50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37.977" v="55" actId="478"/>
          <ac:picMkLst>
            <pc:docMk/>
            <pc:sldMk cId="0" sldId="269"/>
            <ac:picMk id="508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7:49.010" v="59" actId="478"/>
          <ac:picMkLst>
            <pc:docMk/>
            <pc:sldMk cId="0" sldId="269"/>
            <ac:picMk id="510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11.814" v="66" actId="14100"/>
        <pc:sldMkLst>
          <pc:docMk/>
          <pc:sldMk cId="0" sldId="270"/>
        </pc:sldMkLst>
        <pc:spChg chg="mod">
          <ac:chgData name="Thoa Dinh Thi Kim" userId="a09ed41936519a14" providerId="LiveId" clId="{1DEE315C-5241-4A81-B61A-8FBDDCC3241A}" dt="2022-04-21T15:18:11.814" v="66" actId="14100"/>
          <ac:spMkLst>
            <pc:docMk/>
            <pc:sldMk cId="0" sldId="270"/>
            <ac:spMk id="515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03.702" v="63" actId="478"/>
          <ac:picMkLst>
            <pc:docMk/>
            <pc:sldMk cId="0" sldId="270"/>
            <ac:picMk id="529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05.883" v="64" actId="478"/>
          <ac:picMkLst>
            <pc:docMk/>
            <pc:sldMk cId="0" sldId="270"/>
            <ac:picMk id="53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8:24.198" v="70" actId="1076"/>
        <pc:sldMkLst>
          <pc:docMk/>
          <pc:sldMk cId="0" sldId="271"/>
        </pc:sldMkLst>
        <pc:spChg chg="mod">
          <ac:chgData name="Thoa Dinh Thi Kim" userId="a09ed41936519a14" providerId="LiveId" clId="{1DEE315C-5241-4A81-B61A-8FBDDCC3241A}" dt="2022-04-21T15:18:24.198" v="70" actId="1076"/>
          <ac:spMkLst>
            <pc:docMk/>
            <pc:sldMk cId="0" sldId="271"/>
            <ac:spMk id="539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17.098" v="67" actId="478"/>
          <ac:picMkLst>
            <pc:docMk/>
            <pc:sldMk cId="0" sldId="271"/>
            <ac:picMk id="541" creationId="{00000000-0000-0000-0000-000000000000}"/>
          </ac:picMkLst>
        </pc:picChg>
        <pc:picChg chg="del">
          <ac:chgData name="Thoa Dinh Thi Kim" userId="a09ed41936519a14" providerId="LiveId" clId="{1DEE315C-5241-4A81-B61A-8FBDDCC3241A}" dt="2022-04-21T15:18:18.954" v="68" actId="478"/>
          <ac:picMkLst>
            <pc:docMk/>
            <pc:sldMk cId="0" sldId="271"/>
            <ac:picMk id="543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29.631" v="72" actId="478"/>
        <pc:sldMkLst>
          <pc:docMk/>
          <pc:sldMk cId="0" sldId="272"/>
        </pc:sldMkLst>
        <pc:spChg chg="del">
          <ac:chgData name="Thoa Dinh Thi Kim" userId="a09ed41936519a14" providerId="LiveId" clId="{1DEE315C-5241-4A81-B61A-8FBDDCC3241A}" dt="2022-04-21T15:18:29.631" v="72" actId="478"/>
          <ac:spMkLst>
            <pc:docMk/>
            <pc:sldMk cId="0" sldId="272"/>
            <ac:spMk id="55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27.826" v="71" actId="478"/>
          <ac:picMkLst>
            <pc:docMk/>
            <pc:sldMk cId="0" sldId="272"/>
            <ac:picMk id="551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36.672" v="74" actId="478"/>
        <pc:sldMkLst>
          <pc:docMk/>
          <pc:sldMk cId="0" sldId="273"/>
        </pc:sldMkLst>
        <pc:spChg chg="del">
          <ac:chgData name="Thoa Dinh Thi Kim" userId="a09ed41936519a14" providerId="LiveId" clId="{1DEE315C-5241-4A81-B61A-8FBDDCC3241A}" dt="2022-04-21T15:18:35.670" v="73" actId="478"/>
          <ac:spMkLst>
            <pc:docMk/>
            <pc:sldMk cId="0" sldId="273"/>
            <ac:spMk id="560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36.672" v="74" actId="478"/>
          <ac:picMkLst>
            <pc:docMk/>
            <pc:sldMk cId="0" sldId="273"/>
            <ac:picMk id="561" creationId="{00000000-0000-0000-0000-000000000000}"/>
          </ac:picMkLst>
        </pc:picChg>
      </pc:sldChg>
      <pc:sldChg chg="delSp modSp mod">
        <pc:chgData name="Thoa Dinh Thi Kim" userId="a09ed41936519a14" providerId="LiveId" clId="{1DEE315C-5241-4A81-B61A-8FBDDCC3241A}" dt="2022-04-21T15:19:07.176" v="79" actId="14100"/>
        <pc:sldMkLst>
          <pc:docMk/>
          <pc:sldMk cId="1825979432" sldId="280"/>
        </pc:sldMkLst>
        <pc:spChg chg="mod">
          <ac:chgData name="Thoa Dinh Thi Kim" userId="a09ed41936519a14" providerId="LiveId" clId="{1DEE315C-5241-4A81-B61A-8FBDDCC3241A}" dt="2022-04-21T15:19:07.176" v="79" actId="14100"/>
          <ac:spMkLst>
            <pc:docMk/>
            <pc:sldMk cId="1825979432" sldId="280"/>
            <ac:spMk id="632" creationId="{00000000-0000-0000-0000-000000000000}"/>
          </ac:spMkLst>
        </pc:spChg>
        <pc:picChg chg="del">
          <ac:chgData name="Thoa Dinh Thi Kim" userId="a09ed41936519a14" providerId="LiveId" clId="{1DEE315C-5241-4A81-B61A-8FBDDCC3241A}" dt="2022-04-21T15:18:58.845" v="76" actId="478"/>
          <ac:picMkLst>
            <pc:docMk/>
            <pc:sldMk cId="1825979432" sldId="280"/>
            <ac:picMk id="654" creationId="{00000000-0000-0000-0000-000000000000}"/>
          </ac:picMkLst>
        </pc:picChg>
      </pc:sldChg>
      <pc:sldChg chg="delSp mod">
        <pc:chgData name="Thoa Dinh Thi Kim" userId="a09ed41936519a14" providerId="LiveId" clId="{1DEE315C-5241-4A81-B61A-8FBDDCC3241A}" dt="2022-04-21T15:18:41.996" v="75" actId="478"/>
        <pc:sldMkLst>
          <pc:docMk/>
          <pc:sldMk cId="0" sldId="281"/>
        </pc:sldMkLst>
        <pc:picChg chg="del">
          <ac:chgData name="Thoa Dinh Thi Kim" userId="a09ed41936519a14" providerId="LiveId" clId="{1DEE315C-5241-4A81-B61A-8FBDDCC3241A}" dt="2022-04-21T15:18:41.996" v="75" actId="478"/>
          <ac:picMkLst>
            <pc:docMk/>
            <pc:sldMk cId="0" sldId="281"/>
            <ac:picMk id="661" creationId="{00000000-0000-0000-0000-000000000000}"/>
          </ac:picMkLst>
        </pc:picChg>
      </pc:sldChg>
      <pc:sldChg chg="del">
        <pc:chgData name="Thoa Dinh Thi Kim" userId="a09ed41936519a14" providerId="LiveId" clId="{1DEE315C-5241-4A81-B61A-8FBDDCC3241A}" dt="2022-04-21T15:08:48.012" v="12" actId="47"/>
        <pc:sldMkLst>
          <pc:docMk/>
          <pc:sldMk cId="0" sldId="283"/>
        </pc:sldMkLst>
      </pc:sldChg>
      <pc:sldChg chg="del">
        <pc:chgData name="Thoa Dinh Thi Kim" userId="a09ed41936519a14" providerId="LiveId" clId="{1DEE315C-5241-4A81-B61A-8FBDDCC3241A}" dt="2022-04-21T15:08:50.391" v="13" actId="2696"/>
        <pc:sldMkLst>
          <pc:docMk/>
          <pc:sldMk cId="0" sldId="284"/>
        </pc:sldMkLst>
      </pc:sldChg>
      <pc:sldChg chg="modSp mod">
        <pc:chgData name="Thoa Dinh Thi Kim" userId="a09ed41936519a14" providerId="LiveId" clId="{1DEE315C-5241-4A81-B61A-8FBDDCC3241A}" dt="2022-04-21T15:16:31.514" v="41" actId="1076"/>
        <pc:sldMkLst>
          <pc:docMk/>
          <pc:sldMk cId="858234837" sldId="285"/>
        </pc:sldMkLst>
        <pc:spChg chg="mod">
          <ac:chgData name="Thoa Dinh Thi Kim" userId="a09ed41936519a14" providerId="LiveId" clId="{1DEE315C-5241-4A81-B61A-8FBDDCC3241A}" dt="2022-04-21T15:16:31.514" v="41" actId="1076"/>
          <ac:spMkLst>
            <pc:docMk/>
            <pc:sldMk cId="858234837" sldId="285"/>
            <ac:spMk id="2" creationId="{00000000-0000-0000-0000-000000000000}"/>
          </ac:spMkLst>
        </pc:spChg>
      </pc:sldChg>
      <pc:sldChg chg="del">
        <pc:chgData name="Thoa Dinh Thi Kim" userId="a09ed41936519a14" providerId="LiveId" clId="{1DEE315C-5241-4A81-B61A-8FBDDCC3241A}" dt="2022-04-21T15:08:52.378" v="14" actId="47"/>
        <pc:sldMkLst>
          <pc:docMk/>
          <pc:sldMk cId="505424943" sldId="409"/>
        </pc:sldMkLst>
      </pc:sldChg>
      <pc:sldChg chg="addSp delSp modSp mod">
        <pc:chgData name="Thoa Dinh Thi Kim" userId="a09ed41936519a14" providerId="LiveId" clId="{1DEE315C-5241-4A81-B61A-8FBDDCC3241A}" dt="2022-04-21T15:09:37.008" v="21" actId="20577"/>
        <pc:sldMkLst>
          <pc:docMk/>
          <pc:sldMk cId="3064850248" sldId="416"/>
        </pc:sldMkLst>
        <pc:spChg chg="mod">
          <ac:chgData name="Thoa Dinh Thi Kim" userId="a09ed41936519a14" providerId="LiveId" clId="{1DEE315C-5241-4A81-B61A-8FBDDCC3241A}" dt="2022-04-21T15:09:37.008" v="21" actId="20577"/>
          <ac:spMkLst>
            <pc:docMk/>
            <pc:sldMk cId="3064850248" sldId="416"/>
            <ac:spMk id="5" creationId="{7FD9AC66-AA2D-4DA4-A78D-478A2E2207AF}"/>
          </ac:spMkLst>
        </pc:spChg>
        <pc:picChg chg="add mod">
          <ac:chgData name="Thoa Dinh Thi Kim" userId="a09ed41936519a14" providerId="LiveId" clId="{1DEE315C-5241-4A81-B61A-8FBDDCC3241A}" dt="2022-04-21T15:07:48.652" v="9" actId="14100"/>
          <ac:picMkLst>
            <pc:docMk/>
            <pc:sldMk cId="3064850248" sldId="416"/>
            <ac:picMk id="12" creationId="{DA8AAA0F-876C-47B4-9A90-039F6F05C74F}"/>
          </ac:picMkLst>
        </pc:picChg>
        <pc:picChg chg="del">
          <ac:chgData name="Thoa Dinh Thi Kim" userId="a09ed41936519a14" providerId="LiveId" clId="{1DEE315C-5241-4A81-B61A-8FBDDCC3241A}" dt="2022-04-21T15:07:41.832" v="7" actId="478"/>
          <ac:picMkLst>
            <pc:docMk/>
            <pc:sldMk cId="3064850248" sldId="416"/>
            <ac:picMk id="15" creationId="{DF163C2C-E8C9-436E-ABAB-45882433DE9B}"/>
          </ac:picMkLst>
        </pc:picChg>
        <pc:picChg chg="del">
          <ac:chgData name="Thoa Dinh Thi Kim" userId="a09ed41936519a14" providerId="LiveId" clId="{1DEE315C-5241-4A81-B61A-8FBDDCC3241A}" dt="2022-04-21T15:07:38.253" v="5" actId="478"/>
          <ac:picMkLst>
            <pc:docMk/>
            <pc:sldMk cId="3064850248" sldId="416"/>
            <ac:picMk id="16" creationId="{3234BB96-05AC-4149-A0EB-0C93D242644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B225D-6D02-43B9-9C8D-959DE60DA9C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EF0B0-1364-42AD-B6B7-9467263CB0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99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21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D9EDFCA-E461-4CAD-B757-27D6FF8E4E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0"/>
            <a:ext cx="12192000" cy="6855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E05446-B278-45F3-A228-828BF6C83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94114"/>
            <a:ext cx="9144000" cy="178566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4AD254-0465-42DE-82F7-418D8C0EE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71855"/>
            <a:ext cx="9144000" cy="130959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730A5-07BA-4154-A050-A64D2A3A9E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342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33F3FA-08F3-4106-AE12-DDA10EB8A4BC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73765" y="934278"/>
            <a:ext cx="11473070" cy="7564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 b="1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73765" y="1825625"/>
            <a:ext cx="11473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18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76932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38DF0D05-42D3-481C-ABD1-CF761A9E73F9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55007" y="6356350"/>
            <a:ext cx="29929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fld id="{74A3404E-108D-4C83-932E-0A353F71BD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7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687B6-1FF5-4ECA-954C-C384D1E38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F15B4-D13C-437C-9816-A95724A4A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D1631-EFC8-4C88-8FCD-A7CE3541F1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36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266F3-4448-41A8-BE74-80458F013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85554"/>
            <a:ext cx="10515600" cy="2028281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40803E-E3C9-4110-A81E-1382FF40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408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58D93-EE1D-46B5-868A-09E6ED559C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415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D499-03D1-4CEC-A494-06ACFE163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5"/>
            <a:ext cx="11323284" cy="690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005C3-52EB-42CA-A7EA-CA0955D11E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2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B6D6F-9A73-4F95-A497-E0999AAFBD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9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2053DAE-B2E0-4863-AA77-5D8FC856F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78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DAD4B9-CC17-4DF5-98E0-18A9B62D39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"/>
            <a:ext cx="12192000" cy="6854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213E1C-C9F9-4356-8A48-951D14BD5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708" y="1543"/>
            <a:ext cx="1103268" cy="11028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87F9CD-CCED-4E67-A53A-76525FA004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9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D24F2E-9AE2-4081-82E9-068B1CD5BF4E}"/>
              </a:ext>
            </a:extLst>
          </p:cNvPr>
          <p:cNvSpPr txBox="1"/>
          <p:nvPr userDrawn="1"/>
        </p:nvSpPr>
        <p:spPr>
          <a:xfrm>
            <a:off x="2791098" y="3075057"/>
            <a:ext cx="6609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TRÂN TRỌNG CẢM ƠN!</a:t>
            </a:r>
          </a:p>
        </p:txBody>
      </p:sp>
    </p:spTree>
    <p:extLst>
      <p:ext uri="{BB962C8B-B14F-4D97-AF65-F5344CB8AC3E}">
        <p14:creationId xmlns:p14="http://schemas.microsoft.com/office/powerpoint/2010/main" val="40848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1FC915-07E9-4252-8016-5A01770CB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82"/>
          <a:stretch/>
        </p:blipFill>
        <p:spPr>
          <a:xfrm>
            <a:off x="0" y="0"/>
            <a:ext cx="12192000" cy="30175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F4017A-84E0-4364-BE03-7C76BD509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4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262BC70-1C6B-4512-8C32-1214B5924F5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5"/>
            <a:ext cx="12192000" cy="68548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5FAE8-AC4C-425D-A3A0-729C9B11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798604"/>
            <a:ext cx="11323284" cy="10270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24AE8-0D6A-4CF9-BE95-261D48B42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490" y="1983581"/>
            <a:ext cx="113211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3DD3A-7DF7-4860-86EA-26BF111A5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36C4244-8667-4452-9A72-D44C31FCB7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99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61" r:id="rId7"/>
    <p:sldLayoutId id="2147483657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5028" y="1604229"/>
            <a:ext cx="2097439" cy="461665"/>
          </a:xfrm>
          <a:prstGeom prst="rect">
            <a:avLst/>
          </a:prstGeom>
          <a:solidFill>
            <a:srgbClr val="CC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0572" y="2282710"/>
            <a:ext cx="8360229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" name="AutoShape 2" descr="Chibi bạn học cute quá nè... - Động Sói Nhỏ Lưu Diệu Văn 刘耀文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60" y="2282710"/>
            <a:ext cx="2324043" cy="232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03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472" y="1824491"/>
            <a:ext cx="5516563" cy="4687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287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4746171" y="3377923"/>
            <a:ext cx="6647542" cy="23083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Theo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492720" y="1832836"/>
            <a:ext cx="7900993" cy="12003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”: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1 HS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chép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1118" y="2202167"/>
            <a:ext cx="2097439" cy="461665"/>
          </a:xfrm>
          <a:prstGeom prst="rect">
            <a:avLst/>
          </a:prstGeom>
          <a:solidFill>
            <a:srgbClr val="CC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75" y="3160208"/>
            <a:ext cx="3378477" cy="337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05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51" y="1961697"/>
            <a:ext cx="8888148" cy="4248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38400" y="3350623"/>
            <a:ext cx="73006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2847412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4074" y="175977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656319" y="2323042"/>
            <a:ext cx="11216383" cy="415498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HS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HS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2, 3, 4.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1, 3, 4.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1, 2, 4.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1, 2, 3.</a:t>
            </a:r>
          </a:p>
        </p:txBody>
      </p:sp>
    </p:spTree>
    <p:extLst>
      <p:ext uri="{BB962C8B-B14F-4D97-AF65-F5344CB8AC3E}">
        <p14:creationId xmlns:p14="http://schemas.microsoft.com/office/powerpoint/2010/main" val="2847412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6914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1810" y="2013485"/>
            <a:ext cx="2097439" cy="461665"/>
          </a:xfrm>
          <a:prstGeom prst="rect">
            <a:avLst/>
          </a:prstGeom>
          <a:solidFill>
            <a:srgbClr val="CC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sp>
        <p:nvSpPr>
          <p:cNvPr id="2" name="Rectangle 1"/>
          <p:cNvSpPr/>
          <p:nvPr/>
        </p:nvSpPr>
        <p:spPr>
          <a:xfrm>
            <a:off x="1494975" y="2788256"/>
            <a:ext cx="9637480" cy="304698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ý 1,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75 SGK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A0.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9739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6914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914" y="1807711"/>
            <a:ext cx="8058140" cy="465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0810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6914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714374" y="1864588"/>
            <a:ext cx="107519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30080"/>
              </p:ext>
            </p:extLst>
          </p:nvPr>
        </p:nvGraphicFramePr>
        <p:xfrm>
          <a:off x="1944913" y="3192719"/>
          <a:ext cx="7243851" cy="1655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640381" imgH="1971950" progId="Paint.Picture">
                  <p:embed/>
                </p:oleObj>
              </mc:Choice>
              <mc:Fallback>
                <p:oleObj name="Bitmap Image" r:id="rId3" imgW="8640381" imgH="197195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913" y="3192719"/>
                        <a:ext cx="7243851" cy="16550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7048008"/>
              </p:ext>
            </p:extLst>
          </p:nvPr>
        </p:nvGraphicFramePr>
        <p:xfrm>
          <a:off x="2017485" y="4992912"/>
          <a:ext cx="7175407" cy="1349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8600000" imgH="1628571" progId="Paint.Picture">
                  <p:embed/>
                </p:oleObj>
              </mc:Choice>
              <mc:Fallback>
                <p:oleObj name="Bitmap Image" r:id="rId5" imgW="8600000" imgH="1628571" progId="Paint.Pictur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7485" y="4992912"/>
                        <a:ext cx="7175407" cy="13498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810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99159" y="1164762"/>
            <a:ext cx="9691470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5" name="Group 67"/>
          <p:cNvGrpSpPr>
            <a:grpSpLocks/>
          </p:cNvGrpSpPr>
          <p:nvPr/>
        </p:nvGrpSpPr>
        <p:grpSpPr bwMode="auto">
          <a:xfrm>
            <a:off x="174547" y="1206830"/>
            <a:ext cx="381000" cy="381000"/>
            <a:chOff x="2078" y="1680"/>
            <a:chExt cx="1615" cy="1615"/>
          </a:xfrm>
        </p:grpSpPr>
        <p:sp>
          <p:nvSpPr>
            <p:cNvPr id="26" name="Oval 68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7" name="Oval 69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28" name="Oval 70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9" name="Oval 71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0F5368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30" name="Oval 72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31" name="Oval 73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21B3E1"/>
                </a:gs>
                <a:gs pos="100000">
                  <a:srgbClr val="1057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32" name="Text Box 9"/>
          <p:cNvSpPr txBox="1">
            <a:spLocks noChangeArrowheads="1"/>
          </p:cNvSpPr>
          <p:nvPr/>
        </p:nvSpPr>
        <p:spPr bwMode="gray">
          <a:xfrm>
            <a:off x="204793" y="1230104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04074" y="175977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TẬP Ở LỚP</a:t>
            </a:r>
          </a:p>
        </p:txBody>
      </p:sp>
      <p:sp>
        <p:nvSpPr>
          <p:cNvPr id="2" name="Rectangle 1"/>
          <p:cNvSpPr/>
          <p:nvPr/>
        </p:nvSpPr>
        <p:spPr>
          <a:xfrm>
            <a:off x="1016000" y="2378893"/>
            <a:ext cx="99422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 – 7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lai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17719"/>
              </p:ext>
            </p:extLst>
          </p:nvPr>
        </p:nvGraphicFramePr>
        <p:xfrm>
          <a:off x="1016001" y="3802743"/>
          <a:ext cx="9942286" cy="262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2200582" progId="Paint.Picture">
                  <p:embed/>
                </p:oleObj>
              </mc:Choice>
              <mc:Fallback>
                <p:oleObj name="Bitmap Image" r:id="rId3" imgW="8411749" imgH="220058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1" y="3802743"/>
                        <a:ext cx="9942286" cy="2625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810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5003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Cloud Callout 13"/>
          <p:cNvSpPr/>
          <p:nvPr/>
        </p:nvSpPr>
        <p:spPr>
          <a:xfrm>
            <a:off x="2683337" y="1818585"/>
            <a:ext cx="8550719" cy="3217872"/>
          </a:xfrm>
          <a:prstGeom prst="cloudCallout">
            <a:avLst>
              <a:gd name="adj1" fmla="val -50449"/>
              <a:gd name="adj2" fmla="val 56551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890" y="2132693"/>
            <a:ext cx="8696482" cy="38471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3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5003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1012663"/>
              </p:ext>
            </p:extLst>
          </p:nvPr>
        </p:nvGraphicFramePr>
        <p:xfrm>
          <a:off x="3920897" y="1930400"/>
          <a:ext cx="6846665" cy="4499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411749" imgH="5495238" progId="Paint.Picture">
                  <p:embed/>
                </p:oleObj>
              </mc:Choice>
              <mc:Fallback>
                <p:oleObj name="Bitmap Image" r:id="rId3" imgW="8411749" imgH="5495238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0897" y="1930400"/>
                        <a:ext cx="6846665" cy="4499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714375" y="2670629"/>
            <a:ext cx="2594882" cy="653142"/>
          </a:xfrm>
          <a:prstGeom prst="rect">
            <a:avLst/>
          </a:prstGeom>
          <a:solidFill>
            <a:srgbClr val="1CEC5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TỐT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4374" y="3592286"/>
            <a:ext cx="2594883" cy="6531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BÌNH THƯỜNG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4373" y="4528457"/>
            <a:ext cx="2594883" cy="6531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CHƯA TỐT</a:t>
            </a:r>
          </a:p>
        </p:txBody>
      </p:sp>
    </p:spTree>
    <p:extLst>
      <p:ext uri="{BB962C8B-B14F-4D97-AF65-F5344CB8AC3E}">
        <p14:creationId xmlns:p14="http://schemas.microsoft.com/office/powerpoint/2010/main" val="357762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" descr="C:\Users\Administrator\Desktop\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23825" y="4606753"/>
            <a:ext cx="2915816" cy="22512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n Ribbon 5"/>
          <p:cNvSpPr/>
          <p:nvPr/>
        </p:nvSpPr>
        <p:spPr>
          <a:xfrm>
            <a:off x="3120572" y="172639"/>
            <a:ext cx="6473372" cy="973990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rial"/>
                <a:cs typeface="Times New Roman" pitchFamily="18" charset="0"/>
                <a:sym typeface="Calibri"/>
              </a:rPr>
              <a:t>KHỞI ĐỘNG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4" name="AutoShape 2" descr="Chibi bạn học cute quá nè... - Động Sói Nhỏ Lưu Diệu Văn 刘耀文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loud Callout 8"/>
          <p:cNvSpPr/>
          <p:nvPr/>
        </p:nvSpPr>
        <p:spPr>
          <a:xfrm>
            <a:off x="3120572" y="1368642"/>
            <a:ext cx="5421085" cy="162130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669143" y="3424052"/>
            <a:ext cx="9637486" cy="1938992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sym typeface="Wingdings"/>
              </a:rPr>
              <a:t>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874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4" y="1179276"/>
            <a:ext cx="500335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50330" y="1221344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3306" y="1242030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7889" y="2044005"/>
            <a:ext cx="94342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2290263"/>
              </p:ext>
            </p:extLst>
          </p:nvPr>
        </p:nvGraphicFramePr>
        <p:xfrm>
          <a:off x="1428750" y="3062514"/>
          <a:ext cx="9282793" cy="3351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7973538" imgH="2905531" progId="Paint.Picture">
                  <p:embed/>
                </p:oleObj>
              </mc:Choice>
              <mc:Fallback>
                <p:oleObj name="Bitmap Image" r:id="rId3" imgW="7973538" imgH="2905531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8750" y="3062514"/>
                        <a:ext cx="9282793" cy="33512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7624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584645" y="1164762"/>
            <a:ext cx="2564955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just" eaLnBrk="0" hangingPunct="0"/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400" b="1" dirty="0">
              <a:solidFill>
                <a:srgbClr val="CC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161036" y="1216572"/>
            <a:ext cx="355600" cy="381000"/>
            <a:chOff x="2078" y="1680"/>
            <a:chExt cx="1615" cy="1615"/>
          </a:xfrm>
        </p:grpSpPr>
        <p:sp>
          <p:nvSpPr>
            <p:cNvPr id="7" name="Oval 82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83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84"/>
            <p:cNvSpPr>
              <a:spLocks noChangeArrowheads="1"/>
            </p:cNvSpPr>
            <p:nvPr/>
          </p:nvSpPr>
          <p:spPr bwMode="gray">
            <a:xfrm>
              <a:off x="2251" y="1855"/>
              <a:ext cx="1262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85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E35E23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86"/>
            <p:cNvSpPr>
              <a:spLocks noChangeArrowheads="1"/>
            </p:cNvSpPr>
            <p:nvPr/>
          </p:nvSpPr>
          <p:spPr bwMode="gray">
            <a:xfrm>
              <a:off x="2338" y="1936"/>
              <a:ext cx="1096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7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E35E23"/>
                </a:gs>
                <a:gs pos="100000">
                  <a:srgbClr val="6E2E1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181293" y="1238121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3" y="2513710"/>
            <a:ext cx="10450286" cy="30469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4 – 6 HS, HS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léo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,...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04074" y="1759779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4"/>
          <p:cNvGrpSpPr>
            <a:grpSpLocks/>
          </p:cNvGrpSpPr>
          <p:nvPr/>
        </p:nvGrpSpPr>
        <p:grpSpPr bwMode="auto">
          <a:xfrm>
            <a:off x="179358" y="1206830"/>
            <a:ext cx="381000" cy="381000"/>
            <a:chOff x="2078" y="1680"/>
            <a:chExt cx="1615" cy="1615"/>
          </a:xfrm>
        </p:grpSpPr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76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77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78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8D67E1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79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80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8D67E1"/>
                </a:gs>
                <a:gs pos="100000">
                  <a:srgbClr val="45326D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2334" y="122751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3232613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Cloud Callout 15"/>
          <p:cNvSpPr/>
          <p:nvPr/>
        </p:nvSpPr>
        <p:spPr>
          <a:xfrm>
            <a:off x="4876799" y="1179276"/>
            <a:ext cx="6429829" cy="1998674"/>
          </a:xfrm>
          <a:prstGeom prst="cloudCallout">
            <a:avLst>
              <a:gd name="adj1" fmla="val -37389"/>
              <a:gd name="adj2" fmla="val 66985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11448" y="3064490"/>
            <a:ext cx="323951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89" y="1913982"/>
            <a:ext cx="6656414" cy="4428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77810" y="1222343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16114" y="1228262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71728" y="1193790"/>
            <a:ext cx="612095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Rèn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luyện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tiếp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theo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và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chuẩn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bị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chủ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đề</a:t>
            </a:r>
            <a:r>
              <a:rPr lang="en-US" sz="2400" b="1" dirty="0">
                <a:solidFill>
                  <a:srgbClr val="CC66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6600"/>
                </a:solidFill>
                <a:latin typeface="Times New Roman" pitchFamily="18" charset="0"/>
              </a:rPr>
              <a:t>mới</a:t>
            </a:r>
            <a:endParaRPr lang="en-US" sz="2400" b="1" dirty="0">
              <a:solidFill>
                <a:srgbClr val="CC6600"/>
              </a:solidFill>
              <a:latin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92633" y="2005361"/>
            <a:ext cx="10213996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2635" y="3264479"/>
            <a:ext cx="1021399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TẠM BIỆT LỚP 7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SBT. </a:t>
            </a:r>
          </a:p>
        </p:txBody>
      </p:sp>
    </p:spTree>
    <p:extLst>
      <p:ext uri="{BB962C8B-B14F-4D97-AF65-F5344CB8AC3E}">
        <p14:creationId xmlns:p14="http://schemas.microsoft.com/office/powerpoint/2010/main" val="1822843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4193" y="2598003"/>
            <a:ext cx="9983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 CÁC EM VÀ HẸN GẶP LẠI!</a:t>
            </a:r>
          </a:p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GOODBYE SEE YOU AGAIN!</a:t>
            </a:r>
          </a:p>
        </p:txBody>
      </p:sp>
    </p:spTree>
    <p:extLst>
      <p:ext uri="{BB962C8B-B14F-4D97-AF65-F5344CB8AC3E}">
        <p14:creationId xmlns:p14="http://schemas.microsoft.com/office/powerpoint/2010/main" val="26212013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31708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3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5" name="Cloud Callout 14"/>
          <p:cNvSpPr/>
          <p:nvPr/>
        </p:nvSpPr>
        <p:spPr>
          <a:xfrm>
            <a:off x="228542" y="1789557"/>
            <a:ext cx="5867383" cy="162130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38" y="3251199"/>
            <a:ext cx="3743933" cy="339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729" y="2088358"/>
            <a:ext cx="4147086" cy="381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39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31708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3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6" y="2009436"/>
            <a:ext cx="4685756" cy="4257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148" y="2170112"/>
            <a:ext cx="4631644" cy="4096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5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31708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3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39957" y="1903527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267940" y="2634349"/>
            <a:ext cx="5160403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21954"/>
              </p:ext>
            </p:extLst>
          </p:nvPr>
        </p:nvGraphicFramePr>
        <p:xfrm>
          <a:off x="5820228" y="1930399"/>
          <a:ext cx="5671549" cy="4499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8276190" imgH="6582694" progId="Paint.Picture">
                  <p:embed/>
                </p:oleObj>
              </mc:Choice>
              <mc:Fallback>
                <p:oleObj name="Bitmap Image" r:id="rId3" imgW="8276190" imgH="658269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0228" y="1930399"/>
                        <a:ext cx="5671549" cy="44994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loud Callout 17"/>
          <p:cNvSpPr/>
          <p:nvPr/>
        </p:nvSpPr>
        <p:spPr>
          <a:xfrm>
            <a:off x="206838" y="4503728"/>
            <a:ext cx="5867383" cy="1621301"/>
          </a:xfrm>
          <a:prstGeom prst="cloudCallout">
            <a:avLst>
              <a:gd name="adj1" fmla="val -44678"/>
              <a:gd name="adj2" fmla="val 72338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795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-2343"/>
            <a:ext cx="12191851" cy="73788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3" y="1179276"/>
            <a:ext cx="11317086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3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3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206838" y="1236857"/>
            <a:ext cx="381000" cy="381000"/>
            <a:chOff x="2078" y="1680"/>
            <a:chExt cx="1615" cy="1615"/>
          </a:xfrm>
        </p:grpSpPr>
        <p:sp>
          <p:nvSpPr>
            <p:cNvPr id="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9" name="Oval 56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0" name="Oval 57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11" name="Oval 58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2" name="Oval 59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245142" y="124277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173967" y="2964881"/>
            <a:ext cx="8515813" cy="3046988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Chia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theo.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5027" y="2065894"/>
            <a:ext cx="2097439" cy="461665"/>
          </a:xfrm>
          <a:prstGeom prst="rect">
            <a:avLst/>
          </a:prstGeom>
          <a:solidFill>
            <a:srgbClr val="CC33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67950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318676" y="2119208"/>
            <a:ext cx="342401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LUẬN NHÓM</a:t>
            </a:r>
          </a:p>
        </p:txBody>
      </p:sp>
      <p:sp>
        <p:nvSpPr>
          <p:cNvPr id="2" name="Rectangle 1"/>
          <p:cNvSpPr/>
          <p:nvPr/>
        </p:nvSpPr>
        <p:spPr>
          <a:xfrm>
            <a:off x="943427" y="2979392"/>
            <a:ext cx="10203543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6HS,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8748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28" y="1730077"/>
            <a:ext cx="6472938" cy="48158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5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1;p3"/>
          <p:cNvSpPr txBox="1">
            <a:spLocks/>
          </p:cNvSpPr>
          <p:nvPr/>
        </p:nvSpPr>
        <p:spPr>
          <a:xfrm>
            <a:off x="0" y="0"/>
            <a:ext cx="12191851" cy="73554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vi-VN" dirty="0"/>
          </a:p>
        </p:txBody>
      </p:sp>
      <p:pic>
        <p:nvPicPr>
          <p:cNvPr id="4" name="Google Shape;112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56"/>
            <a:ext cx="14287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AutoShape 52">
            <a:hlinkClick r:id="" action="ppaction://noaction"/>
          </p:cNvPr>
          <p:cNvSpPr>
            <a:spLocks noChangeArrowheads="1"/>
          </p:cNvSpPr>
          <p:nvPr/>
        </p:nvSpPr>
        <p:spPr bwMode="gray">
          <a:xfrm>
            <a:off x="613672" y="1150248"/>
            <a:ext cx="7412727" cy="465137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eaLnBrk="0" hangingPunct="0"/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4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Group 60"/>
          <p:cNvGrpSpPr>
            <a:grpSpLocks/>
          </p:cNvGrpSpPr>
          <p:nvPr/>
        </p:nvGrpSpPr>
        <p:grpSpPr bwMode="auto">
          <a:xfrm>
            <a:off x="206838" y="1226448"/>
            <a:ext cx="381000" cy="381000"/>
            <a:chOff x="2078" y="1680"/>
            <a:chExt cx="1615" cy="1615"/>
          </a:xfrm>
        </p:grpSpPr>
        <p:sp>
          <p:nvSpPr>
            <p:cNvPr id="17" name="Oval 61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8" name="Oval 62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19" name="Oval 63"/>
            <p:cNvSpPr>
              <a:spLocks noChangeArrowheads="1"/>
            </p:cNvSpPr>
            <p:nvPr/>
          </p:nvSpPr>
          <p:spPr bwMode="gray">
            <a:xfrm>
              <a:off x="2253" y="1855"/>
              <a:ext cx="1265" cy="126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0" name="Oval 64"/>
            <p:cNvSpPr>
              <a:spLocks noChangeArrowheads="1"/>
            </p:cNvSpPr>
            <p:nvPr/>
          </p:nvSpPr>
          <p:spPr bwMode="gray">
            <a:xfrm>
              <a:off x="2254" y="1856"/>
              <a:ext cx="1262" cy="1264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48BE67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vi-VN"/>
            </a:p>
          </p:txBody>
        </p:sp>
        <p:sp>
          <p:nvSpPr>
            <p:cNvPr id="21" name="Oval 65"/>
            <p:cNvSpPr>
              <a:spLocks noChangeArrowheads="1"/>
            </p:cNvSpPr>
            <p:nvPr/>
          </p:nvSpPr>
          <p:spPr bwMode="gray">
            <a:xfrm>
              <a:off x="2334" y="1936"/>
              <a:ext cx="1097" cy="1104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22" name="Oval 66"/>
            <p:cNvSpPr>
              <a:spLocks noChangeArrowheads="1"/>
            </p:cNvSpPr>
            <p:nvPr/>
          </p:nvSpPr>
          <p:spPr bwMode="gray">
            <a:xfrm>
              <a:off x="2337" y="1939"/>
              <a:ext cx="1096" cy="1098"/>
            </a:xfrm>
            <a:prstGeom prst="ellipse">
              <a:avLst/>
            </a:prstGeom>
            <a:gradFill rotWithShape="1">
              <a:gsLst>
                <a:gs pos="0">
                  <a:srgbClr val="48BE67"/>
                </a:gs>
                <a:gs pos="100000">
                  <a:srgbClr val="235C32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vi-VN"/>
            </a:p>
          </p:txBody>
        </p:sp>
      </p:grpSp>
      <p:sp>
        <p:nvSpPr>
          <p:cNvPr id="23" name="Text Box 9"/>
          <p:cNvSpPr txBox="1">
            <a:spLocks noChangeArrowheads="1"/>
          </p:cNvSpPr>
          <p:nvPr/>
        </p:nvSpPr>
        <p:spPr bwMode="gray">
          <a:xfrm>
            <a:off x="243782" y="1251806"/>
            <a:ext cx="368531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407890" y="78437"/>
            <a:ext cx="10522869" cy="6571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9: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PHẨM CHẤT VÀ NĂNG LỰC CẦN CÓ Ở NGƯỜI LAO ĐỘNG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99" y="1752247"/>
            <a:ext cx="5548002" cy="2384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02" y="4136896"/>
            <a:ext cx="5725492" cy="2476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050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</TotalTime>
  <Words>1976</Words>
  <Application>Microsoft Office PowerPoint</Application>
  <PresentationFormat>Widescreen</PresentationFormat>
  <Paragraphs>121</Paragraphs>
  <Slides>24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Myriad Pro</vt:lpstr>
      <vt:lpstr>Times New Roman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2022-04-05T12:52:23Z</dcterms:created>
  <dcterms:modified xsi:type="dcterms:W3CDTF">2024-04-03T03:22:09Z</dcterms:modified>
</cp:coreProperties>
</file>