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9"/>
  </p:notesMasterIdLst>
  <p:handoutMasterIdLst>
    <p:handoutMasterId r:id="rId20"/>
  </p:handoutMasterIdLst>
  <p:sldIdLst>
    <p:sldId id="261" r:id="rId2"/>
    <p:sldId id="316" r:id="rId3"/>
    <p:sldId id="277" r:id="rId4"/>
    <p:sldId id="317" r:id="rId5"/>
    <p:sldId id="336" r:id="rId6"/>
    <p:sldId id="290" r:id="rId7"/>
    <p:sldId id="319" r:id="rId8"/>
    <p:sldId id="320" r:id="rId9"/>
    <p:sldId id="322" r:id="rId10"/>
    <p:sldId id="341" r:id="rId11"/>
    <p:sldId id="342" r:id="rId12"/>
    <p:sldId id="332" r:id="rId13"/>
    <p:sldId id="327" r:id="rId14"/>
    <p:sldId id="328" r:id="rId15"/>
    <p:sldId id="330" r:id="rId16"/>
    <p:sldId id="329" r:id="rId17"/>
    <p:sldId id="33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oo Trang" initials="BT" lastIdx="2" clrIdx="0">
    <p:extLst>
      <p:ext uri="{19B8F6BF-5375-455C-9EA6-DF929625EA0E}">
        <p15:presenceInfo xmlns:p15="http://schemas.microsoft.com/office/powerpoint/2012/main" userId="583d2796d1f467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484"/>
    <a:srgbClr val="FF6600"/>
    <a:srgbClr val="BCE5E5"/>
    <a:srgbClr val="F7F7F7"/>
    <a:srgbClr val="AE442C"/>
    <a:srgbClr val="D468AA"/>
    <a:srgbClr val="FFFFFF"/>
    <a:srgbClr val="75D6F3"/>
    <a:srgbClr val="FED1C1"/>
    <a:srgbClr val="D18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94353" autoAdjust="0"/>
  </p:normalViewPr>
  <p:slideViewPr>
    <p:cSldViewPr snapToGrid="0">
      <p:cViewPr varScale="1">
        <p:scale>
          <a:sx n="65" d="100"/>
          <a:sy n="65" d="100"/>
        </p:scale>
        <p:origin x="786" y="6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27.svg"/><Relationship Id="rId2" Type="http://schemas.openxmlformats.org/officeDocument/2006/relationships/image" Target="../media/image17.svg"/><Relationship Id="rId16" Type="http://schemas.openxmlformats.org/officeDocument/2006/relationships/image" Target="../media/image31.svg"/><Relationship Id="rId1" Type="http://schemas.openxmlformats.org/officeDocument/2006/relationships/image" Target="../media/image8.png"/><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2.png"/><Relationship Id="rId1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27.svg"/><Relationship Id="rId2" Type="http://schemas.openxmlformats.org/officeDocument/2006/relationships/image" Target="../media/image17.svg"/><Relationship Id="rId16" Type="http://schemas.openxmlformats.org/officeDocument/2006/relationships/image" Target="../media/image31.svg"/><Relationship Id="rId1" Type="http://schemas.openxmlformats.org/officeDocument/2006/relationships/image" Target="../media/image8.png"/><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2.png"/><Relationship Id="rId1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A8415-2823-436B-9142-1DA0874C476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C0AE94E-937B-4595-92E7-3600964C0D52}">
      <dgm:prSet/>
      <dgm:spPr/>
      <dgm:t>
        <a:bodyPr/>
        <a:lstStyle/>
        <a:p>
          <a:pPr>
            <a:lnSpc>
              <a:spcPct val="100000"/>
            </a:lnSpc>
            <a:defRPr cap="all"/>
          </a:pPr>
          <a:r>
            <a:rPr lang="en-US"/>
            <a:t>family </a:t>
          </a:r>
        </a:p>
      </dgm:t>
    </dgm:pt>
    <dgm:pt modelId="{A8FFFFEF-96E4-4F81-9C10-32618CA4C6A2}" type="parTrans" cxnId="{992420DC-492F-43BE-A6B8-DFE07884E656}">
      <dgm:prSet/>
      <dgm:spPr/>
      <dgm:t>
        <a:bodyPr/>
        <a:lstStyle/>
        <a:p>
          <a:endParaRPr lang="en-US"/>
        </a:p>
      </dgm:t>
    </dgm:pt>
    <dgm:pt modelId="{73EC9525-4822-4C42-9356-BD6EB317F426}" type="sibTrans" cxnId="{992420DC-492F-43BE-A6B8-DFE07884E656}">
      <dgm:prSet/>
      <dgm:spPr/>
      <dgm:t>
        <a:bodyPr/>
        <a:lstStyle/>
        <a:p>
          <a:endParaRPr lang="en-US"/>
        </a:p>
      </dgm:t>
    </dgm:pt>
    <dgm:pt modelId="{EFA845C0-E887-46DC-9FAF-5DA33D4D513F}">
      <dgm:prSet/>
      <dgm:spPr/>
      <dgm:t>
        <a:bodyPr/>
        <a:lstStyle/>
        <a:p>
          <a:pPr>
            <a:lnSpc>
              <a:spcPct val="100000"/>
            </a:lnSpc>
            <a:defRPr cap="all"/>
          </a:pPr>
          <a:r>
            <a:rPr lang="en-US"/>
            <a:t>best friend </a:t>
          </a:r>
        </a:p>
      </dgm:t>
    </dgm:pt>
    <dgm:pt modelId="{5AE79167-99CC-4340-8656-BFB32DF4A230}" type="parTrans" cxnId="{3B039E63-177E-4992-9169-85A7D024F08C}">
      <dgm:prSet/>
      <dgm:spPr/>
      <dgm:t>
        <a:bodyPr/>
        <a:lstStyle/>
        <a:p>
          <a:endParaRPr lang="en-US"/>
        </a:p>
      </dgm:t>
    </dgm:pt>
    <dgm:pt modelId="{3C836B6F-9777-424B-AC05-A20E9CD55C57}" type="sibTrans" cxnId="{3B039E63-177E-4992-9169-85A7D024F08C}">
      <dgm:prSet/>
      <dgm:spPr/>
      <dgm:t>
        <a:bodyPr/>
        <a:lstStyle/>
        <a:p>
          <a:endParaRPr lang="en-US"/>
        </a:p>
      </dgm:t>
    </dgm:pt>
    <dgm:pt modelId="{7A898A8B-B9A7-4272-AA29-2483F56D1471}">
      <dgm:prSet/>
      <dgm:spPr/>
      <dgm:t>
        <a:bodyPr/>
        <a:lstStyle/>
        <a:p>
          <a:pPr>
            <a:lnSpc>
              <a:spcPct val="100000"/>
            </a:lnSpc>
            <a:defRPr cap="all"/>
          </a:pPr>
          <a:r>
            <a:rPr lang="en-US"/>
            <a:t>hometown </a:t>
          </a:r>
        </a:p>
      </dgm:t>
    </dgm:pt>
    <dgm:pt modelId="{9D6FAFA2-2CED-45E7-B80D-24DAE613BEE6}" type="parTrans" cxnId="{7F1DE622-8826-4CD4-89BB-163F5A18821E}">
      <dgm:prSet/>
      <dgm:spPr/>
      <dgm:t>
        <a:bodyPr/>
        <a:lstStyle/>
        <a:p>
          <a:endParaRPr lang="en-US"/>
        </a:p>
      </dgm:t>
    </dgm:pt>
    <dgm:pt modelId="{96195F83-531F-4C13-B2F9-0CE6FC6FC4AF}" type="sibTrans" cxnId="{7F1DE622-8826-4CD4-89BB-163F5A18821E}">
      <dgm:prSet/>
      <dgm:spPr/>
      <dgm:t>
        <a:bodyPr/>
        <a:lstStyle/>
        <a:p>
          <a:endParaRPr lang="en-US"/>
        </a:p>
      </dgm:t>
    </dgm:pt>
    <dgm:pt modelId="{BE516F1E-4082-442E-8608-FD8D2E474A19}">
      <dgm:prSet/>
      <dgm:spPr/>
      <dgm:t>
        <a:bodyPr/>
        <a:lstStyle/>
        <a:p>
          <a:pPr>
            <a:lnSpc>
              <a:spcPct val="100000"/>
            </a:lnSpc>
            <a:defRPr cap="all"/>
          </a:pPr>
          <a:r>
            <a:rPr lang="en-US"/>
            <a:t>your house </a:t>
          </a:r>
        </a:p>
      </dgm:t>
    </dgm:pt>
    <dgm:pt modelId="{7BB5DBE5-1097-40FF-95F0-72C47A817CDB}" type="parTrans" cxnId="{E7F8A1A2-7B46-43E4-91C7-81E97579275E}">
      <dgm:prSet/>
      <dgm:spPr/>
      <dgm:t>
        <a:bodyPr/>
        <a:lstStyle/>
        <a:p>
          <a:endParaRPr lang="en-US"/>
        </a:p>
      </dgm:t>
    </dgm:pt>
    <dgm:pt modelId="{91297715-835A-424E-918E-3567FAC110A3}" type="sibTrans" cxnId="{E7F8A1A2-7B46-43E4-91C7-81E97579275E}">
      <dgm:prSet/>
      <dgm:spPr/>
      <dgm:t>
        <a:bodyPr/>
        <a:lstStyle/>
        <a:p>
          <a:endParaRPr lang="en-US"/>
        </a:p>
      </dgm:t>
    </dgm:pt>
    <dgm:pt modelId="{0ACB2335-E5C4-4151-927A-4A114A2B4746}">
      <dgm:prSet/>
      <dgm:spPr/>
      <dgm:t>
        <a:bodyPr/>
        <a:lstStyle/>
        <a:p>
          <a:pPr>
            <a:lnSpc>
              <a:spcPct val="100000"/>
            </a:lnSpc>
            <a:defRPr cap="all"/>
          </a:pPr>
          <a:r>
            <a:rPr lang="en-US"/>
            <a:t>sport </a:t>
          </a:r>
        </a:p>
      </dgm:t>
    </dgm:pt>
    <dgm:pt modelId="{87015363-7042-4C42-B424-218942CCDABF}" type="parTrans" cxnId="{6C135CDC-DC19-4D96-B93B-D6127CD08747}">
      <dgm:prSet/>
      <dgm:spPr/>
      <dgm:t>
        <a:bodyPr/>
        <a:lstStyle/>
        <a:p>
          <a:endParaRPr lang="en-US"/>
        </a:p>
      </dgm:t>
    </dgm:pt>
    <dgm:pt modelId="{A9F064B2-B55D-4513-99B7-794A5300823C}" type="sibTrans" cxnId="{6C135CDC-DC19-4D96-B93B-D6127CD08747}">
      <dgm:prSet/>
      <dgm:spPr/>
      <dgm:t>
        <a:bodyPr/>
        <a:lstStyle/>
        <a:p>
          <a:endParaRPr lang="en-US"/>
        </a:p>
      </dgm:t>
    </dgm:pt>
    <dgm:pt modelId="{99ECA600-2B40-462D-A2B8-BF55D078A82D}">
      <dgm:prSet/>
      <dgm:spPr/>
      <dgm:t>
        <a:bodyPr/>
        <a:lstStyle/>
        <a:p>
          <a:pPr>
            <a:lnSpc>
              <a:spcPct val="100000"/>
            </a:lnSpc>
            <a:defRPr cap="all"/>
          </a:pPr>
          <a:r>
            <a:rPr lang="en-US"/>
            <a:t>computer </a:t>
          </a:r>
        </a:p>
      </dgm:t>
    </dgm:pt>
    <dgm:pt modelId="{02BEAE89-C52B-4F38-97CB-EEDE5D06FDB6}" type="parTrans" cxnId="{D5749E1B-FFC5-4FBB-BF0E-E629485EC017}">
      <dgm:prSet/>
      <dgm:spPr/>
      <dgm:t>
        <a:bodyPr/>
        <a:lstStyle/>
        <a:p>
          <a:endParaRPr lang="en-US"/>
        </a:p>
      </dgm:t>
    </dgm:pt>
    <dgm:pt modelId="{C63483C5-2FFA-4B67-82B6-19F1DABB5D3C}" type="sibTrans" cxnId="{D5749E1B-FFC5-4FBB-BF0E-E629485EC017}">
      <dgm:prSet/>
      <dgm:spPr/>
      <dgm:t>
        <a:bodyPr/>
        <a:lstStyle/>
        <a:p>
          <a:endParaRPr lang="en-US"/>
        </a:p>
      </dgm:t>
    </dgm:pt>
    <dgm:pt modelId="{32781D77-AEB8-4DF7-AF7B-FAAD40E7039C}">
      <dgm:prSet/>
      <dgm:spPr/>
      <dgm:t>
        <a:bodyPr/>
        <a:lstStyle/>
        <a:p>
          <a:pPr>
            <a:lnSpc>
              <a:spcPct val="100000"/>
            </a:lnSpc>
            <a:defRPr cap="all"/>
          </a:pPr>
          <a:r>
            <a:rPr lang="en-US"/>
            <a:t>collecting </a:t>
          </a:r>
        </a:p>
      </dgm:t>
    </dgm:pt>
    <dgm:pt modelId="{1C2507EF-49E8-426E-B322-AD87F445039B}" type="parTrans" cxnId="{3A556EC2-22A5-49F0-9F16-11099A566763}">
      <dgm:prSet/>
      <dgm:spPr/>
      <dgm:t>
        <a:bodyPr/>
        <a:lstStyle/>
        <a:p>
          <a:endParaRPr lang="en-US"/>
        </a:p>
      </dgm:t>
    </dgm:pt>
    <dgm:pt modelId="{3487FE6E-2412-450E-B02B-FFC0169CE8D2}" type="sibTrans" cxnId="{3A556EC2-22A5-49F0-9F16-11099A566763}">
      <dgm:prSet/>
      <dgm:spPr/>
      <dgm:t>
        <a:bodyPr/>
        <a:lstStyle/>
        <a:p>
          <a:endParaRPr lang="en-US"/>
        </a:p>
      </dgm:t>
    </dgm:pt>
    <dgm:pt modelId="{637DB532-B89D-4F14-992B-B39D61C7C452}">
      <dgm:prSet/>
      <dgm:spPr/>
      <dgm:t>
        <a:bodyPr/>
        <a:lstStyle/>
        <a:p>
          <a:pPr>
            <a:lnSpc>
              <a:spcPct val="100000"/>
            </a:lnSpc>
            <a:defRPr cap="all"/>
          </a:pPr>
          <a:r>
            <a:rPr lang="en-US"/>
            <a:t>music</a:t>
          </a:r>
        </a:p>
      </dgm:t>
    </dgm:pt>
    <dgm:pt modelId="{773F47A3-C2DF-4354-BE30-CC16EC120399}" type="parTrans" cxnId="{AA3C45B5-6035-47B8-975C-79F127BF2587}">
      <dgm:prSet/>
      <dgm:spPr/>
      <dgm:t>
        <a:bodyPr/>
        <a:lstStyle/>
        <a:p>
          <a:endParaRPr lang="en-US"/>
        </a:p>
      </dgm:t>
    </dgm:pt>
    <dgm:pt modelId="{9FF972B7-C275-46D8-B280-8ADBB4B531BD}" type="sibTrans" cxnId="{AA3C45B5-6035-47B8-975C-79F127BF2587}">
      <dgm:prSet/>
      <dgm:spPr/>
      <dgm:t>
        <a:bodyPr/>
        <a:lstStyle/>
        <a:p>
          <a:endParaRPr lang="en-US"/>
        </a:p>
      </dgm:t>
    </dgm:pt>
    <dgm:pt modelId="{AE2A7E92-6C7F-401D-89D3-CFFDB4FAC142}" type="pres">
      <dgm:prSet presAssocID="{C06A8415-2823-436B-9142-1DA0874C4764}" presName="linear" presStyleCnt="0">
        <dgm:presLayoutVars>
          <dgm:animLvl val="lvl"/>
          <dgm:resizeHandles val="exact"/>
        </dgm:presLayoutVars>
      </dgm:prSet>
      <dgm:spPr/>
      <dgm:t>
        <a:bodyPr/>
        <a:lstStyle/>
        <a:p>
          <a:endParaRPr lang="en-US"/>
        </a:p>
      </dgm:t>
    </dgm:pt>
    <dgm:pt modelId="{217F75EF-CA94-4847-8AD5-3AC6C87C1C6A}" type="pres">
      <dgm:prSet presAssocID="{CC0AE94E-937B-4595-92E7-3600964C0D52}" presName="parentText" presStyleLbl="node1" presStyleIdx="0" presStyleCnt="8">
        <dgm:presLayoutVars>
          <dgm:chMax val="0"/>
          <dgm:bulletEnabled val="1"/>
        </dgm:presLayoutVars>
      </dgm:prSet>
      <dgm:spPr/>
      <dgm:t>
        <a:bodyPr/>
        <a:lstStyle/>
        <a:p>
          <a:endParaRPr lang="en-US"/>
        </a:p>
      </dgm:t>
    </dgm:pt>
    <dgm:pt modelId="{5973E1F2-8FB0-4689-8272-2BBE5FE59FD9}" type="pres">
      <dgm:prSet presAssocID="{73EC9525-4822-4C42-9356-BD6EB317F426}" presName="spacer" presStyleCnt="0"/>
      <dgm:spPr/>
    </dgm:pt>
    <dgm:pt modelId="{31E06A85-A7E6-4492-BC91-B892C1BF9021}" type="pres">
      <dgm:prSet presAssocID="{EFA845C0-E887-46DC-9FAF-5DA33D4D513F}" presName="parentText" presStyleLbl="node1" presStyleIdx="1" presStyleCnt="8">
        <dgm:presLayoutVars>
          <dgm:chMax val="0"/>
          <dgm:bulletEnabled val="1"/>
        </dgm:presLayoutVars>
      </dgm:prSet>
      <dgm:spPr/>
      <dgm:t>
        <a:bodyPr/>
        <a:lstStyle/>
        <a:p>
          <a:endParaRPr lang="en-US"/>
        </a:p>
      </dgm:t>
    </dgm:pt>
    <dgm:pt modelId="{5C75E4AC-6657-4156-9362-4DEF3AF4DD7B}" type="pres">
      <dgm:prSet presAssocID="{3C836B6F-9777-424B-AC05-A20E9CD55C57}" presName="spacer" presStyleCnt="0"/>
      <dgm:spPr/>
    </dgm:pt>
    <dgm:pt modelId="{4C05C0B5-B7A1-4545-86A7-6460E6B80850}" type="pres">
      <dgm:prSet presAssocID="{7A898A8B-B9A7-4272-AA29-2483F56D1471}" presName="parentText" presStyleLbl="node1" presStyleIdx="2" presStyleCnt="8">
        <dgm:presLayoutVars>
          <dgm:chMax val="0"/>
          <dgm:bulletEnabled val="1"/>
        </dgm:presLayoutVars>
      </dgm:prSet>
      <dgm:spPr/>
      <dgm:t>
        <a:bodyPr/>
        <a:lstStyle/>
        <a:p>
          <a:endParaRPr lang="en-US"/>
        </a:p>
      </dgm:t>
    </dgm:pt>
    <dgm:pt modelId="{4B5CEA42-6B7D-485C-8F6B-F14F09607D13}" type="pres">
      <dgm:prSet presAssocID="{96195F83-531F-4C13-B2F9-0CE6FC6FC4AF}" presName="spacer" presStyleCnt="0"/>
      <dgm:spPr/>
    </dgm:pt>
    <dgm:pt modelId="{9D88A06C-3B71-453C-9BFF-745BFDCFB280}" type="pres">
      <dgm:prSet presAssocID="{BE516F1E-4082-442E-8608-FD8D2E474A19}" presName="parentText" presStyleLbl="node1" presStyleIdx="3" presStyleCnt="8">
        <dgm:presLayoutVars>
          <dgm:chMax val="0"/>
          <dgm:bulletEnabled val="1"/>
        </dgm:presLayoutVars>
      </dgm:prSet>
      <dgm:spPr/>
      <dgm:t>
        <a:bodyPr/>
        <a:lstStyle/>
        <a:p>
          <a:endParaRPr lang="en-US"/>
        </a:p>
      </dgm:t>
    </dgm:pt>
    <dgm:pt modelId="{64C1B4A8-DB28-4080-A882-E5CF32BE5162}" type="pres">
      <dgm:prSet presAssocID="{91297715-835A-424E-918E-3567FAC110A3}" presName="spacer" presStyleCnt="0"/>
      <dgm:spPr/>
    </dgm:pt>
    <dgm:pt modelId="{4D2485B0-05CE-4F14-A421-F2BD8432BB95}" type="pres">
      <dgm:prSet presAssocID="{0ACB2335-E5C4-4151-927A-4A114A2B4746}" presName="parentText" presStyleLbl="node1" presStyleIdx="4" presStyleCnt="8">
        <dgm:presLayoutVars>
          <dgm:chMax val="0"/>
          <dgm:bulletEnabled val="1"/>
        </dgm:presLayoutVars>
      </dgm:prSet>
      <dgm:spPr/>
      <dgm:t>
        <a:bodyPr/>
        <a:lstStyle/>
        <a:p>
          <a:endParaRPr lang="en-US"/>
        </a:p>
      </dgm:t>
    </dgm:pt>
    <dgm:pt modelId="{B4BC96F8-4434-4531-8DE8-CB1B5D07AC9F}" type="pres">
      <dgm:prSet presAssocID="{A9F064B2-B55D-4513-99B7-794A5300823C}" presName="spacer" presStyleCnt="0"/>
      <dgm:spPr/>
    </dgm:pt>
    <dgm:pt modelId="{74F4D4CC-CDA9-497F-A73B-9AF41EF997EC}" type="pres">
      <dgm:prSet presAssocID="{99ECA600-2B40-462D-A2B8-BF55D078A82D}" presName="parentText" presStyleLbl="node1" presStyleIdx="5" presStyleCnt="8">
        <dgm:presLayoutVars>
          <dgm:chMax val="0"/>
          <dgm:bulletEnabled val="1"/>
        </dgm:presLayoutVars>
      </dgm:prSet>
      <dgm:spPr/>
      <dgm:t>
        <a:bodyPr/>
        <a:lstStyle/>
        <a:p>
          <a:endParaRPr lang="en-US"/>
        </a:p>
      </dgm:t>
    </dgm:pt>
    <dgm:pt modelId="{A173B434-84AC-4608-AF7A-8A870E30A73B}" type="pres">
      <dgm:prSet presAssocID="{C63483C5-2FFA-4B67-82B6-19F1DABB5D3C}" presName="spacer" presStyleCnt="0"/>
      <dgm:spPr/>
    </dgm:pt>
    <dgm:pt modelId="{7A1374E5-7718-4C59-BAC6-72CFD9F6B7C0}" type="pres">
      <dgm:prSet presAssocID="{32781D77-AEB8-4DF7-AF7B-FAAD40E7039C}" presName="parentText" presStyleLbl="node1" presStyleIdx="6" presStyleCnt="8">
        <dgm:presLayoutVars>
          <dgm:chMax val="0"/>
          <dgm:bulletEnabled val="1"/>
        </dgm:presLayoutVars>
      </dgm:prSet>
      <dgm:spPr/>
      <dgm:t>
        <a:bodyPr/>
        <a:lstStyle/>
        <a:p>
          <a:endParaRPr lang="en-US"/>
        </a:p>
      </dgm:t>
    </dgm:pt>
    <dgm:pt modelId="{EE8433EA-3FD9-4A5D-98D9-1F0A84D437B0}" type="pres">
      <dgm:prSet presAssocID="{3487FE6E-2412-450E-B02B-FFC0169CE8D2}" presName="spacer" presStyleCnt="0"/>
      <dgm:spPr/>
    </dgm:pt>
    <dgm:pt modelId="{DC4BF213-25B0-44D7-95FB-5B2BCFDA7DAE}" type="pres">
      <dgm:prSet presAssocID="{637DB532-B89D-4F14-992B-B39D61C7C452}" presName="parentText" presStyleLbl="node1" presStyleIdx="7" presStyleCnt="8">
        <dgm:presLayoutVars>
          <dgm:chMax val="0"/>
          <dgm:bulletEnabled val="1"/>
        </dgm:presLayoutVars>
      </dgm:prSet>
      <dgm:spPr/>
      <dgm:t>
        <a:bodyPr/>
        <a:lstStyle/>
        <a:p>
          <a:endParaRPr lang="en-US"/>
        </a:p>
      </dgm:t>
    </dgm:pt>
  </dgm:ptLst>
  <dgm:cxnLst>
    <dgm:cxn modelId="{5FEBE4EB-1465-4036-8C80-728BE75E0861}" type="presOf" srcId="{7A898A8B-B9A7-4272-AA29-2483F56D1471}" destId="{4C05C0B5-B7A1-4545-86A7-6460E6B80850}" srcOrd="0" destOrd="0" presId="urn:microsoft.com/office/officeart/2005/8/layout/vList2"/>
    <dgm:cxn modelId="{D319BF51-86CB-46B9-B060-857F28E09368}" type="presOf" srcId="{CC0AE94E-937B-4595-92E7-3600964C0D52}" destId="{217F75EF-CA94-4847-8AD5-3AC6C87C1C6A}" srcOrd="0" destOrd="0" presId="urn:microsoft.com/office/officeart/2005/8/layout/vList2"/>
    <dgm:cxn modelId="{7F1DE622-8826-4CD4-89BB-163F5A18821E}" srcId="{C06A8415-2823-436B-9142-1DA0874C4764}" destId="{7A898A8B-B9A7-4272-AA29-2483F56D1471}" srcOrd="2" destOrd="0" parTransId="{9D6FAFA2-2CED-45E7-B80D-24DAE613BEE6}" sibTransId="{96195F83-531F-4C13-B2F9-0CE6FC6FC4AF}"/>
    <dgm:cxn modelId="{2124FD4B-EC11-41C3-AB23-4C1BB5091135}" type="presOf" srcId="{EFA845C0-E887-46DC-9FAF-5DA33D4D513F}" destId="{31E06A85-A7E6-4492-BC91-B892C1BF9021}" srcOrd="0" destOrd="0" presId="urn:microsoft.com/office/officeart/2005/8/layout/vList2"/>
    <dgm:cxn modelId="{3B039E63-177E-4992-9169-85A7D024F08C}" srcId="{C06A8415-2823-436B-9142-1DA0874C4764}" destId="{EFA845C0-E887-46DC-9FAF-5DA33D4D513F}" srcOrd="1" destOrd="0" parTransId="{5AE79167-99CC-4340-8656-BFB32DF4A230}" sibTransId="{3C836B6F-9777-424B-AC05-A20E9CD55C57}"/>
    <dgm:cxn modelId="{E7F8A1A2-7B46-43E4-91C7-81E97579275E}" srcId="{C06A8415-2823-436B-9142-1DA0874C4764}" destId="{BE516F1E-4082-442E-8608-FD8D2E474A19}" srcOrd="3" destOrd="0" parTransId="{7BB5DBE5-1097-40FF-95F0-72C47A817CDB}" sibTransId="{91297715-835A-424E-918E-3567FAC110A3}"/>
    <dgm:cxn modelId="{D5749E1B-FFC5-4FBB-BF0E-E629485EC017}" srcId="{C06A8415-2823-436B-9142-1DA0874C4764}" destId="{99ECA600-2B40-462D-A2B8-BF55D078A82D}" srcOrd="5" destOrd="0" parTransId="{02BEAE89-C52B-4F38-97CB-EEDE5D06FDB6}" sibTransId="{C63483C5-2FFA-4B67-82B6-19F1DABB5D3C}"/>
    <dgm:cxn modelId="{3A556EC2-22A5-49F0-9F16-11099A566763}" srcId="{C06A8415-2823-436B-9142-1DA0874C4764}" destId="{32781D77-AEB8-4DF7-AF7B-FAAD40E7039C}" srcOrd="6" destOrd="0" parTransId="{1C2507EF-49E8-426E-B322-AD87F445039B}" sibTransId="{3487FE6E-2412-450E-B02B-FFC0169CE8D2}"/>
    <dgm:cxn modelId="{6C135CDC-DC19-4D96-B93B-D6127CD08747}" srcId="{C06A8415-2823-436B-9142-1DA0874C4764}" destId="{0ACB2335-E5C4-4151-927A-4A114A2B4746}" srcOrd="4" destOrd="0" parTransId="{87015363-7042-4C42-B424-218942CCDABF}" sibTransId="{A9F064B2-B55D-4513-99B7-794A5300823C}"/>
    <dgm:cxn modelId="{992420DC-492F-43BE-A6B8-DFE07884E656}" srcId="{C06A8415-2823-436B-9142-1DA0874C4764}" destId="{CC0AE94E-937B-4595-92E7-3600964C0D52}" srcOrd="0" destOrd="0" parTransId="{A8FFFFEF-96E4-4F81-9C10-32618CA4C6A2}" sibTransId="{73EC9525-4822-4C42-9356-BD6EB317F426}"/>
    <dgm:cxn modelId="{ABD03C54-411A-4BC7-A08E-79A9146326CA}" type="presOf" srcId="{637DB532-B89D-4F14-992B-B39D61C7C452}" destId="{DC4BF213-25B0-44D7-95FB-5B2BCFDA7DAE}" srcOrd="0" destOrd="0" presId="urn:microsoft.com/office/officeart/2005/8/layout/vList2"/>
    <dgm:cxn modelId="{EB22993F-225A-4F5B-A574-85F9D1F54469}" type="presOf" srcId="{BE516F1E-4082-442E-8608-FD8D2E474A19}" destId="{9D88A06C-3B71-453C-9BFF-745BFDCFB280}" srcOrd="0" destOrd="0" presId="urn:microsoft.com/office/officeart/2005/8/layout/vList2"/>
    <dgm:cxn modelId="{414B55D3-E7DA-474B-9A59-0D7317A937CD}" type="presOf" srcId="{32781D77-AEB8-4DF7-AF7B-FAAD40E7039C}" destId="{7A1374E5-7718-4C59-BAC6-72CFD9F6B7C0}" srcOrd="0" destOrd="0" presId="urn:microsoft.com/office/officeart/2005/8/layout/vList2"/>
    <dgm:cxn modelId="{CD3F5E40-B769-4B7F-965C-3D972371B2EF}" type="presOf" srcId="{99ECA600-2B40-462D-A2B8-BF55D078A82D}" destId="{74F4D4CC-CDA9-497F-A73B-9AF41EF997EC}" srcOrd="0" destOrd="0" presId="urn:microsoft.com/office/officeart/2005/8/layout/vList2"/>
    <dgm:cxn modelId="{C145D73B-DA6D-4CE9-A03C-D7ED1741E22F}" type="presOf" srcId="{0ACB2335-E5C4-4151-927A-4A114A2B4746}" destId="{4D2485B0-05CE-4F14-A421-F2BD8432BB95}" srcOrd="0" destOrd="0" presId="urn:microsoft.com/office/officeart/2005/8/layout/vList2"/>
    <dgm:cxn modelId="{CBA9649A-4B37-4BAF-98F0-6BCCF47840BB}" type="presOf" srcId="{C06A8415-2823-436B-9142-1DA0874C4764}" destId="{AE2A7E92-6C7F-401D-89D3-CFFDB4FAC142}" srcOrd="0" destOrd="0" presId="urn:microsoft.com/office/officeart/2005/8/layout/vList2"/>
    <dgm:cxn modelId="{AA3C45B5-6035-47B8-975C-79F127BF2587}" srcId="{C06A8415-2823-436B-9142-1DA0874C4764}" destId="{637DB532-B89D-4F14-992B-B39D61C7C452}" srcOrd="7" destOrd="0" parTransId="{773F47A3-C2DF-4354-BE30-CC16EC120399}" sibTransId="{9FF972B7-C275-46D8-B280-8ADBB4B531BD}"/>
    <dgm:cxn modelId="{F37866DF-4BA4-4FC1-B99D-8FBE3F4CD2DB}" type="presParOf" srcId="{AE2A7E92-6C7F-401D-89D3-CFFDB4FAC142}" destId="{217F75EF-CA94-4847-8AD5-3AC6C87C1C6A}" srcOrd="0" destOrd="0" presId="urn:microsoft.com/office/officeart/2005/8/layout/vList2"/>
    <dgm:cxn modelId="{A8AAB780-E1AD-432D-B88B-393B94224D6E}" type="presParOf" srcId="{AE2A7E92-6C7F-401D-89D3-CFFDB4FAC142}" destId="{5973E1F2-8FB0-4689-8272-2BBE5FE59FD9}" srcOrd="1" destOrd="0" presId="urn:microsoft.com/office/officeart/2005/8/layout/vList2"/>
    <dgm:cxn modelId="{B0CD77CA-4347-46D7-AB4C-973170651FB5}" type="presParOf" srcId="{AE2A7E92-6C7F-401D-89D3-CFFDB4FAC142}" destId="{31E06A85-A7E6-4492-BC91-B892C1BF9021}" srcOrd="2" destOrd="0" presId="urn:microsoft.com/office/officeart/2005/8/layout/vList2"/>
    <dgm:cxn modelId="{3AFB6CC1-AF10-4EBC-AEFA-20289F34DD8A}" type="presParOf" srcId="{AE2A7E92-6C7F-401D-89D3-CFFDB4FAC142}" destId="{5C75E4AC-6657-4156-9362-4DEF3AF4DD7B}" srcOrd="3" destOrd="0" presId="urn:microsoft.com/office/officeart/2005/8/layout/vList2"/>
    <dgm:cxn modelId="{4DB97362-1DBA-4409-BB17-D7113929A06A}" type="presParOf" srcId="{AE2A7E92-6C7F-401D-89D3-CFFDB4FAC142}" destId="{4C05C0B5-B7A1-4545-86A7-6460E6B80850}" srcOrd="4" destOrd="0" presId="urn:microsoft.com/office/officeart/2005/8/layout/vList2"/>
    <dgm:cxn modelId="{68DE20FD-4A87-4321-9804-90C9F59B4969}" type="presParOf" srcId="{AE2A7E92-6C7F-401D-89D3-CFFDB4FAC142}" destId="{4B5CEA42-6B7D-485C-8F6B-F14F09607D13}" srcOrd="5" destOrd="0" presId="urn:microsoft.com/office/officeart/2005/8/layout/vList2"/>
    <dgm:cxn modelId="{BE8F045E-6D5F-4A65-B71D-97A34ECC083B}" type="presParOf" srcId="{AE2A7E92-6C7F-401D-89D3-CFFDB4FAC142}" destId="{9D88A06C-3B71-453C-9BFF-745BFDCFB280}" srcOrd="6" destOrd="0" presId="urn:microsoft.com/office/officeart/2005/8/layout/vList2"/>
    <dgm:cxn modelId="{E92E08B6-6249-4DAB-96D5-6B24692AC15F}" type="presParOf" srcId="{AE2A7E92-6C7F-401D-89D3-CFFDB4FAC142}" destId="{64C1B4A8-DB28-4080-A882-E5CF32BE5162}" srcOrd="7" destOrd="0" presId="urn:microsoft.com/office/officeart/2005/8/layout/vList2"/>
    <dgm:cxn modelId="{330B643C-04A4-402E-A465-1FA1A3A981CB}" type="presParOf" srcId="{AE2A7E92-6C7F-401D-89D3-CFFDB4FAC142}" destId="{4D2485B0-05CE-4F14-A421-F2BD8432BB95}" srcOrd="8" destOrd="0" presId="urn:microsoft.com/office/officeart/2005/8/layout/vList2"/>
    <dgm:cxn modelId="{C62CAB91-1434-4EB9-B292-2358BE2A637F}" type="presParOf" srcId="{AE2A7E92-6C7F-401D-89D3-CFFDB4FAC142}" destId="{B4BC96F8-4434-4531-8DE8-CB1B5D07AC9F}" srcOrd="9" destOrd="0" presId="urn:microsoft.com/office/officeart/2005/8/layout/vList2"/>
    <dgm:cxn modelId="{88A401AF-5F63-470E-8680-4EC23F718C98}" type="presParOf" srcId="{AE2A7E92-6C7F-401D-89D3-CFFDB4FAC142}" destId="{74F4D4CC-CDA9-497F-A73B-9AF41EF997EC}" srcOrd="10" destOrd="0" presId="urn:microsoft.com/office/officeart/2005/8/layout/vList2"/>
    <dgm:cxn modelId="{56CC92D0-B348-4690-ABFC-D57B02D79724}" type="presParOf" srcId="{AE2A7E92-6C7F-401D-89D3-CFFDB4FAC142}" destId="{A173B434-84AC-4608-AF7A-8A870E30A73B}" srcOrd="11" destOrd="0" presId="urn:microsoft.com/office/officeart/2005/8/layout/vList2"/>
    <dgm:cxn modelId="{22DB5E75-C115-409A-B2F1-D5D8CD50BA4E}" type="presParOf" srcId="{AE2A7E92-6C7F-401D-89D3-CFFDB4FAC142}" destId="{7A1374E5-7718-4C59-BAC6-72CFD9F6B7C0}" srcOrd="12" destOrd="0" presId="urn:microsoft.com/office/officeart/2005/8/layout/vList2"/>
    <dgm:cxn modelId="{A11B2FD0-47B0-4D7E-A703-D4D79D094B9D}" type="presParOf" srcId="{AE2A7E92-6C7F-401D-89D3-CFFDB4FAC142}" destId="{EE8433EA-3FD9-4A5D-98D9-1F0A84D437B0}" srcOrd="13" destOrd="0" presId="urn:microsoft.com/office/officeart/2005/8/layout/vList2"/>
    <dgm:cxn modelId="{0BE6F11F-1DCB-4811-9250-88D11D79B99A}" type="presParOf" srcId="{AE2A7E92-6C7F-401D-89D3-CFFDB4FAC142}" destId="{DC4BF213-25B0-44D7-95FB-5B2BCFDA7DAE}"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B86A4-DF2D-4812-BE87-D7F034DE1C4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939542-EF1B-4E6F-AAE2-12AE03F2649A}">
      <dgm:prSet custT="1"/>
      <dgm:spPr/>
      <dgm:t>
        <a:bodyPr/>
        <a:lstStyle/>
        <a:p>
          <a:pPr>
            <a:lnSpc>
              <a:spcPct val="100000"/>
            </a:lnSpc>
          </a:pPr>
          <a:r>
            <a:rPr lang="en-US" sz="2000"/>
            <a:t>Do you like shopping? </a:t>
          </a:r>
        </a:p>
      </dgm:t>
    </dgm:pt>
    <dgm:pt modelId="{32D91489-C961-41D1-9271-3EE520B62A88}" type="parTrans" cxnId="{B76A2E10-C1DA-4CBE-BCBC-548485D80591}">
      <dgm:prSet/>
      <dgm:spPr/>
      <dgm:t>
        <a:bodyPr/>
        <a:lstStyle/>
        <a:p>
          <a:endParaRPr lang="en-US" sz="2400"/>
        </a:p>
      </dgm:t>
    </dgm:pt>
    <dgm:pt modelId="{CBA9CC0B-4893-425F-90B8-220936A5A64B}" type="sibTrans" cxnId="{B76A2E10-C1DA-4CBE-BCBC-548485D80591}">
      <dgm:prSet/>
      <dgm:spPr/>
      <dgm:t>
        <a:bodyPr/>
        <a:lstStyle/>
        <a:p>
          <a:endParaRPr lang="en-US" sz="2400"/>
        </a:p>
      </dgm:t>
    </dgm:pt>
    <dgm:pt modelId="{23C62BF2-C6CB-49C2-B124-34C99723565C}">
      <dgm:prSet custT="1"/>
      <dgm:spPr/>
      <dgm:t>
        <a:bodyPr/>
        <a:lstStyle/>
        <a:p>
          <a:pPr>
            <a:lnSpc>
              <a:spcPct val="100000"/>
            </a:lnSpc>
          </a:pPr>
          <a:r>
            <a:rPr lang="en-US" sz="2000"/>
            <a:t>Where do you usually shop? </a:t>
          </a:r>
        </a:p>
      </dgm:t>
    </dgm:pt>
    <dgm:pt modelId="{71669371-CFEC-4A1E-B595-B97EF0904FDB}" type="parTrans" cxnId="{475F22F6-C47C-4D09-9183-6911FD61B9AB}">
      <dgm:prSet/>
      <dgm:spPr/>
      <dgm:t>
        <a:bodyPr/>
        <a:lstStyle/>
        <a:p>
          <a:endParaRPr lang="en-US" sz="2400"/>
        </a:p>
      </dgm:t>
    </dgm:pt>
    <dgm:pt modelId="{41EF9A4E-A32B-42F5-80B0-7B3E9513E42C}" type="sibTrans" cxnId="{475F22F6-C47C-4D09-9183-6911FD61B9AB}">
      <dgm:prSet/>
      <dgm:spPr/>
      <dgm:t>
        <a:bodyPr/>
        <a:lstStyle/>
        <a:p>
          <a:endParaRPr lang="en-US" sz="2400"/>
        </a:p>
      </dgm:t>
    </dgm:pt>
    <dgm:pt modelId="{61D1FE8C-15E3-4F3B-A558-6AB9AC6D9E62}">
      <dgm:prSet custT="1"/>
      <dgm:spPr/>
      <dgm:t>
        <a:bodyPr/>
        <a:lstStyle/>
        <a:p>
          <a:pPr>
            <a:lnSpc>
              <a:spcPct val="100000"/>
            </a:lnSpc>
          </a:pPr>
          <a:r>
            <a:rPr lang="en-US" sz="2000"/>
            <a:t>What are your favourite shops? </a:t>
          </a:r>
        </a:p>
      </dgm:t>
    </dgm:pt>
    <dgm:pt modelId="{A0F8E492-A432-4558-94B6-2165F3F90DF1}" type="parTrans" cxnId="{4F4C6B78-7840-4EF3-939E-720425EF6D43}">
      <dgm:prSet/>
      <dgm:spPr/>
      <dgm:t>
        <a:bodyPr/>
        <a:lstStyle/>
        <a:p>
          <a:endParaRPr lang="en-US" sz="2400"/>
        </a:p>
      </dgm:t>
    </dgm:pt>
    <dgm:pt modelId="{E78B476F-A50D-4645-B835-F6A3ACF470AD}" type="sibTrans" cxnId="{4F4C6B78-7840-4EF3-939E-720425EF6D43}">
      <dgm:prSet/>
      <dgm:spPr/>
      <dgm:t>
        <a:bodyPr/>
        <a:lstStyle/>
        <a:p>
          <a:endParaRPr lang="en-US" sz="2400"/>
        </a:p>
      </dgm:t>
    </dgm:pt>
    <dgm:pt modelId="{D45A9C6E-1C57-422E-8CDA-F9BA4071995E}">
      <dgm:prSet custT="1"/>
      <dgm:spPr/>
      <dgm:t>
        <a:bodyPr/>
        <a:lstStyle/>
        <a:p>
          <a:pPr>
            <a:lnSpc>
              <a:spcPct val="100000"/>
            </a:lnSpc>
          </a:pPr>
          <a:r>
            <a:rPr lang="en-US" sz="2000"/>
            <a:t>What do you usually buy? </a:t>
          </a:r>
        </a:p>
      </dgm:t>
    </dgm:pt>
    <dgm:pt modelId="{A389B02E-261A-497F-BDC3-5AE093DC0979}" type="parTrans" cxnId="{A9F887FE-6624-4DF8-AB15-2B3AB42CDA6A}">
      <dgm:prSet/>
      <dgm:spPr/>
      <dgm:t>
        <a:bodyPr/>
        <a:lstStyle/>
        <a:p>
          <a:endParaRPr lang="en-US" sz="2400"/>
        </a:p>
      </dgm:t>
    </dgm:pt>
    <dgm:pt modelId="{2B16CF15-C3FF-461E-AEE6-7BF7A2864317}" type="sibTrans" cxnId="{A9F887FE-6624-4DF8-AB15-2B3AB42CDA6A}">
      <dgm:prSet/>
      <dgm:spPr/>
      <dgm:t>
        <a:bodyPr/>
        <a:lstStyle/>
        <a:p>
          <a:endParaRPr lang="en-US" sz="2400"/>
        </a:p>
      </dgm:t>
    </dgm:pt>
    <dgm:pt modelId="{0B3AA3F0-7919-4D26-B479-D2F28C86269C}">
      <dgm:prSet custT="1"/>
      <dgm:spPr/>
      <dgm:t>
        <a:bodyPr/>
        <a:lstStyle/>
        <a:p>
          <a:pPr>
            <a:lnSpc>
              <a:spcPct val="100000"/>
            </a:lnSpc>
          </a:pPr>
          <a:r>
            <a:rPr lang="en-US" sz="2000"/>
            <a:t>Do you buy designer clothes? Why/Why not? </a:t>
          </a:r>
        </a:p>
      </dgm:t>
    </dgm:pt>
    <dgm:pt modelId="{CA48D7CD-41AD-4D85-AA0B-7A3504AF7AB2}" type="parTrans" cxnId="{4186B66B-D571-4C65-A0E1-598337C73C34}">
      <dgm:prSet/>
      <dgm:spPr/>
      <dgm:t>
        <a:bodyPr/>
        <a:lstStyle/>
        <a:p>
          <a:endParaRPr lang="en-US" sz="2400"/>
        </a:p>
      </dgm:t>
    </dgm:pt>
    <dgm:pt modelId="{3EC8EB13-BD89-471B-A86C-6ACE5A32CE8F}" type="sibTrans" cxnId="{4186B66B-D571-4C65-A0E1-598337C73C34}">
      <dgm:prSet/>
      <dgm:spPr/>
      <dgm:t>
        <a:bodyPr/>
        <a:lstStyle/>
        <a:p>
          <a:endParaRPr lang="en-US" sz="2400"/>
        </a:p>
      </dgm:t>
    </dgm:pt>
    <dgm:pt modelId="{DE00FE63-90CF-43D8-8772-082C652F6DEE}">
      <dgm:prSet custT="1"/>
      <dgm:spPr/>
      <dgm:t>
        <a:bodyPr/>
        <a:lstStyle/>
        <a:p>
          <a:pPr>
            <a:lnSpc>
              <a:spcPct val="100000"/>
            </a:lnSpc>
          </a:pPr>
          <a:r>
            <a:rPr lang="en-US" sz="2000"/>
            <a:t>Where do you go to get the latest fashions? </a:t>
          </a:r>
        </a:p>
      </dgm:t>
    </dgm:pt>
    <dgm:pt modelId="{DFC2B3AA-A85E-415B-B7A9-76D3103680EA}" type="parTrans" cxnId="{2454B254-21E7-4E4F-9F59-67A3736E3DF5}">
      <dgm:prSet/>
      <dgm:spPr/>
      <dgm:t>
        <a:bodyPr/>
        <a:lstStyle/>
        <a:p>
          <a:endParaRPr lang="en-US" sz="2400"/>
        </a:p>
      </dgm:t>
    </dgm:pt>
    <dgm:pt modelId="{04669FCB-B350-4254-8F61-B25D1BCE7978}" type="sibTrans" cxnId="{2454B254-21E7-4E4F-9F59-67A3736E3DF5}">
      <dgm:prSet/>
      <dgm:spPr/>
      <dgm:t>
        <a:bodyPr/>
        <a:lstStyle/>
        <a:p>
          <a:endParaRPr lang="en-US" sz="2400"/>
        </a:p>
      </dgm:t>
    </dgm:pt>
    <dgm:pt modelId="{9B9737B8-FEA6-44A7-92C8-765ED0F06C2C}">
      <dgm:prSet custT="1"/>
      <dgm:spPr/>
      <dgm:t>
        <a:bodyPr/>
        <a:lstStyle/>
        <a:p>
          <a:pPr>
            <a:lnSpc>
              <a:spcPct val="100000"/>
            </a:lnSpc>
          </a:pPr>
          <a:r>
            <a:rPr lang="en-US" sz="2000"/>
            <a:t>Are you a fashion victim? Why/Why not? </a:t>
          </a:r>
        </a:p>
      </dgm:t>
    </dgm:pt>
    <dgm:pt modelId="{24705316-D265-45CE-9655-4F1028C43068}" type="parTrans" cxnId="{4DFE4266-C146-4600-8B26-C4A236F845FF}">
      <dgm:prSet/>
      <dgm:spPr/>
      <dgm:t>
        <a:bodyPr/>
        <a:lstStyle/>
        <a:p>
          <a:endParaRPr lang="en-US" sz="2400"/>
        </a:p>
      </dgm:t>
    </dgm:pt>
    <dgm:pt modelId="{46F9BEA0-6363-4CD5-93FB-5C9811B9C56D}" type="sibTrans" cxnId="{4DFE4266-C146-4600-8B26-C4A236F845FF}">
      <dgm:prSet/>
      <dgm:spPr/>
      <dgm:t>
        <a:bodyPr/>
        <a:lstStyle/>
        <a:p>
          <a:endParaRPr lang="en-US" sz="2400"/>
        </a:p>
      </dgm:t>
    </dgm:pt>
    <dgm:pt modelId="{B2E83044-14FC-4C71-92FA-F608E8139C2A}">
      <dgm:prSet custT="1"/>
      <dgm:spPr/>
      <dgm:t>
        <a:bodyPr/>
        <a:lstStyle/>
        <a:p>
          <a:pPr>
            <a:lnSpc>
              <a:spcPct val="100000"/>
            </a:lnSpc>
          </a:pPr>
          <a:r>
            <a:rPr lang="en-US" sz="2000"/>
            <a:t>When did you last go shopping? What did you buy?</a:t>
          </a:r>
        </a:p>
      </dgm:t>
    </dgm:pt>
    <dgm:pt modelId="{29ED5339-A497-4E58-9AF7-B986D86BF850}" type="parTrans" cxnId="{87601069-2360-4023-863E-37C3578732EE}">
      <dgm:prSet/>
      <dgm:spPr/>
      <dgm:t>
        <a:bodyPr/>
        <a:lstStyle/>
        <a:p>
          <a:endParaRPr lang="en-US" sz="2400"/>
        </a:p>
      </dgm:t>
    </dgm:pt>
    <dgm:pt modelId="{037C7B9D-CAC9-416D-BDFB-362F06103AB7}" type="sibTrans" cxnId="{87601069-2360-4023-863E-37C3578732EE}">
      <dgm:prSet/>
      <dgm:spPr/>
      <dgm:t>
        <a:bodyPr/>
        <a:lstStyle/>
        <a:p>
          <a:endParaRPr lang="en-US" sz="2400"/>
        </a:p>
      </dgm:t>
    </dgm:pt>
    <dgm:pt modelId="{713A1635-6BF3-4703-A5A1-F5D97AB71DDF}" type="pres">
      <dgm:prSet presAssocID="{3A9B86A4-DF2D-4812-BE87-D7F034DE1C42}" presName="root" presStyleCnt="0">
        <dgm:presLayoutVars>
          <dgm:dir/>
          <dgm:resizeHandles val="exact"/>
        </dgm:presLayoutVars>
      </dgm:prSet>
      <dgm:spPr/>
      <dgm:t>
        <a:bodyPr/>
        <a:lstStyle/>
        <a:p>
          <a:endParaRPr lang="en-US"/>
        </a:p>
      </dgm:t>
    </dgm:pt>
    <dgm:pt modelId="{8D589E94-6CBC-46DE-8A97-357BDA862D26}" type="pres">
      <dgm:prSet presAssocID="{0F939542-EF1B-4E6F-AAE2-12AE03F2649A}" presName="compNode" presStyleCnt="0"/>
      <dgm:spPr/>
    </dgm:pt>
    <dgm:pt modelId="{1969094E-CBB7-4353-B31F-85D7E22A82D1}" type="pres">
      <dgm:prSet presAssocID="{0F939542-EF1B-4E6F-AAE2-12AE03F2649A}" presName="bgRect" presStyleLbl="bgShp" presStyleIdx="0" presStyleCnt="8"/>
      <dgm:spPr/>
    </dgm:pt>
    <dgm:pt modelId="{C233095B-8008-4FA7-AEA0-BF095DEC1C90}" type="pres">
      <dgm:prSet presAssocID="{0F939542-EF1B-4E6F-AAE2-12AE03F2649A}" presName="iconRect" presStyleLbl="node1" presStyleIdx="0" presStyleCnt="8"/>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hopping basket"/>
        </a:ext>
      </dgm:extLst>
    </dgm:pt>
    <dgm:pt modelId="{D357206C-A32B-4C7C-B681-F1184E78E178}" type="pres">
      <dgm:prSet presAssocID="{0F939542-EF1B-4E6F-AAE2-12AE03F2649A}" presName="spaceRect" presStyleCnt="0"/>
      <dgm:spPr/>
    </dgm:pt>
    <dgm:pt modelId="{6FAF80EC-CD63-4DAD-8D76-2230EC8A65D0}" type="pres">
      <dgm:prSet presAssocID="{0F939542-EF1B-4E6F-AAE2-12AE03F2649A}" presName="parTx" presStyleLbl="revTx" presStyleIdx="0" presStyleCnt="8">
        <dgm:presLayoutVars>
          <dgm:chMax val="0"/>
          <dgm:chPref val="0"/>
        </dgm:presLayoutVars>
      </dgm:prSet>
      <dgm:spPr/>
      <dgm:t>
        <a:bodyPr/>
        <a:lstStyle/>
        <a:p>
          <a:endParaRPr lang="en-US"/>
        </a:p>
      </dgm:t>
    </dgm:pt>
    <dgm:pt modelId="{F4D0656E-40C7-44A2-AC89-57A6D0894977}" type="pres">
      <dgm:prSet presAssocID="{CBA9CC0B-4893-425F-90B8-220936A5A64B}" presName="sibTrans" presStyleCnt="0"/>
      <dgm:spPr/>
    </dgm:pt>
    <dgm:pt modelId="{BDE9F7FA-AD4E-4176-B101-BE2FFE05E546}" type="pres">
      <dgm:prSet presAssocID="{23C62BF2-C6CB-49C2-B124-34C99723565C}" presName="compNode" presStyleCnt="0"/>
      <dgm:spPr/>
    </dgm:pt>
    <dgm:pt modelId="{14E3FE35-D134-4923-985F-98F6E1B479C7}" type="pres">
      <dgm:prSet presAssocID="{23C62BF2-C6CB-49C2-B124-34C99723565C}" presName="bgRect" presStyleLbl="bgShp" presStyleIdx="1" presStyleCnt="8"/>
      <dgm:spPr/>
    </dgm:pt>
    <dgm:pt modelId="{F6335D34-59DC-4157-BDB6-7E446AF3A7F2}" type="pres">
      <dgm:prSet presAssocID="{23C62BF2-C6CB-49C2-B124-34C99723565C}" presName="iconRect" presStyleLbl="node1" presStyleIdx="1" presStyleCnt="8"/>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Kiosk"/>
        </a:ext>
      </dgm:extLst>
    </dgm:pt>
    <dgm:pt modelId="{2CA2B295-7BFF-4C2B-A42D-11886C45DF72}" type="pres">
      <dgm:prSet presAssocID="{23C62BF2-C6CB-49C2-B124-34C99723565C}" presName="spaceRect" presStyleCnt="0"/>
      <dgm:spPr/>
    </dgm:pt>
    <dgm:pt modelId="{82277A2E-9D82-436C-A725-0D955AEDD0F0}" type="pres">
      <dgm:prSet presAssocID="{23C62BF2-C6CB-49C2-B124-34C99723565C}" presName="parTx" presStyleLbl="revTx" presStyleIdx="1" presStyleCnt="8">
        <dgm:presLayoutVars>
          <dgm:chMax val="0"/>
          <dgm:chPref val="0"/>
        </dgm:presLayoutVars>
      </dgm:prSet>
      <dgm:spPr/>
      <dgm:t>
        <a:bodyPr/>
        <a:lstStyle/>
        <a:p>
          <a:endParaRPr lang="en-US"/>
        </a:p>
      </dgm:t>
    </dgm:pt>
    <dgm:pt modelId="{86D94DB4-B41E-4697-9CBF-52550E556C9D}" type="pres">
      <dgm:prSet presAssocID="{41EF9A4E-A32B-42F5-80B0-7B3E9513E42C}" presName="sibTrans" presStyleCnt="0"/>
      <dgm:spPr/>
    </dgm:pt>
    <dgm:pt modelId="{20171BA3-3C00-491C-B64B-61AE3959C20C}" type="pres">
      <dgm:prSet presAssocID="{61D1FE8C-15E3-4F3B-A558-6AB9AC6D9E62}" presName="compNode" presStyleCnt="0"/>
      <dgm:spPr/>
    </dgm:pt>
    <dgm:pt modelId="{89BAE47C-0843-460E-B08E-AA772A10B9BB}" type="pres">
      <dgm:prSet presAssocID="{61D1FE8C-15E3-4F3B-A558-6AB9AC6D9E62}" presName="bgRect" presStyleLbl="bgShp" presStyleIdx="2" presStyleCnt="8"/>
      <dgm:spPr/>
    </dgm:pt>
    <dgm:pt modelId="{484BE0B5-55ED-4BB6-B67F-2ED1FA4F1C95}" type="pres">
      <dgm:prSet presAssocID="{61D1FE8C-15E3-4F3B-A558-6AB9AC6D9E62}" presName="iconRect" presStyleLbl="node1" presStyleIdx="2" presStyleCnt="8"/>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Taco"/>
        </a:ext>
      </dgm:extLst>
    </dgm:pt>
    <dgm:pt modelId="{E0D587F6-CFF6-496D-9840-3F3821CEB3C7}" type="pres">
      <dgm:prSet presAssocID="{61D1FE8C-15E3-4F3B-A558-6AB9AC6D9E62}" presName="spaceRect" presStyleCnt="0"/>
      <dgm:spPr/>
    </dgm:pt>
    <dgm:pt modelId="{6E5F5787-79CE-40CD-9BCC-B99E3BA7BE96}" type="pres">
      <dgm:prSet presAssocID="{61D1FE8C-15E3-4F3B-A558-6AB9AC6D9E62}" presName="parTx" presStyleLbl="revTx" presStyleIdx="2" presStyleCnt="8">
        <dgm:presLayoutVars>
          <dgm:chMax val="0"/>
          <dgm:chPref val="0"/>
        </dgm:presLayoutVars>
      </dgm:prSet>
      <dgm:spPr/>
      <dgm:t>
        <a:bodyPr/>
        <a:lstStyle/>
        <a:p>
          <a:endParaRPr lang="en-US"/>
        </a:p>
      </dgm:t>
    </dgm:pt>
    <dgm:pt modelId="{39317148-CD2F-454D-88C9-0AA6CFAAE798}" type="pres">
      <dgm:prSet presAssocID="{E78B476F-A50D-4645-B835-F6A3ACF470AD}" presName="sibTrans" presStyleCnt="0"/>
      <dgm:spPr/>
    </dgm:pt>
    <dgm:pt modelId="{50FB4017-A642-42DD-8FC6-8EBD445E28DF}" type="pres">
      <dgm:prSet presAssocID="{D45A9C6E-1C57-422E-8CDA-F9BA4071995E}" presName="compNode" presStyleCnt="0"/>
      <dgm:spPr/>
    </dgm:pt>
    <dgm:pt modelId="{6F90B0B2-749A-4812-AAD5-A90402DF0162}" type="pres">
      <dgm:prSet presAssocID="{D45A9C6E-1C57-422E-8CDA-F9BA4071995E}" presName="bgRect" presStyleLbl="bgShp" presStyleIdx="3" presStyleCnt="8"/>
      <dgm:spPr/>
    </dgm:pt>
    <dgm:pt modelId="{0EDA9D83-0AB0-4691-9639-B8759A807B3B}" type="pres">
      <dgm:prSet presAssocID="{D45A9C6E-1C57-422E-8CDA-F9BA4071995E}" presName="iconRect" presStyleLbl="node1" presStyleIdx="3" presStyleCnt="8"/>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Bitcoin"/>
        </a:ext>
      </dgm:extLst>
    </dgm:pt>
    <dgm:pt modelId="{BBB52B75-3F62-473B-AF5B-0A51CA2B238C}" type="pres">
      <dgm:prSet presAssocID="{D45A9C6E-1C57-422E-8CDA-F9BA4071995E}" presName="spaceRect" presStyleCnt="0"/>
      <dgm:spPr/>
    </dgm:pt>
    <dgm:pt modelId="{ECC47C27-BD24-48A8-B114-4429E496386D}" type="pres">
      <dgm:prSet presAssocID="{D45A9C6E-1C57-422E-8CDA-F9BA4071995E}" presName="parTx" presStyleLbl="revTx" presStyleIdx="3" presStyleCnt="8">
        <dgm:presLayoutVars>
          <dgm:chMax val="0"/>
          <dgm:chPref val="0"/>
        </dgm:presLayoutVars>
      </dgm:prSet>
      <dgm:spPr/>
      <dgm:t>
        <a:bodyPr/>
        <a:lstStyle/>
        <a:p>
          <a:endParaRPr lang="en-US"/>
        </a:p>
      </dgm:t>
    </dgm:pt>
    <dgm:pt modelId="{24599750-253E-48A2-9F6E-28B8B94E6298}" type="pres">
      <dgm:prSet presAssocID="{2B16CF15-C3FF-461E-AEE6-7BF7A2864317}" presName="sibTrans" presStyleCnt="0"/>
      <dgm:spPr/>
    </dgm:pt>
    <dgm:pt modelId="{4DA71ABA-058A-4067-962F-72E348D48271}" type="pres">
      <dgm:prSet presAssocID="{0B3AA3F0-7919-4D26-B479-D2F28C86269C}" presName="compNode" presStyleCnt="0"/>
      <dgm:spPr/>
    </dgm:pt>
    <dgm:pt modelId="{B16BB8BD-4102-4926-88DE-62B139C9E0DB}" type="pres">
      <dgm:prSet presAssocID="{0B3AA3F0-7919-4D26-B479-D2F28C86269C}" presName="bgRect" presStyleLbl="bgShp" presStyleIdx="4" presStyleCnt="8"/>
      <dgm:spPr/>
    </dgm:pt>
    <dgm:pt modelId="{D5159973-FC7E-48AF-9051-26F0F2682956}" type="pres">
      <dgm:prSet presAssocID="{0B3AA3F0-7919-4D26-B479-D2F28C86269C}" presName="iconRect" presStyleLbl="node1" presStyleIdx="4" presStyleCnt="8"/>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Hanger"/>
        </a:ext>
      </dgm:extLst>
    </dgm:pt>
    <dgm:pt modelId="{12C03966-6BEA-4D9B-BFD0-43976D245F29}" type="pres">
      <dgm:prSet presAssocID="{0B3AA3F0-7919-4D26-B479-D2F28C86269C}" presName="spaceRect" presStyleCnt="0"/>
      <dgm:spPr/>
    </dgm:pt>
    <dgm:pt modelId="{AA4A8D55-7A7A-4B92-8405-B4959450F45C}" type="pres">
      <dgm:prSet presAssocID="{0B3AA3F0-7919-4D26-B479-D2F28C86269C}" presName="parTx" presStyleLbl="revTx" presStyleIdx="4" presStyleCnt="8">
        <dgm:presLayoutVars>
          <dgm:chMax val="0"/>
          <dgm:chPref val="0"/>
        </dgm:presLayoutVars>
      </dgm:prSet>
      <dgm:spPr/>
      <dgm:t>
        <a:bodyPr/>
        <a:lstStyle/>
        <a:p>
          <a:endParaRPr lang="en-US"/>
        </a:p>
      </dgm:t>
    </dgm:pt>
    <dgm:pt modelId="{5504CDD4-EFF4-45B2-9DB3-D794695272B0}" type="pres">
      <dgm:prSet presAssocID="{3EC8EB13-BD89-471B-A86C-6ACE5A32CE8F}" presName="sibTrans" presStyleCnt="0"/>
      <dgm:spPr/>
    </dgm:pt>
    <dgm:pt modelId="{60941424-F748-48AA-A06B-40ADCB4C4BFA}" type="pres">
      <dgm:prSet presAssocID="{DE00FE63-90CF-43D8-8772-082C652F6DEE}" presName="compNode" presStyleCnt="0"/>
      <dgm:spPr/>
    </dgm:pt>
    <dgm:pt modelId="{627E47DE-1633-4D97-B721-CAB267E65489}" type="pres">
      <dgm:prSet presAssocID="{DE00FE63-90CF-43D8-8772-082C652F6DEE}" presName="bgRect" presStyleLbl="bgShp" presStyleIdx="5" presStyleCnt="8"/>
      <dgm:spPr/>
    </dgm:pt>
    <dgm:pt modelId="{91371B4E-C34A-45AD-A765-1F2FD25CD947}" type="pres">
      <dgm:prSet presAssocID="{DE00FE63-90CF-43D8-8772-082C652F6DEE}" presName="iconRect" presStyleLbl="node1" presStyleIdx="5" presStyleCnt="8"/>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MartialArts"/>
        </a:ext>
      </dgm:extLst>
    </dgm:pt>
    <dgm:pt modelId="{B07B82C0-FBC8-477B-AA68-BD330BB512ED}" type="pres">
      <dgm:prSet presAssocID="{DE00FE63-90CF-43D8-8772-082C652F6DEE}" presName="spaceRect" presStyleCnt="0"/>
      <dgm:spPr/>
    </dgm:pt>
    <dgm:pt modelId="{77595ED7-85E3-43F9-B867-CC7F9F6D2A45}" type="pres">
      <dgm:prSet presAssocID="{DE00FE63-90CF-43D8-8772-082C652F6DEE}" presName="parTx" presStyleLbl="revTx" presStyleIdx="5" presStyleCnt="8">
        <dgm:presLayoutVars>
          <dgm:chMax val="0"/>
          <dgm:chPref val="0"/>
        </dgm:presLayoutVars>
      </dgm:prSet>
      <dgm:spPr/>
      <dgm:t>
        <a:bodyPr/>
        <a:lstStyle/>
        <a:p>
          <a:endParaRPr lang="en-US"/>
        </a:p>
      </dgm:t>
    </dgm:pt>
    <dgm:pt modelId="{C4A00CB9-9DE5-4BC7-8AD2-21085FF7FC0C}" type="pres">
      <dgm:prSet presAssocID="{04669FCB-B350-4254-8F61-B25D1BCE7978}" presName="sibTrans" presStyleCnt="0"/>
      <dgm:spPr/>
    </dgm:pt>
    <dgm:pt modelId="{BA29C96D-3461-4468-93E7-EEBD1687FEE1}" type="pres">
      <dgm:prSet presAssocID="{9B9737B8-FEA6-44A7-92C8-765ED0F06C2C}" presName="compNode" presStyleCnt="0"/>
      <dgm:spPr/>
    </dgm:pt>
    <dgm:pt modelId="{30C01712-0185-498A-A817-5B30E2C043AE}" type="pres">
      <dgm:prSet presAssocID="{9B9737B8-FEA6-44A7-92C8-765ED0F06C2C}" presName="bgRect" presStyleLbl="bgShp" presStyleIdx="6" presStyleCnt="8"/>
      <dgm:spPr/>
    </dgm:pt>
    <dgm:pt modelId="{613240C3-FF84-457F-A00C-3BEE315527A4}" type="pres">
      <dgm:prSet presAssocID="{9B9737B8-FEA6-44A7-92C8-765ED0F06C2C}" presName="iconRect" presStyleLbl="node1" presStyleIdx="6" presStyleCnt="8"/>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Moustache Face with Solid Fill"/>
        </a:ext>
      </dgm:extLst>
    </dgm:pt>
    <dgm:pt modelId="{CA2D1DDB-3C69-421A-ACCB-62B3AEEFB282}" type="pres">
      <dgm:prSet presAssocID="{9B9737B8-FEA6-44A7-92C8-765ED0F06C2C}" presName="spaceRect" presStyleCnt="0"/>
      <dgm:spPr/>
    </dgm:pt>
    <dgm:pt modelId="{029F60ED-A419-429C-9FF2-F1C16F009507}" type="pres">
      <dgm:prSet presAssocID="{9B9737B8-FEA6-44A7-92C8-765ED0F06C2C}" presName="parTx" presStyleLbl="revTx" presStyleIdx="6" presStyleCnt="8">
        <dgm:presLayoutVars>
          <dgm:chMax val="0"/>
          <dgm:chPref val="0"/>
        </dgm:presLayoutVars>
      </dgm:prSet>
      <dgm:spPr/>
      <dgm:t>
        <a:bodyPr/>
        <a:lstStyle/>
        <a:p>
          <a:endParaRPr lang="en-US"/>
        </a:p>
      </dgm:t>
    </dgm:pt>
    <dgm:pt modelId="{271857D0-C4B8-4ABE-B0C8-7FBEEA67B311}" type="pres">
      <dgm:prSet presAssocID="{46F9BEA0-6363-4CD5-93FB-5C9811B9C56D}" presName="sibTrans" presStyleCnt="0"/>
      <dgm:spPr/>
    </dgm:pt>
    <dgm:pt modelId="{3BE96413-1AAC-4495-86EC-DDA65472577A}" type="pres">
      <dgm:prSet presAssocID="{B2E83044-14FC-4C71-92FA-F608E8139C2A}" presName="compNode" presStyleCnt="0"/>
      <dgm:spPr/>
    </dgm:pt>
    <dgm:pt modelId="{294D4130-1400-4A78-89F0-B601B89EC6C7}" type="pres">
      <dgm:prSet presAssocID="{B2E83044-14FC-4C71-92FA-F608E8139C2A}" presName="bgRect" presStyleLbl="bgShp" presStyleIdx="7" presStyleCnt="8"/>
      <dgm:spPr/>
    </dgm:pt>
    <dgm:pt modelId="{EDC773B3-CA8B-4284-8BF5-51445DBCBCF4}" type="pres">
      <dgm:prSet presAssocID="{B2E83044-14FC-4C71-92FA-F608E8139C2A}" presName="iconRect" presStyleLbl="node1" presStyleIdx="7" presStyleCnt="8"/>
      <dgm:spPr>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a:noFill/>
        </a:ln>
      </dgm:spPr>
      <dgm:t>
        <a:bodyPr/>
        <a:lstStyle/>
        <a:p>
          <a:endParaRPr lang="en-US"/>
        </a:p>
      </dgm:t>
      <dgm:extLst>
        <a:ext uri="{E40237B7-FDA0-4F09-8148-C483321AD2D9}">
          <dgm14:cNvPr xmlns:dgm14="http://schemas.microsoft.com/office/drawing/2010/diagram" id="0" name="" descr="Shopping bag"/>
        </a:ext>
      </dgm:extLst>
    </dgm:pt>
    <dgm:pt modelId="{1D6CC0C2-B55A-460F-A99D-CD1687B9A3AE}" type="pres">
      <dgm:prSet presAssocID="{B2E83044-14FC-4C71-92FA-F608E8139C2A}" presName="spaceRect" presStyleCnt="0"/>
      <dgm:spPr/>
    </dgm:pt>
    <dgm:pt modelId="{9F5BAB65-3B9D-42E1-B5FA-F6409E6FDFEB}" type="pres">
      <dgm:prSet presAssocID="{B2E83044-14FC-4C71-92FA-F608E8139C2A}" presName="parTx" presStyleLbl="revTx" presStyleIdx="7" presStyleCnt="8">
        <dgm:presLayoutVars>
          <dgm:chMax val="0"/>
          <dgm:chPref val="0"/>
        </dgm:presLayoutVars>
      </dgm:prSet>
      <dgm:spPr/>
      <dgm:t>
        <a:bodyPr/>
        <a:lstStyle/>
        <a:p>
          <a:endParaRPr lang="en-US"/>
        </a:p>
      </dgm:t>
    </dgm:pt>
  </dgm:ptLst>
  <dgm:cxnLst>
    <dgm:cxn modelId="{475F22F6-C47C-4D09-9183-6911FD61B9AB}" srcId="{3A9B86A4-DF2D-4812-BE87-D7F034DE1C42}" destId="{23C62BF2-C6CB-49C2-B124-34C99723565C}" srcOrd="1" destOrd="0" parTransId="{71669371-CFEC-4A1E-B595-B97EF0904FDB}" sibTransId="{41EF9A4E-A32B-42F5-80B0-7B3E9513E42C}"/>
    <dgm:cxn modelId="{3D52ADFF-84C5-42A0-AAE7-C6AA0C820777}" type="presOf" srcId="{0F939542-EF1B-4E6F-AAE2-12AE03F2649A}" destId="{6FAF80EC-CD63-4DAD-8D76-2230EC8A65D0}" srcOrd="0" destOrd="0" presId="urn:microsoft.com/office/officeart/2018/2/layout/IconVerticalSolidList"/>
    <dgm:cxn modelId="{2454B254-21E7-4E4F-9F59-67A3736E3DF5}" srcId="{3A9B86A4-DF2D-4812-BE87-D7F034DE1C42}" destId="{DE00FE63-90CF-43D8-8772-082C652F6DEE}" srcOrd="5" destOrd="0" parTransId="{DFC2B3AA-A85E-415B-B7A9-76D3103680EA}" sibTransId="{04669FCB-B350-4254-8F61-B25D1BCE7978}"/>
    <dgm:cxn modelId="{4186B66B-D571-4C65-A0E1-598337C73C34}" srcId="{3A9B86A4-DF2D-4812-BE87-D7F034DE1C42}" destId="{0B3AA3F0-7919-4D26-B479-D2F28C86269C}" srcOrd="4" destOrd="0" parTransId="{CA48D7CD-41AD-4D85-AA0B-7A3504AF7AB2}" sibTransId="{3EC8EB13-BD89-471B-A86C-6ACE5A32CE8F}"/>
    <dgm:cxn modelId="{A9F887FE-6624-4DF8-AB15-2B3AB42CDA6A}" srcId="{3A9B86A4-DF2D-4812-BE87-D7F034DE1C42}" destId="{D45A9C6E-1C57-422E-8CDA-F9BA4071995E}" srcOrd="3" destOrd="0" parTransId="{A389B02E-261A-497F-BDC3-5AE093DC0979}" sibTransId="{2B16CF15-C3FF-461E-AEE6-7BF7A2864317}"/>
    <dgm:cxn modelId="{5B491A1F-1C05-4809-812E-C3E71B49C621}" type="presOf" srcId="{0B3AA3F0-7919-4D26-B479-D2F28C86269C}" destId="{AA4A8D55-7A7A-4B92-8405-B4959450F45C}" srcOrd="0" destOrd="0" presId="urn:microsoft.com/office/officeart/2018/2/layout/IconVerticalSolidList"/>
    <dgm:cxn modelId="{87601069-2360-4023-863E-37C3578732EE}" srcId="{3A9B86A4-DF2D-4812-BE87-D7F034DE1C42}" destId="{B2E83044-14FC-4C71-92FA-F608E8139C2A}" srcOrd="7" destOrd="0" parTransId="{29ED5339-A497-4E58-9AF7-B986D86BF850}" sibTransId="{037C7B9D-CAC9-416D-BDFB-362F06103AB7}"/>
    <dgm:cxn modelId="{59F48A09-7247-4B69-B03E-B546A238119B}" type="presOf" srcId="{D45A9C6E-1C57-422E-8CDA-F9BA4071995E}" destId="{ECC47C27-BD24-48A8-B114-4429E496386D}" srcOrd="0" destOrd="0" presId="urn:microsoft.com/office/officeart/2018/2/layout/IconVerticalSolidList"/>
    <dgm:cxn modelId="{B9AB0958-D2AE-4EE4-93F0-B4A381FAF41C}" type="presOf" srcId="{3A9B86A4-DF2D-4812-BE87-D7F034DE1C42}" destId="{713A1635-6BF3-4703-A5A1-F5D97AB71DDF}" srcOrd="0" destOrd="0" presId="urn:microsoft.com/office/officeart/2018/2/layout/IconVerticalSolidList"/>
    <dgm:cxn modelId="{4F4C6B78-7840-4EF3-939E-720425EF6D43}" srcId="{3A9B86A4-DF2D-4812-BE87-D7F034DE1C42}" destId="{61D1FE8C-15E3-4F3B-A558-6AB9AC6D9E62}" srcOrd="2" destOrd="0" parTransId="{A0F8E492-A432-4558-94B6-2165F3F90DF1}" sibTransId="{E78B476F-A50D-4645-B835-F6A3ACF470AD}"/>
    <dgm:cxn modelId="{2A9396D7-EFB0-411D-A051-2D4E30C30DE2}" type="presOf" srcId="{DE00FE63-90CF-43D8-8772-082C652F6DEE}" destId="{77595ED7-85E3-43F9-B867-CC7F9F6D2A45}" srcOrd="0" destOrd="0" presId="urn:microsoft.com/office/officeart/2018/2/layout/IconVerticalSolidList"/>
    <dgm:cxn modelId="{2FF8B413-4DA5-4D15-BD60-75730591662F}" type="presOf" srcId="{61D1FE8C-15E3-4F3B-A558-6AB9AC6D9E62}" destId="{6E5F5787-79CE-40CD-9BCC-B99E3BA7BE96}" srcOrd="0" destOrd="0" presId="urn:microsoft.com/office/officeart/2018/2/layout/IconVerticalSolidList"/>
    <dgm:cxn modelId="{BE6A82DA-19AC-47DA-A6D9-73B4538E8182}" type="presOf" srcId="{B2E83044-14FC-4C71-92FA-F608E8139C2A}" destId="{9F5BAB65-3B9D-42E1-B5FA-F6409E6FDFEB}" srcOrd="0" destOrd="0" presId="urn:microsoft.com/office/officeart/2018/2/layout/IconVerticalSolidList"/>
    <dgm:cxn modelId="{C1B9993A-B6F3-4349-BBD7-B26009D7A44A}" type="presOf" srcId="{23C62BF2-C6CB-49C2-B124-34C99723565C}" destId="{82277A2E-9D82-436C-A725-0D955AEDD0F0}" srcOrd="0" destOrd="0" presId="urn:microsoft.com/office/officeart/2018/2/layout/IconVerticalSolidList"/>
    <dgm:cxn modelId="{10EB27C3-B3FC-4B6D-9884-07EBDC2522FA}" type="presOf" srcId="{9B9737B8-FEA6-44A7-92C8-765ED0F06C2C}" destId="{029F60ED-A419-429C-9FF2-F1C16F009507}" srcOrd="0" destOrd="0" presId="urn:microsoft.com/office/officeart/2018/2/layout/IconVerticalSolidList"/>
    <dgm:cxn modelId="{4DFE4266-C146-4600-8B26-C4A236F845FF}" srcId="{3A9B86A4-DF2D-4812-BE87-D7F034DE1C42}" destId="{9B9737B8-FEA6-44A7-92C8-765ED0F06C2C}" srcOrd="6" destOrd="0" parTransId="{24705316-D265-45CE-9655-4F1028C43068}" sibTransId="{46F9BEA0-6363-4CD5-93FB-5C9811B9C56D}"/>
    <dgm:cxn modelId="{B76A2E10-C1DA-4CBE-BCBC-548485D80591}" srcId="{3A9B86A4-DF2D-4812-BE87-D7F034DE1C42}" destId="{0F939542-EF1B-4E6F-AAE2-12AE03F2649A}" srcOrd="0" destOrd="0" parTransId="{32D91489-C961-41D1-9271-3EE520B62A88}" sibTransId="{CBA9CC0B-4893-425F-90B8-220936A5A64B}"/>
    <dgm:cxn modelId="{96013E5E-86B5-4715-A546-01D461D74D80}" type="presParOf" srcId="{713A1635-6BF3-4703-A5A1-F5D97AB71DDF}" destId="{8D589E94-6CBC-46DE-8A97-357BDA862D26}" srcOrd="0" destOrd="0" presId="urn:microsoft.com/office/officeart/2018/2/layout/IconVerticalSolidList"/>
    <dgm:cxn modelId="{6357380F-7872-46DC-BB83-25EA0FF4ADD6}" type="presParOf" srcId="{8D589E94-6CBC-46DE-8A97-357BDA862D26}" destId="{1969094E-CBB7-4353-B31F-85D7E22A82D1}" srcOrd="0" destOrd="0" presId="urn:microsoft.com/office/officeart/2018/2/layout/IconVerticalSolidList"/>
    <dgm:cxn modelId="{40E9814A-B75D-423C-926B-D59286D227AB}" type="presParOf" srcId="{8D589E94-6CBC-46DE-8A97-357BDA862D26}" destId="{C233095B-8008-4FA7-AEA0-BF095DEC1C90}" srcOrd="1" destOrd="0" presId="urn:microsoft.com/office/officeart/2018/2/layout/IconVerticalSolidList"/>
    <dgm:cxn modelId="{3CD8FBAF-B2D1-440B-A28D-1CE40CE35640}" type="presParOf" srcId="{8D589E94-6CBC-46DE-8A97-357BDA862D26}" destId="{D357206C-A32B-4C7C-B681-F1184E78E178}" srcOrd="2" destOrd="0" presId="urn:microsoft.com/office/officeart/2018/2/layout/IconVerticalSolidList"/>
    <dgm:cxn modelId="{5B1899D3-9A2D-4A86-A31F-F512AAB4422D}" type="presParOf" srcId="{8D589E94-6CBC-46DE-8A97-357BDA862D26}" destId="{6FAF80EC-CD63-4DAD-8D76-2230EC8A65D0}" srcOrd="3" destOrd="0" presId="urn:microsoft.com/office/officeart/2018/2/layout/IconVerticalSolidList"/>
    <dgm:cxn modelId="{0818F9B7-82C6-4E57-B8DF-05AF81A222C7}" type="presParOf" srcId="{713A1635-6BF3-4703-A5A1-F5D97AB71DDF}" destId="{F4D0656E-40C7-44A2-AC89-57A6D0894977}" srcOrd="1" destOrd="0" presId="urn:microsoft.com/office/officeart/2018/2/layout/IconVerticalSolidList"/>
    <dgm:cxn modelId="{382CF4B3-A8C2-4C02-BF14-B020FA729F9F}" type="presParOf" srcId="{713A1635-6BF3-4703-A5A1-F5D97AB71DDF}" destId="{BDE9F7FA-AD4E-4176-B101-BE2FFE05E546}" srcOrd="2" destOrd="0" presId="urn:microsoft.com/office/officeart/2018/2/layout/IconVerticalSolidList"/>
    <dgm:cxn modelId="{5511A8E1-5CF5-4416-8512-3ACD41241A6C}" type="presParOf" srcId="{BDE9F7FA-AD4E-4176-B101-BE2FFE05E546}" destId="{14E3FE35-D134-4923-985F-98F6E1B479C7}" srcOrd="0" destOrd="0" presId="urn:microsoft.com/office/officeart/2018/2/layout/IconVerticalSolidList"/>
    <dgm:cxn modelId="{D4E590F0-4EBE-4341-91E2-FA63CB5660DB}" type="presParOf" srcId="{BDE9F7FA-AD4E-4176-B101-BE2FFE05E546}" destId="{F6335D34-59DC-4157-BDB6-7E446AF3A7F2}" srcOrd="1" destOrd="0" presId="urn:microsoft.com/office/officeart/2018/2/layout/IconVerticalSolidList"/>
    <dgm:cxn modelId="{F909B087-3252-42FC-962A-AFB359CE945E}" type="presParOf" srcId="{BDE9F7FA-AD4E-4176-B101-BE2FFE05E546}" destId="{2CA2B295-7BFF-4C2B-A42D-11886C45DF72}" srcOrd="2" destOrd="0" presId="urn:microsoft.com/office/officeart/2018/2/layout/IconVerticalSolidList"/>
    <dgm:cxn modelId="{854CFD46-7A1D-48D7-98A6-23E2510A3737}" type="presParOf" srcId="{BDE9F7FA-AD4E-4176-B101-BE2FFE05E546}" destId="{82277A2E-9D82-436C-A725-0D955AEDD0F0}" srcOrd="3" destOrd="0" presId="urn:microsoft.com/office/officeart/2018/2/layout/IconVerticalSolidList"/>
    <dgm:cxn modelId="{A0600A98-9797-4ED9-B89A-C42A25E9A722}" type="presParOf" srcId="{713A1635-6BF3-4703-A5A1-F5D97AB71DDF}" destId="{86D94DB4-B41E-4697-9CBF-52550E556C9D}" srcOrd="3" destOrd="0" presId="urn:microsoft.com/office/officeart/2018/2/layout/IconVerticalSolidList"/>
    <dgm:cxn modelId="{BC72D990-FF1B-4FDC-8D79-8F3FE07E98E5}" type="presParOf" srcId="{713A1635-6BF3-4703-A5A1-F5D97AB71DDF}" destId="{20171BA3-3C00-491C-B64B-61AE3959C20C}" srcOrd="4" destOrd="0" presId="urn:microsoft.com/office/officeart/2018/2/layout/IconVerticalSolidList"/>
    <dgm:cxn modelId="{BC448298-91DE-45EA-8E59-6CD987054C5A}" type="presParOf" srcId="{20171BA3-3C00-491C-B64B-61AE3959C20C}" destId="{89BAE47C-0843-460E-B08E-AA772A10B9BB}" srcOrd="0" destOrd="0" presId="urn:microsoft.com/office/officeart/2018/2/layout/IconVerticalSolidList"/>
    <dgm:cxn modelId="{7C945077-1C7C-4FA9-9EBE-0692F7241732}" type="presParOf" srcId="{20171BA3-3C00-491C-B64B-61AE3959C20C}" destId="{484BE0B5-55ED-4BB6-B67F-2ED1FA4F1C95}" srcOrd="1" destOrd="0" presId="urn:microsoft.com/office/officeart/2018/2/layout/IconVerticalSolidList"/>
    <dgm:cxn modelId="{83F4052D-B591-4EEB-9257-6B57F05AA081}" type="presParOf" srcId="{20171BA3-3C00-491C-B64B-61AE3959C20C}" destId="{E0D587F6-CFF6-496D-9840-3F3821CEB3C7}" srcOrd="2" destOrd="0" presId="urn:microsoft.com/office/officeart/2018/2/layout/IconVerticalSolidList"/>
    <dgm:cxn modelId="{A34EEE2E-626D-47C5-A840-095EB8E77526}" type="presParOf" srcId="{20171BA3-3C00-491C-B64B-61AE3959C20C}" destId="{6E5F5787-79CE-40CD-9BCC-B99E3BA7BE96}" srcOrd="3" destOrd="0" presId="urn:microsoft.com/office/officeart/2018/2/layout/IconVerticalSolidList"/>
    <dgm:cxn modelId="{3185A92B-CBB2-4D83-AE3C-445F7C70D95A}" type="presParOf" srcId="{713A1635-6BF3-4703-A5A1-F5D97AB71DDF}" destId="{39317148-CD2F-454D-88C9-0AA6CFAAE798}" srcOrd="5" destOrd="0" presId="urn:microsoft.com/office/officeart/2018/2/layout/IconVerticalSolidList"/>
    <dgm:cxn modelId="{69424279-A778-4EBF-9F0F-5F0E562309EB}" type="presParOf" srcId="{713A1635-6BF3-4703-A5A1-F5D97AB71DDF}" destId="{50FB4017-A642-42DD-8FC6-8EBD445E28DF}" srcOrd="6" destOrd="0" presId="urn:microsoft.com/office/officeart/2018/2/layout/IconVerticalSolidList"/>
    <dgm:cxn modelId="{D3922D02-CA7D-45CF-BBE4-401FD72CD719}" type="presParOf" srcId="{50FB4017-A642-42DD-8FC6-8EBD445E28DF}" destId="{6F90B0B2-749A-4812-AAD5-A90402DF0162}" srcOrd="0" destOrd="0" presId="urn:microsoft.com/office/officeart/2018/2/layout/IconVerticalSolidList"/>
    <dgm:cxn modelId="{A4B2180F-93A0-4B9D-9CB3-ECDFA3998D54}" type="presParOf" srcId="{50FB4017-A642-42DD-8FC6-8EBD445E28DF}" destId="{0EDA9D83-0AB0-4691-9639-B8759A807B3B}" srcOrd="1" destOrd="0" presId="urn:microsoft.com/office/officeart/2018/2/layout/IconVerticalSolidList"/>
    <dgm:cxn modelId="{4334870E-B5AF-4DC4-95EE-34E1C8148578}" type="presParOf" srcId="{50FB4017-A642-42DD-8FC6-8EBD445E28DF}" destId="{BBB52B75-3F62-473B-AF5B-0A51CA2B238C}" srcOrd="2" destOrd="0" presId="urn:microsoft.com/office/officeart/2018/2/layout/IconVerticalSolidList"/>
    <dgm:cxn modelId="{090786A0-8E61-4983-92DB-D69BEC10AA4C}" type="presParOf" srcId="{50FB4017-A642-42DD-8FC6-8EBD445E28DF}" destId="{ECC47C27-BD24-48A8-B114-4429E496386D}" srcOrd="3" destOrd="0" presId="urn:microsoft.com/office/officeart/2018/2/layout/IconVerticalSolidList"/>
    <dgm:cxn modelId="{35B56086-5B9B-48FC-B443-86CA4F30D34A}" type="presParOf" srcId="{713A1635-6BF3-4703-A5A1-F5D97AB71DDF}" destId="{24599750-253E-48A2-9F6E-28B8B94E6298}" srcOrd="7" destOrd="0" presId="urn:microsoft.com/office/officeart/2018/2/layout/IconVerticalSolidList"/>
    <dgm:cxn modelId="{449A226E-6064-4E2D-8DB9-1E60DB3E5969}" type="presParOf" srcId="{713A1635-6BF3-4703-A5A1-F5D97AB71DDF}" destId="{4DA71ABA-058A-4067-962F-72E348D48271}" srcOrd="8" destOrd="0" presId="urn:microsoft.com/office/officeart/2018/2/layout/IconVerticalSolidList"/>
    <dgm:cxn modelId="{4C685436-8415-4A1E-B1A4-2596B5B9F95B}" type="presParOf" srcId="{4DA71ABA-058A-4067-962F-72E348D48271}" destId="{B16BB8BD-4102-4926-88DE-62B139C9E0DB}" srcOrd="0" destOrd="0" presId="urn:microsoft.com/office/officeart/2018/2/layout/IconVerticalSolidList"/>
    <dgm:cxn modelId="{6427E141-ED35-449B-A820-729187847621}" type="presParOf" srcId="{4DA71ABA-058A-4067-962F-72E348D48271}" destId="{D5159973-FC7E-48AF-9051-26F0F2682956}" srcOrd="1" destOrd="0" presId="urn:microsoft.com/office/officeart/2018/2/layout/IconVerticalSolidList"/>
    <dgm:cxn modelId="{F622E09E-E717-41D7-8F61-A5BCA334BD3E}" type="presParOf" srcId="{4DA71ABA-058A-4067-962F-72E348D48271}" destId="{12C03966-6BEA-4D9B-BFD0-43976D245F29}" srcOrd="2" destOrd="0" presId="urn:microsoft.com/office/officeart/2018/2/layout/IconVerticalSolidList"/>
    <dgm:cxn modelId="{0ECCA454-3B3E-41AE-B0CD-2D1E4752366A}" type="presParOf" srcId="{4DA71ABA-058A-4067-962F-72E348D48271}" destId="{AA4A8D55-7A7A-4B92-8405-B4959450F45C}" srcOrd="3" destOrd="0" presId="urn:microsoft.com/office/officeart/2018/2/layout/IconVerticalSolidList"/>
    <dgm:cxn modelId="{69842BAA-678D-4835-AC07-660903B82CDF}" type="presParOf" srcId="{713A1635-6BF3-4703-A5A1-F5D97AB71DDF}" destId="{5504CDD4-EFF4-45B2-9DB3-D794695272B0}" srcOrd="9" destOrd="0" presId="urn:microsoft.com/office/officeart/2018/2/layout/IconVerticalSolidList"/>
    <dgm:cxn modelId="{56AA809C-5085-40B2-89AA-B23F56F601D7}" type="presParOf" srcId="{713A1635-6BF3-4703-A5A1-F5D97AB71DDF}" destId="{60941424-F748-48AA-A06B-40ADCB4C4BFA}" srcOrd="10" destOrd="0" presId="urn:microsoft.com/office/officeart/2018/2/layout/IconVerticalSolidList"/>
    <dgm:cxn modelId="{DFA7612B-4B11-47FB-A8A1-F362AD5F685A}" type="presParOf" srcId="{60941424-F748-48AA-A06B-40ADCB4C4BFA}" destId="{627E47DE-1633-4D97-B721-CAB267E65489}" srcOrd="0" destOrd="0" presId="urn:microsoft.com/office/officeart/2018/2/layout/IconVerticalSolidList"/>
    <dgm:cxn modelId="{D7E81684-BB30-4EE4-9E1E-168F16EF1186}" type="presParOf" srcId="{60941424-F748-48AA-A06B-40ADCB4C4BFA}" destId="{91371B4E-C34A-45AD-A765-1F2FD25CD947}" srcOrd="1" destOrd="0" presId="urn:microsoft.com/office/officeart/2018/2/layout/IconVerticalSolidList"/>
    <dgm:cxn modelId="{A63DA06E-F7D5-4F7E-AFC6-6A94556B29B0}" type="presParOf" srcId="{60941424-F748-48AA-A06B-40ADCB4C4BFA}" destId="{B07B82C0-FBC8-477B-AA68-BD330BB512ED}" srcOrd="2" destOrd="0" presId="urn:microsoft.com/office/officeart/2018/2/layout/IconVerticalSolidList"/>
    <dgm:cxn modelId="{69E6AD51-7FE2-478B-A1E2-D1EDD3DD5FB0}" type="presParOf" srcId="{60941424-F748-48AA-A06B-40ADCB4C4BFA}" destId="{77595ED7-85E3-43F9-B867-CC7F9F6D2A45}" srcOrd="3" destOrd="0" presId="urn:microsoft.com/office/officeart/2018/2/layout/IconVerticalSolidList"/>
    <dgm:cxn modelId="{41F26801-1B00-467B-B67E-F51C618A943D}" type="presParOf" srcId="{713A1635-6BF3-4703-A5A1-F5D97AB71DDF}" destId="{C4A00CB9-9DE5-4BC7-8AD2-21085FF7FC0C}" srcOrd="11" destOrd="0" presId="urn:microsoft.com/office/officeart/2018/2/layout/IconVerticalSolidList"/>
    <dgm:cxn modelId="{03E19D4A-A2DE-4139-B050-4104ECEAA97B}" type="presParOf" srcId="{713A1635-6BF3-4703-A5A1-F5D97AB71DDF}" destId="{BA29C96D-3461-4468-93E7-EEBD1687FEE1}" srcOrd="12" destOrd="0" presId="urn:microsoft.com/office/officeart/2018/2/layout/IconVerticalSolidList"/>
    <dgm:cxn modelId="{070A18D7-2917-4CE2-95D7-77196D3DAF84}" type="presParOf" srcId="{BA29C96D-3461-4468-93E7-EEBD1687FEE1}" destId="{30C01712-0185-498A-A817-5B30E2C043AE}" srcOrd="0" destOrd="0" presId="urn:microsoft.com/office/officeart/2018/2/layout/IconVerticalSolidList"/>
    <dgm:cxn modelId="{310026E5-F99D-4098-9566-895DB866D883}" type="presParOf" srcId="{BA29C96D-3461-4468-93E7-EEBD1687FEE1}" destId="{613240C3-FF84-457F-A00C-3BEE315527A4}" srcOrd="1" destOrd="0" presId="urn:microsoft.com/office/officeart/2018/2/layout/IconVerticalSolidList"/>
    <dgm:cxn modelId="{12D28AF2-3F36-4E87-AF6D-DB8160BC3F47}" type="presParOf" srcId="{BA29C96D-3461-4468-93E7-EEBD1687FEE1}" destId="{CA2D1DDB-3C69-421A-ACCB-62B3AEEFB282}" srcOrd="2" destOrd="0" presId="urn:microsoft.com/office/officeart/2018/2/layout/IconVerticalSolidList"/>
    <dgm:cxn modelId="{67855692-763F-43A9-A5E1-0381F7A9F5C4}" type="presParOf" srcId="{BA29C96D-3461-4468-93E7-EEBD1687FEE1}" destId="{029F60ED-A419-429C-9FF2-F1C16F009507}" srcOrd="3" destOrd="0" presId="urn:microsoft.com/office/officeart/2018/2/layout/IconVerticalSolidList"/>
    <dgm:cxn modelId="{5459A40A-D68B-4C1A-883F-F0CF2B680156}" type="presParOf" srcId="{713A1635-6BF3-4703-A5A1-F5D97AB71DDF}" destId="{271857D0-C4B8-4ABE-B0C8-7FBEEA67B311}" srcOrd="13" destOrd="0" presId="urn:microsoft.com/office/officeart/2018/2/layout/IconVerticalSolidList"/>
    <dgm:cxn modelId="{45536974-2793-4268-9FE1-4275D7D83025}" type="presParOf" srcId="{713A1635-6BF3-4703-A5A1-F5D97AB71DDF}" destId="{3BE96413-1AAC-4495-86EC-DDA65472577A}" srcOrd="14" destOrd="0" presId="urn:microsoft.com/office/officeart/2018/2/layout/IconVerticalSolidList"/>
    <dgm:cxn modelId="{9856D9AA-DC46-4249-977A-1C6402EC6351}" type="presParOf" srcId="{3BE96413-1AAC-4495-86EC-DDA65472577A}" destId="{294D4130-1400-4A78-89F0-B601B89EC6C7}" srcOrd="0" destOrd="0" presId="urn:microsoft.com/office/officeart/2018/2/layout/IconVerticalSolidList"/>
    <dgm:cxn modelId="{5892A93E-12CD-48F5-8F00-8FB07019D372}" type="presParOf" srcId="{3BE96413-1AAC-4495-86EC-DDA65472577A}" destId="{EDC773B3-CA8B-4284-8BF5-51445DBCBCF4}" srcOrd="1" destOrd="0" presId="urn:microsoft.com/office/officeart/2018/2/layout/IconVerticalSolidList"/>
    <dgm:cxn modelId="{6AF1F11B-CA1D-49A4-A976-0CC0918A27F1}" type="presParOf" srcId="{3BE96413-1AAC-4495-86EC-DDA65472577A}" destId="{1D6CC0C2-B55A-460F-A99D-CD1687B9A3AE}" srcOrd="2" destOrd="0" presId="urn:microsoft.com/office/officeart/2018/2/layout/IconVerticalSolidList"/>
    <dgm:cxn modelId="{9B1EF66C-D59F-4A08-B774-26A55073C74D}" type="presParOf" srcId="{3BE96413-1AAC-4495-86EC-DDA65472577A}" destId="{9F5BAB65-3B9D-42E1-B5FA-F6409E6FDF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9D6808-6591-4810-99B5-EC8C3FB57BA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0703990-092D-4EE2-A87C-7D26780FC501}">
      <dgm:prSet custT="1"/>
      <dgm:spPr/>
      <dgm:t>
        <a:bodyPr/>
        <a:lstStyle/>
        <a:p>
          <a:r>
            <a:rPr lang="en-US" sz="2000" b="1" dirty="0"/>
            <a:t>big brand names</a:t>
          </a:r>
          <a:r>
            <a:rPr lang="en-US" sz="2000" dirty="0"/>
            <a:t>: large well-known companies or product names</a:t>
          </a:r>
        </a:p>
      </dgm:t>
    </dgm:pt>
    <dgm:pt modelId="{210C73B6-8F93-45CD-91EE-735F258FFAA7}" type="parTrans" cxnId="{55E15979-A2F0-4332-AD4E-E87369CD0F93}">
      <dgm:prSet/>
      <dgm:spPr/>
      <dgm:t>
        <a:bodyPr/>
        <a:lstStyle/>
        <a:p>
          <a:endParaRPr lang="en-US" sz="2400"/>
        </a:p>
      </dgm:t>
    </dgm:pt>
    <dgm:pt modelId="{4F7F46F1-D873-4315-976E-7DFBA45694F8}" type="sibTrans" cxnId="{55E15979-A2F0-4332-AD4E-E87369CD0F93}">
      <dgm:prSet/>
      <dgm:spPr/>
      <dgm:t>
        <a:bodyPr/>
        <a:lstStyle/>
        <a:p>
          <a:endParaRPr lang="en-US" sz="2400"/>
        </a:p>
      </dgm:t>
    </dgm:pt>
    <dgm:pt modelId="{04A29FC4-6323-42B0-A158-662F479EB1F4}">
      <dgm:prSet custT="1"/>
      <dgm:spPr/>
      <dgm:t>
        <a:bodyPr/>
        <a:lstStyle/>
        <a:p>
          <a:r>
            <a:rPr lang="en-US" sz="2000" b="1" dirty="0"/>
            <a:t>to be careful with money</a:t>
          </a:r>
          <a:r>
            <a:rPr lang="en-US" sz="2000" dirty="0"/>
            <a:t>: to not over-spend</a:t>
          </a:r>
        </a:p>
      </dgm:t>
    </dgm:pt>
    <dgm:pt modelId="{22A5ACBD-6D98-4D04-8A09-4906EB182698}" type="parTrans" cxnId="{0AEB2917-5C07-49A1-BF1B-4F4B541D9FBE}">
      <dgm:prSet/>
      <dgm:spPr/>
      <dgm:t>
        <a:bodyPr/>
        <a:lstStyle/>
        <a:p>
          <a:endParaRPr lang="en-US" sz="2400"/>
        </a:p>
      </dgm:t>
    </dgm:pt>
    <dgm:pt modelId="{86488506-5A41-434E-BABD-13A8B7FA3244}" type="sibTrans" cxnId="{0AEB2917-5C07-49A1-BF1B-4F4B541D9FBE}">
      <dgm:prSet/>
      <dgm:spPr/>
      <dgm:t>
        <a:bodyPr/>
        <a:lstStyle/>
        <a:p>
          <a:endParaRPr lang="en-US" sz="2400"/>
        </a:p>
      </dgm:t>
    </dgm:pt>
    <dgm:pt modelId="{F33E05E8-6D03-496F-845D-5DEA42C8FBFB}">
      <dgm:prSet custT="1"/>
      <dgm:spPr/>
      <dgm:t>
        <a:bodyPr/>
        <a:lstStyle/>
        <a:p>
          <a:r>
            <a:rPr lang="en-US" sz="2000" b="1" dirty="0"/>
            <a:t>high street names</a:t>
          </a:r>
          <a:r>
            <a:rPr lang="en-US" sz="2000" dirty="0"/>
            <a:t>: well-known shops</a:t>
          </a:r>
        </a:p>
      </dgm:t>
    </dgm:pt>
    <dgm:pt modelId="{56869E58-E5DC-4C38-A264-143FCD4710B1}" type="parTrans" cxnId="{6EA1C764-4AD7-4684-BB8E-96855C40DC90}">
      <dgm:prSet/>
      <dgm:spPr/>
      <dgm:t>
        <a:bodyPr/>
        <a:lstStyle/>
        <a:p>
          <a:endParaRPr lang="en-US" sz="2400"/>
        </a:p>
      </dgm:t>
    </dgm:pt>
    <dgm:pt modelId="{8B92F5D1-04C4-4D53-89CF-0EA422EE525D}" type="sibTrans" cxnId="{6EA1C764-4AD7-4684-BB8E-96855C40DC90}">
      <dgm:prSet/>
      <dgm:spPr/>
      <dgm:t>
        <a:bodyPr/>
        <a:lstStyle/>
        <a:p>
          <a:endParaRPr lang="en-US" sz="2400"/>
        </a:p>
      </dgm:t>
    </dgm:pt>
    <dgm:pt modelId="{3A6EBF23-7A83-4B90-B39D-586915DB123A}">
      <dgm:prSet custT="1"/>
      <dgm:spPr/>
      <dgm:t>
        <a:bodyPr/>
        <a:lstStyle/>
        <a:p>
          <a:r>
            <a:rPr lang="en-US" sz="2000" b="1" dirty="0"/>
            <a:t>must-have product</a:t>
          </a:r>
          <a:r>
            <a:rPr lang="en-US" sz="2000" dirty="0"/>
            <a:t>: a product that is very popular that a lot of people want to have</a:t>
          </a:r>
        </a:p>
      </dgm:t>
    </dgm:pt>
    <dgm:pt modelId="{47BFD463-BC12-4E5B-A00A-EE98D611212E}" type="parTrans" cxnId="{602F1194-62E8-4BA5-8DB2-945B8D861E54}">
      <dgm:prSet/>
      <dgm:spPr/>
      <dgm:t>
        <a:bodyPr/>
        <a:lstStyle/>
        <a:p>
          <a:endParaRPr lang="en-US" sz="2400"/>
        </a:p>
      </dgm:t>
    </dgm:pt>
    <dgm:pt modelId="{B665996C-16C5-441E-ABFF-6EE30904AC6E}" type="sibTrans" cxnId="{602F1194-62E8-4BA5-8DB2-945B8D861E54}">
      <dgm:prSet/>
      <dgm:spPr/>
      <dgm:t>
        <a:bodyPr/>
        <a:lstStyle/>
        <a:p>
          <a:endParaRPr lang="en-US" sz="2400"/>
        </a:p>
      </dgm:t>
    </dgm:pt>
    <dgm:pt modelId="{695872AA-352D-4606-B772-168EEF53D039}">
      <dgm:prSet custT="1"/>
      <dgm:spPr/>
      <dgm:t>
        <a:bodyPr/>
        <a:lstStyle/>
        <a:p>
          <a:r>
            <a:rPr lang="en-US" sz="2000" b="1" dirty="0"/>
            <a:t>to be on a tight budget</a:t>
          </a:r>
          <a:r>
            <a:rPr lang="en-US" sz="2000" dirty="0"/>
            <a:t>: to have a limited amount of money to spend</a:t>
          </a:r>
        </a:p>
      </dgm:t>
    </dgm:pt>
    <dgm:pt modelId="{7BD3BDDF-7FE7-4250-8121-CC4284E1EF5A}" type="parTrans" cxnId="{3091631C-5ABF-4267-A726-31001A54AC42}">
      <dgm:prSet/>
      <dgm:spPr/>
      <dgm:t>
        <a:bodyPr/>
        <a:lstStyle/>
        <a:p>
          <a:endParaRPr lang="en-US" sz="2400"/>
        </a:p>
      </dgm:t>
    </dgm:pt>
    <dgm:pt modelId="{591437CB-B30E-4449-B9BB-4C4C2C990AB8}" type="sibTrans" cxnId="{3091631C-5ABF-4267-A726-31001A54AC42}">
      <dgm:prSet/>
      <dgm:spPr/>
      <dgm:t>
        <a:bodyPr/>
        <a:lstStyle/>
        <a:p>
          <a:endParaRPr lang="en-US" sz="2400"/>
        </a:p>
      </dgm:t>
    </dgm:pt>
    <dgm:pt modelId="{5EA3D384-CC1C-4EF8-A384-C4B4A32EDBA8}">
      <dgm:prSet custT="1"/>
      <dgm:spPr/>
      <dgm:t>
        <a:bodyPr/>
        <a:lstStyle/>
        <a:p>
          <a:r>
            <a:rPr lang="en-US" sz="2000" b="1" dirty="0"/>
            <a:t>to pick up a bargain</a:t>
          </a:r>
          <a:r>
            <a:rPr lang="en-US" sz="2000" dirty="0"/>
            <a:t>: to buy something much cheaper than the normal price</a:t>
          </a:r>
        </a:p>
      </dgm:t>
    </dgm:pt>
    <dgm:pt modelId="{08DC32AE-2088-48DC-9914-74EA884F493B}" type="parTrans" cxnId="{49CEFF31-AACB-4858-9647-C63C8AD1657F}">
      <dgm:prSet/>
      <dgm:spPr/>
      <dgm:t>
        <a:bodyPr/>
        <a:lstStyle/>
        <a:p>
          <a:endParaRPr lang="en-US" sz="2400"/>
        </a:p>
      </dgm:t>
    </dgm:pt>
    <dgm:pt modelId="{DA230F2E-0DAF-43DE-9309-BF6775A98628}" type="sibTrans" cxnId="{49CEFF31-AACB-4858-9647-C63C8AD1657F}">
      <dgm:prSet/>
      <dgm:spPr/>
      <dgm:t>
        <a:bodyPr/>
        <a:lstStyle/>
        <a:p>
          <a:endParaRPr lang="en-US" sz="2400"/>
        </a:p>
      </dgm:t>
    </dgm:pt>
    <dgm:pt modelId="{3D7BA646-F9AB-44D0-945C-8BCF862157A1}">
      <dgm:prSet custT="1"/>
      <dgm:spPr/>
      <dgm:t>
        <a:bodyPr/>
        <a:lstStyle/>
        <a:p>
          <a:r>
            <a:rPr lang="en-US" sz="2000" b="1" dirty="0"/>
            <a:t>shop assistant</a:t>
          </a:r>
          <a:r>
            <a:rPr lang="en-US" sz="2000" dirty="0"/>
            <a:t>: the person who serves customers</a:t>
          </a:r>
        </a:p>
      </dgm:t>
    </dgm:pt>
    <dgm:pt modelId="{F42EC0B1-8128-4240-9556-E5AD324C8A90}" type="parTrans" cxnId="{8438D901-9E0F-4E16-A621-DF6944199CA2}">
      <dgm:prSet/>
      <dgm:spPr/>
      <dgm:t>
        <a:bodyPr/>
        <a:lstStyle/>
        <a:p>
          <a:endParaRPr lang="en-US" sz="2400"/>
        </a:p>
      </dgm:t>
    </dgm:pt>
    <dgm:pt modelId="{780D0B03-E011-49A2-8EC1-EC37DB7343E6}" type="sibTrans" cxnId="{8438D901-9E0F-4E16-A621-DF6944199CA2}">
      <dgm:prSet/>
      <dgm:spPr/>
      <dgm:t>
        <a:bodyPr/>
        <a:lstStyle/>
        <a:p>
          <a:endParaRPr lang="en-US" sz="2400"/>
        </a:p>
      </dgm:t>
    </dgm:pt>
    <dgm:pt modelId="{9A092DF3-53D2-4CED-8C5B-852C20C0B3BC}">
      <dgm:prSet custT="1"/>
      <dgm:spPr/>
      <dgm:t>
        <a:bodyPr/>
        <a:lstStyle/>
        <a:p>
          <a:r>
            <a:rPr lang="en-US" sz="2000" b="1" dirty="0"/>
            <a:t>to be value for money</a:t>
          </a:r>
          <a:r>
            <a:rPr lang="en-US" sz="2000" dirty="0"/>
            <a:t>: to be worth the cost</a:t>
          </a:r>
        </a:p>
      </dgm:t>
    </dgm:pt>
    <dgm:pt modelId="{322A90A0-46EC-4779-A61C-0AF9D65503F2}" type="parTrans" cxnId="{44D88B5A-24B9-49F6-849E-D763CBF750D1}">
      <dgm:prSet/>
      <dgm:spPr/>
      <dgm:t>
        <a:bodyPr/>
        <a:lstStyle/>
        <a:p>
          <a:endParaRPr lang="en-US" sz="2400"/>
        </a:p>
      </dgm:t>
    </dgm:pt>
    <dgm:pt modelId="{A1B6DA36-79F6-4B49-8840-ECBDA11B2A82}" type="sibTrans" cxnId="{44D88B5A-24B9-49F6-849E-D763CBF750D1}">
      <dgm:prSet/>
      <dgm:spPr/>
      <dgm:t>
        <a:bodyPr/>
        <a:lstStyle/>
        <a:p>
          <a:endParaRPr lang="en-US" sz="2400"/>
        </a:p>
      </dgm:t>
    </dgm:pt>
    <dgm:pt modelId="{8CAB771A-D028-4DBE-9F33-43918B6AB226}">
      <dgm:prSet custT="1"/>
      <dgm:spPr/>
      <dgm:t>
        <a:bodyPr/>
        <a:lstStyle/>
        <a:p>
          <a:r>
            <a:rPr lang="en-US" sz="2000" b="1" dirty="0"/>
            <a:t>window shopping</a:t>
          </a:r>
          <a:r>
            <a:rPr lang="en-US" sz="2000" dirty="0"/>
            <a:t>: to visit a store to look at items without the intention of buying anything</a:t>
          </a:r>
        </a:p>
      </dgm:t>
    </dgm:pt>
    <dgm:pt modelId="{5FE698A1-7E86-4D9B-9F67-0648B560B0F7}" type="parTrans" cxnId="{83CCBC84-6FF0-4C8F-B5C7-8B11E987041E}">
      <dgm:prSet/>
      <dgm:spPr/>
      <dgm:t>
        <a:bodyPr/>
        <a:lstStyle/>
        <a:p>
          <a:endParaRPr lang="en-US" sz="2400"/>
        </a:p>
      </dgm:t>
    </dgm:pt>
    <dgm:pt modelId="{EDDC61A2-3243-4159-BF3F-AE22138AA154}" type="sibTrans" cxnId="{83CCBC84-6FF0-4C8F-B5C7-8B11E987041E}">
      <dgm:prSet/>
      <dgm:spPr/>
      <dgm:t>
        <a:bodyPr/>
        <a:lstStyle/>
        <a:p>
          <a:endParaRPr lang="en-US" sz="2400"/>
        </a:p>
      </dgm:t>
    </dgm:pt>
    <dgm:pt modelId="{93A5FE9E-F0FE-4971-9CAC-E07BEEB96127}" type="pres">
      <dgm:prSet presAssocID="{8A9D6808-6591-4810-99B5-EC8C3FB57BA1}" presName="linear" presStyleCnt="0">
        <dgm:presLayoutVars>
          <dgm:animLvl val="lvl"/>
          <dgm:resizeHandles val="exact"/>
        </dgm:presLayoutVars>
      </dgm:prSet>
      <dgm:spPr/>
      <dgm:t>
        <a:bodyPr/>
        <a:lstStyle/>
        <a:p>
          <a:endParaRPr lang="en-US"/>
        </a:p>
      </dgm:t>
    </dgm:pt>
    <dgm:pt modelId="{F7814669-FC62-44EE-B35C-0F4F038B3B4A}" type="pres">
      <dgm:prSet presAssocID="{A0703990-092D-4EE2-A87C-7D26780FC501}" presName="parentText" presStyleLbl="node1" presStyleIdx="0" presStyleCnt="9">
        <dgm:presLayoutVars>
          <dgm:chMax val="0"/>
          <dgm:bulletEnabled val="1"/>
        </dgm:presLayoutVars>
      </dgm:prSet>
      <dgm:spPr/>
      <dgm:t>
        <a:bodyPr/>
        <a:lstStyle/>
        <a:p>
          <a:endParaRPr lang="en-US"/>
        </a:p>
      </dgm:t>
    </dgm:pt>
    <dgm:pt modelId="{8D25E897-A198-4100-916D-6EDBD724F9D3}" type="pres">
      <dgm:prSet presAssocID="{4F7F46F1-D873-4315-976E-7DFBA45694F8}" presName="spacer" presStyleCnt="0"/>
      <dgm:spPr/>
    </dgm:pt>
    <dgm:pt modelId="{E344802D-FA16-41E9-9FCA-7FA3394548E3}" type="pres">
      <dgm:prSet presAssocID="{04A29FC4-6323-42B0-A158-662F479EB1F4}" presName="parentText" presStyleLbl="node1" presStyleIdx="1" presStyleCnt="9">
        <dgm:presLayoutVars>
          <dgm:chMax val="0"/>
          <dgm:bulletEnabled val="1"/>
        </dgm:presLayoutVars>
      </dgm:prSet>
      <dgm:spPr/>
      <dgm:t>
        <a:bodyPr/>
        <a:lstStyle/>
        <a:p>
          <a:endParaRPr lang="en-US"/>
        </a:p>
      </dgm:t>
    </dgm:pt>
    <dgm:pt modelId="{BA095FCE-3DFA-4EC6-B4CB-198EE0C08131}" type="pres">
      <dgm:prSet presAssocID="{86488506-5A41-434E-BABD-13A8B7FA3244}" presName="spacer" presStyleCnt="0"/>
      <dgm:spPr/>
    </dgm:pt>
    <dgm:pt modelId="{DC2E3B36-DA0E-4723-B671-CF298025E1A2}" type="pres">
      <dgm:prSet presAssocID="{F33E05E8-6D03-496F-845D-5DEA42C8FBFB}" presName="parentText" presStyleLbl="node1" presStyleIdx="2" presStyleCnt="9">
        <dgm:presLayoutVars>
          <dgm:chMax val="0"/>
          <dgm:bulletEnabled val="1"/>
        </dgm:presLayoutVars>
      </dgm:prSet>
      <dgm:spPr/>
      <dgm:t>
        <a:bodyPr/>
        <a:lstStyle/>
        <a:p>
          <a:endParaRPr lang="en-US"/>
        </a:p>
      </dgm:t>
    </dgm:pt>
    <dgm:pt modelId="{DD275D81-1F5A-46DE-BB5D-9E0722CB8B9E}" type="pres">
      <dgm:prSet presAssocID="{8B92F5D1-04C4-4D53-89CF-0EA422EE525D}" presName="spacer" presStyleCnt="0"/>
      <dgm:spPr/>
    </dgm:pt>
    <dgm:pt modelId="{52255D44-E0C5-4F37-926F-C6572F47D685}" type="pres">
      <dgm:prSet presAssocID="{3A6EBF23-7A83-4B90-B39D-586915DB123A}" presName="parentText" presStyleLbl="node1" presStyleIdx="3" presStyleCnt="9">
        <dgm:presLayoutVars>
          <dgm:chMax val="0"/>
          <dgm:bulletEnabled val="1"/>
        </dgm:presLayoutVars>
      </dgm:prSet>
      <dgm:spPr/>
      <dgm:t>
        <a:bodyPr/>
        <a:lstStyle/>
        <a:p>
          <a:endParaRPr lang="en-US"/>
        </a:p>
      </dgm:t>
    </dgm:pt>
    <dgm:pt modelId="{1DE8A005-02B4-40F6-8121-D9AFDE652D17}" type="pres">
      <dgm:prSet presAssocID="{B665996C-16C5-441E-ABFF-6EE30904AC6E}" presName="spacer" presStyleCnt="0"/>
      <dgm:spPr/>
    </dgm:pt>
    <dgm:pt modelId="{61C443AE-B523-4981-ADD0-448CE8170D1E}" type="pres">
      <dgm:prSet presAssocID="{695872AA-352D-4606-B772-168EEF53D039}" presName="parentText" presStyleLbl="node1" presStyleIdx="4" presStyleCnt="9">
        <dgm:presLayoutVars>
          <dgm:chMax val="0"/>
          <dgm:bulletEnabled val="1"/>
        </dgm:presLayoutVars>
      </dgm:prSet>
      <dgm:spPr/>
      <dgm:t>
        <a:bodyPr/>
        <a:lstStyle/>
        <a:p>
          <a:endParaRPr lang="en-US"/>
        </a:p>
      </dgm:t>
    </dgm:pt>
    <dgm:pt modelId="{8973A81F-0008-43D0-87FB-BF2D3CB4C462}" type="pres">
      <dgm:prSet presAssocID="{591437CB-B30E-4449-B9BB-4C4C2C990AB8}" presName="spacer" presStyleCnt="0"/>
      <dgm:spPr/>
    </dgm:pt>
    <dgm:pt modelId="{B13A6140-B18F-43CF-959F-34CB3CE67873}" type="pres">
      <dgm:prSet presAssocID="{5EA3D384-CC1C-4EF8-A384-C4B4A32EDBA8}" presName="parentText" presStyleLbl="node1" presStyleIdx="5" presStyleCnt="9">
        <dgm:presLayoutVars>
          <dgm:chMax val="0"/>
          <dgm:bulletEnabled val="1"/>
        </dgm:presLayoutVars>
      </dgm:prSet>
      <dgm:spPr/>
      <dgm:t>
        <a:bodyPr/>
        <a:lstStyle/>
        <a:p>
          <a:endParaRPr lang="en-US"/>
        </a:p>
      </dgm:t>
    </dgm:pt>
    <dgm:pt modelId="{10805C01-7C2E-403D-9158-C716F5FD25BC}" type="pres">
      <dgm:prSet presAssocID="{DA230F2E-0DAF-43DE-9309-BF6775A98628}" presName="spacer" presStyleCnt="0"/>
      <dgm:spPr/>
    </dgm:pt>
    <dgm:pt modelId="{ABD0609C-0DF5-4788-9023-71BBCEB730AF}" type="pres">
      <dgm:prSet presAssocID="{3D7BA646-F9AB-44D0-945C-8BCF862157A1}" presName="parentText" presStyleLbl="node1" presStyleIdx="6" presStyleCnt="9">
        <dgm:presLayoutVars>
          <dgm:chMax val="0"/>
          <dgm:bulletEnabled val="1"/>
        </dgm:presLayoutVars>
      </dgm:prSet>
      <dgm:spPr/>
      <dgm:t>
        <a:bodyPr/>
        <a:lstStyle/>
        <a:p>
          <a:endParaRPr lang="en-US"/>
        </a:p>
      </dgm:t>
    </dgm:pt>
    <dgm:pt modelId="{118886A8-44BF-43CA-9FCA-9B9AF99B2751}" type="pres">
      <dgm:prSet presAssocID="{780D0B03-E011-49A2-8EC1-EC37DB7343E6}" presName="spacer" presStyleCnt="0"/>
      <dgm:spPr/>
    </dgm:pt>
    <dgm:pt modelId="{B64AD64F-1782-41CD-91AC-9C05EFBB362C}" type="pres">
      <dgm:prSet presAssocID="{9A092DF3-53D2-4CED-8C5B-852C20C0B3BC}" presName="parentText" presStyleLbl="node1" presStyleIdx="7" presStyleCnt="9">
        <dgm:presLayoutVars>
          <dgm:chMax val="0"/>
          <dgm:bulletEnabled val="1"/>
        </dgm:presLayoutVars>
      </dgm:prSet>
      <dgm:spPr/>
      <dgm:t>
        <a:bodyPr/>
        <a:lstStyle/>
        <a:p>
          <a:endParaRPr lang="en-US"/>
        </a:p>
      </dgm:t>
    </dgm:pt>
    <dgm:pt modelId="{2CFDF01D-4201-4FC4-BA2C-EEEA598C11E2}" type="pres">
      <dgm:prSet presAssocID="{A1B6DA36-79F6-4B49-8840-ECBDA11B2A82}" presName="spacer" presStyleCnt="0"/>
      <dgm:spPr/>
    </dgm:pt>
    <dgm:pt modelId="{E73D0570-2708-4A41-BADC-C1FA1A030F10}" type="pres">
      <dgm:prSet presAssocID="{8CAB771A-D028-4DBE-9F33-43918B6AB226}" presName="parentText" presStyleLbl="node1" presStyleIdx="8" presStyleCnt="9">
        <dgm:presLayoutVars>
          <dgm:chMax val="0"/>
          <dgm:bulletEnabled val="1"/>
        </dgm:presLayoutVars>
      </dgm:prSet>
      <dgm:spPr/>
      <dgm:t>
        <a:bodyPr/>
        <a:lstStyle/>
        <a:p>
          <a:endParaRPr lang="en-US"/>
        </a:p>
      </dgm:t>
    </dgm:pt>
  </dgm:ptLst>
  <dgm:cxnLst>
    <dgm:cxn modelId="{4E6D950E-7996-4E44-9673-850F13E96C47}" type="presOf" srcId="{695872AA-352D-4606-B772-168EEF53D039}" destId="{61C443AE-B523-4981-ADD0-448CE8170D1E}" srcOrd="0" destOrd="0" presId="urn:microsoft.com/office/officeart/2005/8/layout/vList2"/>
    <dgm:cxn modelId="{44D88B5A-24B9-49F6-849E-D763CBF750D1}" srcId="{8A9D6808-6591-4810-99B5-EC8C3FB57BA1}" destId="{9A092DF3-53D2-4CED-8C5B-852C20C0B3BC}" srcOrd="7" destOrd="0" parTransId="{322A90A0-46EC-4779-A61C-0AF9D65503F2}" sibTransId="{A1B6DA36-79F6-4B49-8840-ECBDA11B2A82}"/>
    <dgm:cxn modelId="{8B7D4B4F-C64E-49AC-A289-75B7170F59DE}" type="presOf" srcId="{8CAB771A-D028-4DBE-9F33-43918B6AB226}" destId="{E73D0570-2708-4A41-BADC-C1FA1A030F10}" srcOrd="0" destOrd="0" presId="urn:microsoft.com/office/officeart/2005/8/layout/vList2"/>
    <dgm:cxn modelId="{971CD267-CB3F-4A8C-97D9-F072EA51F9B5}" type="presOf" srcId="{A0703990-092D-4EE2-A87C-7D26780FC501}" destId="{F7814669-FC62-44EE-B35C-0F4F038B3B4A}" srcOrd="0" destOrd="0" presId="urn:microsoft.com/office/officeart/2005/8/layout/vList2"/>
    <dgm:cxn modelId="{602F1194-62E8-4BA5-8DB2-945B8D861E54}" srcId="{8A9D6808-6591-4810-99B5-EC8C3FB57BA1}" destId="{3A6EBF23-7A83-4B90-B39D-586915DB123A}" srcOrd="3" destOrd="0" parTransId="{47BFD463-BC12-4E5B-A00A-EE98D611212E}" sibTransId="{B665996C-16C5-441E-ABFF-6EE30904AC6E}"/>
    <dgm:cxn modelId="{5144CEF2-6B4B-464D-B7FC-E2FFBF23827D}" type="presOf" srcId="{8A9D6808-6591-4810-99B5-EC8C3FB57BA1}" destId="{93A5FE9E-F0FE-4971-9CAC-E07BEEB96127}" srcOrd="0" destOrd="0" presId="urn:microsoft.com/office/officeart/2005/8/layout/vList2"/>
    <dgm:cxn modelId="{240F0801-F83F-42E5-A9B6-440CB4D86ABC}" type="presOf" srcId="{3A6EBF23-7A83-4B90-B39D-586915DB123A}" destId="{52255D44-E0C5-4F37-926F-C6572F47D685}" srcOrd="0" destOrd="0" presId="urn:microsoft.com/office/officeart/2005/8/layout/vList2"/>
    <dgm:cxn modelId="{5440654B-8424-49AF-BCC4-A140E70973D7}" type="presOf" srcId="{9A092DF3-53D2-4CED-8C5B-852C20C0B3BC}" destId="{B64AD64F-1782-41CD-91AC-9C05EFBB362C}" srcOrd="0" destOrd="0" presId="urn:microsoft.com/office/officeart/2005/8/layout/vList2"/>
    <dgm:cxn modelId="{52085D0B-CE11-4C51-837B-D901901DC1E3}" type="presOf" srcId="{3D7BA646-F9AB-44D0-945C-8BCF862157A1}" destId="{ABD0609C-0DF5-4788-9023-71BBCEB730AF}" srcOrd="0" destOrd="0" presId="urn:microsoft.com/office/officeart/2005/8/layout/vList2"/>
    <dgm:cxn modelId="{03F58F54-BF64-49D1-8685-37EFBE932C72}" type="presOf" srcId="{5EA3D384-CC1C-4EF8-A384-C4B4A32EDBA8}" destId="{B13A6140-B18F-43CF-959F-34CB3CE67873}" srcOrd="0" destOrd="0" presId="urn:microsoft.com/office/officeart/2005/8/layout/vList2"/>
    <dgm:cxn modelId="{6EA1C764-4AD7-4684-BB8E-96855C40DC90}" srcId="{8A9D6808-6591-4810-99B5-EC8C3FB57BA1}" destId="{F33E05E8-6D03-496F-845D-5DEA42C8FBFB}" srcOrd="2" destOrd="0" parTransId="{56869E58-E5DC-4C38-A264-143FCD4710B1}" sibTransId="{8B92F5D1-04C4-4D53-89CF-0EA422EE525D}"/>
    <dgm:cxn modelId="{8438D901-9E0F-4E16-A621-DF6944199CA2}" srcId="{8A9D6808-6591-4810-99B5-EC8C3FB57BA1}" destId="{3D7BA646-F9AB-44D0-945C-8BCF862157A1}" srcOrd="6" destOrd="0" parTransId="{F42EC0B1-8128-4240-9556-E5AD324C8A90}" sibTransId="{780D0B03-E011-49A2-8EC1-EC37DB7343E6}"/>
    <dgm:cxn modelId="{3091631C-5ABF-4267-A726-31001A54AC42}" srcId="{8A9D6808-6591-4810-99B5-EC8C3FB57BA1}" destId="{695872AA-352D-4606-B772-168EEF53D039}" srcOrd="4" destOrd="0" parTransId="{7BD3BDDF-7FE7-4250-8121-CC4284E1EF5A}" sibTransId="{591437CB-B30E-4449-B9BB-4C4C2C990AB8}"/>
    <dgm:cxn modelId="{0AEB2917-5C07-49A1-BF1B-4F4B541D9FBE}" srcId="{8A9D6808-6591-4810-99B5-EC8C3FB57BA1}" destId="{04A29FC4-6323-42B0-A158-662F479EB1F4}" srcOrd="1" destOrd="0" parTransId="{22A5ACBD-6D98-4D04-8A09-4906EB182698}" sibTransId="{86488506-5A41-434E-BABD-13A8B7FA3244}"/>
    <dgm:cxn modelId="{7F890A55-C203-4BBA-8D6D-EDB2DA47B2DB}" type="presOf" srcId="{F33E05E8-6D03-496F-845D-5DEA42C8FBFB}" destId="{DC2E3B36-DA0E-4723-B671-CF298025E1A2}" srcOrd="0" destOrd="0" presId="urn:microsoft.com/office/officeart/2005/8/layout/vList2"/>
    <dgm:cxn modelId="{81745FBA-3740-4D3E-9094-9FCD114F0703}" type="presOf" srcId="{04A29FC4-6323-42B0-A158-662F479EB1F4}" destId="{E344802D-FA16-41E9-9FCA-7FA3394548E3}" srcOrd="0" destOrd="0" presId="urn:microsoft.com/office/officeart/2005/8/layout/vList2"/>
    <dgm:cxn modelId="{55E15979-A2F0-4332-AD4E-E87369CD0F93}" srcId="{8A9D6808-6591-4810-99B5-EC8C3FB57BA1}" destId="{A0703990-092D-4EE2-A87C-7D26780FC501}" srcOrd="0" destOrd="0" parTransId="{210C73B6-8F93-45CD-91EE-735F258FFAA7}" sibTransId="{4F7F46F1-D873-4315-976E-7DFBA45694F8}"/>
    <dgm:cxn modelId="{49CEFF31-AACB-4858-9647-C63C8AD1657F}" srcId="{8A9D6808-6591-4810-99B5-EC8C3FB57BA1}" destId="{5EA3D384-CC1C-4EF8-A384-C4B4A32EDBA8}" srcOrd="5" destOrd="0" parTransId="{08DC32AE-2088-48DC-9914-74EA884F493B}" sibTransId="{DA230F2E-0DAF-43DE-9309-BF6775A98628}"/>
    <dgm:cxn modelId="{83CCBC84-6FF0-4C8F-B5C7-8B11E987041E}" srcId="{8A9D6808-6591-4810-99B5-EC8C3FB57BA1}" destId="{8CAB771A-D028-4DBE-9F33-43918B6AB226}" srcOrd="8" destOrd="0" parTransId="{5FE698A1-7E86-4D9B-9F67-0648B560B0F7}" sibTransId="{EDDC61A2-3243-4159-BF3F-AE22138AA154}"/>
    <dgm:cxn modelId="{7C6DD83F-5EDA-4BCD-B758-9720443F90FE}" type="presParOf" srcId="{93A5FE9E-F0FE-4971-9CAC-E07BEEB96127}" destId="{F7814669-FC62-44EE-B35C-0F4F038B3B4A}" srcOrd="0" destOrd="0" presId="urn:microsoft.com/office/officeart/2005/8/layout/vList2"/>
    <dgm:cxn modelId="{5774F873-AD29-4CFB-9F52-C256675F86CB}" type="presParOf" srcId="{93A5FE9E-F0FE-4971-9CAC-E07BEEB96127}" destId="{8D25E897-A198-4100-916D-6EDBD724F9D3}" srcOrd="1" destOrd="0" presId="urn:microsoft.com/office/officeart/2005/8/layout/vList2"/>
    <dgm:cxn modelId="{084CB47B-31A7-4149-80BA-3DB02D47C542}" type="presParOf" srcId="{93A5FE9E-F0FE-4971-9CAC-E07BEEB96127}" destId="{E344802D-FA16-41E9-9FCA-7FA3394548E3}" srcOrd="2" destOrd="0" presId="urn:microsoft.com/office/officeart/2005/8/layout/vList2"/>
    <dgm:cxn modelId="{FA10FC87-70DD-479E-850B-D564604A8CBC}" type="presParOf" srcId="{93A5FE9E-F0FE-4971-9CAC-E07BEEB96127}" destId="{BA095FCE-3DFA-4EC6-B4CB-198EE0C08131}" srcOrd="3" destOrd="0" presId="urn:microsoft.com/office/officeart/2005/8/layout/vList2"/>
    <dgm:cxn modelId="{CC091BB6-F978-4F75-9A9D-FE571D35F4B9}" type="presParOf" srcId="{93A5FE9E-F0FE-4971-9CAC-E07BEEB96127}" destId="{DC2E3B36-DA0E-4723-B671-CF298025E1A2}" srcOrd="4" destOrd="0" presId="urn:microsoft.com/office/officeart/2005/8/layout/vList2"/>
    <dgm:cxn modelId="{6F97F6D7-7162-4032-B4CE-7D5F63E67509}" type="presParOf" srcId="{93A5FE9E-F0FE-4971-9CAC-E07BEEB96127}" destId="{DD275D81-1F5A-46DE-BB5D-9E0722CB8B9E}" srcOrd="5" destOrd="0" presId="urn:microsoft.com/office/officeart/2005/8/layout/vList2"/>
    <dgm:cxn modelId="{E694F5F8-820B-4617-9477-4F27FA7C52E5}" type="presParOf" srcId="{93A5FE9E-F0FE-4971-9CAC-E07BEEB96127}" destId="{52255D44-E0C5-4F37-926F-C6572F47D685}" srcOrd="6" destOrd="0" presId="urn:microsoft.com/office/officeart/2005/8/layout/vList2"/>
    <dgm:cxn modelId="{D8D7A3C8-39F2-4035-9B3F-AB7C5F5C93DC}" type="presParOf" srcId="{93A5FE9E-F0FE-4971-9CAC-E07BEEB96127}" destId="{1DE8A005-02B4-40F6-8121-D9AFDE652D17}" srcOrd="7" destOrd="0" presId="urn:microsoft.com/office/officeart/2005/8/layout/vList2"/>
    <dgm:cxn modelId="{DDDF385F-2D77-442B-8AA5-FDA6D3361A9B}" type="presParOf" srcId="{93A5FE9E-F0FE-4971-9CAC-E07BEEB96127}" destId="{61C443AE-B523-4981-ADD0-448CE8170D1E}" srcOrd="8" destOrd="0" presId="urn:microsoft.com/office/officeart/2005/8/layout/vList2"/>
    <dgm:cxn modelId="{4848988E-77BB-4840-9DB4-FA9E7F1A430F}" type="presParOf" srcId="{93A5FE9E-F0FE-4971-9CAC-E07BEEB96127}" destId="{8973A81F-0008-43D0-87FB-BF2D3CB4C462}" srcOrd="9" destOrd="0" presId="urn:microsoft.com/office/officeart/2005/8/layout/vList2"/>
    <dgm:cxn modelId="{08062FE4-1421-4496-A8B7-6A7EA10C36AA}" type="presParOf" srcId="{93A5FE9E-F0FE-4971-9CAC-E07BEEB96127}" destId="{B13A6140-B18F-43CF-959F-34CB3CE67873}" srcOrd="10" destOrd="0" presId="urn:microsoft.com/office/officeart/2005/8/layout/vList2"/>
    <dgm:cxn modelId="{1DB9D405-C140-444C-8FF8-08801D5785F5}" type="presParOf" srcId="{93A5FE9E-F0FE-4971-9CAC-E07BEEB96127}" destId="{10805C01-7C2E-403D-9158-C716F5FD25BC}" srcOrd="11" destOrd="0" presId="urn:microsoft.com/office/officeart/2005/8/layout/vList2"/>
    <dgm:cxn modelId="{6AB76425-BF98-4FF2-AC1E-5E573404280A}" type="presParOf" srcId="{93A5FE9E-F0FE-4971-9CAC-E07BEEB96127}" destId="{ABD0609C-0DF5-4788-9023-71BBCEB730AF}" srcOrd="12" destOrd="0" presId="urn:microsoft.com/office/officeart/2005/8/layout/vList2"/>
    <dgm:cxn modelId="{DC3C6F3B-BEAA-45F9-B81F-B7E0A0F8FAA1}" type="presParOf" srcId="{93A5FE9E-F0FE-4971-9CAC-E07BEEB96127}" destId="{118886A8-44BF-43CA-9FCA-9B9AF99B2751}" srcOrd="13" destOrd="0" presId="urn:microsoft.com/office/officeart/2005/8/layout/vList2"/>
    <dgm:cxn modelId="{A0EBBBDC-DFD4-4F90-9DF7-A70ED104C042}" type="presParOf" srcId="{93A5FE9E-F0FE-4971-9CAC-E07BEEB96127}" destId="{B64AD64F-1782-41CD-91AC-9C05EFBB362C}" srcOrd="14" destOrd="0" presId="urn:microsoft.com/office/officeart/2005/8/layout/vList2"/>
    <dgm:cxn modelId="{FD16CF7F-6B31-42E8-88C2-4AFEA407F31D}" type="presParOf" srcId="{93A5FE9E-F0FE-4971-9CAC-E07BEEB96127}" destId="{2CFDF01D-4201-4FC4-BA2C-EEEA598C11E2}" srcOrd="15" destOrd="0" presId="urn:microsoft.com/office/officeart/2005/8/layout/vList2"/>
    <dgm:cxn modelId="{F5C8D18F-C5BF-4FB0-BED9-4102E79F0680}" type="presParOf" srcId="{93A5FE9E-F0FE-4971-9CAC-E07BEEB96127}" destId="{E73D0570-2708-4A41-BADC-C1FA1A030F10}"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1A5FF1-7EAA-4AAF-B5D3-F8C2CCACAE1B}"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C75DBB93-EDB5-460C-B03F-2669CCBBBD35}">
      <dgm:prSet/>
      <dgm:spPr/>
      <dgm:t>
        <a:bodyPr/>
        <a:lstStyle/>
        <a:p>
          <a:r>
            <a:rPr lang="en-US"/>
            <a:t>What it was</a:t>
          </a:r>
        </a:p>
      </dgm:t>
    </dgm:pt>
    <dgm:pt modelId="{AD141630-5F12-45F8-A7EB-E4F3C9D01A22}" type="parTrans" cxnId="{5F602CE2-BDFC-47FA-8596-DF24A0465019}">
      <dgm:prSet/>
      <dgm:spPr/>
      <dgm:t>
        <a:bodyPr/>
        <a:lstStyle/>
        <a:p>
          <a:endParaRPr lang="en-US"/>
        </a:p>
      </dgm:t>
    </dgm:pt>
    <dgm:pt modelId="{BB731C0A-0CE3-4398-AE3D-AB1A61691E49}" type="sibTrans" cxnId="{5F602CE2-BDFC-47FA-8596-DF24A0465019}">
      <dgm:prSet/>
      <dgm:spPr/>
      <dgm:t>
        <a:bodyPr/>
        <a:lstStyle/>
        <a:p>
          <a:endParaRPr lang="en-US"/>
        </a:p>
      </dgm:t>
    </dgm:pt>
    <dgm:pt modelId="{D22C06F1-E948-4B6B-B19C-8958446F902B}">
      <dgm:prSet/>
      <dgm:spPr/>
      <dgm:t>
        <a:bodyPr/>
        <a:lstStyle/>
        <a:p>
          <a:r>
            <a:rPr lang="en-US"/>
            <a:t>Why you bought it</a:t>
          </a:r>
        </a:p>
      </dgm:t>
    </dgm:pt>
    <dgm:pt modelId="{031F3A60-B8DE-4C01-B6E9-3D70586E24C4}" type="parTrans" cxnId="{4CB7DFE9-F45A-4F38-ADFC-6E02390C6CC2}">
      <dgm:prSet/>
      <dgm:spPr/>
      <dgm:t>
        <a:bodyPr/>
        <a:lstStyle/>
        <a:p>
          <a:endParaRPr lang="en-US"/>
        </a:p>
      </dgm:t>
    </dgm:pt>
    <dgm:pt modelId="{6D81C85B-0C4F-406A-8BBE-5DED61A46473}" type="sibTrans" cxnId="{4CB7DFE9-F45A-4F38-ADFC-6E02390C6CC2}">
      <dgm:prSet/>
      <dgm:spPr/>
      <dgm:t>
        <a:bodyPr/>
        <a:lstStyle/>
        <a:p>
          <a:endParaRPr lang="en-US"/>
        </a:p>
      </dgm:t>
    </dgm:pt>
    <dgm:pt modelId="{2CAEE03F-81FD-4A60-B151-F3572533616D}">
      <dgm:prSet/>
      <dgm:spPr/>
      <dgm:t>
        <a:bodyPr/>
        <a:lstStyle/>
        <a:p>
          <a:r>
            <a:rPr lang="en-US"/>
            <a:t>How do you use it</a:t>
          </a:r>
        </a:p>
      </dgm:t>
    </dgm:pt>
    <dgm:pt modelId="{9F29EF09-C361-4C8C-862D-266F97B9442C}" type="parTrans" cxnId="{38E3BAA7-2820-4DBE-9DAE-C78E6B6B044F}">
      <dgm:prSet/>
      <dgm:spPr/>
      <dgm:t>
        <a:bodyPr/>
        <a:lstStyle/>
        <a:p>
          <a:endParaRPr lang="en-US"/>
        </a:p>
      </dgm:t>
    </dgm:pt>
    <dgm:pt modelId="{DD4B89D4-C9D8-4BF8-8846-1BE10A4750F7}" type="sibTrans" cxnId="{38E3BAA7-2820-4DBE-9DAE-C78E6B6B044F}">
      <dgm:prSet/>
      <dgm:spPr/>
      <dgm:t>
        <a:bodyPr/>
        <a:lstStyle/>
        <a:p>
          <a:endParaRPr lang="en-US"/>
        </a:p>
      </dgm:t>
    </dgm:pt>
    <dgm:pt modelId="{216BD828-0539-44B2-9716-FACBD17D64C1}">
      <dgm:prSet/>
      <dgm:spPr/>
      <dgm:t>
        <a:bodyPr/>
        <a:lstStyle/>
        <a:p>
          <a:r>
            <a:rPr lang="en-US"/>
            <a:t>And explain your feelings after the purchase</a:t>
          </a:r>
        </a:p>
      </dgm:t>
    </dgm:pt>
    <dgm:pt modelId="{00DEB280-6175-4BA2-A2B3-72E0C43FE08F}" type="parTrans" cxnId="{0526EE82-5C10-4CE5-9734-76552D868EED}">
      <dgm:prSet/>
      <dgm:spPr/>
      <dgm:t>
        <a:bodyPr/>
        <a:lstStyle/>
        <a:p>
          <a:endParaRPr lang="en-US"/>
        </a:p>
      </dgm:t>
    </dgm:pt>
    <dgm:pt modelId="{4276C41D-2CE4-4668-BBBE-C432AE58761B}" type="sibTrans" cxnId="{0526EE82-5C10-4CE5-9734-76552D868EED}">
      <dgm:prSet/>
      <dgm:spPr/>
      <dgm:t>
        <a:bodyPr/>
        <a:lstStyle/>
        <a:p>
          <a:endParaRPr lang="en-US"/>
        </a:p>
      </dgm:t>
    </dgm:pt>
    <dgm:pt modelId="{AC1234FE-761F-4895-A7BB-3F664B248357}" type="pres">
      <dgm:prSet presAssocID="{221A5FF1-7EAA-4AAF-B5D3-F8C2CCACAE1B}" presName="matrix" presStyleCnt="0">
        <dgm:presLayoutVars>
          <dgm:chMax val="1"/>
          <dgm:dir/>
          <dgm:resizeHandles val="exact"/>
        </dgm:presLayoutVars>
      </dgm:prSet>
      <dgm:spPr/>
      <dgm:t>
        <a:bodyPr/>
        <a:lstStyle/>
        <a:p>
          <a:endParaRPr lang="en-US"/>
        </a:p>
      </dgm:t>
    </dgm:pt>
    <dgm:pt modelId="{A493CA81-03CB-4014-9096-193EA87B680B}" type="pres">
      <dgm:prSet presAssocID="{221A5FF1-7EAA-4AAF-B5D3-F8C2CCACAE1B}" presName="diamond" presStyleLbl="bgShp" presStyleIdx="0" presStyleCnt="1"/>
      <dgm:spPr/>
    </dgm:pt>
    <dgm:pt modelId="{B57358D0-B643-40A8-BF75-A1EAFEF42C30}" type="pres">
      <dgm:prSet presAssocID="{221A5FF1-7EAA-4AAF-B5D3-F8C2CCACAE1B}" presName="quad1" presStyleLbl="node1" presStyleIdx="0" presStyleCnt="4">
        <dgm:presLayoutVars>
          <dgm:chMax val="0"/>
          <dgm:chPref val="0"/>
          <dgm:bulletEnabled val="1"/>
        </dgm:presLayoutVars>
      </dgm:prSet>
      <dgm:spPr/>
      <dgm:t>
        <a:bodyPr/>
        <a:lstStyle/>
        <a:p>
          <a:endParaRPr lang="en-US"/>
        </a:p>
      </dgm:t>
    </dgm:pt>
    <dgm:pt modelId="{4C0B8312-BC4D-4ACD-9279-1A56880166A2}" type="pres">
      <dgm:prSet presAssocID="{221A5FF1-7EAA-4AAF-B5D3-F8C2CCACAE1B}" presName="quad2" presStyleLbl="node1" presStyleIdx="1" presStyleCnt="4">
        <dgm:presLayoutVars>
          <dgm:chMax val="0"/>
          <dgm:chPref val="0"/>
          <dgm:bulletEnabled val="1"/>
        </dgm:presLayoutVars>
      </dgm:prSet>
      <dgm:spPr/>
      <dgm:t>
        <a:bodyPr/>
        <a:lstStyle/>
        <a:p>
          <a:endParaRPr lang="en-US"/>
        </a:p>
      </dgm:t>
    </dgm:pt>
    <dgm:pt modelId="{4A256DC0-D7DB-4938-8CBE-F1D27846B005}" type="pres">
      <dgm:prSet presAssocID="{221A5FF1-7EAA-4AAF-B5D3-F8C2CCACAE1B}" presName="quad3" presStyleLbl="node1" presStyleIdx="2" presStyleCnt="4">
        <dgm:presLayoutVars>
          <dgm:chMax val="0"/>
          <dgm:chPref val="0"/>
          <dgm:bulletEnabled val="1"/>
        </dgm:presLayoutVars>
      </dgm:prSet>
      <dgm:spPr/>
      <dgm:t>
        <a:bodyPr/>
        <a:lstStyle/>
        <a:p>
          <a:endParaRPr lang="en-US"/>
        </a:p>
      </dgm:t>
    </dgm:pt>
    <dgm:pt modelId="{F9FC660B-B34E-42A0-BAC6-E8D99F57E544}" type="pres">
      <dgm:prSet presAssocID="{221A5FF1-7EAA-4AAF-B5D3-F8C2CCACAE1B}" presName="quad4" presStyleLbl="node1" presStyleIdx="3" presStyleCnt="4">
        <dgm:presLayoutVars>
          <dgm:chMax val="0"/>
          <dgm:chPref val="0"/>
          <dgm:bulletEnabled val="1"/>
        </dgm:presLayoutVars>
      </dgm:prSet>
      <dgm:spPr/>
      <dgm:t>
        <a:bodyPr/>
        <a:lstStyle/>
        <a:p>
          <a:endParaRPr lang="en-US"/>
        </a:p>
      </dgm:t>
    </dgm:pt>
  </dgm:ptLst>
  <dgm:cxnLst>
    <dgm:cxn modelId="{38E3BAA7-2820-4DBE-9DAE-C78E6B6B044F}" srcId="{221A5FF1-7EAA-4AAF-B5D3-F8C2CCACAE1B}" destId="{2CAEE03F-81FD-4A60-B151-F3572533616D}" srcOrd="2" destOrd="0" parTransId="{9F29EF09-C361-4C8C-862D-266F97B9442C}" sibTransId="{DD4B89D4-C9D8-4BF8-8846-1BE10A4750F7}"/>
    <dgm:cxn modelId="{09063B6E-14A0-4353-9391-C2B294DB0E4B}" type="presOf" srcId="{C75DBB93-EDB5-460C-B03F-2669CCBBBD35}" destId="{B57358D0-B643-40A8-BF75-A1EAFEF42C30}" srcOrd="0" destOrd="0" presId="urn:microsoft.com/office/officeart/2005/8/layout/matrix3"/>
    <dgm:cxn modelId="{5F602CE2-BDFC-47FA-8596-DF24A0465019}" srcId="{221A5FF1-7EAA-4AAF-B5D3-F8C2CCACAE1B}" destId="{C75DBB93-EDB5-460C-B03F-2669CCBBBD35}" srcOrd="0" destOrd="0" parTransId="{AD141630-5F12-45F8-A7EB-E4F3C9D01A22}" sibTransId="{BB731C0A-0CE3-4398-AE3D-AB1A61691E49}"/>
    <dgm:cxn modelId="{41765804-7A7C-417E-855A-00AABF64D3EA}" type="presOf" srcId="{D22C06F1-E948-4B6B-B19C-8958446F902B}" destId="{4C0B8312-BC4D-4ACD-9279-1A56880166A2}" srcOrd="0" destOrd="0" presId="urn:microsoft.com/office/officeart/2005/8/layout/matrix3"/>
    <dgm:cxn modelId="{0526EE82-5C10-4CE5-9734-76552D868EED}" srcId="{221A5FF1-7EAA-4AAF-B5D3-F8C2CCACAE1B}" destId="{216BD828-0539-44B2-9716-FACBD17D64C1}" srcOrd="3" destOrd="0" parTransId="{00DEB280-6175-4BA2-A2B3-72E0C43FE08F}" sibTransId="{4276C41D-2CE4-4668-BBBE-C432AE58761B}"/>
    <dgm:cxn modelId="{7BF30BD2-D969-4FC0-AE2D-D5B40C4EAB07}" type="presOf" srcId="{216BD828-0539-44B2-9716-FACBD17D64C1}" destId="{F9FC660B-B34E-42A0-BAC6-E8D99F57E544}" srcOrd="0" destOrd="0" presId="urn:microsoft.com/office/officeart/2005/8/layout/matrix3"/>
    <dgm:cxn modelId="{7B42E134-6ADE-49F8-8362-5BCA9CF01FDF}" type="presOf" srcId="{2CAEE03F-81FD-4A60-B151-F3572533616D}" destId="{4A256DC0-D7DB-4938-8CBE-F1D27846B005}" srcOrd="0" destOrd="0" presId="urn:microsoft.com/office/officeart/2005/8/layout/matrix3"/>
    <dgm:cxn modelId="{4CB7DFE9-F45A-4F38-ADFC-6E02390C6CC2}" srcId="{221A5FF1-7EAA-4AAF-B5D3-F8C2CCACAE1B}" destId="{D22C06F1-E948-4B6B-B19C-8958446F902B}" srcOrd="1" destOrd="0" parTransId="{031F3A60-B8DE-4C01-B6E9-3D70586E24C4}" sibTransId="{6D81C85B-0C4F-406A-8BBE-5DED61A46473}"/>
    <dgm:cxn modelId="{D5A80CB4-231A-4841-A0C1-91A9363E445E}" type="presOf" srcId="{221A5FF1-7EAA-4AAF-B5D3-F8C2CCACAE1B}" destId="{AC1234FE-761F-4895-A7BB-3F664B248357}" srcOrd="0" destOrd="0" presId="urn:microsoft.com/office/officeart/2005/8/layout/matrix3"/>
    <dgm:cxn modelId="{AA076131-A849-4EBA-BD03-C2ACB92032EB}" type="presParOf" srcId="{AC1234FE-761F-4895-A7BB-3F664B248357}" destId="{A493CA81-03CB-4014-9096-193EA87B680B}" srcOrd="0" destOrd="0" presId="urn:microsoft.com/office/officeart/2005/8/layout/matrix3"/>
    <dgm:cxn modelId="{5AC67903-E641-4BF1-AAC3-A70037ED57BD}" type="presParOf" srcId="{AC1234FE-761F-4895-A7BB-3F664B248357}" destId="{B57358D0-B643-40A8-BF75-A1EAFEF42C30}" srcOrd="1" destOrd="0" presId="urn:microsoft.com/office/officeart/2005/8/layout/matrix3"/>
    <dgm:cxn modelId="{CF7253A3-BDE4-4158-B9B8-A37C5CB4250E}" type="presParOf" srcId="{AC1234FE-761F-4895-A7BB-3F664B248357}" destId="{4C0B8312-BC4D-4ACD-9279-1A56880166A2}" srcOrd="2" destOrd="0" presId="urn:microsoft.com/office/officeart/2005/8/layout/matrix3"/>
    <dgm:cxn modelId="{1E838C95-61F7-4B24-B1B3-C3273FA5C0FF}" type="presParOf" srcId="{AC1234FE-761F-4895-A7BB-3F664B248357}" destId="{4A256DC0-D7DB-4938-8CBE-F1D27846B005}" srcOrd="3" destOrd="0" presId="urn:microsoft.com/office/officeart/2005/8/layout/matrix3"/>
    <dgm:cxn modelId="{5F967967-AF3F-49DC-AA39-C946127A43BE}" type="presParOf" srcId="{AC1234FE-761F-4895-A7BB-3F664B248357}" destId="{F9FC660B-B34E-42A0-BAC6-E8D99F57E54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F75EF-CA94-4847-8AD5-3AC6C87C1C6A}">
      <dsp:nvSpPr>
        <dsp:cNvPr id="0" name=""/>
        <dsp:cNvSpPr/>
      </dsp:nvSpPr>
      <dsp:spPr>
        <a:xfrm>
          <a:off x="0" y="86784"/>
          <a:ext cx="5641974" cy="5405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family </a:t>
          </a:r>
        </a:p>
      </dsp:txBody>
      <dsp:txXfrm>
        <a:off x="26387" y="113171"/>
        <a:ext cx="5589200" cy="487766"/>
      </dsp:txXfrm>
    </dsp:sp>
    <dsp:sp modelId="{31E06A85-A7E6-4492-BC91-B892C1BF9021}">
      <dsp:nvSpPr>
        <dsp:cNvPr id="0" name=""/>
        <dsp:cNvSpPr/>
      </dsp:nvSpPr>
      <dsp:spPr>
        <a:xfrm>
          <a:off x="0" y="687804"/>
          <a:ext cx="5641974" cy="5405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best friend </a:t>
          </a:r>
        </a:p>
      </dsp:txBody>
      <dsp:txXfrm>
        <a:off x="26387" y="714191"/>
        <a:ext cx="5589200" cy="487766"/>
      </dsp:txXfrm>
    </dsp:sp>
    <dsp:sp modelId="{4C05C0B5-B7A1-4545-86A7-6460E6B80850}">
      <dsp:nvSpPr>
        <dsp:cNvPr id="0" name=""/>
        <dsp:cNvSpPr/>
      </dsp:nvSpPr>
      <dsp:spPr>
        <a:xfrm>
          <a:off x="0" y="1288824"/>
          <a:ext cx="5641974" cy="5405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hometown </a:t>
          </a:r>
        </a:p>
      </dsp:txBody>
      <dsp:txXfrm>
        <a:off x="26387" y="1315211"/>
        <a:ext cx="5589200" cy="487766"/>
      </dsp:txXfrm>
    </dsp:sp>
    <dsp:sp modelId="{9D88A06C-3B71-453C-9BFF-745BFDCFB280}">
      <dsp:nvSpPr>
        <dsp:cNvPr id="0" name=""/>
        <dsp:cNvSpPr/>
      </dsp:nvSpPr>
      <dsp:spPr>
        <a:xfrm>
          <a:off x="0" y="1889844"/>
          <a:ext cx="5641974" cy="5405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your house </a:t>
          </a:r>
        </a:p>
      </dsp:txBody>
      <dsp:txXfrm>
        <a:off x="26387" y="1916231"/>
        <a:ext cx="5589200" cy="487766"/>
      </dsp:txXfrm>
    </dsp:sp>
    <dsp:sp modelId="{4D2485B0-05CE-4F14-A421-F2BD8432BB95}">
      <dsp:nvSpPr>
        <dsp:cNvPr id="0" name=""/>
        <dsp:cNvSpPr/>
      </dsp:nvSpPr>
      <dsp:spPr>
        <a:xfrm>
          <a:off x="0" y="2490864"/>
          <a:ext cx="5641974" cy="54054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sport </a:t>
          </a:r>
        </a:p>
      </dsp:txBody>
      <dsp:txXfrm>
        <a:off x="26387" y="2517251"/>
        <a:ext cx="5589200" cy="487766"/>
      </dsp:txXfrm>
    </dsp:sp>
    <dsp:sp modelId="{74F4D4CC-CDA9-497F-A73B-9AF41EF997EC}">
      <dsp:nvSpPr>
        <dsp:cNvPr id="0" name=""/>
        <dsp:cNvSpPr/>
      </dsp:nvSpPr>
      <dsp:spPr>
        <a:xfrm>
          <a:off x="0" y="3091885"/>
          <a:ext cx="5641974" cy="5405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computer </a:t>
          </a:r>
        </a:p>
      </dsp:txBody>
      <dsp:txXfrm>
        <a:off x="26387" y="3118272"/>
        <a:ext cx="5589200" cy="487766"/>
      </dsp:txXfrm>
    </dsp:sp>
    <dsp:sp modelId="{7A1374E5-7718-4C59-BAC6-72CFD9F6B7C0}">
      <dsp:nvSpPr>
        <dsp:cNvPr id="0" name=""/>
        <dsp:cNvSpPr/>
      </dsp:nvSpPr>
      <dsp:spPr>
        <a:xfrm>
          <a:off x="0" y="3692905"/>
          <a:ext cx="5641974" cy="5405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collecting </a:t>
          </a:r>
        </a:p>
      </dsp:txBody>
      <dsp:txXfrm>
        <a:off x="26387" y="3719292"/>
        <a:ext cx="5589200" cy="487766"/>
      </dsp:txXfrm>
    </dsp:sp>
    <dsp:sp modelId="{DC4BF213-25B0-44D7-95FB-5B2BCFDA7DAE}">
      <dsp:nvSpPr>
        <dsp:cNvPr id="0" name=""/>
        <dsp:cNvSpPr/>
      </dsp:nvSpPr>
      <dsp:spPr>
        <a:xfrm>
          <a:off x="0" y="4293925"/>
          <a:ext cx="5641974" cy="5405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defRPr cap="all"/>
          </a:pPr>
          <a:r>
            <a:rPr lang="en-US" sz="2100" kern="1200"/>
            <a:t>music</a:t>
          </a:r>
        </a:p>
      </dsp:txBody>
      <dsp:txXfrm>
        <a:off x="26387" y="4320312"/>
        <a:ext cx="5589200" cy="487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9094E-CBB7-4353-B31F-85D7E22A82D1}">
      <dsp:nvSpPr>
        <dsp:cNvPr id="0" name=""/>
        <dsp:cNvSpPr/>
      </dsp:nvSpPr>
      <dsp:spPr>
        <a:xfrm>
          <a:off x="0" y="600"/>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3095B-8008-4FA7-AEA0-BF095DEC1C90}">
      <dsp:nvSpPr>
        <dsp:cNvPr id="0" name=""/>
        <dsp:cNvSpPr/>
      </dsp:nvSpPr>
      <dsp:spPr>
        <a:xfrm>
          <a:off x="152647" y="114140"/>
          <a:ext cx="277541" cy="277541"/>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AF80EC-CD63-4DAD-8D76-2230EC8A65D0}">
      <dsp:nvSpPr>
        <dsp:cNvPr id="0" name=""/>
        <dsp:cNvSpPr/>
      </dsp:nvSpPr>
      <dsp:spPr>
        <a:xfrm>
          <a:off x="582836" y="600"/>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Do you like shopping? </a:t>
          </a:r>
        </a:p>
      </dsp:txBody>
      <dsp:txXfrm>
        <a:off x="582836" y="600"/>
        <a:ext cx="5611998" cy="504620"/>
      </dsp:txXfrm>
    </dsp:sp>
    <dsp:sp modelId="{14E3FE35-D134-4923-985F-98F6E1B479C7}">
      <dsp:nvSpPr>
        <dsp:cNvPr id="0" name=""/>
        <dsp:cNvSpPr/>
      </dsp:nvSpPr>
      <dsp:spPr>
        <a:xfrm>
          <a:off x="0" y="631376"/>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35D34-59DC-4157-BDB6-7E446AF3A7F2}">
      <dsp:nvSpPr>
        <dsp:cNvPr id="0" name=""/>
        <dsp:cNvSpPr/>
      </dsp:nvSpPr>
      <dsp:spPr>
        <a:xfrm>
          <a:off x="152647" y="744915"/>
          <a:ext cx="277541" cy="277541"/>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277A2E-9D82-436C-A725-0D955AEDD0F0}">
      <dsp:nvSpPr>
        <dsp:cNvPr id="0" name=""/>
        <dsp:cNvSpPr/>
      </dsp:nvSpPr>
      <dsp:spPr>
        <a:xfrm>
          <a:off x="582836" y="631376"/>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Where do you usually shop? </a:t>
          </a:r>
        </a:p>
      </dsp:txBody>
      <dsp:txXfrm>
        <a:off x="582836" y="631376"/>
        <a:ext cx="5611998" cy="504620"/>
      </dsp:txXfrm>
    </dsp:sp>
    <dsp:sp modelId="{89BAE47C-0843-460E-B08E-AA772A10B9BB}">
      <dsp:nvSpPr>
        <dsp:cNvPr id="0" name=""/>
        <dsp:cNvSpPr/>
      </dsp:nvSpPr>
      <dsp:spPr>
        <a:xfrm>
          <a:off x="0" y="1262151"/>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4BE0B5-55ED-4BB6-B67F-2ED1FA4F1C95}">
      <dsp:nvSpPr>
        <dsp:cNvPr id="0" name=""/>
        <dsp:cNvSpPr/>
      </dsp:nvSpPr>
      <dsp:spPr>
        <a:xfrm>
          <a:off x="152647" y="1375691"/>
          <a:ext cx="277541" cy="277541"/>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5F5787-79CE-40CD-9BCC-B99E3BA7BE96}">
      <dsp:nvSpPr>
        <dsp:cNvPr id="0" name=""/>
        <dsp:cNvSpPr/>
      </dsp:nvSpPr>
      <dsp:spPr>
        <a:xfrm>
          <a:off x="582836" y="1262151"/>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What are your favourite shops? </a:t>
          </a:r>
        </a:p>
      </dsp:txBody>
      <dsp:txXfrm>
        <a:off x="582836" y="1262151"/>
        <a:ext cx="5611998" cy="504620"/>
      </dsp:txXfrm>
    </dsp:sp>
    <dsp:sp modelId="{6F90B0B2-749A-4812-AAD5-A90402DF0162}">
      <dsp:nvSpPr>
        <dsp:cNvPr id="0" name=""/>
        <dsp:cNvSpPr/>
      </dsp:nvSpPr>
      <dsp:spPr>
        <a:xfrm>
          <a:off x="0" y="1892927"/>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A9D83-0AB0-4691-9639-B8759A807B3B}">
      <dsp:nvSpPr>
        <dsp:cNvPr id="0" name=""/>
        <dsp:cNvSpPr/>
      </dsp:nvSpPr>
      <dsp:spPr>
        <a:xfrm>
          <a:off x="152647" y="2006466"/>
          <a:ext cx="277541" cy="277541"/>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C47C27-BD24-48A8-B114-4429E496386D}">
      <dsp:nvSpPr>
        <dsp:cNvPr id="0" name=""/>
        <dsp:cNvSpPr/>
      </dsp:nvSpPr>
      <dsp:spPr>
        <a:xfrm>
          <a:off x="582836" y="1892927"/>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What do you usually buy? </a:t>
          </a:r>
        </a:p>
      </dsp:txBody>
      <dsp:txXfrm>
        <a:off x="582836" y="1892927"/>
        <a:ext cx="5611998" cy="504620"/>
      </dsp:txXfrm>
    </dsp:sp>
    <dsp:sp modelId="{B16BB8BD-4102-4926-88DE-62B139C9E0DB}">
      <dsp:nvSpPr>
        <dsp:cNvPr id="0" name=""/>
        <dsp:cNvSpPr/>
      </dsp:nvSpPr>
      <dsp:spPr>
        <a:xfrm>
          <a:off x="0" y="2523702"/>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59973-FC7E-48AF-9051-26F0F2682956}">
      <dsp:nvSpPr>
        <dsp:cNvPr id="0" name=""/>
        <dsp:cNvSpPr/>
      </dsp:nvSpPr>
      <dsp:spPr>
        <a:xfrm>
          <a:off x="152647" y="2637242"/>
          <a:ext cx="277541" cy="277541"/>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4A8D55-7A7A-4B92-8405-B4959450F45C}">
      <dsp:nvSpPr>
        <dsp:cNvPr id="0" name=""/>
        <dsp:cNvSpPr/>
      </dsp:nvSpPr>
      <dsp:spPr>
        <a:xfrm>
          <a:off x="582836" y="2523702"/>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Do you buy designer clothes? Why/Why not? </a:t>
          </a:r>
        </a:p>
      </dsp:txBody>
      <dsp:txXfrm>
        <a:off x="582836" y="2523702"/>
        <a:ext cx="5611998" cy="504620"/>
      </dsp:txXfrm>
    </dsp:sp>
    <dsp:sp modelId="{627E47DE-1633-4D97-B721-CAB267E65489}">
      <dsp:nvSpPr>
        <dsp:cNvPr id="0" name=""/>
        <dsp:cNvSpPr/>
      </dsp:nvSpPr>
      <dsp:spPr>
        <a:xfrm>
          <a:off x="0" y="3154477"/>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71B4E-C34A-45AD-A765-1F2FD25CD947}">
      <dsp:nvSpPr>
        <dsp:cNvPr id="0" name=""/>
        <dsp:cNvSpPr/>
      </dsp:nvSpPr>
      <dsp:spPr>
        <a:xfrm>
          <a:off x="152647" y="3268017"/>
          <a:ext cx="277541" cy="277541"/>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595ED7-85E3-43F9-B867-CC7F9F6D2A45}">
      <dsp:nvSpPr>
        <dsp:cNvPr id="0" name=""/>
        <dsp:cNvSpPr/>
      </dsp:nvSpPr>
      <dsp:spPr>
        <a:xfrm>
          <a:off x="582836" y="3154477"/>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Where do you go to get the latest fashions? </a:t>
          </a:r>
        </a:p>
      </dsp:txBody>
      <dsp:txXfrm>
        <a:off x="582836" y="3154477"/>
        <a:ext cx="5611998" cy="504620"/>
      </dsp:txXfrm>
    </dsp:sp>
    <dsp:sp modelId="{30C01712-0185-498A-A817-5B30E2C043AE}">
      <dsp:nvSpPr>
        <dsp:cNvPr id="0" name=""/>
        <dsp:cNvSpPr/>
      </dsp:nvSpPr>
      <dsp:spPr>
        <a:xfrm>
          <a:off x="0" y="3785253"/>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240C3-FF84-457F-A00C-3BEE315527A4}">
      <dsp:nvSpPr>
        <dsp:cNvPr id="0" name=""/>
        <dsp:cNvSpPr/>
      </dsp:nvSpPr>
      <dsp:spPr>
        <a:xfrm>
          <a:off x="152647" y="3898793"/>
          <a:ext cx="277541" cy="277541"/>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9F60ED-A419-429C-9FF2-F1C16F009507}">
      <dsp:nvSpPr>
        <dsp:cNvPr id="0" name=""/>
        <dsp:cNvSpPr/>
      </dsp:nvSpPr>
      <dsp:spPr>
        <a:xfrm>
          <a:off x="582836" y="3785253"/>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Are you a fashion victim? Why/Why not? </a:t>
          </a:r>
        </a:p>
      </dsp:txBody>
      <dsp:txXfrm>
        <a:off x="582836" y="3785253"/>
        <a:ext cx="5611998" cy="504620"/>
      </dsp:txXfrm>
    </dsp:sp>
    <dsp:sp modelId="{294D4130-1400-4A78-89F0-B601B89EC6C7}">
      <dsp:nvSpPr>
        <dsp:cNvPr id="0" name=""/>
        <dsp:cNvSpPr/>
      </dsp:nvSpPr>
      <dsp:spPr>
        <a:xfrm>
          <a:off x="0" y="4416028"/>
          <a:ext cx="6194835" cy="5046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C773B3-CA8B-4284-8BF5-51445DBCBCF4}">
      <dsp:nvSpPr>
        <dsp:cNvPr id="0" name=""/>
        <dsp:cNvSpPr/>
      </dsp:nvSpPr>
      <dsp:spPr>
        <a:xfrm>
          <a:off x="152647" y="4529568"/>
          <a:ext cx="277541" cy="277541"/>
        </a:xfrm>
        <a:prstGeom prst="rect">
          <a:avLst/>
        </a:prstGeom>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5BAB65-3B9D-42E1-B5FA-F6409E6FDFEB}">
      <dsp:nvSpPr>
        <dsp:cNvPr id="0" name=""/>
        <dsp:cNvSpPr/>
      </dsp:nvSpPr>
      <dsp:spPr>
        <a:xfrm>
          <a:off x="582836" y="4416028"/>
          <a:ext cx="5611998" cy="50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06" tIns="53406" rIns="53406" bIns="53406" numCol="1" spcCol="1270" anchor="ctr" anchorCtr="0">
          <a:noAutofit/>
        </a:bodyPr>
        <a:lstStyle/>
        <a:p>
          <a:pPr lvl="0" algn="l" defTabSz="889000">
            <a:lnSpc>
              <a:spcPct val="100000"/>
            </a:lnSpc>
            <a:spcBef>
              <a:spcPct val="0"/>
            </a:spcBef>
            <a:spcAft>
              <a:spcPct val="35000"/>
            </a:spcAft>
          </a:pPr>
          <a:r>
            <a:rPr lang="en-US" sz="2000" kern="1200"/>
            <a:t>When did you last go shopping? What did you buy?</a:t>
          </a:r>
        </a:p>
      </dsp:txBody>
      <dsp:txXfrm>
        <a:off x="582836" y="4416028"/>
        <a:ext cx="5611998" cy="504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14669-FC62-44EE-B35C-0F4F038B3B4A}">
      <dsp:nvSpPr>
        <dsp:cNvPr id="0" name=""/>
        <dsp:cNvSpPr/>
      </dsp:nvSpPr>
      <dsp:spPr>
        <a:xfrm>
          <a:off x="0" y="721"/>
          <a:ext cx="9720262" cy="43519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big brand names</a:t>
          </a:r>
          <a:r>
            <a:rPr lang="en-US" sz="2000" kern="1200" dirty="0"/>
            <a:t>: large well-known companies or product names</a:t>
          </a:r>
        </a:p>
      </dsp:txBody>
      <dsp:txXfrm>
        <a:off x="21245" y="21966"/>
        <a:ext cx="9677772" cy="392706"/>
      </dsp:txXfrm>
    </dsp:sp>
    <dsp:sp modelId="{E344802D-FA16-41E9-9FCA-7FA3394548E3}">
      <dsp:nvSpPr>
        <dsp:cNvPr id="0" name=""/>
        <dsp:cNvSpPr/>
      </dsp:nvSpPr>
      <dsp:spPr>
        <a:xfrm>
          <a:off x="0" y="448982"/>
          <a:ext cx="9720262" cy="43519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to be careful with money</a:t>
          </a:r>
          <a:r>
            <a:rPr lang="en-US" sz="2000" kern="1200" dirty="0"/>
            <a:t>: to not over-spend</a:t>
          </a:r>
        </a:p>
      </dsp:txBody>
      <dsp:txXfrm>
        <a:off x="21245" y="470227"/>
        <a:ext cx="9677772" cy="392706"/>
      </dsp:txXfrm>
    </dsp:sp>
    <dsp:sp modelId="{DC2E3B36-DA0E-4723-B671-CF298025E1A2}">
      <dsp:nvSpPr>
        <dsp:cNvPr id="0" name=""/>
        <dsp:cNvSpPr/>
      </dsp:nvSpPr>
      <dsp:spPr>
        <a:xfrm>
          <a:off x="0" y="897242"/>
          <a:ext cx="9720262" cy="43519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high street names</a:t>
          </a:r>
          <a:r>
            <a:rPr lang="en-US" sz="2000" kern="1200" dirty="0"/>
            <a:t>: well-known shops</a:t>
          </a:r>
        </a:p>
      </dsp:txBody>
      <dsp:txXfrm>
        <a:off x="21245" y="918487"/>
        <a:ext cx="9677772" cy="392706"/>
      </dsp:txXfrm>
    </dsp:sp>
    <dsp:sp modelId="{52255D44-E0C5-4F37-926F-C6572F47D685}">
      <dsp:nvSpPr>
        <dsp:cNvPr id="0" name=""/>
        <dsp:cNvSpPr/>
      </dsp:nvSpPr>
      <dsp:spPr>
        <a:xfrm>
          <a:off x="0" y="1345503"/>
          <a:ext cx="9720262" cy="43519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must-have product</a:t>
          </a:r>
          <a:r>
            <a:rPr lang="en-US" sz="2000" kern="1200" dirty="0"/>
            <a:t>: a product that is very popular that a lot of people want to have</a:t>
          </a:r>
        </a:p>
      </dsp:txBody>
      <dsp:txXfrm>
        <a:off x="21245" y="1366748"/>
        <a:ext cx="9677772" cy="392706"/>
      </dsp:txXfrm>
    </dsp:sp>
    <dsp:sp modelId="{61C443AE-B523-4981-ADD0-448CE8170D1E}">
      <dsp:nvSpPr>
        <dsp:cNvPr id="0" name=""/>
        <dsp:cNvSpPr/>
      </dsp:nvSpPr>
      <dsp:spPr>
        <a:xfrm>
          <a:off x="0" y="1793764"/>
          <a:ext cx="9720262" cy="4351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to be on a tight budget</a:t>
          </a:r>
          <a:r>
            <a:rPr lang="en-US" sz="2000" kern="1200" dirty="0"/>
            <a:t>: to have a limited amount of money to spend</a:t>
          </a:r>
        </a:p>
      </dsp:txBody>
      <dsp:txXfrm>
        <a:off x="21245" y="1815009"/>
        <a:ext cx="9677772" cy="392706"/>
      </dsp:txXfrm>
    </dsp:sp>
    <dsp:sp modelId="{B13A6140-B18F-43CF-959F-34CB3CE67873}">
      <dsp:nvSpPr>
        <dsp:cNvPr id="0" name=""/>
        <dsp:cNvSpPr/>
      </dsp:nvSpPr>
      <dsp:spPr>
        <a:xfrm>
          <a:off x="0" y="2242024"/>
          <a:ext cx="9720262" cy="43519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to pick up a bargain</a:t>
          </a:r>
          <a:r>
            <a:rPr lang="en-US" sz="2000" kern="1200" dirty="0"/>
            <a:t>: to buy something much cheaper than the normal price</a:t>
          </a:r>
        </a:p>
      </dsp:txBody>
      <dsp:txXfrm>
        <a:off x="21245" y="2263269"/>
        <a:ext cx="9677772" cy="392706"/>
      </dsp:txXfrm>
    </dsp:sp>
    <dsp:sp modelId="{ABD0609C-0DF5-4788-9023-71BBCEB730AF}">
      <dsp:nvSpPr>
        <dsp:cNvPr id="0" name=""/>
        <dsp:cNvSpPr/>
      </dsp:nvSpPr>
      <dsp:spPr>
        <a:xfrm>
          <a:off x="0" y="2690285"/>
          <a:ext cx="9720262" cy="43519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shop assistant</a:t>
          </a:r>
          <a:r>
            <a:rPr lang="en-US" sz="2000" kern="1200" dirty="0"/>
            <a:t>: the person who serves customers</a:t>
          </a:r>
        </a:p>
      </dsp:txBody>
      <dsp:txXfrm>
        <a:off x="21245" y="2711530"/>
        <a:ext cx="9677772" cy="392706"/>
      </dsp:txXfrm>
    </dsp:sp>
    <dsp:sp modelId="{B64AD64F-1782-41CD-91AC-9C05EFBB362C}">
      <dsp:nvSpPr>
        <dsp:cNvPr id="0" name=""/>
        <dsp:cNvSpPr/>
      </dsp:nvSpPr>
      <dsp:spPr>
        <a:xfrm>
          <a:off x="0" y="3138546"/>
          <a:ext cx="9720262" cy="43519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to be value for money</a:t>
          </a:r>
          <a:r>
            <a:rPr lang="en-US" sz="2000" kern="1200" dirty="0"/>
            <a:t>: to be worth the cost</a:t>
          </a:r>
        </a:p>
      </dsp:txBody>
      <dsp:txXfrm>
        <a:off x="21245" y="3159791"/>
        <a:ext cx="9677772" cy="392706"/>
      </dsp:txXfrm>
    </dsp:sp>
    <dsp:sp modelId="{E73D0570-2708-4A41-BADC-C1FA1A030F10}">
      <dsp:nvSpPr>
        <dsp:cNvPr id="0" name=""/>
        <dsp:cNvSpPr/>
      </dsp:nvSpPr>
      <dsp:spPr>
        <a:xfrm>
          <a:off x="0" y="3586806"/>
          <a:ext cx="9720262" cy="43519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window shopping</a:t>
          </a:r>
          <a:r>
            <a:rPr lang="en-US" sz="2000" kern="1200" dirty="0"/>
            <a:t>: to visit a store to look at items without the intention of buying anything</a:t>
          </a:r>
        </a:p>
      </dsp:txBody>
      <dsp:txXfrm>
        <a:off x="21245" y="3608051"/>
        <a:ext cx="9677772" cy="392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3CA81-03CB-4014-9096-193EA87B680B}">
      <dsp:nvSpPr>
        <dsp:cNvPr id="0" name=""/>
        <dsp:cNvSpPr/>
      </dsp:nvSpPr>
      <dsp:spPr>
        <a:xfrm>
          <a:off x="0" y="70104"/>
          <a:ext cx="3791711" cy="3791711"/>
        </a:xfrm>
        <a:prstGeom prst="diamond">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B57358D0-B643-40A8-BF75-A1EAFEF42C30}">
      <dsp:nvSpPr>
        <dsp:cNvPr id="0" name=""/>
        <dsp:cNvSpPr/>
      </dsp:nvSpPr>
      <dsp:spPr>
        <a:xfrm>
          <a:off x="360212" y="430317"/>
          <a:ext cx="1478767" cy="1478767"/>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What it was</a:t>
          </a:r>
        </a:p>
      </dsp:txBody>
      <dsp:txXfrm>
        <a:off x="432399" y="502504"/>
        <a:ext cx="1334393" cy="1334393"/>
      </dsp:txXfrm>
    </dsp:sp>
    <dsp:sp modelId="{4C0B8312-BC4D-4ACD-9279-1A56880166A2}">
      <dsp:nvSpPr>
        <dsp:cNvPr id="0" name=""/>
        <dsp:cNvSpPr/>
      </dsp:nvSpPr>
      <dsp:spPr>
        <a:xfrm>
          <a:off x="1952731" y="430317"/>
          <a:ext cx="1478767" cy="1478767"/>
        </a:xfrm>
        <a:prstGeom prst="roundRect">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Why you bought it</a:t>
          </a:r>
        </a:p>
      </dsp:txBody>
      <dsp:txXfrm>
        <a:off x="2024918" y="502504"/>
        <a:ext cx="1334393" cy="1334393"/>
      </dsp:txXfrm>
    </dsp:sp>
    <dsp:sp modelId="{4A256DC0-D7DB-4938-8CBE-F1D27846B005}">
      <dsp:nvSpPr>
        <dsp:cNvPr id="0" name=""/>
        <dsp:cNvSpPr/>
      </dsp:nvSpPr>
      <dsp:spPr>
        <a:xfrm>
          <a:off x="360212" y="2022835"/>
          <a:ext cx="1478767" cy="1478767"/>
        </a:xfrm>
        <a:prstGeom prst="roundRect">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How do you use it</a:t>
          </a:r>
        </a:p>
      </dsp:txBody>
      <dsp:txXfrm>
        <a:off x="432399" y="2095022"/>
        <a:ext cx="1334393" cy="1334393"/>
      </dsp:txXfrm>
    </dsp:sp>
    <dsp:sp modelId="{F9FC660B-B34E-42A0-BAC6-E8D99F57E544}">
      <dsp:nvSpPr>
        <dsp:cNvPr id="0" name=""/>
        <dsp:cNvSpPr/>
      </dsp:nvSpPr>
      <dsp:spPr>
        <a:xfrm>
          <a:off x="1952731" y="2022835"/>
          <a:ext cx="1478767" cy="1478767"/>
        </a:xfrm>
        <a:prstGeom prst="round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And explain your feelings after the purchase</a:t>
          </a:r>
        </a:p>
      </dsp:txBody>
      <dsp:txXfrm>
        <a:off x="2024918" y="2095022"/>
        <a:ext cx="1334393" cy="13343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C2C768-3B42-4186-A40D-FEC668A8C3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0AF76C-6860-4869-BB9C-9B39EE0D4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80773-5801-435E-A80E-B552C023E840}" type="datetimeFigureOut">
              <a:rPr lang="en-US" smtClean="0"/>
              <a:t>4/7/2022</a:t>
            </a:fld>
            <a:endParaRPr lang="en-US"/>
          </a:p>
        </p:txBody>
      </p:sp>
      <p:sp>
        <p:nvSpPr>
          <p:cNvPr id="4" name="Footer Placeholder 3">
            <a:extLst>
              <a:ext uri="{FF2B5EF4-FFF2-40B4-BE49-F238E27FC236}">
                <a16:creationId xmlns:a16="http://schemas.microsoft.com/office/drawing/2014/main" id="{B4E88232-1384-43D5-8BE6-A50730F7D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E7425-E7E8-4E10-B332-E44F53DBA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C4F59-F5B0-4219-8760-6FA59A7BE9B9}" type="slidenum">
              <a:rPr lang="en-US" smtClean="0"/>
              <a:t>‹#›</a:t>
            </a:fld>
            <a:endParaRPr lang="en-US"/>
          </a:p>
        </p:txBody>
      </p:sp>
    </p:spTree>
    <p:extLst>
      <p:ext uri="{BB962C8B-B14F-4D97-AF65-F5344CB8AC3E}">
        <p14:creationId xmlns:p14="http://schemas.microsoft.com/office/powerpoint/2010/main" val="406210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23F0-DE0D-4430-84BE-6BD28ACC7BC3}"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72F5D-F6B0-45E6-969B-2898587B498D}" type="slidenum">
              <a:rPr lang="en-US" smtClean="0"/>
              <a:t>‹#›</a:t>
            </a:fld>
            <a:endParaRPr lang="en-US"/>
          </a:p>
        </p:txBody>
      </p:sp>
    </p:spTree>
    <p:extLst>
      <p:ext uri="{BB962C8B-B14F-4D97-AF65-F5344CB8AC3E}">
        <p14:creationId xmlns:p14="http://schemas.microsoft.com/office/powerpoint/2010/main" val="13158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63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504802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42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53039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234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3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98737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E81050-1FE6-4429-A568-8E15EA81E3F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427317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E81050-1FE6-4429-A568-8E15EA81E3F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4239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1050-1FE6-4429-A568-8E15EA81E3F5}"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64695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36205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3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75E2E12-C090-4DFC-AFB1-2331DC17D65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6524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4960AC-1CD6-452A-B5F4-2186E3FD74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20183C-02AC-43D4-8878-3F17AFEA31F4}"/>
              </a:ext>
            </a:extLst>
          </p:cNvPr>
          <p:cNvSpPr/>
          <p:nvPr/>
        </p:nvSpPr>
        <p:spPr>
          <a:xfrm>
            <a:off x="964788" y="804333"/>
            <a:ext cx="330241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dirty="0">
                <a:solidFill>
                  <a:srgbClr val="FFFFFF"/>
                </a:solidFill>
                <a:latin typeface="+mj-lt"/>
                <a:ea typeface="+mj-ea"/>
                <a:cs typeface="+mj-cs"/>
              </a:rPr>
              <a:t>KET SPEAKING</a:t>
            </a:r>
          </a:p>
        </p:txBody>
      </p:sp>
      <p:sp>
        <p:nvSpPr>
          <p:cNvPr id="5" name="Rectangle 4">
            <a:extLst>
              <a:ext uri="{FF2B5EF4-FFF2-40B4-BE49-F238E27FC236}">
                <a16:creationId xmlns:a16="http://schemas.microsoft.com/office/drawing/2014/main" id="{E9EF6542-252C-44C5-BE58-D6F7C653632E}"/>
              </a:ext>
            </a:extLst>
          </p:cNvPr>
          <p:cNvSpPr/>
          <p:nvPr/>
        </p:nvSpPr>
        <p:spPr>
          <a:xfrm>
            <a:off x="5109882" y="804333"/>
            <a:ext cx="6293848" cy="5249334"/>
          </a:xfrm>
          <a:prstGeom prst="rect">
            <a:avLst/>
          </a:prstGeom>
        </p:spPr>
        <p:txBody>
          <a:bodyPr vert="horz" lIns="45720" tIns="45720" rIns="45720" bIns="45720" rtlCol="0" anchor="ctr">
            <a:noAutofit/>
          </a:bodyPr>
          <a:lstStyle/>
          <a:p>
            <a:pPr algn="just" defTabSz="914400">
              <a:spcAft>
                <a:spcPts val="600"/>
              </a:spcAft>
              <a:buClr>
                <a:schemeClr val="accent2"/>
              </a:buClr>
            </a:pPr>
            <a:r>
              <a:rPr lang="en-US" altLang="ko-KR" b="1" dirty="0"/>
              <a:t>Time allowed - 8-10 minutes</a:t>
            </a:r>
          </a:p>
          <a:p>
            <a:pPr marL="285750" indent="-285750" algn="just" defTabSz="914400">
              <a:spcAft>
                <a:spcPts val="600"/>
              </a:spcAft>
              <a:buClr>
                <a:schemeClr val="accent2"/>
              </a:buClr>
              <a:buFont typeface="Arial" panose="020B0604020202020204" pitchFamily="34" charset="0"/>
              <a:buChar char="•"/>
            </a:pPr>
            <a:r>
              <a:rPr lang="en-US" altLang="ko-KR" dirty="0"/>
              <a:t>Normally you will do the speaking test with another candidate. The two of you will meet two examiners. One of the examiners will talk to you, the other does not participate in the conversations.</a:t>
            </a:r>
          </a:p>
          <a:p>
            <a:pPr marL="285750" indent="-285750" algn="just" defTabSz="914400">
              <a:spcAft>
                <a:spcPts val="600"/>
              </a:spcAft>
              <a:buClr>
                <a:schemeClr val="accent2"/>
              </a:buClr>
              <a:buFont typeface="Arial" panose="020B0604020202020204" pitchFamily="34" charset="0"/>
              <a:buChar char="•"/>
            </a:pPr>
            <a:r>
              <a:rPr lang="en-US" altLang="ko-KR" dirty="0"/>
              <a:t>There are two parts to the speaking test:</a:t>
            </a:r>
          </a:p>
          <a:p>
            <a:pPr algn="just" defTabSz="914400">
              <a:spcAft>
                <a:spcPts val="600"/>
              </a:spcAft>
              <a:buClr>
                <a:schemeClr val="accent2"/>
              </a:buClr>
            </a:pPr>
            <a:r>
              <a:rPr lang="en-US" altLang="ko-KR" dirty="0"/>
              <a:t>Speaking part 1: short questions and answers between you and the examiner.</a:t>
            </a:r>
          </a:p>
          <a:p>
            <a:pPr algn="just" defTabSz="914400">
              <a:spcAft>
                <a:spcPts val="600"/>
              </a:spcAft>
              <a:buClr>
                <a:schemeClr val="accent2"/>
              </a:buClr>
            </a:pPr>
            <a:r>
              <a:rPr lang="en-US" altLang="ko-KR" dirty="0"/>
              <a:t>Speaking part 2: the examiner gives you some information or a card with some ideas for questions. You have to talk with the other candidate and ask or answer questions.</a:t>
            </a:r>
          </a:p>
          <a:p>
            <a:pPr defTabSz="914400">
              <a:spcAft>
                <a:spcPts val="600"/>
              </a:spcAft>
              <a:buClr>
                <a:schemeClr val="accent2"/>
              </a:buClr>
            </a:pPr>
            <a:r>
              <a:rPr lang="en-US" altLang="ko-KR" b="1" dirty="0"/>
              <a:t>Scoring</a:t>
            </a:r>
            <a:r>
              <a:rPr lang="en-US" altLang="ko-KR" dirty="0"/>
              <a:t/>
            </a:r>
            <a:br>
              <a:rPr lang="en-US" altLang="ko-KR" dirty="0"/>
            </a:br>
            <a:r>
              <a:rPr lang="en-US" altLang="ko-KR" dirty="0"/>
              <a:t>The Speaking section is worth 25% of the total score for the exam.</a:t>
            </a:r>
          </a:p>
          <a:p>
            <a:pPr defTabSz="914400">
              <a:spcAft>
                <a:spcPts val="600"/>
              </a:spcAft>
              <a:buClr>
                <a:schemeClr val="accent2"/>
              </a:buClr>
            </a:pPr>
            <a:r>
              <a:rPr lang="en-US" altLang="ko-KR" b="1" dirty="0"/>
              <a:t>How to prepare for KET Speaking:</a:t>
            </a:r>
          </a:p>
          <a:p>
            <a:pPr marL="285750" indent="-285750" algn="just" defTabSz="914400">
              <a:spcAft>
                <a:spcPts val="600"/>
              </a:spcAft>
              <a:buClr>
                <a:schemeClr val="accent2"/>
              </a:buClr>
              <a:buFont typeface="Arial" panose="020B0604020202020204" pitchFamily="34" charset="0"/>
              <a:buChar char="•"/>
            </a:pPr>
            <a:r>
              <a:rPr lang="en-US" altLang="ko-KR" dirty="0"/>
              <a:t>Speak as much as you can, with your friends</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asking and answering questions about daily life</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giving information about yourself</a:t>
            </a:r>
          </a:p>
        </p:txBody>
      </p:sp>
    </p:spTree>
    <p:extLst>
      <p:ext uri="{BB962C8B-B14F-4D97-AF65-F5344CB8AC3E}">
        <p14:creationId xmlns:p14="http://schemas.microsoft.com/office/powerpoint/2010/main" val="1095533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840A-C7C2-40A2-927F-E28C34E792EB}"/>
              </a:ext>
            </a:extLst>
          </p:cNvPr>
          <p:cNvSpPr>
            <a:spLocks noGrp="1"/>
          </p:cNvSpPr>
          <p:nvPr>
            <p:ph type="title"/>
          </p:nvPr>
        </p:nvSpPr>
        <p:spPr>
          <a:xfrm>
            <a:off x="1024128" y="585216"/>
            <a:ext cx="9720072" cy="1499616"/>
          </a:xfrm>
        </p:spPr>
        <p:txBody>
          <a:bodyPr>
            <a:normAutofit/>
          </a:bodyPr>
          <a:lstStyle/>
          <a:p>
            <a:r>
              <a:rPr lang="en-US" dirty="0"/>
              <a:t>USEFUL VOCABULARY</a:t>
            </a:r>
          </a:p>
        </p:txBody>
      </p:sp>
      <p:graphicFrame>
        <p:nvGraphicFramePr>
          <p:cNvPr id="5" name="Content Placeholder 2">
            <a:extLst>
              <a:ext uri="{FF2B5EF4-FFF2-40B4-BE49-F238E27FC236}">
                <a16:creationId xmlns:a16="http://schemas.microsoft.com/office/drawing/2014/main" id="{53207F69-8833-43D7-89C5-F9EA492031A4}"/>
              </a:ext>
            </a:extLst>
          </p:cNvPr>
          <p:cNvGraphicFramePr>
            <a:graphicFrameLocks noGrp="1"/>
          </p:cNvGraphicFramePr>
          <p:nvPr>
            <p:ph idx="1"/>
            <p:extLst>
              <p:ext uri="{D42A27DB-BD31-4B8C-83A1-F6EECF244321}">
                <p14:modId xmlns:p14="http://schemas.microsoft.com/office/powerpoint/2010/main" val="291327929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964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ECF40-2413-46AF-8263-720C143E0808}"/>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spc="200" dirty="0"/>
              <a:t>Phrasal verbs for shopping</a:t>
            </a:r>
          </a:p>
        </p:txBody>
      </p:sp>
      <p:cxnSp>
        <p:nvCxnSpPr>
          <p:cNvPr id="141" name="Straight Connector 140">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146" name="Picture 2" descr="Image result for phrasal verbs for shopping">
            <a:extLst>
              <a:ext uri="{FF2B5EF4-FFF2-40B4-BE49-F238E27FC236}">
                <a16:creationId xmlns:a16="http://schemas.microsoft.com/office/drawing/2014/main" id="{BED5C725-487F-44A1-9E80-CB5E48DAC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2" b="5755"/>
          <a:stretch/>
        </p:blipFill>
        <p:spPr bwMode="auto">
          <a:xfrm>
            <a:off x="4622934" y="491402"/>
            <a:ext cx="6666990" cy="587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218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62F97DB-9183-4E6E-8155-7BC67242D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DED3C-DD27-4215-853E-61CB3EEE610E}"/>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cap="none" spc="0" dirty="0">
                <a:solidFill>
                  <a:schemeClr val="accent4"/>
                </a:solidFill>
              </a:rPr>
              <a:t>fashion victim</a:t>
            </a:r>
          </a:p>
        </p:txBody>
      </p:sp>
      <p:sp>
        <p:nvSpPr>
          <p:cNvPr id="3" name="Content Placeholder 2">
            <a:extLst>
              <a:ext uri="{FF2B5EF4-FFF2-40B4-BE49-F238E27FC236}">
                <a16:creationId xmlns:a16="http://schemas.microsoft.com/office/drawing/2014/main" id="{BD1B15F4-9965-4196-9F1A-8B7157873665}"/>
              </a:ext>
            </a:extLst>
          </p:cNvPr>
          <p:cNvSpPr>
            <a:spLocks noGrp="1"/>
          </p:cNvSpPr>
          <p:nvPr>
            <p:ph idx="1"/>
          </p:nvPr>
        </p:nvSpPr>
        <p:spPr>
          <a:xfrm>
            <a:off x="613611" y="3849540"/>
            <a:ext cx="3566407" cy="1463040"/>
          </a:xfrm>
        </p:spPr>
        <p:txBody>
          <a:bodyPr vert="horz" lIns="91440" tIns="45720" rIns="91440" bIns="45720" rtlCol="0" anchor="t">
            <a:normAutofit/>
          </a:bodyPr>
          <a:lstStyle/>
          <a:p>
            <a:pPr marL="0" indent="0" algn="r">
              <a:lnSpc>
                <a:spcPct val="100000"/>
              </a:lnSpc>
              <a:spcBef>
                <a:spcPts val="0"/>
              </a:spcBef>
              <a:buNone/>
            </a:pPr>
            <a:r>
              <a:rPr lang="en-US" sz="2400" dirty="0">
                <a:solidFill>
                  <a:schemeClr val="tx1">
                    <a:lumMod val="90000"/>
                    <a:lumOff val="10000"/>
                  </a:schemeClr>
                </a:solidFill>
              </a:rPr>
              <a:t>a person who follows popular trends in dress and behavior slavishly</a:t>
            </a:r>
          </a:p>
        </p:txBody>
      </p:sp>
      <p:cxnSp>
        <p:nvCxnSpPr>
          <p:cNvPr id="81" name="Straight Connector 80">
            <a:extLst>
              <a:ext uri="{FF2B5EF4-FFF2-40B4-BE49-F238E27FC236}">
                <a16:creationId xmlns:a16="http://schemas.microsoft.com/office/drawing/2014/main" id="{731ADB2A-A571-40A6-AC59-21025129400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2" descr="A group of people posing for the camera&#10;&#10;Description automatically generated">
            <a:extLst>
              <a:ext uri="{FF2B5EF4-FFF2-40B4-BE49-F238E27FC236}">
                <a16:creationId xmlns:a16="http://schemas.microsoft.com/office/drawing/2014/main" id="{7A4B4BE2-8C60-4292-AED5-A6CF2837FD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8968"/>
          <a:stretch/>
        </p:blipFill>
        <p:spPr bwMode="auto">
          <a:xfrm>
            <a:off x="4654984" y="975"/>
            <a:ext cx="75337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21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81CE8CA9-D6D2-4C46-8070-9566F894E5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81C26-5A5D-4AA8-B834-2FEEE85CA5BF}"/>
              </a:ext>
            </a:extLst>
          </p:cNvPr>
          <p:cNvSpPr>
            <a:spLocks noGrp="1"/>
          </p:cNvSpPr>
          <p:nvPr>
            <p:ph type="title"/>
          </p:nvPr>
        </p:nvSpPr>
        <p:spPr>
          <a:xfrm>
            <a:off x="1024129" y="585216"/>
            <a:ext cx="3779085" cy="1499616"/>
          </a:xfrm>
        </p:spPr>
        <p:txBody>
          <a:bodyPr>
            <a:normAutofit/>
          </a:bodyPr>
          <a:lstStyle/>
          <a:p>
            <a:r>
              <a:rPr lang="en-US" sz="3100" cap="none" dirty="0">
                <a:solidFill>
                  <a:schemeClr val="bg1"/>
                </a:solidFill>
              </a:rPr>
              <a:t>Talk about an expensive thing you bought recently</a:t>
            </a:r>
          </a:p>
        </p:txBody>
      </p:sp>
      <p:cxnSp>
        <p:nvCxnSpPr>
          <p:cNvPr id="1029" name="Straight Connector 72">
            <a:extLst>
              <a:ext uri="{FF2B5EF4-FFF2-40B4-BE49-F238E27FC236}">
                <a16:creationId xmlns:a16="http://schemas.microsoft.com/office/drawing/2014/main" id="{72B31CF5-BEC2-457D-A52F-6A5CCB066FE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A996B9C-95FE-4097-889F-FBA5894C23F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p:blipFill>
        <p:spPr bwMode="auto">
          <a:xfrm>
            <a:off x="6096000" y="1444409"/>
            <a:ext cx="5455921" cy="39691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8B055A5C-1BBE-4F3C-8D54-4B7C52F14F5A}"/>
              </a:ext>
            </a:extLst>
          </p:cNvPr>
          <p:cNvGraphicFramePr>
            <a:graphicFrameLocks noGrp="1"/>
          </p:cNvGraphicFramePr>
          <p:nvPr>
            <p:ph idx="1"/>
            <p:extLst>
              <p:ext uri="{D42A27DB-BD31-4B8C-83A1-F6EECF244321}">
                <p14:modId xmlns:p14="http://schemas.microsoft.com/office/powerpoint/2010/main" val="3786541663"/>
              </p:ext>
            </p:extLst>
          </p:nvPr>
        </p:nvGraphicFramePr>
        <p:xfrm>
          <a:off x="1024129" y="2286000"/>
          <a:ext cx="3791711"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01618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7C082-5B81-400A-A1DE-7CA9F26ED8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08D54232-CDE1-4B53-B430-AB82206F6B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C0648FB-4388-443C-8D4E-4A9FF0336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D762E-DA8D-419A-BA44-68B93D3D9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4606E1-C935-45DD-9524-F62D7D005DA4}"/>
              </a:ext>
            </a:extLst>
          </p:cNvPr>
          <p:cNvSpPr>
            <a:spLocks noGrp="1"/>
          </p:cNvSpPr>
          <p:nvPr>
            <p:ph type="title"/>
          </p:nvPr>
        </p:nvSpPr>
        <p:spPr>
          <a:xfrm>
            <a:off x="1286933" y="977048"/>
            <a:ext cx="9618133" cy="2960980"/>
          </a:xfrm>
        </p:spPr>
        <p:txBody>
          <a:bodyPr vert="horz" lIns="91440" tIns="45720" rIns="91440" bIns="45720" rtlCol="0" anchor="b">
            <a:normAutofit/>
          </a:bodyPr>
          <a:lstStyle/>
          <a:p>
            <a:r>
              <a:rPr lang="en-US" sz="6600" spc="200" dirty="0">
                <a:solidFill>
                  <a:srgbClr val="FFFFFF"/>
                </a:solidFill>
              </a:rPr>
              <a:t>SPEAKING PART 2</a:t>
            </a:r>
          </a:p>
        </p:txBody>
      </p:sp>
      <p:sp>
        <p:nvSpPr>
          <p:cNvPr id="3" name="Content Placeholder 2">
            <a:extLst>
              <a:ext uri="{FF2B5EF4-FFF2-40B4-BE49-F238E27FC236}">
                <a16:creationId xmlns:a16="http://schemas.microsoft.com/office/drawing/2014/main" id="{542175AD-FD93-46AD-9616-52B771F12F96}"/>
              </a:ext>
            </a:extLst>
          </p:cNvPr>
          <p:cNvSpPr>
            <a:spLocks noGrp="1"/>
          </p:cNvSpPr>
          <p:nvPr>
            <p:ph idx="1"/>
          </p:nvPr>
        </p:nvSpPr>
        <p:spPr>
          <a:xfrm>
            <a:off x="1286933" y="4960137"/>
            <a:ext cx="9980335" cy="1333087"/>
          </a:xfrm>
        </p:spPr>
        <p:txBody>
          <a:bodyPr vert="horz" lIns="91440" tIns="45720" rIns="91440" bIns="45720" rtlCol="0" anchor="t">
            <a:normAutofit/>
          </a:bodyPr>
          <a:lstStyle/>
          <a:p>
            <a:pPr marL="0" indent="0">
              <a:lnSpc>
                <a:spcPct val="100000"/>
              </a:lnSpc>
              <a:spcBef>
                <a:spcPts val="0"/>
              </a:spcBef>
              <a:buNone/>
            </a:pPr>
            <a:r>
              <a:rPr lang="en-US" sz="3200" dirty="0">
                <a:solidFill>
                  <a:schemeClr val="tx1">
                    <a:lumMod val="90000"/>
                    <a:lumOff val="10000"/>
                  </a:schemeClr>
                </a:solidFill>
              </a:rPr>
              <a:t>Asking and answering questions using these prompt cards</a:t>
            </a:r>
          </a:p>
        </p:txBody>
      </p:sp>
    </p:spTree>
    <p:extLst>
      <p:ext uri="{BB962C8B-B14F-4D97-AF65-F5344CB8AC3E}">
        <p14:creationId xmlns:p14="http://schemas.microsoft.com/office/powerpoint/2010/main" val="2263358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BC81537-DBD6-4CA4-9321-20EE06186A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02325" y="1196771"/>
            <a:ext cx="8377656" cy="3085499"/>
          </a:xfrm>
          <a:prstGeom prst="rect">
            <a:avLst/>
          </a:prstGeom>
        </p:spPr>
      </p:pic>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spc="200" dirty="0"/>
              <a:t>Ask and answer</a:t>
            </a:r>
          </a:p>
        </p:txBody>
      </p:sp>
      <p:sp>
        <p:nvSpPr>
          <p:cNvPr id="4" name="Arrow: Pentagon 3">
            <a:extLst>
              <a:ext uri="{FF2B5EF4-FFF2-40B4-BE49-F238E27FC236}">
                <a16:creationId xmlns:a16="http://schemas.microsoft.com/office/drawing/2014/main" id="{0C3FAD90-64A9-46AA-AF39-F8C48A7841D5}"/>
              </a:ext>
            </a:extLst>
          </p:cNvPr>
          <p:cNvSpPr/>
          <p:nvPr/>
        </p:nvSpPr>
        <p:spPr>
          <a:xfrm>
            <a:off x="5317880" y="4566720"/>
            <a:ext cx="5762171" cy="12337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Ask and answer questions using the words given. </a:t>
            </a:r>
          </a:p>
        </p:txBody>
      </p:sp>
    </p:spTree>
    <p:extLst>
      <p:ext uri="{BB962C8B-B14F-4D97-AF65-F5344CB8AC3E}">
        <p14:creationId xmlns:p14="http://schemas.microsoft.com/office/powerpoint/2010/main" val="417034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92D050"/>
                                        </p:clrVal>
                                      </p:to>
                                    </p:set>
                                    <p:set>
                                      <p:cBhvr>
                                        <p:cTn id="7" dur="500" fill="hold"/>
                                        <p:tgtEl>
                                          <p:spTgt spid="2"/>
                                        </p:tgtEl>
                                        <p:attrNameLst>
                                          <p:attrName>fillcolor</p:attrName>
                                        </p:attrNameLst>
                                      </p:cBhvr>
                                      <p:to>
                                        <p:clrVal>
                                          <a:srgbClr val="92D05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1136FD-BBB2-4EB4-A240-3E21EECF7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1024129" y="585216"/>
            <a:ext cx="3779085" cy="1499616"/>
          </a:xfrm>
        </p:spPr>
        <p:txBody>
          <a:bodyPr vert="horz" lIns="91440" tIns="45720" rIns="91440" bIns="45720" rtlCol="0">
            <a:normAutofit/>
          </a:bodyPr>
          <a:lstStyle/>
          <a:p>
            <a:r>
              <a:rPr lang="en-US" spc="200">
                <a:solidFill>
                  <a:srgbClr val="FFFFFF"/>
                </a:solidFill>
              </a:rPr>
              <a:t>Ask and answer</a:t>
            </a:r>
            <a:endParaRPr lang="en-US" spc="200" dirty="0">
              <a:solidFill>
                <a:srgbClr val="FFFFFF"/>
              </a:solidFill>
            </a:endParaRPr>
          </a:p>
        </p:txBody>
      </p:sp>
      <p:cxnSp>
        <p:nvCxnSpPr>
          <p:cNvPr id="27" name="Straight Connector 26">
            <a:extLst>
              <a:ext uri="{FF2B5EF4-FFF2-40B4-BE49-F238E27FC236}">
                <a16:creationId xmlns:a16="http://schemas.microsoft.com/office/drawing/2014/main" id="{C6826B28-36B0-4CC1-8EC8-EF9B88B3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8FB11B8-08DD-4145-84CA-6472889101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86314" y="130219"/>
            <a:ext cx="4883848" cy="3299624"/>
          </a:xfrm>
          <a:prstGeom prst="rect">
            <a:avLst/>
          </a:prstGeom>
        </p:spPr>
      </p:pic>
      <p:pic>
        <p:nvPicPr>
          <p:cNvPr id="22" name="Picture 21">
            <a:extLst>
              <a:ext uri="{FF2B5EF4-FFF2-40B4-BE49-F238E27FC236}">
                <a16:creationId xmlns:a16="http://schemas.microsoft.com/office/drawing/2014/main" id="{D895258C-C3AB-471F-9DDB-B87DA26E6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81302" y="3359230"/>
            <a:ext cx="3854089" cy="3306457"/>
          </a:xfrm>
          <a:prstGeom prst="rect">
            <a:avLst/>
          </a:prstGeom>
        </p:spPr>
      </p:pic>
      <p:sp>
        <p:nvSpPr>
          <p:cNvPr id="11" name="Rectangle 10">
            <a:extLst>
              <a:ext uri="{FF2B5EF4-FFF2-40B4-BE49-F238E27FC236}">
                <a16:creationId xmlns:a16="http://schemas.microsoft.com/office/drawing/2014/main" id="{0A6FCE67-6FAB-42DE-91EE-B10F2340F8CE}"/>
              </a:ext>
            </a:extLst>
          </p:cNvPr>
          <p:cNvSpPr/>
          <p:nvPr/>
        </p:nvSpPr>
        <p:spPr>
          <a:xfrm>
            <a:off x="629145" y="2182896"/>
            <a:ext cx="4365856" cy="1569660"/>
          </a:xfrm>
          <a:prstGeom prst="rect">
            <a:avLst/>
          </a:prstGeom>
        </p:spPr>
        <p:txBody>
          <a:bodyPr wrap="square">
            <a:spAutoFit/>
          </a:bodyPr>
          <a:lstStyle/>
          <a:p>
            <a:pPr marL="457200" lvl="0" indent="-457200">
              <a:buFont typeface="Arial" panose="020B0604020202020204" pitchFamily="34" charset="0"/>
              <a:buChar char="•"/>
            </a:pPr>
            <a:r>
              <a:rPr lang="en-US" sz="2400" dirty="0">
                <a:solidFill>
                  <a:schemeClr val="bg1"/>
                </a:solidFill>
              </a:rPr>
              <a:t>Ask and answer questions using the words given.</a:t>
            </a:r>
          </a:p>
          <a:p>
            <a:pPr marL="457200" lvl="0" indent="-457200" algn="just">
              <a:buFont typeface="Arial" panose="020B0604020202020204" pitchFamily="34" charset="0"/>
              <a:buChar char="•"/>
            </a:pPr>
            <a:r>
              <a:rPr lang="en-US" sz="2400" dirty="0">
                <a:solidFill>
                  <a:schemeClr val="bg1"/>
                </a:solidFill>
              </a:rPr>
              <a:t>What are other questions and answers you can think of?</a:t>
            </a:r>
          </a:p>
        </p:txBody>
      </p:sp>
    </p:spTree>
    <p:extLst>
      <p:ext uri="{BB962C8B-B14F-4D97-AF65-F5344CB8AC3E}">
        <p14:creationId xmlns:p14="http://schemas.microsoft.com/office/powerpoint/2010/main" val="1742855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C215-6B40-415C-B9AF-637F8FB87A92}"/>
              </a:ext>
            </a:extLst>
          </p:cNvPr>
          <p:cNvSpPr>
            <a:spLocks noGrp="1"/>
          </p:cNvSpPr>
          <p:nvPr>
            <p:ph type="title"/>
          </p:nvPr>
        </p:nvSpPr>
        <p:spPr>
          <a:xfrm>
            <a:off x="362857" y="640080"/>
            <a:ext cx="3652047" cy="3034857"/>
          </a:xfrm>
        </p:spPr>
        <p:txBody>
          <a:bodyPr vert="horz" lIns="91440" tIns="45720" rIns="91440" bIns="45720" rtlCol="0" anchor="b">
            <a:normAutofit/>
          </a:bodyPr>
          <a:lstStyle/>
          <a:p>
            <a:pPr algn="r"/>
            <a:r>
              <a:rPr lang="en-US" sz="3700" cap="none" spc="0" dirty="0"/>
              <a:t>Based on the given information, talk about the </a:t>
            </a:r>
            <a:r>
              <a:rPr lang="en-US" sz="3700" b="1" cap="none" spc="0" dirty="0"/>
              <a:t>Central library.</a:t>
            </a:r>
          </a:p>
        </p:txBody>
      </p:sp>
      <p:cxnSp>
        <p:nvCxnSpPr>
          <p:cNvPr id="15" name="Straight Connector 14">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talking png">
            <a:extLst>
              <a:ext uri="{FF2B5EF4-FFF2-40B4-BE49-F238E27FC236}">
                <a16:creationId xmlns:a16="http://schemas.microsoft.com/office/drawing/2014/main" id="{FA08DCBF-26DE-4921-9552-1B4FDC9D6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323" y="3806459"/>
            <a:ext cx="2841062" cy="291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8A0BC7-29DA-4BE8-8F3B-C8A3F51002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4127" y="1295065"/>
            <a:ext cx="7353555" cy="4968208"/>
          </a:xfrm>
          <a:prstGeom prst="rect">
            <a:avLst/>
          </a:prstGeom>
        </p:spPr>
      </p:pic>
      <p:pic>
        <p:nvPicPr>
          <p:cNvPr id="2052" name="Picture 4" descr="Image result for talking png">
            <a:extLst>
              <a:ext uri="{FF2B5EF4-FFF2-40B4-BE49-F238E27FC236}">
                <a16:creationId xmlns:a16="http://schemas.microsoft.com/office/drawing/2014/main" id="{A9524B74-0C3E-44FD-AFC1-2C95AFC889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68658" y="44366"/>
            <a:ext cx="1233000" cy="142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9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00B050"/>
                                        </p:clrVal>
                                      </p:to>
                                    </p:set>
                                    <p:set>
                                      <p:cBhvr>
                                        <p:cTn id="7" dur="500" fill="hold"/>
                                        <p:tgtEl>
                                          <p:spTgt spid="2"/>
                                        </p:tgtEl>
                                        <p:attrNameLst>
                                          <p:attrName>fillcolor</p:attrName>
                                        </p:attrNameLst>
                                      </p:cBhvr>
                                      <p:to>
                                        <p:clrVal>
                                          <a:srgbClr val="00B05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5B4CB47-421B-48DB-BF70-41F5E9E2C45B}"/>
              </a:ext>
            </a:extLst>
          </p:cNvPr>
          <p:cNvSpPr/>
          <p:nvPr/>
        </p:nvSpPr>
        <p:spPr>
          <a:xfrm>
            <a:off x="457200" y="4960137"/>
            <a:ext cx="77724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b="1" cap="all" spc="200" dirty="0">
                <a:solidFill>
                  <a:schemeClr val="tx1">
                    <a:lumMod val="90000"/>
                    <a:lumOff val="10000"/>
                  </a:schemeClr>
                </a:solidFill>
                <a:latin typeface="+mj-lt"/>
                <a:ea typeface="+mj-ea"/>
                <a:cs typeface="+mj-cs"/>
              </a:rPr>
              <a:t>KEY ENGLISH TEST 4</a:t>
            </a:r>
          </a:p>
          <a:p>
            <a:pPr algn="r" defTabSz="914400">
              <a:lnSpc>
                <a:spcPct val="80000"/>
              </a:lnSpc>
              <a:spcBef>
                <a:spcPct val="0"/>
              </a:spcBef>
              <a:spcAft>
                <a:spcPts val="600"/>
              </a:spcAft>
            </a:pPr>
            <a:r>
              <a:rPr lang="en-US" sz="5000" cap="all" spc="200" dirty="0">
                <a:solidFill>
                  <a:schemeClr val="accent1"/>
                </a:solidFill>
                <a:latin typeface="+mj-lt"/>
                <a:ea typeface="+mj-ea"/>
                <a:cs typeface="+mj-cs"/>
              </a:rPr>
              <a:t>Test 2 - Speaking</a:t>
            </a:r>
          </a:p>
        </p:txBody>
      </p:sp>
      <p:pic>
        <p:nvPicPr>
          <p:cNvPr id="1026" name="Picture 2" descr="Related image">
            <a:extLst>
              <a:ext uri="{FF2B5EF4-FFF2-40B4-BE49-F238E27FC236}">
                <a16:creationId xmlns:a16="http://schemas.microsoft.com/office/drawing/2014/main" id="{6882A273-39B4-493B-B273-6CD2A321C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b="3150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4600" dirty="0">
                <a:solidFill>
                  <a:srgbClr val="FFFFFF"/>
                </a:solidFill>
              </a:rPr>
              <a:t>Part 1: </a:t>
            </a:r>
            <a:br>
              <a:rPr lang="en-US" sz="4600" dirty="0">
                <a:solidFill>
                  <a:srgbClr val="FFFFFF"/>
                </a:solidFill>
              </a:rPr>
            </a:br>
            <a:r>
              <a:rPr lang="en-US" sz="4600" cap="none" dirty="0">
                <a:solidFill>
                  <a:srgbClr val="FFFFFF"/>
                </a:solidFill>
              </a:rPr>
              <a:t>Student – examiner interaction</a:t>
            </a:r>
            <a:endParaRPr lang="en-US" sz="4600" dirty="0">
              <a:solidFill>
                <a:srgbClr val="FFFFFF"/>
              </a:solidFill>
            </a:endParaRPr>
          </a:p>
        </p:txBody>
      </p:sp>
      <p:pic>
        <p:nvPicPr>
          <p:cNvPr id="2050" name="Picture 2" descr="Image result for asking">
            <a:extLst>
              <a:ext uri="{FF2B5EF4-FFF2-40B4-BE49-F238E27FC236}">
                <a16:creationId xmlns:a16="http://schemas.microsoft.com/office/drawing/2014/main" id="{5434E74A-2A8C-43E2-B9AE-D4A0FB1F6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2"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9BDFEB-C750-4853-BC8A-4528FA904446}"/>
              </a:ext>
            </a:extLst>
          </p:cNvPr>
          <p:cNvSpPr/>
          <p:nvPr/>
        </p:nvSpPr>
        <p:spPr>
          <a:xfrm>
            <a:off x="7709471" y="1650353"/>
            <a:ext cx="4281889" cy="2185691"/>
          </a:xfrm>
          <a:prstGeom prst="rect">
            <a:avLst/>
          </a:prstGeom>
        </p:spPr>
        <p:txBody>
          <a:bodyPr vert="horz" lIns="45720" tIns="45720" rIns="45720" bIns="45720" rtlCol="0" anchor="ctr">
            <a:normAutofit/>
          </a:bodyPr>
          <a:lstStyle/>
          <a:p>
            <a:pPr marL="45720" lvl="0" indent="0" algn="just" defTabSz="914400">
              <a:lnSpc>
                <a:spcPct val="90000"/>
              </a:lnSpc>
              <a:spcAft>
                <a:spcPts val="600"/>
              </a:spcAft>
              <a:buClr>
                <a:schemeClr val="accent2"/>
              </a:buClr>
              <a:buNone/>
            </a:pPr>
            <a:r>
              <a:rPr lang="en-US" sz="2800" dirty="0">
                <a:solidFill>
                  <a:srgbClr val="FFFFFF"/>
                </a:solidFill>
              </a:rPr>
              <a:t>Section 1: </a:t>
            </a:r>
          </a:p>
          <a:p>
            <a:pPr marL="45720" lvl="0" indent="0" algn="just" defTabSz="914400">
              <a:lnSpc>
                <a:spcPct val="90000"/>
              </a:lnSpc>
              <a:spcAft>
                <a:spcPts val="600"/>
              </a:spcAft>
              <a:buClr>
                <a:schemeClr val="accent2"/>
              </a:buClr>
              <a:buNone/>
            </a:pPr>
            <a:r>
              <a:rPr lang="en-US" sz="2800" dirty="0">
                <a:solidFill>
                  <a:srgbClr val="FFFFFF"/>
                </a:solidFill>
              </a:rPr>
              <a:t>The examiner will ask you:</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Your name</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Where you come from?</a:t>
            </a:r>
          </a:p>
        </p:txBody>
      </p:sp>
      <p:sp>
        <p:nvSpPr>
          <p:cNvPr id="8" name="Rectangle: Diagonal Corners Snipped 7">
            <a:extLst>
              <a:ext uri="{FF2B5EF4-FFF2-40B4-BE49-F238E27FC236}">
                <a16:creationId xmlns:a16="http://schemas.microsoft.com/office/drawing/2014/main" id="{6EE113FF-C7D5-48F8-AAB7-AA69B9A73E08}"/>
              </a:ext>
            </a:extLst>
          </p:cNvPr>
          <p:cNvSpPr/>
          <p:nvPr/>
        </p:nvSpPr>
        <p:spPr>
          <a:xfrm>
            <a:off x="7852879" y="4003963"/>
            <a:ext cx="3699163" cy="113607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Provide full-sentence answers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44D45E3-4DF6-4B95-8451-5D797F9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4128" y="459317"/>
            <a:ext cx="4389120" cy="1749552"/>
          </a:xfrm>
        </p:spPr>
        <p:txBody>
          <a:bodyPr vert="horz" lIns="91440" tIns="45720" rIns="91440" bIns="45720" rtlCol="0" anchor="ctr">
            <a:normAutofit/>
          </a:bodyPr>
          <a:lstStyle/>
          <a:p>
            <a:r>
              <a:rPr lang="en-US" sz="3400" b="1" dirty="0"/>
              <a:t>Part 1: </a:t>
            </a:r>
            <a:br>
              <a:rPr lang="en-US" sz="3400" b="1" dirty="0"/>
            </a:br>
            <a:r>
              <a:rPr lang="en-US" sz="3400" b="1" dirty="0"/>
              <a:t>Student – examiner interaction</a:t>
            </a:r>
          </a:p>
        </p:txBody>
      </p:sp>
      <p:cxnSp>
        <p:nvCxnSpPr>
          <p:cNvPr id="76" name="Straight Connector 75">
            <a:extLst>
              <a:ext uri="{FF2B5EF4-FFF2-40B4-BE49-F238E27FC236}">
                <a16:creationId xmlns:a16="http://schemas.microsoft.com/office/drawing/2014/main" id="{68AE05E3-7F45-43EE-A365-CFFF658DEE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EB0447-AA92-4C1D-8E02-F95A2BA7B09F}"/>
              </a:ext>
            </a:extLst>
          </p:cNvPr>
          <p:cNvSpPr/>
          <p:nvPr/>
        </p:nvSpPr>
        <p:spPr>
          <a:xfrm>
            <a:off x="1024129" y="2286000"/>
            <a:ext cx="4389120" cy="3931920"/>
          </a:xfrm>
          <a:prstGeom prst="rect">
            <a:avLst/>
          </a:prstGeom>
        </p:spPr>
        <p:txBody>
          <a:bodyPr vert="horz" lIns="45720" tIns="45720" rIns="45720" bIns="45720" rtlCol="0">
            <a:normAutofit/>
          </a:bodyPr>
          <a:lstStyle/>
          <a:p>
            <a:pPr marL="45720" lvl="0" indent="0" defTabSz="914400">
              <a:lnSpc>
                <a:spcPct val="90000"/>
              </a:lnSpc>
              <a:spcAft>
                <a:spcPts val="600"/>
              </a:spcAft>
              <a:buClr>
                <a:schemeClr val="accent2"/>
              </a:buClr>
              <a:buNone/>
            </a:pPr>
            <a:r>
              <a:rPr lang="en-US" sz="2800" dirty="0"/>
              <a:t>Section 2: You will be asked some questions that require longer answers. For example:</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Why you like something</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Details about a hobby…</a:t>
            </a:r>
          </a:p>
        </p:txBody>
      </p:sp>
      <p:pic>
        <p:nvPicPr>
          <p:cNvPr id="1026" name="Picture 2" descr="Image result for asking">
            <a:extLst>
              <a:ext uri="{FF2B5EF4-FFF2-40B4-BE49-F238E27FC236}">
                <a16:creationId xmlns:a16="http://schemas.microsoft.com/office/drawing/2014/main" id="{0411D5F9-9D25-4B63-9CBF-8C112A46E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84"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7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D1F94B-D383-4240-8259-92EEEAB530F8}"/>
              </a:ext>
            </a:extLst>
          </p:cNvPr>
          <p:cNvSpPr/>
          <p:nvPr/>
        </p:nvSpPr>
        <p:spPr>
          <a:xfrm>
            <a:off x="643468" y="643467"/>
            <a:ext cx="3415612" cy="557106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Popular topic</a:t>
            </a:r>
          </a:p>
        </p:txBody>
      </p:sp>
      <p:graphicFrame>
        <p:nvGraphicFramePr>
          <p:cNvPr id="5" name="Diagram 4">
            <a:extLst>
              <a:ext uri="{FF2B5EF4-FFF2-40B4-BE49-F238E27FC236}">
                <a16:creationId xmlns:a16="http://schemas.microsoft.com/office/drawing/2014/main" id="{1C321803-F01C-4A0E-86ED-FE035E09AA2B}"/>
              </a:ext>
            </a:extLst>
          </p:cNvPr>
          <p:cNvGraphicFramePr/>
          <p:nvPr>
            <p:extLst>
              <p:ext uri="{D42A27DB-BD31-4B8C-83A1-F6EECF244321}">
                <p14:modId xmlns:p14="http://schemas.microsoft.com/office/powerpoint/2010/main" val="124368061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17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880BE9B-2849-495A-AB0E-E80D71B32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80786" y="640080"/>
            <a:ext cx="4069936" cy="5613236"/>
          </a:xfrm>
        </p:spPr>
        <p:txBody>
          <a:bodyPr anchor="ctr">
            <a:normAutofit/>
          </a:bodyPr>
          <a:lstStyle/>
          <a:p>
            <a:r>
              <a:rPr lang="en-US" sz="4800" cap="none" spc="0" dirty="0">
                <a:solidFill>
                  <a:srgbClr val="FFFFFF"/>
                </a:solidFill>
              </a:rPr>
              <a:t>PART 2: </a:t>
            </a:r>
            <a:r>
              <a:rPr lang="en-US" sz="4000" cap="none" spc="0" dirty="0">
                <a:solidFill>
                  <a:srgbClr val="FFFFFF"/>
                </a:solidFill>
              </a:rPr>
              <a:t/>
            </a:r>
            <a:br>
              <a:rPr lang="en-US" sz="4000" cap="none" spc="0" dirty="0">
                <a:solidFill>
                  <a:srgbClr val="FFFFFF"/>
                </a:solidFill>
              </a:rPr>
            </a:br>
            <a:r>
              <a:rPr lang="en-US" sz="4000" cap="none" spc="0" dirty="0">
                <a:solidFill>
                  <a:srgbClr val="FFFFFF"/>
                </a:solidFill>
              </a:rPr>
              <a:t>Student – student interaction</a:t>
            </a:r>
          </a:p>
        </p:txBody>
      </p:sp>
      <p:sp>
        <p:nvSpPr>
          <p:cNvPr id="2" name="Content Placeholder 1"/>
          <p:cNvSpPr>
            <a:spLocks noGrp="1"/>
          </p:cNvSpPr>
          <p:nvPr>
            <p:ph idx="4294967295"/>
          </p:nvPr>
        </p:nvSpPr>
        <p:spPr>
          <a:xfrm>
            <a:off x="4699818" y="640081"/>
            <a:ext cx="7172138" cy="1036320"/>
          </a:xfrm>
          <a:prstGeom prst="rect">
            <a:avLst/>
          </a:prstGeom>
        </p:spPr>
        <p:txBody>
          <a:bodyPr>
            <a:normAutofit/>
          </a:bodyPr>
          <a:lstStyle/>
          <a:p>
            <a:pPr marL="45720" lvl="0" indent="0">
              <a:lnSpc>
                <a:spcPct val="100000"/>
              </a:lnSpc>
              <a:buNone/>
            </a:pPr>
            <a:r>
              <a:rPr lang="en-US" sz="2400" b="1" dirty="0"/>
              <a:t>Ask and answer questions based on the cue cards</a:t>
            </a:r>
          </a:p>
          <a:p>
            <a:pPr marL="45720" lvl="0" indent="0">
              <a:lnSpc>
                <a:spcPct val="100000"/>
              </a:lnSpc>
              <a:buNone/>
            </a:pPr>
            <a:r>
              <a:rPr lang="en-US" sz="2400" b="1" dirty="0"/>
              <a:t>For example:</a:t>
            </a:r>
          </a:p>
        </p:txBody>
      </p:sp>
      <p:pic>
        <p:nvPicPr>
          <p:cNvPr id="4" name="Picture 3">
            <a:extLst>
              <a:ext uri="{FF2B5EF4-FFF2-40B4-BE49-F238E27FC236}">
                <a16:creationId xmlns:a16="http://schemas.microsoft.com/office/drawing/2014/main" id="{67273949-DF44-437E-9B53-0BCD4E68C723}"/>
              </a:ext>
            </a:extLst>
          </p:cNvPr>
          <p:cNvPicPr>
            <a:picLocks noChangeAspect="1"/>
          </p:cNvPicPr>
          <p:nvPr/>
        </p:nvPicPr>
        <p:blipFill rotWithShape="1">
          <a:blip r:embed="rId2"/>
          <a:srcRect l="6002"/>
          <a:stretch/>
        </p:blipFill>
        <p:spPr>
          <a:xfrm>
            <a:off x="4475269" y="1676401"/>
            <a:ext cx="7311395" cy="2916860"/>
          </a:xfrm>
          <a:prstGeom prst="rect">
            <a:avLst/>
          </a:prstGeom>
        </p:spPr>
      </p:pic>
      <p:sp>
        <p:nvSpPr>
          <p:cNvPr id="8" name="Rectangle: Rounded Corners 7">
            <a:extLst>
              <a:ext uri="{FF2B5EF4-FFF2-40B4-BE49-F238E27FC236}">
                <a16:creationId xmlns:a16="http://schemas.microsoft.com/office/drawing/2014/main" id="{CCD16734-5AA0-4BF6-B405-75CF5661E85F}"/>
              </a:ext>
            </a:extLst>
          </p:cNvPr>
          <p:cNvSpPr/>
          <p:nvPr/>
        </p:nvSpPr>
        <p:spPr>
          <a:xfrm>
            <a:off x="4620402" y="4813688"/>
            <a:ext cx="7021127" cy="1191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not just read from the cards. Answer in full sentences.</a:t>
            </a:r>
          </a:p>
          <a:p>
            <a:pPr algn="ctr"/>
            <a:r>
              <a:rPr lang="en-US" sz="2400" b="1" dirty="0"/>
              <a:t>Pay attention to the grammar.</a:t>
            </a:r>
          </a:p>
        </p:txBody>
      </p:sp>
    </p:spTree>
    <p:extLst>
      <p:ext uri="{BB962C8B-B14F-4D97-AF65-F5344CB8AC3E}">
        <p14:creationId xmlns:p14="http://schemas.microsoft.com/office/powerpoint/2010/main" val="2159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9BA91A36-C44A-43DA-BC45-5EB0E9EE769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0018" r="-1" b="10443"/>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2697E-9A06-4957-8E00-D96191BF195E}"/>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SPEAKING</a:t>
            </a:r>
            <a:br>
              <a:rPr lang="en-US" sz="6600" spc="200">
                <a:solidFill>
                  <a:schemeClr val="tx1"/>
                </a:solidFill>
              </a:rPr>
            </a:br>
            <a:r>
              <a:rPr lang="en-US" sz="6600" spc="200">
                <a:solidFill>
                  <a:schemeClr val="tx1"/>
                </a:solidFill>
              </a:rPr>
              <a:t>PART 1</a:t>
            </a:r>
          </a:p>
        </p:txBody>
      </p:sp>
      <p:cxnSp>
        <p:nvCxnSpPr>
          <p:cNvPr id="77" name="Straight Connector 76">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3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03231-9B69-48C3-8E10-6D50EA22EFAA}"/>
              </a:ext>
            </a:extLst>
          </p:cNvPr>
          <p:cNvSpPr>
            <a:spLocks noGrp="1"/>
          </p:cNvSpPr>
          <p:nvPr>
            <p:ph type="title"/>
          </p:nvPr>
        </p:nvSpPr>
        <p:spPr>
          <a:xfrm>
            <a:off x="643468" y="643467"/>
            <a:ext cx="3415612" cy="5571066"/>
          </a:xfrm>
        </p:spPr>
        <p:txBody>
          <a:bodyPr>
            <a:normAutofit/>
          </a:bodyPr>
          <a:lstStyle/>
          <a:p>
            <a:r>
              <a:rPr lang="en-US">
                <a:solidFill>
                  <a:srgbClr val="FFFFFF"/>
                </a:solidFill>
              </a:rPr>
              <a:t>Part 1</a:t>
            </a:r>
          </a:p>
        </p:txBody>
      </p:sp>
      <p:graphicFrame>
        <p:nvGraphicFramePr>
          <p:cNvPr id="8" name="Content Placeholder 7">
            <a:extLst>
              <a:ext uri="{FF2B5EF4-FFF2-40B4-BE49-F238E27FC236}">
                <a16:creationId xmlns:a16="http://schemas.microsoft.com/office/drawing/2014/main" id="{6B5C77D9-5E83-4C93-B8AB-36DB84EB9261}"/>
              </a:ext>
            </a:extLst>
          </p:cNvPr>
          <p:cNvGraphicFramePr>
            <a:graphicFrameLocks noGrp="1"/>
          </p:cNvGraphicFramePr>
          <p:nvPr>
            <p:ph idx="1"/>
            <p:extLst>
              <p:ext uri="{D42A27DB-BD31-4B8C-83A1-F6EECF244321}">
                <p14:modId xmlns:p14="http://schemas.microsoft.com/office/powerpoint/2010/main" val="462554940"/>
              </p:ext>
            </p:extLst>
          </p:nvPr>
        </p:nvGraphicFramePr>
        <p:xfrm>
          <a:off x="5353697" y="968375"/>
          <a:ext cx="619483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31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04C0BC6-B04D-4459-B721-9C030C392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5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B2F024E-D853-479C-B5A9-08293A2D7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elated image">
            <a:extLst>
              <a:ext uri="{FF2B5EF4-FFF2-40B4-BE49-F238E27FC236}">
                <a16:creationId xmlns:a16="http://schemas.microsoft.com/office/drawing/2014/main" id="{5D8F1786-A3E7-4707-8C5F-DDAC0741DE7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a:off x="3867574" y="643467"/>
            <a:ext cx="445685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2717"/>
      </p:ext>
    </p:extLst>
  </p:cSld>
  <p:clrMapOvr>
    <a:masterClrMapping/>
  </p:clrMapOvr>
  <p:transition spd="slow">
    <p:comb/>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388</Words>
  <Application>Microsoft Office PowerPoint</Application>
  <PresentationFormat>Widescreen</PresentationFormat>
  <Paragraphs>73</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맑은 고딕</vt:lpstr>
      <vt:lpstr>Arial</vt:lpstr>
      <vt:lpstr>Calibri</vt:lpstr>
      <vt:lpstr>Calibri Light</vt:lpstr>
      <vt:lpstr>Tw Cen MT</vt:lpstr>
      <vt:lpstr>Wingdings 3</vt:lpstr>
      <vt:lpstr>Integral</vt:lpstr>
      <vt:lpstr>PowerPoint Presentation</vt:lpstr>
      <vt:lpstr>PowerPoint Presentation</vt:lpstr>
      <vt:lpstr>Part 1:  Student – examiner interaction</vt:lpstr>
      <vt:lpstr>Part 1:  Student – examiner interaction</vt:lpstr>
      <vt:lpstr>PowerPoint Presentation</vt:lpstr>
      <vt:lpstr>PART 2:  Student – student interaction</vt:lpstr>
      <vt:lpstr>SPEAKING PART 1</vt:lpstr>
      <vt:lpstr>Part 1</vt:lpstr>
      <vt:lpstr>PowerPoint Presentation</vt:lpstr>
      <vt:lpstr>USEFUL VOCABULARY</vt:lpstr>
      <vt:lpstr>Phrasal verbs for shopping</vt:lpstr>
      <vt:lpstr>fashion victim</vt:lpstr>
      <vt:lpstr>Talk about an expensive thing you bought recently</vt:lpstr>
      <vt:lpstr>SPEAKING PART 2</vt:lpstr>
      <vt:lpstr>Ask and answer</vt:lpstr>
      <vt:lpstr>Ask and answer</vt:lpstr>
      <vt:lpstr>Based on the given information, talk about the Central library.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Bamboo Trang</dc:creator>
  <cp:lastModifiedBy>Windows User</cp:lastModifiedBy>
  <cp:revision>3</cp:revision>
  <dcterms:created xsi:type="dcterms:W3CDTF">2019-11-15T09:27:01Z</dcterms:created>
  <dcterms:modified xsi:type="dcterms:W3CDTF">2022-04-07T02:37:17Z</dcterms:modified>
</cp:coreProperties>
</file>