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91" r:id="rId3"/>
    <p:sldId id="304" r:id="rId4"/>
    <p:sldId id="315" r:id="rId5"/>
    <p:sldId id="316" r:id="rId6"/>
    <p:sldId id="317" r:id="rId7"/>
    <p:sldId id="318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5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292"/>
            <a:ext cx="12192000" cy="53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71" y="6509"/>
              <a:ext cx="4804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riêng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.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quy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400398" y="4304282"/>
            <a:ext cx="10645753" cy="2343150"/>
            <a:chOff x="1291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7073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báo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trường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chào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chia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tay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829" y="6462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“ Ai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?”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331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0" y="6670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1116358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đáp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xin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lỗi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vẽ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ngôi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trường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mơ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ước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Sử</a:t>
              </a:r>
              <a:r>
                <a:rPr lang="en-US" altLang="zh-CN" sz="28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dụng</a:t>
              </a:r>
              <a:r>
                <a:rPr lang="en-US" altLang="zh-CN" sz="28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28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lang="en-US" altLang="zh-CN" sz="28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ngữ</a:t>
              </a:r>
              <a:r>
                <a:rPr lang="en-US" altLang="zh-CN" sz="28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chỉ</a:t>
              </a:r>
              <a:r>
                <a:rPr lang="en-US" altLang="zh-CN" sz="28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hoạt</a:t>
              </a:r>
              <a:r>
                <a:rPr lang="en-US" altLang="zh-CN" sz="28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endParaRPr lang="zh-CN" alt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6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380010" y="35412"/>
            <a:ext cx="11811990" cy="66978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ounded Rectangle 2"/>
          <p:cNvSpPr/>
          <p:nvPr/>
        </p:nvSpPr>
        <p:spPr>
          <a:xfrm>
            <a:off x="886356" y="219716"/>
            <a:ext cx="4943481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039" y="184600"/>
            <a:ext cx="564027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5662" y="733021"/>
            <a:ext cx="4464175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Đ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65662" y="1344311"/>
            <a:ext cx="4464178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65663" y="1993003"/>
            <a:ext cx="4468468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65663" y="2563664"/>
            <a:ext cx="4468467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65663" y="3133554"/>
            <a:ext cx="4464177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6895" y="3676315"/>
            <a:ext cx="5273144" cy="2665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0038" y="733021"/>
            <a:ext cx="586591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D, Đ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036" y="1190222"/>
            <a:ext cx="5972790" cy="6386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0039" y="1828880"/>
            <a:ext cx="5972787" cy="6245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Ai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8" y="2527475"/>
            <a:ext cx="6079665" cy="529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1553" y="3133554"/>
            <a:ext cx="6190447" cy="5427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1552" y="3676316"/>
            <a:ext cx="5814396" cy="26651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6404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6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260</Words>
  <Application>Microsoft Office PowerPoint</Application>
  <PresentationFormat>Custom</PresentationFormat>
  <Paragraphs>41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主题</vt:lpstr>
      <vt:lpstr>2_Office Theme</vt:lpstr>
      <vt:lpstr>PowerPoint Presentation</vt:lpstr>
      <vt:lpstr>         Thứ …. Ngày … tháng 10  năm 2021 Tự đánh giá: Em biết được những gì , làm được những gì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2021-06-07T06:59:14Z</dcterms:created>
  <dcterms:modified xsi:type="dcterms:W3CDTF">2021-10-03T16:36:25Z</dcterms:modified>
</cp:coreProperties>
</file>