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9"/>
  </p:notesMasterIdLst>
  <p:sldIdLst>
    <p:sldId id="256" r:id="rId2"/>
    <p:sldId id="340" r:id="rId3"/>
    <p:sldId id="342" r:id="rId4"/>
    <p:sldId id="329" r:id="rId5"/>
    <p:sldId id="330" r:id="rId6"/>
    <p:sldId id="331" r:id="rId7"/>
    <p:sldId id="332" r:id="rId8"/>
    <p:sldId id="333" r:id="rId9"/>
    <p:sldId id="261" r:id="rId10"/>
    <p:sldId id="334" r:id="rId11"/>
    <p:sldId id="335" r:id="rId12"/>
    <p:sldId id="344" r:id="rId13"/>
    <p:sldId id="296" r:id="rId14"/>
    <p:sldId id="336" r:id="rId15"/>
    <p:sldId id="337" r:id="rId16"/>
    <p:sldId id="338" r:id="rId17"/>
    <p:sldId id="339" r:id="rId18"/>
  </p:sldIdLst>
  <p:sldSz cx="9144000" cy="5143500" type="screen16x9"/>
  <p:notesSz cx="6858000" cy="9144000"/>
  <p:embeddedFontLst>
    <p:embeddedFont>
      <p:font typeface="Nanum Pen Script" panose="020B0604020202020204" charset="-127"/>
      <p:regular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uni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F87324-3DEF-4377-9830-722AA06DD344}">
  <a:tblStyle styleId="{AEF87324-3DEF-4377-9830-722AA06DD3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877b0837b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877b0837b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235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71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8793608e4a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8793608e4a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4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28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749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12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g85f910af8f_8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Google Shape;2722;g85f910af8f_8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241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877b0837b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877b0837b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08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877b0837b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877b0837b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13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8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951350" y="411480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951338" y="1023540"/>
            <a:ext cx="3698100" cy="8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3719475" y="444995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8"/>
          <p:cNvSpPr/>
          <p:nvPr/>
        </p:nvSpPr>
        <p:spPr>
          <a:xfrm>
            <a:off x="5175988" y="-1073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8"/>
          <p:cNvSpPr/>
          <p:nvPr/>
        </p:nvSpPr>
        <p:spPr>
          <a:xfrm flipH="1">
            <a:off x="185318" y="22491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8"/>
          <p:cNvSpPr/>
          <p:nvPr/>
        </p:nvSpPr>
        <p:spPr>
          <a:xfrm>
            <a:off x="8717449" y="9113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8"/>
          <p:cNvSpPr/>
          <p:nvPr/>
        </p:nvSpPr>
        <p:spPr>
          <a:xfrm>
            <a:off x="8085124" y="44501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2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504688" y="2139696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1709928" y="2139696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453896" y="1271016"/>
            <a:ext cx="24324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5252796" y="1271016"/>
            <a:ext cx="24324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26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309" y="190195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97000" y="2751425"/>
            <a:ext cx="24072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accent6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3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352809" y="1089452"/>
            <a:ext cx="8438381" cy="3744953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713225" y="1227525"/>
            <a:ext cx="77175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368915" y="-1589"/>
            <a:ext cx="1520263" cy="764964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8148212" y="-300701"/>
            <a:ext cx="1464801" cy="1140328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6" r:id="rId5"/>
    <p:sldLayoutId id="2147483657" r:id="rId6"/>
    <p:sldLayoutId id="2147483658" r:id="rId7"/>
    <p:sldLayoutId id="2147483665" r:id="rId8"/>
    <p:sldLayoutId id="2147483671" r:id="rId9"/>
    <p:sldLayoutId id="2147483677" r:id="rId10"/>
    <p:sldLayoutId id="2147483682" r:id="rId11"/>
    <p:sldLayoutId id="214748368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5"/>
          <p:cNvSpPr/>
          <p:nvPr/>
        </p:nvSpPr>
        <p:spPr>
          <a:xfrm flipH="1">
            <a:off x="4476564" y="2989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3626660" y="2416252"/>
            <a:ext cx="5309664" cy="20145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</a:t>
            </a:r>
            <a:r>
              <a:rPr lang="en" sz="4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VỤ </a:t>
            </a:r>
            <a:r>
              <a:rPr lang="en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7:</a:t>
            </a:r>
            <a:br>
              <a:rPr lang="en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" sz="4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SUY NGHĨ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CỰC </a:t>
            </a:r>
            <a:r>
              <a:rPr lang="en" sz="4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 KIỂM SOÁT CẢM XÚC</a:t>
            </a:r>
            <a:endParaRPr sz="4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0" y="3202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555969" y="2566472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82754" y="4249655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4" y="146486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1" y="146486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666;p35"/>
          <p:cNvGrpSpPr/>
          <p:nvPr/>
        </p:nvGrpSpPr>
        <p:grpSpPr>
          <a:xfrm>
            <a:off x="731520" y="822960"/>
            <a:ext cx="3063294" cy="3461946"/>
            <a:chOff x="807514" y="821316"/>
            <a:chExt cx="3062988" cy="3480392"/>
          </a:xfrm>
        </p:grpSpPr>
        <p:grpSp>
          <p:nvGrpSpPr>
            <p:cNvPr id="1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111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220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217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212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207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204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201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1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197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189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183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178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2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173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167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16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149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131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19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904A0DE-11A4-441C-B5E3-9F59DD0872B7}"/>
              </a:ext>
            </a:extLst>
          </p:cNvPr>
          <p:cNvGrpSpPr/>
          <p:nvPr/>
        </p:nvGrpSpPr>
        <p:grpSpPr>
          <a:xfrm>
            <a:off x="0" y="0"/>
            <a:ext cx="2298502" cy="5143500"/>
            <a:chOff x="206583" y="0"/>
            <a:chExt cx="2298502" cy="5143500"/>
          </a:xfrm>
        </p:grpSpPr>
        <p:pic>
          <p:nvPicPr>
            <p:cNvPr id="5" name="Picture 4" descr="A picture containing tableware&#10;&#10;Description automatically generated">
              <a:extLst>
                <a:ext uri="{FF2B5EF4-FFF2-40B4-BE49-F238E27FC236}">
                  <a16:creationId xmlns:a16="http://schemas.microsoft.com/office/drawing/2014/main" id="{3F18A8FF-4F01-49CE-98B5-890FDE389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583" y="0"/>
              <a:ext cx="2298502" cy="5143500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4C438E1-4E90-4AF8-8F9C-5490FEE2A96B}"/>
                </a:ext>
              </a:extLst>
            </p:cNvPr>
            <p:cNvSpPr/>
            <p:nvPr/>
          </p:nvSpPr>
          <p:spPr>
            <a:xfrm>
              <a:off x="446630" y="2924503"/>
              <a:ext cx="1682272" cy="82661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Lọ</a:t>
              </a:r>
              <a:r>
                <a:rPr lang="en-US" sz="3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3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</a:t>
              </a:r>
              <a: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nhở</a:t>
              </a:r>
              <a:endPara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268F94B-C219-4047-867A-5D7B47DE618F}"/>
              </a:ext>
            </a:extLst>
          </p:cNvPr>
          <p:cNvGrpSpPr/>
          <p:nvPr/>
        </p:nvGrpSpPr>
        <p:grpSpPr>
          <a:xfrm>
            <a:off x="2361205" y="0"/>
            <a:ext cx="2298502" cy="5143500"/>
            <a:chOff x="206583" y="0"/>
            <a:chExt cx="2298502" cy="5143500"/>
          </a:xfrm>
        </p:grpSpPr>
        <p:pic>
          <p:nvPicPr>
            <p:cNvPr id="9" name="Picture 8" descr="A picture containing tableware&#10;&#10;Description automatically generated">
              <a:extLst>
                <a:ext uri="{FF2B5EF4-FFF2-40B4-BE49-F238E27FC236}">
                  <a16:creationId xmlns:a16="http://schemas.microsoft.com/office/drawing/2014/main" id="{D13FD75C-F426-429D-B5AE-2C69DB014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583" y="0"/>
              <a:ext cx="2298502" cy="51435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96E7192-3F35-4D99-A7CA-9EFC3D23364C}"/>
                </a:ext>
              </a:extLst>
            </p:cNvPr>
            <p:cNvSpPr/>
            <p:nvPr/>
          </p:nvSpPr>
          <p:spPr>
            <a:xfrm>
              <a:off x="504655" y="2924503"/>
              <a:ext cx="1621777" cy="94091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Lọ</a:t>
              </a:r>
              <a:r>
                <a:rPr lang="en-US" sz="3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3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747CA4-9208-4310-8B0C-1E5A2696832C}"/>
              </a:ext>
            </a:extLst>
          </p:cNvPr>
          <p:cNvGrpSpPr/>
          <p:nvPr/>
        </p:nvGrpSpPr>
        <p:grpSpPr>
          <a:xfrm>
            <a:off x="4659707" y="0"/>
            <a:ext cx="2298502" cy="5143500"/>
            <a:chOff x="206583" y="0"/>
            <a:chExt cx="2298502" cy="5143500"/>
          </a:xfrm>
        </p:grpSpPr>
        <p:pic>
          <p:nvPicPr>
            <p:cNvPr id="12" name="Picture 11" descr="A picture containing tableware&#10;&#10;Description automatically generated">
              <a:extLst>
                <a:ext uri="{FF2B5EF4-FFF2-40B4-BE49-F238E27FC236}">
                  <a16:creationId xmlns:a16="http://schemas.microsoft.com/office/drawing/2014/main" id="{0C9330F6-A47B-4B96-8210-24B25024D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583" y="0"/>
              <a:ext cx="2298502" cy="5143500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9402128-E831-4CBC-9723-455D351F085D}"/>
                </a:ext>
              </a:extLst>
            </p:cNvPr>
            <p:cNvSpPr/>
            <p:nvPr/>
          </p:nvSpPr>
          <p:spPr>
            <a:xfrm>
              <a:off x="466359" y="2924503"/>
              <a:ext cx="1722420" cy="94091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Lọ</a:t>
              </a:r>
              <a:r>
                <a:rPr lang="en-US" sz="3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3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</a:t>
              </a:r>
              <a: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thách</a:t>
              </a:r>
              <a:endPara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6553E8-DE68-4975-9C3E-6450925EDDF0}"/>
              </a:ext>
            </a:extLst>
          </p:cNvPr>
          <p:cNvGrpSpPr/>
          <p:nvPr/>
        </p:nvGrpSpPr>
        <p:grpSpPr>
          <a:xfrm>
            <a:off x="6958209" y="0"/>
            <a:ext cx="2298502" cy="5143500"/>
            <a:chOff x="206583" y="0"/>
            <a:chExt cx="2298502" cy="5143500"/>
          </a:xfrm>
        </p:grpSpPr>
        <p:pic>
          <p:nvPicPr>
            <p:cNvPr id="15" name="Picture 14" descr="A picture containing tableware&#10;&#10;Description automatically generated">
              <a:extLst>
                <a:ext uri="{FF2B5EF4-FFF2-40B4-BE49-F238E27FC236}">
                  <a16:creationId xmlns:a16="http://schemas.microsoft.com/office/drawing/2014/main" id="{704FC5FC-44DC-4C31-A8AC-CEC3B867D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583" y="0"/>
              <a:ext cx="2298502" cy="51435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A50BE04-2F6D-4125-97A2-7E836C05282F}"/>
                </a:ext>
              </a:extLst>
            </p:cNvPr>
            <p:cNvSpPr/>
            <p:nvPr/>
          </p:nvSpPr>
          <p:spPr>
            <a:xfrm>
              <a:off x="487140" y="2924503"/>
              <a:ext cx="1701639" cy="94091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Lọ</a:t>
              </a:r>
              <a:r>
                <a:rPr lang="en-US" sz="3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3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3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endPara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8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glass, bottle, vessel&#10;&#10;Description automatically generated">
            <a:extLst>
              <a:ext uri="{FF2B5EF4-FFF2-40B4-BE49-F238E27FC236}">
                <a16:creationId xmlns:a16="http://schemas.microsoft.com/office/drawing/2014/main" id="{806A23B0-CD36-4530-A0F8-079585200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39" y="1499695"/>
            <a:ext cx="3588626" cy="3588626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E2F8783-A85D-49AA-8007-01C5074D63E8}"/>
              </a:ext>
            </a:extLst>
          </p:cNvPr>
          <p:cNvSpPr/>
          <p:nvPr/>
        </p:nvSpPr>
        <p:spPr>
          <a:xfrm>
            <a:off x="4434052" y="2092873"/>
            <a:ext cx="4595648" cy="2995448"/>
          </a:xfrm>
          <a:prstGeom prst="wedgeEllipseCallout">
            <a:avLst>
              <a:gd name="adj1" fmla="val -77413"/>
              <a:gd name="adj2" fmla="val -17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5;p38"/>
          <p:cNvSpPr/>
          <p:nvPr/>
        </p:nvSpPr>
        <p:spPr>
          <a:xfrm>
            <a:off x="3023754" y="93518"/>
            <a:ext cx="3605646" cy="168458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Chúng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ta </a:t>
            </a: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sẽ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làm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gì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với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chiếc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lọ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này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?</a:t>
            </a:r>
            <a:endParaRPr sz="32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5"/>
          <p:cNvSpPr/>
          <p:nvPr/>
        </p:nvSpPr>
        <p:spPr>
          <a:xfrm flipH="1">
            <a:off x="3948656" y="5275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" name="Google Shape;666;p35"/>
          <p:cNvGrpSpPr/>
          <p:nvPr/>
        </p:nvGrpSpPr>
        <p:grpSpPr>
          <a:xfrm>
            <a:off x="170463" y="527563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2619085" y="1455705"/>
            <a:ext cx="6730556" cy="19761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 VỤ </a:t>
            </a:r>
            <a:r>
              <a:rPr lang="vi-VN" sz="3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</a:t>
            </a:r>
            <a:r>
              <a:rPr lang="en" sz="3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CHIẾN THẮNG BẢN THÂN</a:t>
            </a:r>
            <a:endParaRPr sz="3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0" y="3202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4" y="227552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0" y="42600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4" y="146486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1" y="146486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0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02CD7661-FB96-44CA-B87E-06E4D384D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23" y="3169825"/>
            <a:ext cx="2095500" cy="1695450"/>
          </a:xfrm>
          <a:prstGeom prst="rect">
            <a:avLst/>
          </a:prstGeom>
        </p:spPr>
      </p:pic>
      <p:sp>
        <p:nvSpPr>
          <p:cNvPr id="2725" name="Google Shape;2725;p75"/>
          <p:cNvSpPr/>
          <p:nvPr/>
        </p:nvSpPr>
        <p:spPr>
          <a:xfrm rot="10800000">
            <a:off x="3911897" y="83410"/>
            <a:ext cx="5078431" cy="497668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75"/>
          <p:cNvSpPr/>
          <p:nvPr/>
        </p:nvSpPr>
        <p:spPr>
          <a:xfrm rot="10800000">
            <a:off x="144390" y="1195697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2780" name="Google Shape;2780;p75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1" name="Google Shape;2781;p75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782" name="Google Shape;2782;p75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5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5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5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6" name="Google Shape;2786;p75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87" name="Google Shape;2787;p75"/>
          <p:cNvSpPr txBox="1">
            <a:spLocks noGrp="1"/>
          </p:cNvSpPr>
          <p:nvPr>
            <p:ph type="subTitle" idx="1"/>
          </p:nvPr>
        </p:nvSpPr>
        <p:spPr>
          <a:xfrm>
            <a:off x="4262650" y="1234737"/>
            <a:ext cx="4636983" cy="22494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</a:t>
            </a:r>
            <a:r>
              <a:rPr lang="en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vụ:</a:t>
            </a:r>
            <a:endParaRPr lang="en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hảo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ắp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8EA3D3-4D94-4554-B4C4-0AB4CD52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50" y="1579712"/>
            <a:ext cx="3829752" cy="862273"/>
          </a:xfrm>
        </p:spPr>
        <p:txBody>
          <a:bodyPr/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4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36"/>
          <p:cNvSpPr txBox="1">
            <a:spLocks noGrp="1"/>
          </p:cNvSpPr>
          <p:nvPr>
            <p:ph type="title"/>
          </p:nvPr>
        </p:nvSpPr>
        <p:spPr>
          <a:xfrm>
            <a:off x="374473" y="510288"/>
            <a:ext cx="826662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06906-8346-4FFA-879B-0CC8E4B6AE46}"/>
              </a:ext>
            </a:extLst>
          </p:cNvPr>
          <p:cNvSpPr txBox="1"/>
          <p:nvPr/>
        </p:nvSpPr>
        <p:spPr>
          <a:xfrm>
            <a:off x="823583" y="1253211"/>
            <a:ext cx="736841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lang="en-US" sz="3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6h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reo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giường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reo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997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206906-8346-4FFA-879B-0CC8E4B6AE46}"/>
              </a:ext>
            </a:extLst>
          </p:cNvPr>
          <p:cNvSpPr txBox="1"/>
          <p:nvPr/>
        </p:nvSpPr>
        <p:spPr>
          <a:xfrm>
            <a:off x="713250" y="1491934"/>
            <a:ext cx="7717500" cy="3439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sz="3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896;p36"/>
          <p:cNvSpPr txBox="1">
            <a:spLocks/>
          </p:cNvSpPr>
          <p:nvPr/>
        </p:nvSpPr>
        <p:spPr>
          <a:xfrm>
            <a:off x="306726" y="539500"/>
            <a:ext cx="82666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206906-8346-4FFA-879B-0CC8E4B6AE46}"/>
              </a:ext>
            </a:extLst>
          </p:cNvPr>
          <p:cNvSpPr txBox="1"/>
          <p:nvPr/>
        </p:nvSpPr>
        <p:spPr>
          <a:xfrm>
            <a:off x="713250" y="1294866"/>
            <a:ext cx="771750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dọn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dẹp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tivi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gì.Em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000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896;p36"/>
          <p:cNvSpPr txBox="1">
            <a:spLocks noGrp="1"/>
          </p:cNvSpPr>
          <p:nvPr>
            <p:ph type="title"/>
          </p:nvPr>
        </p:nvSpPr>
        <p:spPr>
          <a:xfrm>
            <a:off x="374473" y="510288"/>
            <a:ext cx="826662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8"/>
          <p:cNvSpPr/>
          <p:nvPr/>
        </p:nvSpPr>
        <p:spPr>
          <a:xfrm rot="10800000">
            <a:off x="621806" y="662432"/>
            <a:ext cx="3848043" cy="304891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D4F66D10-6C2D-4439-B5B8-35A86690B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05" y="1361178"/>
            <a:ext cx="2590800" cy="1762125"/>
          </a:xfrm>
          <a:prstGeom prst="rect">
            <a:avLst/>
          </a:prstGeom>
        </p:spPr>
      </p:pic>
      <p:sp>
        <p:nvSpPr>
          <p:cNvPr id="1020" name="Google Shape;1020;p38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8"/>
          <p:cNvSpPr/>
          <p:nvPr/>
        </p:nvSpPr>
        <p:spPr>
          <a:xfrm rot="10800000">
            <a:off x="1232356" y="3521593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8">
            <a:hlinkClick r:id="rId4" action="ppaction://hlinksldjump"/>
          </p:cNvPr>
          <p:cNvSpPr txBox="1"/>
          <p:nvPr/>
        </p:nvSpPr>
        <p:spPr>
          <a:xfrm>
            <a:off x="1850426" y="3653992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Play!</a:t>
            </a:r>
            <a:endParaRPr sz="2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7" name="Google Shape;1027;p3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3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029" name="Google Shape;1029;p3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38">
            <a:hlinkClick r:id="rId5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5" name="Google Shape;1035;p38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558C7-E2F7-4D54-9B9B-57A1EE436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032" y="1361178"/>
            <a:ext cx="3946717" cy="2225400"/>
          </a:xfrm>
        </p:spPr>
        <p:txBody>
          <a:bodyPr/>
          <a:lstStyle/>
          <a:p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3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96;p36"/>
          <p:cNvSpPr txBox="1">
            <a:spLocks/>
          </p:cNvSpPr>
          <p:nvPr/>
        </p:nvSpPr>
        <p:spPr>
          <a:xfrm>
            <a:off x="-630205" y="124691"/>
            <a:ext cx="7717500" cy="86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4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r>
              <a:rPr lang="vi-VN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 em, bạn nào có tư duy tích cực, </a:t>
            </a:r>
            <a:br>
              <a:rPr lang="vi-VN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 nào có tư duy tiêu cực?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6E63A-886E-44B8-95A2-A91E72D964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5836" y="1129145"/>
            <a:ext cx="5159946" cy="3525981"/>
          </a:xfrm>
          <a:prstGeom prst="rect">
            <a:avLst/>
          </a:prstGeom>
        </p:spPr>
      </p:pic>
      <p:sp>
        <p:nvSpPr>
          <p:cNvPr id="8" name="Google Shape;1035;p38"/>
          <p:cNvSpPr/>
          <p:nvPr/>
        </p:nvSpPr>
        <p:spPr>
          <a:xfrm>
            <a:off x="5988012" y="836659"/>
            <a:ext cx="2948170" cy="404706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43558C7-E2F7-4D54-9B9B-57A1EE436648}"/>
              </a:ext>
            </a:extLst>
          </p:cNvPr>
          <p:cNvSpPr txBox="1">
            <a:spLocks/>
          </p:cNvSpPr>
          <p:nvPr/>
        </p:nvSpPr>
        <p:spPr>
          <a:xfrm>
            <a:off x="5870864" y="1704493"/>
            <a:ext cx="291483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just"/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" name="Google Shape;3639;p85"/>
          <p:cNvSpPr/>
          <p:nvPr/>
        </p:nvSpPr>
        <p:spPr>
          <a:xfrm>
            <a:off x="4814500" y="1642575"/>
            <a:ext cx="3311866" cy="3230914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0" name="Google Shape;3640;p85"/>
          <p:cNvGrpSpPr/>
          <p:nvPr/>
        </p:nvGrpSpPr>
        <p:grpSpPr>
          <a:xfrm>
            <a:off x="5021400" y="2303430"/>
            <a:ext cx="335624" cy="317798"/>
            <a:chOff x="3963749" y="540574"/>
            <a:chExt cx="1216471" cy="1151860"/>
          </a:xfrm>
        </p:grpSpPr>
        <p:sp>
          <p:nvSpPr>
            <p:cNvPr id="3641" name="Google Shape;3641;p85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85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3" name="Google Shape;3643;p85"/>
          <p:cNvGrpSpPr/>
          <p:nvPr/>
        </p:nvGrpSpPr>
        <p:grpSpPr>
          <a:xfrm>
            <a:off x="5021400" y="3080330"/>
            <a:ext cx="335624" cy="317798"/>
            <a:chOff x="3963749" y="540574"/>
            <a:chExt cx="1216471" cy="1151860"/>
          </a:xfrm>
        </p:grpSpPr>
        <p:sp>
          <p:nvSpPr>
            <p:cNvPr id="3644" name="Google Shape;3644;p85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85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6" name="Google Shape;3646;p85"/>
          <p:cNvGrpSpPr/>
          <p:nvPr/>
        </p:nvGrpSpPr>
        <p:grpSpPr>
          <a:xfrm>
            <a:off x="5021400" y="3857230"/>
            <a:ext cx="335624" cy="317798"/>
            <a:chOff x="3963749" y="540574"/>
            <a:chExt cx="1216471" cy="1151860"/>
          </a:xfrm>
        </p:grpSpPr>
        <p:sp>
          <p:nvSpPr>
            <p:cNvPr id="3647" name="Google Shape;3647;p85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85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49" name="Google Shape;3649;p85"/>
          <p:cNvCxnSpPr/>
          <p:nvPr/>
        </p:nvCxnSpPr>
        <p:spPr>
          <a:xfrm>
            <a:off x="5507650" y="3205685"/>
            <a:ext cx="2231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0" name="Google Shape;3650;p85"/>
          <p:cNvCxnSpPr/>
          <p:nvPr/>
        </p:nvCxnSpPr>
        <p:spPr>
          <a:xfrm>
            <a:off x="5507650" y="3507335"/>
            <a:ext cx="2231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1" name="Google Shape;3651;p85"/>
          <p:cNvCxnSpPr/>
          <p:nvPr/>
        </p:nvCxnSpPr>
        <p:spPr>
          <a:xfrm>
            <a:off x="5507650" y="3963760"/>
            <a:ext cx="2231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2" name="Google Shape;3652;p85"/>
          <p:cNvCxnSpPr/>
          <p:nvPr/>
        </p:nvCxnSpPr>
        <p:spPr>
          <a:xfrm>
            <a:off x="5507650" y="4265410"/>
            <a:ext cx="2231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53" name="Google Shape;3653;p85"/>
          <p:cNvSpPr/>
          <p:nvPr/>
        </p:nvSpPr>
        <p:spPr>
          <a:xfrm>
            <a:off x="1017625" y="1642575"/>
            <a:ext cx="3311866" cy="3230914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4" name="Google Shape;3654;p85"/>
          <p:cNvGrpSpPr/>
          <p:nvPr/>
        </p:nvGrpSpPr>
        <p:grpSpPr>
          <a:xfrm>
            <a:off x="1224525" y="2303430"/>
            <a:ext cx="335624" cy="317798"/>
            <a:chOff x="3963749" y="540574"/>
            <a:chExt cx="1216471" cy="1151860"/>
          </a:xfrm>
        </p:grpSpPr>
        <p:sp>
          <p:nvSpPr>
            <p:cNvPr id="3655" name="Google Shape;3655;p85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85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7" name="Google Shape;3657;p85"/>
          <p:cNvGrpSpPr/>
          <p:nvPr/>
        </p:nvGrpSpPr>
        <p:grpSpPr>
          <a:xfrm>
            <a:off x="1224525" y="3080330"/>
            <a:ext cx="335624" cy="317798"/>
            <a:chOff x="3963749" y="540574"/>
            <a:chExt cx="1216471" cy="1151860"/>
          </a:xfrm>
        </p:grpSpPr>
        <p:sp>
          <p:nvSpPr>
            <p:cNvPr id="3658" name="Google Shape;3658;p85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85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0" name="Google Shape;3660;p85"/>
          <p:cNvGrpSpPr/>
          <p:nvPr/>
        </p:nvGrpSpPr>
        <p:grpSpPr>
          <a:xfrm>
            <a:off x="1224525" y="3857230"/>
            <a:ext cx="335624" cy="317798"/>
            <a:chOff x="3963749" y="540574"/>
            <a:chExt cx="1216471" cy="1151860"/>
          </a:xfrm>
        </p:grpSpPr>
        <p:sp>
          <p:nvSpPr>
            <p:cNvPr id="3661" name="Google Shape;3661;p85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85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63" name="Google Shape;3663;p85"/>
          <p:cNvCxnSpPr/>
          <p:nvPr/>
        </p:nvCxnSpPr>
        <p:spPr>
          <a:xfrm>
            <a:off x="1710775" y="3205685"/>
            <a:ext cx="2231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4" name="Google Shape;3664;p85"/>
          <p:cNvCxnSpPr/>
          <p:nvPr/>
        </p:nvCxnSpPr>
        <p:spPr>
          <a:xfrm>
            <a:off x="1710775" y="3507335"/>
            <a:ext cx="2231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5" name="Google Shape;3665;p85"/>
          <p:cNvCxnSpPr/>
          <p:nvPr/>
        </p:nvCxnSpPr>
        <p:spPr>
          <a:xfrm>
            <a:off x="1710775" y="3963760"/>
            <a:ext cx="2231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6" name="Google Shape;3666;p85"/>
          <p:cNvCxnSpPr/>
          <p:nvPr/>
        </p:nvCxnSpPr>
        <p:spPr>
          <a:xfrm>
            <a:off x="1710775" y="4265410"/>
            <a:ext cx="2231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67" name="Google Shape;3667;p8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SUY NGHĨ</a:t>
            </a:r>
            <a:endParaRPr dirty="0"/>
          </a:p>
        </p:txBody>
      </p:sp>
      <p:sp>
        <p:nvSpPr>
          <p:cNvPr id="3668" name="Google Shape;3668;p85"/>
          <p:cNvSpPr txBox="1">
            <a:spLocks noGrp="1"/>
          </p:cNvSpPr>
          <p:nvPr>
            <p:ph type="title" idx="3"/>
          </p:nvPr>
        </p:nvSpPr>
        <p:spPr>
          <a:xfrm>
            <a:off x="1453896" y="1271016"/>
            <a:ext cx="24324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TÍCH CỰC</a:t>
            </a:r>
            <a:endParaRPr dirty="0"/>
          </a:p>
        </p:txBody>
      </p:sp>
      <p:sp>
        <p:nvSpPr>
          <p:cNvPr id="3669" name="Google Shape;3669;p85"/>
          <p:cNvSpPr txBox="1">
            <a:spLocks noGrp="1"/>
          </p:cNvSpPr>
          <p:nvPr>
            <p:ph type="title" idx="4"/>
          </p:nvPr>
        </p:nvSpPr>
        <p:spPr>
          <a:xfrm>
            <a:off x="5252796" y="1271016"/>
            <a:ext cx="24324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TIÊU CỰC</a:t>
            </a:r>
            <a:endParaRPr dirty="0"/>
          </a:p>
        </p:txBody>
      </p:sp>
      <p:sp>
        <p:nvSpPr>
          <p:cNvPr id="3670" name="Google Shape;3670;p85"/>
          <p:cNvSpPr txBox="1">
            <a:spLocks noGrp="1"/>
          </p:cNvSpPr>
          <p:nvPr>
            <p:ph type="body" idx="1"/>
          </p:nvPr>
        </p:nvSpPr>
        <p:spPr>
          <a:xfrm>
            <a:off x="5504688" y="2139696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Chán quá</a:t>
            </a:r>
            <a:endParaRPr dirty="0"/>
          </a:p>
        </p:txBody>
      </p:sp>
      <p:sp>
        <p:nvSpPr>
          <p:cNvPr id="3671" name="Google Shape;3671;p85"/>
          <p:cNvSpPr txBox="1">
            <a:spLocks noGrp="1"/>
          </p:cNvSpPr>
          <p:nvPr>
            <p:ph type="body" idx="2"/>
          </p:nvPr>
        </p:nvSpPr>
        <p:spPr>
          <a:xfrm>
            <a:off x="1709928" y="2139696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Thật hạnh phúc</a:t>
            </a:r>
            <a:endParaRPr dirty="0"/>
          </a:p>
        </p:txBody>
      </p:sp>
      <p:sp>
        <p:nvSpPr>
          <p:cNvPr id="3672" name="Google Shape;3672;p85"/>
          <p:cNvSpPr/>
          <p:nvPr/>
        </p:nvSpPr>
        <p:spPr>
          <a:xfrm flipH="1">
            <a:off x="6690574" y="111700"/>
            <a:ext cx="1129011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85">
            <a:hlinkClick r:id="" action="ppaction://noaction"/>
          </p:cNvPr>
          <p:cNvSpPr txBox="1"/>
          <p:nvPr/>
        </p:nvSpPr>
        <p:spPr>
          <a:xfrm>
            <a:off x="6690563" y="126575"/>
            <a:ext cx="11289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Back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74" name="Google Shape;3674;p85"/>
          <p:cNvSpPr/>
          <p:nvPr/>
        </p:nvSpPr>
        <p:spPr>
          <a:xfrm>
            <a:off x="7883274" y="111700"/>
            <a:ext cx="1129011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5" name="Google Shape;3675;p85">
            <a:hlinkClick r:id="" action="ppaction://noaction"/>
          </p:cNvPr>
          <p:cNvSpPr txBox="1"/>
          <p:nvPr/>
        </p:nvSpPr>
        <p:spPr>
          <a:xfrm>
            <a:off x="7883263" y="126575"/>
            <a:ext cx="11289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76" name="Google Shape;3676;p85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7" name="Google Shape;3677;p85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3678" name="Google Shape;3678;p85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85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85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85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2" name="Google Shape;3682;p85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37690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1C0ADF23-4794-4B32-8F42-E4CEE6F055D8}"/>
              </a:ext>
            </a:extLst>
          </p:cNvPr>
          <p:cNvSpPr/>
          <p:nvPr/>
        </p:nvSpPr>
        <p:spPr>
          <a:xfrm>
            <a:off x="441686" y="1562827"/>
            <a:ext cx="693683" cy="504496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1434537-7ABF-4426-B525-F184F2CF5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528" y="1702676"/>
            <a:ext cx="7717500" cy="3066887"/>
          </a:xfrm>
        </p:spPr>
        <p:txBody>
          <a:bodyPr/>
          <a:lstStyle/>
          <a:p>
            <a:pPr algn="just"/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khoẻ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ngại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8"/>
          <p:cNvSpPr/>
          <p:nvPr/>
        </p:nvSpPr>
        <p:spPr>
          <a:xfrm rot="10800000">
            <a:off x="621806" y="662432"/>
            <a:ext cx="3848043" cy="304891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D4F66D10-6C2D-4439-B5B8-35A86690B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05" y="1294321"/>
            <a:ext cx="2961238" cy="2014077"/>
          </a:xfrm>
          <a:prstGeom prst="rect">
            <a:avLst/>
          </a:prstGeom>
        </p:spPr>
      </p:pic>
      <p:sp>
        <p:nvSpPr>
          <p:cNvPr id="1020" name="Google Shape;1020;p38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8"/>
          <p:cNvSpPr/>
          <p:nvPr/>
        </p:nvSpPr>
        <p:spPr>
          <a:xfrm rot="10800000">
            <a:off x="1232356" y="3521984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8">
            <a:hlinkClick r:id="rId4" action="ppaction://hlinksldjump"/>
          </p:cNvPr>
          <p:cNvSpPr txBox="1"/>
          <p:nvPr/>
        </p:nvSpPr>
        <p:spPr>
          <a:xfrm>
            <a:off x="1850427" y="3654383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Play!</a:t>
            </a:r>
            <a:endParaRPr sz="2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7" name="Google Shape;1027;p3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3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029" name="Google Shape;1029;p3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38">
            <a:hlinkClick r:id="rId5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5" name="Google Shape;1035;p38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558C7-E2F7-4D54-9B9B-57A1EE436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282" y="1294321"/>
            <a:ext cx="3946717" cy="2225400"/>
          </a:xfrm>
        </p:spPr>
        <p:txBody>
          <a:bodyPr/>
          <a:lstStyle/>
          <a:p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96;p36">
            <a:extLst>
              <a:ext uri="{FF2B5EF4-FFF2-40B4-BE49-F238E27FC236}">
                <a16:creationId xmlns:a16="http://schemas.microsoft.com/office/drawing/2014/main" id="{ECE34999-2033-494F-8FAE-26CE2593B0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9337" y="235709"/>
            <a:ext cx="741877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water, nature, reef&#10;&#10;Description automatically generated">
            <a:extLst>
              <a:ext uri="{FF2B5EF4-FFF2-40B4-BE49-F238E27FC236}">
                <a16:creationId xmlns:a16="http://schemas.microsoft.com/office/drawing/2014/main" id="{E6947E0F-B67F-4C60-B119-1D1E9CBD9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34" y="919355"/>
            <a:ext cx="6275986" cy="3928767"/>
          </a:xfrm>
          <a:prstGeom prst="rect">
            <a:avLst/>
          </a:prstGeom>
        </p:spPr>
      </p:pic>
      <p:pic>
        <p:nvPicPr>
          <p:cNvPr id="12" name="Picture 11" descr="A picture containing mountain, nature, outdoor, surrounded&#10;&#10;Description automatically generated">
            <a:extLst>
              <a:ext uri="{FF2B5EF4-FFF2-40B4-BE49-F238E27FC236}">
                <a16:creationId xmlns:a16="http://schemas.microsoft.com/office/drawing/2014/main" id="{11FFE311-0FFF-4197-83A4-642F495DF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122" y="947423"/>
            <a:ext cx="6171637" cy="4034707"/>
          </a:xfrm>
          <a:prstGeom prst="rect">
            <a:avLst/>
          </a:prstGeom>
        </p:spPr>
      </p:pic>
      <p:pic>
        <p:nvPicPr>
          <p:cNvPr id="14" name="Picture 13" descr="A picture containing person, outdoor, ground, sport&#10;&#10;Description automatically generated">
            <a:extLst>
              <a:ext uri="{FF2B5EF4-FFF2-40B4-BE49-F238E27FC236}">
                <a16:creationId xmlns:a16="http://schemas.microsoft.com/office/drawing/2014/main" id="{805458AC-4187-4DBA-866C-5747E19B3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695" y="919355"/>
            <a:ext cx="6334125" cy="4152900"/>
          </a:xfrm>
          <a:prstGeom prst="rect">
            <a:avLst/>
          </a:prstGeom>
        </p:spPr>
      </p:pic>
      <p:pic>
        <p:nvPicPr>
          <p:cNvPr id="16" name="Picture 15" descr="A picture containing ground, outdoor, person, transport&#10;&#10;Description automatically generated">
            <a:extLst>
              <a:ext uri="{FF2B5EF4-FFF2-40B4-BE49-F238E27FC236}">
                <a16:creationId xmlns:a16="http://schemas.microsoft.com/office/drawing/2014/main" id="{8DE453EE-FAD0-4DE6-A425-62F42E789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695" y="919355"/>
            <a:ext cx="6822059" cy="4042433"/>
          </a:xfrm>
          <a:prstGeom prst="rect">
            <a:avLst/>
          </a:prstGeom>
        </p:spPr>
      </p:pic>
      <p:pic>
        <p:nvPicPr>
          <p:cNvPr id="18" name="Picture 17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58C5F2BB-2FE6-4C12-807C-C412260A6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227" y="829230"/>
            <a:ext cx="5537200" cy="4152900"/>
          </a:xfrm>
          <a:prstGeom prst="rect">
            <a:avLst/>
          </a:prstGeom>
        </p:spPr>
      </p:pic>
      <p:pic>
        <p:nvPicPr>
          <p:cNvPr id="20" name="Picture 19" descr="A person in a suit standing at a table in front of a crowd&#10;&#10;Description automatically generated with medium confidence">
            <a:extLst>
              <a:ext uri="{FF2B5EF4-FFF2-40B4-BE49-F238E27FC236}">
                <a16:creationId xmlns:a16="http://schemas.microsoft.com/office/drawing/2014/main" id="{3FC4A5F5-E2FD-4839-8568-3F499F0984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241" y="829230"/>
            <a:ext cx="5498550" cy="41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1434537-7ABF-4426-B525-F184F2CF5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9481" y="1537137"/>
            <a:ext cx="7191244" cy="3066887"/>
          </a:xfrm>
        </p:spPr>
        <p:txBody>
          <a:bodyPr/>
          <a:lstStyle/>
          <a:p>
            <a:pPr algn="just"/>
            <a:r>
              <a:rPr lang="en-US" sz="3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phấn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chấn</a:t>
            </a:r>
            <a:r>
              <a:rPr lang="en-US" sz="3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US" sz="3000" i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xuyên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clip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phim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,...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hay,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lành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C0ADF23-4794-4B32-8F42-E4CEE6F055D8}"/>
              </a:ext>
            </a:extLst>
          </p:cNvPr>
          <p:cNvSpPr/>
          <p:nvPr/>
        </p:nvSpPr>
        <p:spPr>
          <a:xfrm>
            <a:off x="648274" y="1458310"/>
            <a:ext cx="693683" cy="504496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5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5"/>
          <p:cNvSpPr/>
          <p:nvPr/>
        </p:nvSpPr>
        <p:spPr>
          <a:xfrm flipH="1">
            <a:off x="3948656" y="5275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" name="Google Shape;666;p35"/>
          <p:cNvGrpSpPr/>
          <p:nvPr/>
        </p:nvGrpSpPr>
        <p:grpSpPr>
          <a:xfrm>
            <a:off x="731520" y="82296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3310297" y="2213006"/>
            <a:ext cx="5880551" cy="19761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 VỤ 8:</a:t>
            </a:r>
            <a:b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" sz="4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SÁNG TẠO </a:t>
            </a:r>
            <a:br>
              <a:rPr lang="en" sz="4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" sz="4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CHIẾC LỌ THẦN KỲ</a:t>
            </a:r>
            <a:endParaRPr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0" y="3202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4" y="227552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0" y="42600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4" y="146486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1" y="146486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353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4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0" name="Google Shape;1210;p4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211" name="Google Shape;1211;p4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40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" name="Picture 4" descr="A picture containing colorful&#10;&#10;Description automatically generated">
            <a:extLst>
              <a:ext uri="{FF2B5EF4-FFF2-40B4-BE49-F238E27FC236}">
                <a16:creationId xmlns:a16="http://schemas.microsoft.com/office/drawing/2014/main" id="{C51ADF97-C3A3-441C-94B4-851DDC0E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19" y="710383"/>
            <a:ext cx="6328801" cy="4222497"/>
          </a:xfrm>
          <a:prstGeom prst="rect">
            <a:avLst/>
          </a:prstGeom>
        </p:spPr>
      </p:pic>
      <p:sp>
        <p:nvSpPr>
          <p:cNvPr id="1204" name="Google Shape;1204;p40"/>
          <p:cNvSpPr txBox="1">
            <a:spLocks noGrp="1"/>
          </p:cNvSpPr>
          <p:nvPr>
            <p:ph type="title"/>
          </p:nvPr>
        </p:nvSpPr>
        <p:spPr>
          <a:xfrm>
            <a:off x="858198" y="13768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lọ thần kỳ của em có bao nhiêu tờ giấy?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477</Words>
  <PresentationFormat>On-screen Show (16:9)</PresentationFormat>
  <Paragraphs>42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Nanum Pen Script</vt:lpstr>
      <vt:lpstr>Tahoma</vt:lpstr>
      <vt:lpstr>Times New Roman</vt:lpstr>
      <vt:lpstr>Calibri</vt:lpstr>
      <vt:lpstr>Nunito</vt:lpstr>
      <vt:lpstr>World Environment Day by Slidesgo</vt:lpstr>
      <vt:lpstr>NHIỆM VỤ 7: SUY NGHĨ  TÍCH CỰC ĐỂ KIỂM SOÁT CẢM XÚC</vt:lpstr>
      <vt:lpstr>PowerPoint Presentation</vt:lpstr>
      <vt:lpstr>SUY NGHĨ</vt:lpstr>
      <vt:lpstr>PowerPoint Presentation</vt:lpstr>
      <vt:lpstr>PowerPoint Presentation</vt:lpstr>
      <vt:lpstr>Em có cảm xúc gì sau khi các hình ảnh sau?</vt:lpstr>
      <vt:lpstr>PowerPoint Presentation</vt:lpstr>
      <vt:lpstr>NHIỆM VỤ 8: SÁNG TẠO  CHIẾC LỌ THẦN KỲ</vt:lpstr>
      <vt:lpstr>Chiếc lọ thần kỳ của em có bao nhiêu tờ giấy?</vt:lpstr>
      <vt:lpstr>PowerPoint Presentation</vt:lpstr>
      <vt:lpstr>PowerPoint Presentation</vt:lpstr>
      <vt:lpstr>NHIỆM VỤ 9: CHIẾN THẮNG BẢN THÂN</vt:lpstr>
      <vt:lpstr>Hoạt động: Xử lý tình huống</vt:lpstr>
      <vt:lpstr>Thảo luận theo nhóm để xử lý tình huống sau:</vt:lpstr>
      <vt:lpstr>PowerPoint Presentation</vt:lpstr>
      <vt:lpstr>Thảo luận theo nhóm để xử lý tình huống sau: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2021-08-15T09:57:11Z</dcterms:modified>
</cp:coreProperties>
</file>