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6" r:id="rId2"/>
    <p:sldId id="261" r:id="rId3"/>
    <p:sldId id="275" r:id="rId4"/>
    <p:sldId id="279" r:id="rId5"/>
    <p:sldId id="281" r:id="rId6"/>
    <p:sldId id="277" r:id="rId7"/>
    <p:sldId id="268"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mbria Math" panose="02040503050406030204" pitchFamily="18" charset="0"/>
      <p:regular r:id="rId14"/>
    </p:embeddedFont>
    <p:embeddedFont>
      <p:font typeface="Gill Sans MT" panose="020B0502020104020203"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3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7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71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10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95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0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351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379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43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397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367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0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5.png"/><Relationship Id="rId46"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13" name="Picture 13"/>
          <p:cNvPicPr>
            <a:picLocks noChangeAspect="1"/>
          </p:cNvPicPr>
          <p:nvPr/>
        </p:nvPicPr>
        <p:blipFill>
          <a:blip r:embed="rId4"/>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a:ln>
                <a:noFill/>
              </a:ln>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14:window dir="ver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a:solidFill>
                  <a:srgbClr val="171717"/>
                </a:solidFill>
                <a:latin typeface="Arial" panose="020B0604020202020204" pitchFamily="34" charset="0"/>
                <a:cs typeface="Arial" panose="020B0604020202020204" pitchFamily="34" charset="0"/>
              </a:rPr>
              <a:t>BÀI TẬP </a:t>
            </a:r>
            <a:endParaRPr lang="vi-VN" sz="75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a:solidFill>
                  <a:srgbClr val="171717"/>
                </a:solidFill>
                <a:latin typeface="Arial" panose="020B0604020202020204" pitchFamily="34" charset="0"/>
                <a:cs typeface="Arial" panose="020B0604020202020204" pitchFamily="34" charset="0"/>
              </a:rPr>
              <a:t>CUỐI CHƯƠNG VI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6.34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6.36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Hệ 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488812" y="7605885"/>
            <a:ext cx="4456085" cy="4318351"/>
          </a:xfrm>
          <a:prstGeom prst="rect">
            <a:avLst/>
          </a:prstGeom>
        </p:spPr>
      </p:pic>
    </p:spTree>
    <p:extLst>
      <p:ext uri="{BB962C8B-B14F-4D97-AF65-F5344CB8AC3E}">
        <p14:creationId xmlns:p14="http://schemas.microsoft.com/office/powerpoint/2010/main" val="261493447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370</TotalTime>
  <Words>299</Words>
  <PresentationFormat>Custom</PresentationFormat>
  <Paragraphs>34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Cambria Math</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2022-11-28T06:48:03Z</dcterms:modified>
  <dc:identifier>DAFI0KCJPXI</dc:identifier>
</cp:coreProperties>
</file>