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edoka One" panose="02000000000000000000" pitchFamily="2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893</Words>
  <PresentationFormat>Trình chiếu Trên màn hình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Arial</vt:lpstr>
      <vt:lpstr>Wingdings</vt:lpstr>
      <vt:lpstr>Cambria Math</vt:lpstr>
      <vt:lpstr>Calibri</vt:lpstr>
      <vt:lpstr>Times New Roman</vt:lpstr>
      <vt:lpstr>Fredoka One</vt:lpstr>
      <vt:lpstr>Nunito</vt:lpstr>
      <vt:lpstr>Red and Pink Cute Illustrative Scrapbook Influencer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2022-08-06T03:44:00Z</dcterms:modified>
</cp:coreProperties>
</file>