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95" r:id="rId2"/>
    <p:sldId id="286" r:id="rId3"/>
    <p:sldId id="279" r:id="rId4"/>
    <p:sldId id="256" r:id="rId5"/>
    <p:sldId id="285" r:id="rId6"/>
    <p:sldId id="280" r:id="rId7"/>
    <p:sldId id="258" r:id="rId8"/>
    <p:sldId id="287" r:id="rId9"/>
    <p:sldId id="288" r:id="rId10"/>
    <p:sldId id="290" r:id="rId11"/>
    <p:sldId id="291" r:id="rId12"/>
    <p:sldId id="289" r:id="rId13"/>
    <p:sldId id="281" r:id="rId14"/>
    <p:sldId id="282" r:id="rId15"/>
    <p:sldId id="283" r:id="rId16"/>
    <p:sldId id="297" r:id="rId17"/>
    <p:sldId id="284" r:id="rId18"/>
    <p:sldId id="293" r:id="rId19"/>
    <p:sldId id="294" r:id="rId20"/>
    <p:sldId id="296" r:id="rId21"/>
    <p:sldId id="298" r:id="rId22"/>
    <p:sldId id="273" r:id="rId23"/>
  </p:sldIdLst>
  <p:sldSz cx="12192000" cy="6858000"/>
  <p:notesSz cx="6858000" cy="9144000"/>
  <p:embeddedFontLst>
    <p:embeddedFont>
      <p:font typeface="Abril Fatface" panose="020B0604020202020204" charset="0"/>
      <p:regular r:id="rId25"/>
    </p:embeddedFont>
    <p:embeddedFont>
      <p:font typeface="Barlow Condensed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andlee" panose="020B0604020202020204" charset="0"/>
      <p:regular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7CC428-0984-414A-AB87-25B4B3F4D670}" v="188" dt="2021-07-23T10:03:52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Kiểu Sá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Quỳnh" userId="eedcdeaea590bcdb" providerId="LiveId" clId="{9120E905-3E66-4E82-83F4-7F247C91C76E}"/>
    <pc:docChg chg="undo custSel addSld delSld modSld sldOrd">
      <pc:chgData name="Như Quỳnh" userId="eedcdeaea590bcdb" providerId="LiveId" clId="{9120E905-3E66-4E82-83F4-7F247C91C76E}" dt="2021-07-19T08:34:06.376" v="1803" actId="1076"/>
      <pc:docMkLst>
        <pc:docMk/>
      </pc:docMkLst>
      <pc:sldChg chg="addSp modSp mod modTransition">
        <pc:chgData name="Như Quỳnh" userId="eedcdeaea590bcdb" providerId="LiveId" clId="{9120E905-3E66-4E82-83F4-7F247C91C76E}" dt="2021-07-19T08:34:06.376" v="1803" actId="1076"/>
        <pc:sldMkLst>
          <pc:docMk/>
          <pc:sldMk cId="0" sldId="256"/>
        </pc:sldMkLst>
        <pc:picChg chg="add mod">
          <ac:chgData name="Như Quỳnh" userId="eedcdeaea590bcdb" providerId="LiveId" clId="{9120E905-3E66-4E82-83F4-7F247C91C76E}" dt="2021-07-18T01:50:20.647" v="1002" actId="1076"/>
          <ac:picMkLst>
            <pc:docMk/>
            <pc:sldMk cId="0" sldId="256"/>
            <ac:picMk id="5" creationId="{4C5FDA73-7F00-45D1-BFFC-92DDEB1461A2}"/>
          </ac:picMkLst>
        </pc:picChg>
        <pc:picChg chg="add mod">
          <ac:chgData name="Như Quỳnh" userId="eedcdeaea590bcdb" providerId="LiveId" clId="{9120E905-3E66-4E82-83F4-7F247C91C76E}" dt="2021-07-19T08:34:06.376" v="1803" actId="1076"/>
          <ac:picMkLst>
            <pc:docMk/>
            <pc:sldMk cId="0" sldId="256"/>
            <ac:picMk id="7" creationId="{41F810B5-DC34-408A-8936-8FCB9139984C}"/>
          </ac:picMkLst>
        </pc:picChg>
        <pc:picChg chg="mod">
          <ac:chgData name="Như Quỳnh" userId="eedcdeaea590bcdb" providerId="LiveId" clId="{9120E905-3E66-4E82-83F4-7F247C91C76E}" dt="2021-07-18T01:36:59.100" v="931" actId="1036"/>
          <ac:picMkLst>
            <pc:docMk/>
            <pc:sldMk cId="0" sldId="256"/>
            <ac:picMk id="8" creationId="{71A4101B-3AF7-4E57-9109-37A12B5C44D7}"/>
          </ac:picMkLst>
        </pc:picChg>
        <pc:picChg chg="add mod">
          <ac:chgData name="Như Quỳnh" userId="eedcdeaea590bcdb" providerId="LiveId" clId="{9120E905-3E66-4E82-83F4-7F247C91C76E}" dt="2021-07-18T01:51:17.975" v="1011" actId="1076"/>
          <ac:picMkLst>
            <pc:docMk/>
            <pc:sldMk cId="0" sldId="256"/>
            <ac:picMk id="10" creationId="{179E4E91-E18D-419A-A988-94BDDA96407D}"/>
          </ac:picMkLst>
        </pc:picChg>
        <pc:picChg chg="add mod">
          <ac:chgData name="Như Quỳnh" userId="eedcdeaea590bcdb" providerId="LiveId" clId="{9120E905-3E66-4E82-83F4-7F247C91C76E}" dt="2021-07-18T01:51:09.698" v="1010" actId="1076"/>
          <ac:picMkLst>
            <pc:docMk/>
            <pc:sldMk cId="0" sldId="256"/>
            <ac:picMk id="12" creationId="{4EF59FB2-A86A-4230-BF0D-20503B2948E5}"/>
          </ac:picMkLst>
        </pc:picChg>
      </pc:sldChg>
      <pc:sldChg chg="del">
        <pc:chgData name="Như Quỳnh" userId="eedcdeaea590bcdb" providerId="LiveId" clId="{9120E905-3E66-4E82-83F4-7F247C91C76E}" dt="2021-07-18T13:08:35.008" v="1336" actId="47"/>
        <pc:sldMkLst>
          <pc:docMk/>
          <pc:sldMk cId="0" sldId="257"/>
        </pc:sldMkLst>
      </pc:sldChg>
      <pc:sldChg chg="addSp delSp modSp mod modTransition modAnim">
        <pc:chgData name="Như Quỳnh" userId="eedcdeaea590bcdb" providerId="LiveId" clId="{9120E905-3E66-4E82-83F4-7F247C91C76E}" dt="2021-07-18T01:56:44.164" v="1012"/>
        <pc:sldMkLst>
          <pc:docMk/>
          <pc:sldMk cId="0" sldId="258"/>
        </pc:sldMkLst>
        <pc:spChg chg="add del mod">
          <ac:chgData name="Như Quỳnh" userId="eedcdeaea590bcdb" providerId="LiveId" clId="{9120E905-3E66-4E82-83F4-7F247C91C76E}" dt="2021-07-13T06:45:40.399" v="221" actId="478"/>
          <ac:spMkLst>
            <pc:docMk/>
            <pc:sldMk cId="0" sldId="258"/>
            <ac:spMk id="3" creationId="{3A90CF21-B2EE-49DD-B473-38CEDCA4E14C}"/>
          </ac:spMkLst>
        </pc:spChg>
        <pc:spChg chg="add mod">
          <ac:chgData name="Như Quỳnh" userId="eedcdeaea590bcdb" providerId="LiveId" clId="{9120E905-3E66-4E82-83F4-7F247C91C76E}" dt="2021-07-13T06:50:04.069" v="342" actId="122"/>
          <ac:spMkLst>
            <pc:docMk/>
            <pc:sldMk cId="0" sldId="258"/>
            <ac:spMk id="4" creationId="{C753D1B4-4F06-432A-A9A7-B4E0AE5A0DFC}"/>
          </ac:spMkLst>
        </pc:spChg>
        <pc:spChg chg="del">
          <ac:chgData name="Như Quỳnh" userId="eedcdeaea590bcdb" providerId="LiveId" clId="{9120E905-3E66-4E82-83F4-7F247C91C76E}" dt="2021-07-13T06:45:37.843" v="220" actId="478"/>
          <ac:spMkLst>
            <pc:docMk/>
            <pc:sldMk cId="0" sldId="258"/>
            <ac:spMk id="205" creationId="{00000000-0000-0000-0000-000000000000}"/>
          </ac:spMkLst>
        </pc:spChg>
        <pc:spChg chg="mod">
          <ac:chgData name="Như Quỳnh" userId="eedcdeaea590bcdb" providerId="LiveId" clId="{9120E905-3E66-4E82-83F4-7F247C91C76E}" dt="2021-07-13T06:45:50.871" v="223" actId="1036"/>
          <ac:spMkLst>
            <pc:docMk/>
            <pc:sldMk cId="0" sldId="258"/>
            <ac:spMk id="206" creationId="{00000000-0000-0000-0000-000000000000}"/>
          </ac:spMkLst>
        </pc:spChg>
        <pc:picChg chg="add mod">
          <ac:chgData name="Như Quỳnh" userId="eedcdeaea590bcdb" providerId="LiveId" clId="{9120E905-3E66-4E82-83F4-7F247C91C76E}" dt="2021-07-13T06:48:32.720" v="317" actId="14100"/>
          <ac:picMkLst>
            <pc:docMk/>
            <pc:sldMk cId="0" sldId="258"/>
            <ac:picMk id="6" creationId="{9C282C07-F8B2-4199-B039-D33A97789482}"/>
          </ac:picMkLst>
        </pc:picChg>
      </pc:sldChg>
      <pc:sldChg chg="del">
        <pc:chgData name="Như Quỳnh" userId="eedcdeaea590bcdb" providerId="LiveId" clId="{9120E905-3E66-4E82-83F4-7F247C91C76E}" dt="2021-07-18T13:08:34.423" v="1335" actId="47"/>
        <pc:sldMkLst>
          <pc:docMk/>
          <pc:sldMk cId="0" sldId="259"/>
        </pc:sldMkLst>
      </pc:sldChg>
      <pc:sldChg chg="del">
        <pc:chgData name="Như Quỳnh" userId="eedcdeaea590bcdb" providerId="LiveId" clId="{9120E905-3E66-4E82-83F4-7F247C91C76E}" dt="2021-07-18T13:08:34.093" v="1334" actId="47"/>
        <pc:sldMkLst>
          <pc:docMk/>
          <pc:sldMk cId="0" sldId="260"/>
        </pc:sldMkLst>
      </pc:sldChg>
      <pc:sldChg chg="del">
        <pc:chgData name="Như Quỳnh" userId="eedcdeaea590bcdb" providerId="LiveId" clId="{9120E905-3E66-4E82-83F4-7F247C91C76E}" dt="2021-07-18T13:08:33.484" v="1333" actId="47"/>
        <pc:sldMkLst>
          <pc:docMk/>
          <pc:sldMk cId="0" sldId="261"/>
        </pc:sldMkLst>
      </pc:sldChg>
      <pc:sldChg chg="modSp mod ord modNotes">
        <pc:chgData name="Như Quỳnh" userId="eedcdeaea590bcdb" providerId="LiveId" clId="{9120E905-3E66-4E82-83F4-7F247C91C76E}" dt="2021-07-18T10:39:30.792" v="1197" actId="404"/>
        <pc:sldMkLst>
          <pc:docMk/>
          <pc:sldMk cId="0" sldId="262"/>
        </pc:sldMkLst>
        <pc:spChg chg="mod">
          <ac:chgData name="Như Quỳnh" userId="eedcdeaea590bcdb" providerId="LiveId" clId="{9120E905-3E66-4E82-83F4-7F247C91C76E}" dt="2021-07-18T10:39:30.792" v="1197" actId="404"/>
          <ac:spMkLst>
            <pc:docMk/>
            <pc:sldMk cId="0" sldId="262"/>
            <ac:spMk id="227" creationId="{00000000-0000-0000-0000-000000000000}"/>
          </ac:spMkLst>
        </pc:spChg>
      </pc:sldChg>
      <pc:sldChg chg="del">
        <pc:chgData name="Như Quỳnh" userId="eedcdeaea590bcdb" providerId="LiveId" clId="{9120E905-3E66-4E82-83F4-7F247C91C76E}" dt="2021-07-18T13:08:33.184" v="1332" actId="47"/>
        <pc:sldMkLst>
          <pc:docMk/>
          <pc:sldMk cId="0" sldId="263"/>
        </pc:sldMkLst>
      </pc:sldChg>
      <pc:sldChg chg="del">
        <pc:chgData name="Như Quỳnh" userId="eedcdeaea590bcdb" providerId="LiveId" clId="{9120E905-3E66-4E82-83F4-7F247C91C76E}" dt="2021-07-18T13:08:32.915" v="1331" actId="47"/>
        <pc:sldMkLst>
          <pc:docMk/>
          <pc:sldMk cId="0" sldId="264"/>
        </pc:sldMkLst>
      </pc:sldChg>
      <pc:sldChg chg="del">
        <pc:chgData name="Như Quỳnh" userId="eedcdeaea590bcdb" providerId="LiveId" clId="{9120E905-3E66-4E82-83F4-7F247C91C76E}" dt="2021-07-18T13:08:32.309" v="1330" actId="47"/>
        <pc:sldMkLst>
          <pc:docMk/>
          <pc:sldMk cId="0" sldId="265"/>
        </pc:sldMkLst>
      </pc:sldChg>
      <pc:sldChg chg="del">
        <pc:chgData name="Như Quỳnh" userId="eedcdeaea590bcdb" providerId="LiveId" clId="{9120E905-3E66-4E82-83F4-7F247C91C76E}" dt="2021-07-18T13:08:31.780" v="1329" actId="47"/>
        <pc:sldMkLst>
          <pc:docMk/>
          <pc:sldMk cId="0" sldId="266"/>
        </pc:sldMkLst>
      </pc:sldChg>
      <pc:sldChg chg="del">
        <pc:chgData name="Như Quỳnh" userId="eedcdeaea590bcdb" providerId="LiveId" clId="{9120E905-3E66-4E82-83F4-7F247C91C76E}" dt="2021-07-18T13:08:31.371" v="1328" actId="47"/>
        <pc:sldMkLst>
          <pc:docMk/>
          <pc:sldMk cId="0" sldId="267"/>
        </pc:sldMkLst>
      </pc:sldChg>
      <pc:sldChg chg="del">
        <pc:chgData name="Như Quỳnh" userId="eedcdeaea590bcdb" providerId="LiveId" clId="{9120E905-3E66-4E82-83F4-7F247C91C76E}" dt="2021-07-18T13:08:30.916" v="1327" actId="47"/>
        <pc:sldMkLst>
          <pc:docMk/>
          <pc:sldMk cId="0" sldId="268"/>
        </pc:sldMkLst>
      </pc:sldChg>
      <pc:sldChg chg="del">
        <pc:chgData name="Như Quỳnh" userId="eedcdeaea590bcdb" providerId="LiveId" clId="{9120E905-3E66-4E82-83F4-7F247C91C76E}" dt="2021-07-18T13:08:30.599" v="1326" actId="47"/>
        <pc:sldMkLst>
          <pc:docMk/>
          <pc:sldMk cId="0" sldId="269"/>
        </pc:sldMkLst>
      </pc:sldChg>
      <pc:sldChg chg="del">
        <pc:chgData name="Như Quỳnh" userId="eedcdeaea590bcdb" providerId="LiveId" clId="{9120E905-3E66-4E82-83F4-7F247C91C76E}" dt="2021-07-18T13:08:30.318" v="1325" actId="47"/>
        <pc:sldMkLst>
          <pc:docMk/>
          <pc:sldMk cId="0" sldId="270"/>
        </pc:sldMkLst>
      </pc:sldChg>
      <pc:sldChg chg="del">
        <pc:chgData name="Như Quỳnh" userId="eedcdeaea590bcdb" providerId="LiveId" clId="{9120E905-3E66-4E82-83F4-7F247C91C76E}" dt="2021-07-18T13:08:30.099" v="1324" actId="47"/>
        <pc:sldMkLst>
          <pc:docMk/>
          <pc:sldMk cId="0" sldId="271"/>
        </pc:sldMkLst>
      </pc:sldChg>
      <pc:sldChg chg="del">
        <pc:chgData name="Như Quỳnh" userId="eedcdeaea590bcdb" providerId="LiveId" clId="{9120E905-3E66-4E82-83F4-7F247C91C76E}" dt="2021-07-18T13:08:29.802" v="1323" actId="47"/>
        <pc:sldMkLst>
          <pc:docMk/>
          <pc:sldMk cId="0" sldId="272"/>
        </pc:sldMkLst>
      </pc:sldChg>
      <pc:sldChg chg="ord modNotes">
        <pc:chgData name="Như Quỳnh" userId="eedcdeaea590bcdb" providerId="LiveId" clId="{9120E905-3E66-4E82-83F4-7F247C91C76E}" dt="2021-07-18T01:48:38.714" v="998"/>
        <pc:sldMkLst>
          <pc:docMk/>
          <pc:sldMk cId="0" sldId="273"/>
        </pc:sldMkLst>
      </pc:sldChg>
      <pc:sldChg chg="del">
        <pc:chgData name="Như Quỳnh" userId="eedcdeaea590bcdb" providerId="LiveId" clId="{9120E905-3E66-4E82-83F4-7F247C91C76E}" dt="2021-07-18T13:08:29.432" v="1322" actId="47"/>
        <pc:sldMkLst>
          <pc:docMk/>
          <pc:sldMk cId="0" sldId="274"/>
        </pc:sldMkLst>
      </pc:sldChg>
      <pc:sldChg chg="del">
        <pc:chgData name="Như Quỳnh" userId="eedcdeaea590bcdb" providerId="LiveId" clId="{9120E905-3E66-4E82-83F4-7F247C91C76E}" dt="2021-07-18T13:08:29.172" v="1321" actId="47"/>
        <pc:sldMkLst>
          <pc:docMk/>
          <pc:sldMk cId="0" sldId="275"/>
        </pc:sldMkLst>
      </pc:sldChg>
      <pc:sldChg chg="del">
        <pc:chgData name="Như Quỳnh" userId="eedcdeaea590bcdb" providerId="LiveId" clId="{9120E905-3E66-4E82-83F4-7F247C91C76E}" dt="2021-07-18T13:08:28.593" v="1320" actId="47"/>
        <pc:sldMkLst>
          <pc:docMk/>
          <pc:sldMk cId="0" sldId="276"/>
        </pc:sldMkLst>
      </pc:sldChg>
      <pc:sldChg chg="del">
        <pc:chgData name="Như Quỳnh" userId="eedcdeaea590bcdb" providerId="LiveId" clId="{9120E905-3E66-4E82-83F4-7F247C91C76E}" dt="2021-07-18T13:08:35.530" v="1337" actId="47"/>
        <pc:sldMkLst>
          <pc:docMk/>
          <pc:sldMk cId="4269779602" sldId="278"/>
        </pc:sldMkLst>
      </pc:sldChg>
      <pc:sldChg chg="addSp modSp mod modTransition modAnim">
        <pc:chgData name="Như Quỳnh" userId="eedcdeaea590bcdb" providerId="LiveId" clId="{9120E905-3E66-4E82-83F4-7F247C91C76E}" dt="2021-07-18T01:35:14.440" v="921"/>
        <pc:sldMkLst>
          <pc:docMk/>
          <pc:sldMk cId="1143443252" sldId="279"/>
        </pc:sldMkLst>
        <pc:spChg chg="add mod">
          <ac:chgData name="Như Quỳnh" userId="eedcdeaea590bcdb" providerId="LiveId" clId="{9120E905-3E66-4E82-83F4-7F247C91C76E}" dt="2021-07-13T06:43:04.830" v="198" actId="1076"/>
          <ac:spMkLst>
            <pc:docMk/>
            <pc:sldMk cId="1143443252" sldId="279"/>
            <ac:spMk id="3" creationId="{634F10D7-09D3-4A4D-A797-52BEE90144F1}"/>
          </ac:spMkLst>
        </pc:spChg>
      </pc:sldChg>
      <pc:sldChg chg="addSp delSp modSp mod modAnim">
        <pc:chgData name="Như Quỳnh" userId="eedcdeaea590bcdb" providerId="LiveId" clId="{9120E905-3E66-4E82-83F4-7F247C91C76E}" dt="2021-07-19T07:19:51.150" v="1765"/>
        <pc:sldMkLst>
          <pc:docMk/>
          <pc:sldMk cId="2944890611" sldId="280"/>
        </pc:sldMkLst>
        <pc:spChg chg="mod">
          <ac:chgData name="Như Quỳnh" userId="eedcdeaea590bcdb" providerId="LiveId" clId="{9120E905-3E66-4E82-83F4-7F247C91C76E}" dt="2021-07-18T01:38:15.114" v="934" actId="403"/>
          <ac:spMkLst>
            <pc:docMk/>
            <pc:sldMk cId="2944890611" sldId="280"/>
            <ac:spMk id="3" creationId="{2F0C39C0-82F9-48F4-BDC3-3C911ADBDFAE}"/>
          </ac:spMkLst>
        </pc:spChg>
        <pc:spChg chg="mod">
          <ac:chgData name="Như Quỳnh" userId="eedcdeaea590bcdb" providerId="LiveId" clId="{9120E905-3E66-4E82-83F4-7F247C91C76E}" dt="2021-07-19T07:10:14.047" v="1737" actId="20577"/>
          <ac:spMkLst>
            <pc:docMk/>
            <pc:sldMk cId="2944890611" sldId="280"/>
            <ac:spMk id="11" creationId="{7D801A4F-6429-4B05-BA0D-19DFFD4376AB}"/>
          </ac:spMkLst>
        </pc:spChg>
        <pc:picChg chg="add del mod">
          <ac:chgData name="Như Quỳnh" userId="eedcdeaea590bcdb" providerId="LiveId" clId="{9120E905-3E66-4E82-83F4-7F247C91C76E}" dt="2021-07-19T07:15:32.710" v="1751" actId="478"/>
          <ac:picMkLst>
            <pc:docMk/>
            <pc:sldMk cId="2944890611" sldId="280"/>
            <ac:picMk id="7" creationId="{B041ED70-E3E9-4AED-AE8E-F01ACBE42284}"/>
          </ac:picMkLst>
        </pc:picChg>
        <pc:picChg chg="add del mod">
          <ac:chgData name="Như Quỳnh" userId="eedcdeaea590bcdb" providerId="LiveId" clId="{9120E905-3E66-4E82-83F4-7F247C91C76E}" dt="2021-07-19T07:17:34.642" v="1759" actId="478"/>
          <ac:picMkLst>
            <pc:docMk/>
            <pc:sldMk cId="2944890611" sldId="280"/>
            <ac:picMk id="8" creationId="{DFF2C242-EB8A-45AA-B401-93017749E4FE}"/>
          </ac:picMkLst>
        </pc:picChg>
        <pc:picChg chg="add mod">
          <ac:chgData name="Như Quỳnh" userId="eedcdeaea590bcdb" providerId="LiveId" clId="{9120E905-3E66-4E82-83F4-7F247C91C76E}" dt="2021-07-19T07:19:47.763" v="1764" actId="1076"/>
          <ac:picMkLst>
            <pc:docMk/>
            <pc:sldMk cId="2944890611" sldId="280"/>
            <ac:picMk id="9" creationId="{DE0A5E3E-E4B3-4E21-9C48-6C8E8E606D26}"/>
          </ac:picMkLst>
        </pc:picChg>
      </pc:sldChg>
      <pc:sldChg chg="addSp modSp mod modAnim">
        <pc:chgData name="Như Quỳnh" userId="eedcdeaea590bcdb" providerId="LiveId" clId="{9120E905-3E66-4E82-83F4-7F247C91C76E}" dt="2021-07-18T13:27:48.300" v="1415"/>
        <pc:sldMkLst>
          <pc:docMk/>
          <pc:sldMk cId="3963734860" sldId="281"/>
        </pc:sldMkLst>
        <pc:spChg chg="add mod">
          <ac:chgData name="Như Quỳnh" userId="eedcdeaea590bcdb" providerId="LiveId" clId="{9120E905-3E66-4E82-83F4-7F247C91C76E}" dt="2021-07-18T12:41:13.760" v="1288" actId="1036"/>
          <ac:spMkLst>
            <pc:docMk/>
            <pc:sldMk cId="3963734860" sldId="281"/>
            <ac:spMk id="2" creationId="{C90FDB36-2CCA-42DD-B414-896D138937A5}"/>
          </ac:spMkLst>
        </pc:spChg>
        <pc:spChg chg="add mod">
          <ac:chgData name="Như Quỳnh" userId="eedcdeaea590bcdb" providerId="LiveId" clId="{9120E905-3E66-4E82-83F4-7F247C91C76E}" dt="2021-07-18T13:14:40.975" v="1407" actId="1582"/>
          <ac:spMkLst>
            <pc:docMk/>
            <pc:sldMk cId="3963734860" sldId="281"/>
            <ac:spMk id="3" creationId="{813C5512-28C1-4D42-B997-495DA40D36B8}"/>
          </ac:spMkLst>
        </pc:spChg>
        <pc:spChg chg="mod">
          <ac:chgData name="Như Quỳnh" userId="eedcdeaea590bcdb" providerId="LiveId" clId="{9120E905-3E66-4E82-83F4-7F247C91C76E}" dt="2021-07-18T12:41:20.257" v="1289" actId="1076"/>
          <ac:spMkLst>
            <pc:docMk/>
            <pc:sldMk cId="3963734860" sldId="281"/>
            <ac:spMk id="17" creationId="{756FDAD7-DBF1-4EFA-9638-CD221C16D86C}"/>
          </ac:spMkLst>
        </pc:spChg>
        <pc:picChg chg="mod">
          <ac:chgData name="Như Quỳnh" userId="eedcdeaea590bcdb" providerId="LiveId" clId="{9120E905-3E66-4E82-83F4-7F247C91C76E}" dt="2021-07-18T13:10:41.967" v="1349" actId="1076"/>
          <ac:picMkLst>
            <pc:docMk/>
            <pc:sldMk cId="3963734860" sldId="281"/>
            <ac:picMk id="10" creationId="{3DAC1BA5-03F7-452B-AF09-728D3F20CFD0}"/>
          </ac:picMkLst>
        </pc:picChg>
        <pc:picChg chg="mod">
          <ac:chgData name="Như Quỳnh" userId="eedcdeaea590bcdb" providerId="LiveId" clId="{9120E905-3E66-4E82-83F4-7F247C91C76E}" dt="2021-07-18T13:10:27.936" v="1347" actId="1076"/>
          <ac:picMkLst>
            <pc:docMk/>
            <pc:sldMk cId="3963734860" sldId="281"/>
            <ac:picMk id="12" creationId="{8ED299F9-5BA1-48F6-A3F9-7D8DF83E5BBF}"/>
          </ac:picMkLst>
        </pc:picChg>
        <pc:picChg chg="mod">
          <ac:chgData name="Như Quỳnh" userId="eedcdeaea590bcdb" providerId="LiveId" clId="{9120E905-3E66-4E82-83F4-7F247C91C76E}" dt="2021-07-18T13:09:13.060" v="1338" actId="14100"/>
          <ac:picMkLst>
            <pc:docMk/>
            <pc:sldMk cId="3963734860" sldId="281"/>
            <ac:picMk id="15" creationId="{D62029C3-75D8-491D-975A-5A51537161D4}"/>
          </ac:picMkLst>
        </pc:picChg>
        <pc:picChg chg="mod">
          <ac:chgData name="Như Quỳnh" userId="eedcdeaea590bcdb" providerId="LiveId" clId="{9120E905-3E66-4E82-83F4-7F247C91C76E}" dt="2021-07-18T13:09:17.036" v="1339" actId="14100"/>
          <ac:picMkLst>
            <pc:docMk/>
            <pc:sldMk cId="3963734860" sldId="281"/>
            <ac:picMk id="20" creationId="{CB4543AA-DCCD-4126-94AA-F54DE5869314}"/>
          </ac:picMkLst>
        </pc:picChg>
        <pc:picChg chg="add mod">
          <ac:chgData name="Như Quỳnh" userId="eedcdeaea590bcdb" providerId="LiveId" clId="{9120E905-3E66-4E82-83F4-7F247C91C76E}" dt="2021-07-18T13:09:46.219" v="1342" actId="14100"/>
          <ac:picMkLst>
            <pc:docMk/>
            <pc:sldMk cId="3963734860" sldId="281"/>
            <ac:picMk id="1026" creationId="{AF62EEDA-7F76-4A5B-BC47-43C909732484}"/>
          </ac:picMkLst>
        </pc:picChg>
        <pc:picChg chg="add mod">
          <ac:chgData name="Như Quỳnh" userId="eedcdeaea590bcdb" providerId="LiveId" clId="{9120E905-3E66-4E82-83F4-7F247C91C76E}" dt="2021-07-18T13:10:06.526" v="1344" actId="1076"/>
          <ac:picMkLst>
            <pc:docMk/>
            <pc:sldMk cId="3963734860" sldId="281"/>
            <ac:picMk id="1028" creationId="{D18AC8A4-82CC-4939-B96E-6AAD5301A9FD}"/>
          </ac:picMkLst>
        </pc:picChg>
      </pc:sldChg>
      <pc:sldChg chg="addSp delSp modSp mod modAnim">
        <pc:chgData name="Như Quỳnh" userId="eedcdeaea590bcdb" providerId="LiveId" clId="{9120E905-3E66-4E82-83F4-7F247C91C76E}" dt="2021-07-18T13:29:00.549" v="1417"/>
        <pc:sldMkLst>
          <pc:docMk/>
          <pc:sldMk cId="3054982254" sldId="282"/>
        </pc:sldMkLst>
        <pc:spChg chg="add mod">
          <ac:chgData name="Như Quỳnh" userId="eedcdeaea590bcdb" providerId="LiveId" clId="{9120E905-3E66-4E82-83F4-7F247C91C76E}" dt="2021-07-14T01:12:50.232" v="603" actId="20577"/>
          <ac:spMkLst>
            <pc:docMk/>
            <pc:sldMk cId="3054982254" sldId="282"/>
            <ac:spMk id="6" creationId="{759D5403-92F2-4C03-8C31-3FC3E337F19C}"/>
          </ac:spMkLst>
        </pc:spChg>
        <pc:spChg chg="add mod">
          <ac:chgData name="Như Quỳnh" userId="eedcdeaea590bcdb" providerId="LiveId" clId="{9120E905-3E66-4E82-83F4-7F247C91C76E}" dt="2021-07-18T13:14:53.820" v="1409" actId="1076"/>
          <ac:spMkLst>
            <pc:docMk/>
            <pc:sldMk cId="3054982254" sldId="282"/>
            <ac:spMk id="11" creationId="{2D0BDC7B-E5F7-4A29-8DA7-8C12043AF47C}"/>
          </ac:spMkLst>
        </pc:spChg>
        <pc:spChg chg="mod">
          <ac:chgData name="Như Quỳnh" userId="eedcdeaea590bcdb" providerId="LiveId" clId="{9120E905-3E66-4E82-83F4-7F247C91C76E}" dt="2021-07-14T01:12:10.798" v="538" actId="14100"/>
          <ac:spMkLst>
            <pc:docMk/>
            <pc:sldMk cId="3054982254" sldId="282"/>
            <ac:spMk id="17" creationId="{756FDAD7-DBF1-4EFA-9638-CD221C16D86C}"/>
          </ac:spMkLst>
        </pc:spChg>
        <pc:picChg chg="mod">
          <ac:chgData name="Như Quỳnh" userId="eedcdeaea590bcdb" providerId="LiveId" clId="{9120E905-3E66-4E82-83F4-7F247C91C76E}" dt="2021-07-18T13:10:52.176" v="1350" actId="14100"/>
          <ac:picMkLst>
            <pc:docMk/>
            <pc:sldMk cId="3054982254" sldId="282"/>
            <ac:picMk id="1026" creationId="{CECB2EB4-3A63-4DE5-A0B9-537C8C555CA7}"/>
          </ac:picMkLst>
        </pc:picChg>
        <pc:picChg chg="mod">
          <ac:chgData name="Như Quỳnh" userId="eedcdeaea590bcdb" providerId="LiveId" clId="{9120E905-3E66-4E82-83F4-7F247C91C76E}" dt="2021-07-18T13:11:25.460" v="1366" actId="1036"/>
          <ac:picMkLst>
            <pc:docMk/>
            <pc:sldMk cId="3054982254" sldId="282"/>
            <ac:picMk id="1028" creationId="{4BE6CAE0-CB10-4309-AB8E-EDCD46CFD771}"/>
          </ac:picMkLst>
        </pc:picChg>
        <pc:picChg chg="add del">
          <ac:chgData name="Như Quỳnh" userId="eedcdeaea590bcdb" providerId="LiveId" clId="{9120E905-3E66-4E82-83F4-7F247C91C76E}" dt="2021-07-18T12:48:50.996" v="1300" actId="478"/>
          <ac:picMkLst>
            <pc:docMk/>
            <pc:sldMk cId="3054982254" sldId="282"/>
            <ac:picMk id="2050" creationId="{EC9551DF-58C3-4F68-9432-8D92EF8B453F}"/>
          </ac:picMkLst>
        </pc:picChg>
        <pc:picChg chg="add del mod">
          <ac:chgData name="Như Quỳnh" userId="eedcdeaea590bcdb" providerId="LiveId" clId="{9120E905-3E66-4E82-83F4-7F247C91C76E}" dt="2021-07-18T12:49:47.954" v="1312" actId="478"/>
          <ac:picMkLst>
            <pc:docMk/>
            <pc:sldMk cId="3054982254" sldId="282"/>
            <ac:picMk id="2052" creationId="{C4C08C36-FB16-46C5-9E03-8DF9353B2622}"/>
          </ac:picMkLst>
        </pc:picChg>
        <pc:picChg chg="add mod">
          <ac:chgData name="Như Quỳnh" userId="eedcdeaea590bcdb" providerId="LiveId" clId="{9120E905-3E66-4E82-83F4-7F247C91C76E}" dt="2021-07-18T13:11:09.708" v="1353" actId="1076"/>
          <ac:picMkLst>
            <pc:docMk/>
            <pc:sldMk cId="3054982254" sldId="282"/>
            <ac:picMk id="2054" creationId="{72BF67A7-B607-48A1-AE06-C80AF80DEBD1}"/>
          </ac:picMkLst>
        </pc:picChg>
        <pc:picChg chg="add mod">
          <ac:chgData name="Như Quỳnh" userId="eedcdeaea590bcdb" providerId="LiveId" clId="{9120E905-3E66-4E82-83F4-7F247C91C76E}" dt="2021-07-18T13:11:19.692" v="1355" actId="1076"/>
          <ac:picMkLst>
            <pc:docMk/>
            <pc:sldMk cId="3054982254" sldId="282"/>
            <ac:picMk id="2056" creationId="{29725B3E-2A2C-4784-9CBF-F049E79ED0C3}"/>
          </ac:picMkLst>
        </pc:picChg>
      </pc:sldChg>
      <pc:sldChg chg="addSp delSp modSp mod delAnim modAnim">
        <pc:chgData name="Như Quỳnh" userId="eedcdeaea590bcdb" providerId="LiveId" clId="{9120E905-3E66-4E82-83F4-7F247C91C76E}" dt="2021-07-18T13:31:03.789" v="1430" actId="478"/>
        <pc:sldMkLst>
          <pc:docMk/>
          <pc:sldMk cId="3278311092" sldId="283"/>
        </pc:sldMkLst>
        <pc:spChg chg="del mod">
          <ac:chgData name="Như Quỳnh" userId="eedcdeaea590bcdb" providerId="LiveId" clId="{9120E905-3E66-4E82-83F4-7F247C91C76E}" dt="2021-07-18T13:29:45.745" v="1421" actId="478"/>
          <ac:spMkLst>
            <pc:docMk/>
            <pc:sldMk cId="3278311092" sldId="283"/>
            <ac:spMk id="3" creationId="{2872B3A2-C6E7-4947-B47B-DFE2E3BFC192}"/>
          </ac:spMkLst>
        </pc:spChg>
        <pc:spChg chg="del mod">
          <ac:chgData name="Như Quỳnh" userId="eedcdeaea590bcdb" providerId="LiveId" clId="{9120E905-3E66-4E82-83F4-7F247C91C76E}" dt="2021-07-18T13:29:43.347" v="1420" actId="478"/>
          <ac:spMkLst>
            <pc:docMk/>
            <pc:sldMk cId="3278311092" sldId="283"/>
            <ac:spMk id="4" creationId="{8A3A8C28-380D-4AB3-B12A-92C8085D80E8}"/>
          </ac:spMkLst>
        </pc:spChg>
        <pc:spChg chg="add del mod">
          <ac:chgData name="Như Quỳnh" userId="eedcdeaea590bcdb" providerId="LiveId" clId="{9120E905-3E66-4E82-83F4-7F247C91C76E}" dt="2021-07-18T13:29:52.050" v="1424" actId="478"/>
          <ac:spMkLst>
            <pc:docMk/>
            <pc:sldMk cId="3278311092" sldId="283"/>
            <ac:spMk id="5" creationId="{02FD00DD-EEA2-4CB3-AC64-8C75C9419496}"/>
          </ac:spMkLst>
        </pc:spChg>
        <pc:spChg chg="add del mod">
          <ac:chgData name="Như Quỳnh" userId="eedcdeaea590bcdb" providerId="LiveId" clId="{9120E905-3E66-4E82-83F4-7F247C91C76E}" dt="2021-07-18T13:30:10.636" v="1425" actId="478"/>
          <ac:spMkLst>
            <pc:docMk/>
            <pc:sldMk cId="3278311092" sldId="283"/>
            <ac:spMk id="6" creationId="{4A7700F6-064E-45AE-BA2D-3B2EE92E74E8}"/>
          </ac:spMkLst>
        </pc:spChg>
        <pc:spChg chg="add del mod">
          <ac:chgData name="Như Quỳnh" userId="eedcdeaea590bcdb" providerId="LiveId" clId="{9120E905-3E66-4E82-83F4-7F247C91C76E}" dt="2021-07-18T13:31:03.789" v="1430" actId="478"/>
          <ac:spMkLst>
            <pc:docMk/>
            <pc:sldMk cId="3278311092" sldId="283"/>
            <ac:spMk id="9" creationId="{4B542DE7-C865-4519-B766-BB846A2FDF03}"/>
          </ac:spMkLst>
        </pc:spChg>
        <pc:spChg chg="add del mod">
          <ac:chgData name="Như Quỳnh" userId="eedcdeaea590bcdb" providerId="LiveId" clId="{9120E905-3E66-4E82-83F4-7F247C91C76E}" dt="2021-07-18T13:30:10.636" v="1425" actId="478"/>
          <ac:spMkLst>
            <pc:docMk/>
            <pc:sldMk cId="3278311092" sldId="283"/>
            <ac:spMk id="11" creationId="{09A6FD03-E883-4801-930C-BE026AC2EA79}"/>
          </ac:spMkLst>
        </pc:spChg>
        <pc:spChg chg="add del mod">
          <ac:chgData name="Như Quỳnh" userId="eedcdeaea590bcdb" providerId="LiveId" clId="{9120E905-3E66-4E82-83F4-7F247C91C76E}" dt="2021-07-18T13:30:10.636" v="1425" actId="478"/>
          <ac:spMkLst>
            <pc:docMk/>
            <pc:sldMk cId="3278311092" sldId="283"/>
            <ac:spMk id="15" creationId="{BD68B00A-B71A-4B10-9207-4C3C82F19ACA}"/>
          </ac:spMkLst>
        </pc:spChg>
        <pc:spChg chg="mod">
          <ac:chgData name="Như Quỳnh" userId="eedcdeaea590bcdb" providerId="LiveId" clId="{9120E905-3E66-4E82-83F4-7F247C91C76E}" dt="2021-07-14T01:58:27.711" v="621" actId="1076"/>
          <ac:spMkLst>
            <pc:docMk/>
            <pc:sldMk cId="3278311092" sldId="283"/>
            <ac:spMk id="17" creationId="{756FDAD7-DBF1-4EFA-9638-CD221C16D86C}"/>
          </ac:spMkLst>
        </pc:spChg>
        <pc:picChg chg="add del mod">
          <ac:chgData name="Như Quỳnh" userId="eedcdeaea590bcdb" providerId="LiveId" clId="{9120E905-3E66-4E82-83F4-7F247C91C76E}" dt="2021-07-18T13:30:17.467" v="1426" actId="1076"/>
          <ac:picMkLst>
            <pc:docMk/>
            <pc:sldMk cId="3278311092" sldId="283"/>
            <ac:picMk id="2" creationId="{1458E83F-BA6E-42DC-861F-3C42994A74C5}"/>
          </ac:picMkLst>
        </pc:picChg>
        <pc:picChg chg="del mod">
          <ac:chgData name="Như Quỳnh" userId="eedcdeaea590bcdb" providerId="LiveId" clId="{9120E905-3E66-4E82-83F4-7F247C91C76E}" dt="2021-07-18T13:29:41.553" v="1419" actId="478"/>
          <ac:picMkLst>
            <pc:docMk/>
            <pc:sldMk cId="3278311092" sldId="283"/>
            <ac:picMk id="7" creationId="{DC930A62-3310-4E65-B7B1-50DE733765B6}"/>
          </ac:picMkLst>
        </pc:picChg>
        <pc:picChg chg="add del mod">
          <ac:chgData name="Như Quỳnh" userId="eedcdeaea590bcdb" providerId="LiveId" clId="{9120E905-3E66-4E82-83F4-7F247C91C76E}" dt="2021-07-18T13:30:10.636" v="1425" actId="478"/>
          <ac:picMkLst>
            <pc:docMk/>
            <pc:sldMk cId="3278311092" sldId="283"/>
            <ac:picMk id="13" creationId="{DB931381-7F1F-4EB5-B592-49803CA6FFE2}"/>
          </ac:picMkLst>
        </pc:picChg>
        <pc:picChg chg="add del mod">
          <ac:chgData name="Như Quỳnh" userId="eedcdeaea590bcdb" providerId="LiveId" clId="{9120E905-3E66-4E82-83F4-7F247C91C76E}" dt="2021-07-18T13:30:10.636" v="1425" actId="478"/>
          <ac:picMkLst>
            <pc:docMk/>
            <pc:sldMk cId="3278311092" sldId="283"/>
            <ac:picMk id="14" creationId="{89E8246B-DCF0-4AA1-9AC1-0EBEB7602085}"/>
          </ac:picMkLst>
        </pc:picChg>
      </pc:sldChg>
      <pc:sldChg chg="addSp delSp modSp mod modTransition delAnim modAnim">
        <pc:chgData name="Như Quỳnh" userId="eedcdeaea590bcdb" providerId="LiveId" clId="{9120E905-3E66-4E82-83F4-7F247C91C76E}" dt="2021-07-19T07:25:02.343" v="1769" actId="1076"/>
        <pc:sldMkLst>
          <pc:docMk/>
          <pc:sldMk cId="3239364473" sldId="284"/>
        </pc:sldMkLst>
        <pc:spChg chg="add del mod">
          <ac:chgData name="Như Quỳnh" userId="eedcdeaea590bcdb" providerId="LiveId" clId="{9120E905-3E66-4E82-83F4-7F247C91C76E}" dt="2021-07-18T10:35:07.474" v="1117" actId="478"/>
          <ac:spMkLst>
            <pc:docMk/>
            <pc:sldMk cId="3239364473" sldId="284"/>
            <ac:spMk id="3" creationId="{47F97C4E-5FF8-4C6C-B17B-0816C614DF57}"/>
          </ac:spMkLst>
        </pc:spChg>
        <pc:spChg chg="mod">
          <ac:chgData name="Như Quỳnh" userId="eedcdeaea590bcdb" providerId="LiveId" clId="{9120E905-3E66-4E82-83F4-7F247C91C76E}" dt="2021-07-19T07:25:02.343" v="1769" actId="1076"/>
          <ac:spMkLst>
            <pc:docMk/>
            <pc:sldMk cId="3239364473" sldId="284"/>
            <ac:spMk id="5" creationId="{2D429878-C203-4B68-91C8-0659306F77BE}"/>
          </ac:spMkLst>
        </pc:spChg>
        <pc:spChg chg="add del mod">
          <ac:chgData name="Như Quỳnh" userId="eedcdeaea590bcdb" providerId="LiveId" clId="{9120E905-3E66-4E82-83F4-7F247C91C76E}" dt="2021-07-19T07:24:36.006" v="1768" actId="478"/>
          <ac:spMkLst>
            <pc:docMk/>
            <pc:sldMk cId="3239364473" sldId="284"/>
            <ac:spMk id="6" creationId="{5B912793-12B4-4626-A133-1A93175D56F8}"/>
          </ac:spMkLst>
        </pc:spChg>
        <pc:spChg chg="add del mod">
          <ac:chgData name="Như Quỳnh" userId="eedcdeaea590bcdb" providerId="LiveId" clId="{9120E905-3E66-4E82-83F4-7F247C91C76E}" dt="2021-07-18T10:35:02.445" v="1114" actId="478"/>
          <ac:spMkLst>
            <pc:docMk/>
            <pc:sldMk cId="3239364473" sldId="284"/>
            <ac:spMk id="6" creationId="{6C688D6D-4DB7-4830-ADF8-01D1EB2E9198}"/>
          </ac:spMkLst>
        </pc:spChg>
        <pc:spChg chg="add del mod">
          <ac:chgData name="Như Quỳnh" userId="eedcdeaea590bcdb" providerId="LiveId" clId="{9120E905-3E66-4E82-83F4-7F247C91C76E}" dt="2021-07-18T10:35:08.563" v="1118" actId="478"/>
          <ac:spMkLst>
            <pc:docMk/>
            <pc:sldMk cId="3239364473" sldId="284"/>
            <ac:spMk id="7" creationId="{F2692C22-9EAA-4CFB-9687-567DF7A7B16B}"/>
          </ac:spMkLst>
        </pc:spChg>
        <pc:spChg chg="del">
          <ac:chgData name="Như Quỳnh" userId="eedcdeaea590bcdb" providerId="LiveId" clId="{9120E905-3E66-4E82-83F4-7F247C91C76E}" dt="2021-07-19T07:24:32.579" v="1767" actId="478"/>
          <ac:spMkLst>
            <pc:docMk/>
            <pc:sldMk cId="3239364473" sldId="284"/>
            <ac:spMk id="8" creationId="{67814D93-2D54-4D3B-8F1E-E5C9F7B31F48}"/>
          </ac:spMkLst>
        </pc:spChg>
        <pc:spChg chg="add mod">
          <ac:chgData name="Như Quỳnh" userId="eedcdeaea590bcdb" providerId="LiveId" clId="{9120E905-3E66-4E82-83F4-7F247C91C76E}" dt="2021-07-18T10:45:03.969" v="1202" actId="1076"/>
          <ac:spMkLst>
            <pc:docMk/>
            <pc:sldMk cId="3239364473" sldId="284"/>
            <ac:spMk id="9" creationId="{563B3D20-4776-4207-BA9C-1E9F43350709}"/>
          </ac:spMkLst>
        </pc:spChg>
        <pc:spChg chg="mod">
          <ac:chgData name="Như Quỳnh" userId="eedcdeaea590bcdb" providerId="LiveId" clId="{9120E905-3E66-4E82-83F4-7F247C91C76E}" dt="2021-07-19T07:25:02.343" v="1769" actId="1076"/>
          <ac:spMkLst>
            <pc:docMk/>
            <pc:sldMk cId="3239364473" sldId="284"/>
            <ac:spMk id="10" creationId="{107B9DC7-FB49-4A82-81BB-69F4A2D58932}"/>
          </ac:spMkLst>
        </pc:spChg>
        <pc:spChg chg="mod">
          <ac:chgData name="Như Quỳnh" userId="eedcdeaea590bcdb" providerId="LiveId" clId="{9120E905-3E66-4E82-83F4-7F247C91C76E}" dt="2021-07-19T07:25:02.343" v="1769" actId="1076"/>
          <ac:spMkLst>
            <pc:docMk/>
            <pc:sldMk cId="3239364473" sldId="284"/>
            <ac:spMk id="11" creationId="{62FBF99D-B47E-4A0F-B777-F8ACCD378CF1}"/>
          </ac:spMkLst>
        </pc:spChg>
        <pc:spChg chg="add mod">
          <ac:chgData name="Như Quỳnh" userId="eedcdeaea590bcdb" providerId="LiveId" clId="{9120E905-3E66-4E82-83F4-7F247C91C76E}" dt="2021-07-18T10:47:12.545" v="1248" actId="1076"/>
          <ac:spMkLst>
            <pc:docMk/>
            <pc:sldMk cId="3239364473" sldId="284"/>
            <ac:spMk id="12" creationId="{F153580A-C95C-4CB3-8217-D0785BE5F892}"/>
          </ac:spMkLst>
        </pc:spChg>
        <pc:spChg chg="add del mod">
          <ac:chgData name="Như Quỳnh" userId="eedcdeaea590bcdb" providerId="LiveId" clId="{9120E905-3E66-4E82-83F4-7F247C91C76E}" dt="2021-07-18T10:12:32.820" v="1074" actId="478"/>
          <ac:spMkLst>
            <pc:docMk/>
            <pc:sldMk cId="3239364473" sldId="284"/>
            <ac:spMk id="13" creationId="{1A6DB38B-85F5-428B-A011-947BAA1499C2}"/>
          </ac:spMkLst>
        </pc:spChg>
        <pc:spChg chg="mod">
          <ac:chgData name="Như Quỳnh" userId="eedcdeaea590bcdb" providerId="LiveId" clId="{9120E905-3E66-4E82-83F4-7F247C91C76E}" dt="2021-07-19T07:25:02.343" v="1769" actId="1076"/>
          <ac:spMkLst>
            <pc:docMk/>
            <pc:sldMk cId="3239364473" sldId="284"/>
            <ac:spMk id="14" creationId="{C9F270F0-1A19-441B-ADEA-A058604FD700}"/>
          </ac:spMkLst>
        </pc:spChg>
        <pc:spChg chg="add mod">
          <ac:chgData name="Như Quỳnh" userId="eedcdeaea590bcdb" providerId="LiveId" clId="{9120E905-3E66-4E82-83F4-7F247C91C76E}" dt="2021-07-18T10:46:38.077" v="1243" actId="1076"/>
          <ac:spMkLst>
            <pc:docMk/>
            <pc:sldMk cId="3239364473" sldId="284"/>
            <ac:spMk id="15" creationId="{B68130BF-9D55-44ED-9B6A-9CAD5E7CECD9}"/>
          </ac:spMkLst>
        </pc:spChg>
        <pc:graphicFrameChg chg="mod">
          <ac:chgData name="Như Quỳnh" userId="eedcdeaea590bcdb" providerId="LiveId" clId="{9120E905-3E66-4E82-83F4-7F247C91C76E}" dt="2021-07-19T07:25:02.343" v="1769" actId="1076"/>
          <ac:graphicFrameMkLst>
            <pc:docMk/>
            <pc:sldMk cId="3239364473" sldId="284"/>
            <ac:graphicFrameMk id="4" creationId="{10EF43EE-B2FC-43D8-A3D5-9FD858B2D99E}"/>
          </ac:graphicFrameMkLst>
        </pc:graphicFrameChg>
        <pc:picChg chg="add del mod">
          <ac:chgData name="Như Quỳnh" userId="eedcdeaea590bcdb" providerId="LiveId" clId="{9120E905-3E66-4E82-83F4-7F247C91C76E}" dt="2021-07-18T10:46:32.616" v="1242" actId="1076"/>
          <ac:picMkLst>
            <pc:docMk/>
            <pc:sldMk cId="3239364473" sldId="284"/>
            <ac:picMk id="2" creationId="{1458E83F-BA6E-42DC-861F-3C42994A74C5}"/>
          </ac:picMkLst>
        </pc:picChg>
        <pc:cxnChg chg="add mod">
          <ac:chgData name="Như Quỳnh" userId="eedcdeaea590bcdb" providerId="LiveId" clId="{9120E905-3E66-4E82-83F4-7F247C91C76E}" dt="2021-07-18T10:47:23.931" v="1249" actId="208"/>
          <ac:cxnSpMkLst>
            <pc:docMk/>
            <pc:sldMk cId="3239364473" sldId="284"/>
            <ac:cxnSpMk id="19" creationId="{BD439226-8AC9-4546-9B41-2875E6DD47E9}"/>
          </ac:cxnSpMkLst>
        </pc:cxnChg>
      </pc:sldChg>
      <pc:sldChg chg="modSp mod modTransition">
        <pc:chgData name="Như Quỳnh" userId="eedcdeaea590bcdb" providerId="LiveId" clId="{9120E905-3E66-4E82-83F4-7F247C91C76E}" dt="2021-07-19T07:26:52.569" v="1773" actId="1076"/>
        <pc:sldMkLst>
          <pc:docMk/>
          <pc:sldMk cId="903591417" sldId="285"/>
        </pc:sldMkLst>
        <pc:spChg chg="mod">
          <ac:chgData name="Như Quỳnh" userId="eedcdeaea590bcdb" providerId="LiveId" clId="{9120E905-3E66-4E82-83F4-7F247C91C76E}" dt="2021-07-19T07:26:39.466" v="1772" actId="1076"/>
          <ac:spMkLst>
            <pc:docMk/>
            <pc:sldMk cId="903591417" sldId="285"/>
            <ac:spMk id="5" creationId="{B1540A4F-1E5A-4B17-9530-AF6327C9CC11}"/>
          </ac:spMkLst>
        </pc:spChg>
        <pc:spChg chg="mod">
          <ac:chgData name="Như Quỳnh" userId="eedcdeaea590bcdb" providerId="LiveId" clId="{9120E905-3E66-4E82-83F4-7F247C91C76E}" dt="2021-07-19T07:26:52.569" v="1773" actId="1076"/>
          <ac:spMkLst>
            <pc:docMk/>
            <pc:sldMk cId="903591417" sldId="285"/>
            <ac:spMk id="33" creationId="{F946F83A-90E9-4C5A-B738-8B0C88749F9F}"/>
          </ac:spMkLst>
        </pc:spChg>
        <pc:spChg chg="mod">
          <ac:chgData name="Như Quỳnh" userId="eedcdeaea590bcdb" providerId="LiveId" clId="{9120E905-3E66-4E82-83F4-7F247C91C76E}" dt="2021-07-19T07:26:52.569" v="1773" actId="1076"/>
          <ac:spMkLst>
            <pc:docMk/>
            <pc:sldMk cId="903591417" sldId="285"/>
            <ac:spMk id="35" creationId="{617B38AB-0180-4FDF-8DD5-4229E5CA66B2}"/>
          </ac:spMkLst>
        </pc:spChg>
        <pc:spChg chg="mod">
          <ac:chgData name="Như Quỳnh" userId="eedcdeaea590bcdb" providerId="LiveId" clId="{9120E905-3E66-4E82-83F4-7F247C91C76E}" dt="2021-07-19T07:26:52.569" v="1773" actId="1076"/>
          <ac:spMkLst>
            <pc:docMk/>
            <pc:sldMk cId="903591417" sldId="285"/>
            <ac:spMk id="38" creationId="{009B02EB-8C95-4635-B520-4AB390484B10}"/>
          </ac:spMkLst>
        </pc:spChg>
        <pc:grpChg chg="mod">
          <ac:chgData name="Như Quỳnh" userId="eedcdeaea590bcdb" providerId="LiveId" clId="{9120E905-3E66-4E82-83F4-7F247C91C76E}" dt="2021-07-19T07:26:52.569" v="1773" actId="1076"/>
          <ac:grpSpMkLst>
            <pc:docMk/>
            <pc:sldMk cId="903591417" sldId="285"/>
            <ac:grpSpMk id="41" creationId="{6ABC2BED-1289-4141-94CB-AB695782E9B2}"/>
          </ac:grpSpMkLst>
        </pc:grpChg>
        <pc:grpChg chg="mod">
          <ac:chgData name="Như Quỳnh" userId="eedcdeaea590bcdb" providerId="LiveId" clId="{9120E905-3E66-4E82-83F4-7F247C91C76E}" dt="2021-07-19T07:26:52.569" v="1773" actId="1076"/>
          <ac:grpSpMkLst>
            <pc:docMk/>
            <pc:sldMk cId="903591417" sldId="285"/>
            <ac:grpSpMk id="42" creationId="{8E5757C8-BBDF-4F57-88B4-66FCFF5F28D4}"/>
          </ac:grpSpMkLst>
        </pc:grpChg>
      </pc:sldChg>
      <pc:sldChg chg="addSp delSp modSp new mod modTransition modAnim">
        <pc:chgData name="Như Quỳnh" userId="eedcdeaea590bcdb" providerId="LiveId" clId="{9120E905-3E66-4E82-83F4-7F247C91C76E}" dt="2021-07-19T07:33:37.320" v="1802" actId="20577"/>
        <pc:sldMkLst>
          <pc:docMk/>
          <pc:sldMk cId="1083403648" sldId="286"/>
        </pc:sldMkLst>
        <pc:spChg chg="mod">
          <ac:chgData name="Như Quỳnh" userId="eedcdeaea590bcdb" providerId="LiveId" clId="{9120E905-3E66-4E82-83F4-7F247C91C76E}" dt="2021-07-13T06:39:46.865" v="101" actId="1076"/>
          <ac:spMkLst>
            <pc:docMk/>
            <pc:sldMk cId="1083403648" sldId="286"/>
            <ac:spMk id="2" creationId="{61F43F1D-08E5-4BBA-9E81-91322E222348}"/>
          </ac:spMkLst>
        </pc:spChg>
        <pc:spChg chg="add del">
          <ac:chgData name="Như Quỳnh" userId="eedcdeaea590bcdb" providerId="LiveId" clId="{9120E905-3E66-4E82-83F4-7F247C91C76E}" dt="2021-07-13T06:40:03.633" v="103" actId="11529"/>
          <ac:spMkLst>
            <pc:docMk/>
            <pc:sldMk cId="1083403648" sldId="286"/>
            <ac:spMk id="3" creationId="{A6AC9F9C-DB6D-403C-BAF8-EAF3F8ADA2E1}"/>
          </ac:spMkLst>
        </pc:spChg>
        <pc:spChg chg="add mod">
          <ac:chgData name="Như Quỳnh" userId="eedcdeaea590bcdb" providerId="LiveId" clId="{9120E905-3E66-4E82-83F4-7F247C91C76E}" dt="2021-07-19T07:33:37.320" v="1802" actId="20577"/>
          <ac:spMkLst>
            <pc:docMk/>
            <pc:sldMk cId="1083403648" sldId="286"/>
            <ac:spMk id="4" creationId="{40C268AC-08D3-4DBA-963B-3C4FA31B57B2}"/>
          </ac:spMkLst>
        </pc:spChg>
      </pc:sldChg>
      <pc:sldChg chg="addSp delSp modSp add mod modTransition modAnim">
        <pc:chgData name="Như Quỳnh" userId="eedcdeaea590bcdb" providerId="LiveId" clId="{9120E905-3E66-4E82-83F4-7F247C91C76E}" dt="2021-07-18T01:40:43.503" v="951"/>
        <pc:sldMkLst>
          <pc:docMk/>
          <pc:sldMk cId="4103482938" sldId="287"/>
        </pc:sldMkLst>
        <pc:spChg chg="mod">
          <ac:chgData name="Như Quỳnh" userId="eedcdeaea590bcdb" providerId="LiveId" clId="{9120E905-3E66-4E82-83F4-7F247C91C76E}" dt="2021-07-13T06:49:56.066" v="341" actId="122"/>
          <ac:spMkLst>
            <pc:docMk/>
            <pc:sldMk cId="4103482938" sldId="287"/>
            <ac:spMk id="4" creationId="{C753D1B4-4F06-432A-A9A7-B4E0AE5A0DFC}"/>
          </ac:spMkLst>
        </pc:spChg>
        <pc:picChg chg="add mod">
          <ac:chgData name="Như Quỳnh" userId="eedcdeaea590bcdb" providerId="LiveId" clId="{9120E905-3E66-4E82-83F4-7F247C91C76E}" dt="2021-07-13T06:49:44.062" v="329" actId="1076"/>
          <ac:picMkLst>
            <pc:docMk/>
            <pc:sldMk cId="4103482938" sldId="287"/>
            <ac:picMk id="5" creationId="{225CCC4E-108F-4E21-A396-38D7A80061E5}"/>
          </ac:picMkLst>
        </pc:picChg>
        <pc:picChg chg="del">
          <ac:chgData name="Như Quỳnh" userId="eedcdeaea590bcdb" providerId="LiveId" clId="{9120E905-3E66-4E82-83F4-7F247C91C76E}" dt="2021-07-13T06:48:20.439" v="315" actId="478"/>
          <ac:picMkLst>
            <pc:docMk/>
            <pc:sldMk cId="4103482938" sldId="287"/>
            <ac:picMk id="6" creationId="{9C282C07-F8B2-4199-B039-D33A97789482}"/>
          </ac:picMkLst>
        </pc:picChg>
        <pc:picChg chg="add mod">
          <ac:chgData name="Như Quỳnh" userId="eedcdeaea590bcdb" providerId="LiveId" clId="{9120E905-3E66-4E82-83F4-7F247C91C76E}" dt="2021-07-13T06:49:44.062" v="329" actId="1076"/>
          <ac:picMkLst>
            <pc:docMk/>
            <pc:sldMk cId="4103482938" sldId="287"/>
            <ac:picMk id="7" creationId="{F06F7ACC-816A-4D6F-B806-68219183418E}"/>
          </ac:picMkLst>
        </pc:picChg>
      </pc:sldChg>
      <pc:sldChg chg="addSp delSp modSp add mod modAnim">
        <pc:chgData name="Như Quỳnh" userId="eedcdeaea590bcdb" providerId="LiveId" clId="{9120E905-3E66-4E82-83F4-7F247C91C76E}" dt="2021-07-18T01:40:48.065" v="952"/>
        <pc:sldMkLst>
          <pc:docMk/>
          <pc:sldMk cId="3195921244" sldId="288"/>
        </pc:sldMkLst>
        <pc:spChg chg="mod">
          <ac:chgData name="Như Quỳnh" userId="eedcdeaea590bcdb" providerId="LiveId" clId="{9120E905-3E66-4E82-83F4-7F247C91C76E}" dt="2021-07-13T06:50:50.989" v="364" actId="122"/>
          <ac:spMkLst>
            <pc:docMk/>
            <pc:sldMk cId="3195921244" sldId="288"/>
            <ac:spMk id="4" creationId="{C753D1B4-4F06-432A-A9A7-B4E0AE5A0DFC}"/>
          </ac:spMkLst>
        </pc:spChg>
        <pc:picChg chg="add mod">
          <ac:chgData name="Như Quỳnh" userId="eedcdeaea590bcdb" providerId="LiveId" clId="{9120E905-3E66-4E82-83F4-7F247C91C76E}" dt="2021-07-13T06:55:03.187" v="403" actId="1076"/>
          <ac:picMkLst>
            <pc:docMk/>
            <pc:sldMk cId="3195921244" sldId="288"/>
            <ac:picMk id="5" creationId="{A36C82DD-7161-4963-89F4-0CF8F714DE27}"/>
          </ac:picMkLst>
        </pc:picChg>
        <pc:picChg chg="del">
          <ac:chgData name="Như Quỳnh" userId="eedcdeaea590bcdb" providerId="LiveId" clId="{9120E905-3E66-4E82-83F4-7F247C91C76E}" dt="2021-07-13T06:50:25.189" v="343" actId="478"/>
          <ac:picMkLst>
            <pc:docMk/>
            <pc:sldMk cId="3195921244" sldId="288"/>
            <ac:picMk id="6" creationId="{9C282C07-F8B2-4199-B039-D33A97789482}"/>
          </ac:picMkLst>
        </pc:picChg>
        <pc:picChg chg="add mod">
          <ac:chgData name="Như Quỳnh" userId="eedcdeaea590bcdb" providerId="LiveId" clId="{9120E905-3E66-4E82-83F4-7F247C91C76E}" dt="2021-07-13T06:55:15.400" v="406" actId="1076"/>
          <ac:picMkLst>
            <pc:docMk/>
            <pc:sldMk cId="3195921244" sldId="288"/>
            <ac:picMk id="7" creationId="{EA6816CB-9A24-4A55-8EC9-967BA6D2C59A}"/>
          </ac:picMkLst>
        </pc:picChg>
      </pc:sldChg>
      <pc:sldChg chg="addSp delSp modSp add mod ord modAnim">
        <pc:chgData name="Như Quỳnh" userId="eedcdeaea590bcdb" providerId="LiveId" clId="{9120E905-3E66-4E82-83F4-7F247C91C76E}" dt="2021-07-18T01:41:12.191" v="956"/>
        <pc:sldMkLst>
          <pc:docMk/>
          <pc:sldMk cId="574120315" sldId="289"/>
        </pc:sldMkLst>
        <pc:spChg chg="mod">
          <ac:chgData name="Như Quỳnh" userId="eedcdeaea590bcdb" providerId="LiveId" clId="{9120E905-3E66-4E82-83F4-7F247C91C76E}" dt="2021-07-13T06:52:16.727" v="392" actId="1076"/>
          <ac:spMkLst>
            <pc:docMk/>
            <pc:sldMk cId="574120315" sldId="289"/>
            <ac:spMk id="4" creationId="{C753D1B4-4F06-432A-A9A7-B4E0AE5A0DFC}"/>
          </ac:spMkLst>
        </pc:spChg>
        <pc:picChg chg="add mod">
          <ac:chgData name="Như Quỳnh" userId="eedcdeaea590bcdb" providerId="LiveId" clId="{9120E905-3E66-4E82-83F4-7F247C91C76E}" dt="2021-07-14T02:08:42.082" v="679" actId="1076"/>
          <ac:picMkLst>
            <pc:docMk/>
            <pc:sldMk cId="574120315" sldId="289"/>
            <ac:picMk id="5" creationId="{E0451684-66E4-4D51-BBA3-758051FEFE6C}"/>
          </ac:picMkLst>
        </pc:picChg>
        <pc:picChg chg="del">
          <ac:chgData name="Như Quỳnh" userId="eedcdeaea590bcdb" providerId="LiveId" clId="{9120E905-3E66-4E82-83F4-7F247C91C76E}" dt="2021-07-13T06:51:15.924" v="365" actId="478"/>
          <ac:picMkLst>
            <pc:docMk/>
            <pc:sldMk cId="574120315" sldId="289"/>
            <ac:picMk id="6" creationId="{9C282C07-F8B2-4199-B039-D33A97789482}"/>
          </ac:picMkLst>
        </pc:picChg>
        <pc:picChg chg="add mod">
          <ac:chgData name="Như Quỳnh" userId="eedcdeaea590bcdb" providerId="LiveId" clId="{9120E905-3E66-4E82-83F4-7F247C91C76E}" dt="2021-07-14T02:08:42.082" v="679" actId="1076"/>
          <ac:picMkLst>
            <pc:docMk/>
            <pc:sldMk cId="574120315" sldId="289"/>
            <ac:picMk id="7" creationId="{EC54709B-9FE5-4D38-8206-348C4EEAE086}"/>
          </ac:picMkLst>
        </pc:picChg>
      </pc:sldChg>
      <pc:sldChg chg="addSp delSp modSp add mod modAnim">
        <pc:chgData name="Như Quỳnh" userId="eedcdeaea590bcdb" providerId="LiveId" clId="{9120E905-3E66-4E82-83F4-7F247C91C76E}" dt="2021-07-18T01:40:52.109" v="953"/>
        <pc:sldMkLst>
          <pc:docMk/>
          <pc:sldMk cId="2597063772" sldId="290"/>
        </pc:sldMkLst>
        <pc:spChg chg="mod">
          <ac:chgData name="Như Quỳnh" userId="eedcdeaea590bcdb" providerId="LiveId" clId="{9120E905-3E66-4E82-83F4-7F247C91C76E}" dt="2021-07-13T06:55:33.482" v="414" actId="20577"/>
          <ac:spMkLst>
            <pc:docMk/>
            <pc:sldMk cId="2597063772" sldId="290"/>
            <ac:spMk id="4" creationId="{C753D1B4-4F06-432A-A9A7-B4E0AE5A0DFC}"/>
          </ac:spMkLst>
        </pc:spChg>
        <pc:picChg chg="add mod">
          <ac:chgData name="Như Quỳnh" userId="eedcdeaea590bcdb" providerId="LiveId" clId="{9120E905-3E66-4E82-83F4-7F247C91C76E}" dt="2021-07-13T06:55:27.741" v="407" actId="1076"/>
          <ac:picMkLst>
            <pc:docMk/>
            <pc:sldMk cId="2597063772" sldId="290"/>
            <ac:picMk id="5" creationId="{9C8A2599-64F6-4CDA-BAF8-704672EA77FB}"/>
          </ac:picMkLst>
        </pc:picChg>
        <pc:picChg chg="del">
          <ac:chgData name="Như Quỳnh" userId="eedcdeaea590bcdb" providerId="LiveId" clId="{9120E905-3E66-4E82-83F4-7F247C91C76E}" dt="2021-07-13T06:54:18.693" v="396" actId="478"/>
          <ac:picMkLst>
            <pc:docMk/>
            <pc:sldMk cId="2597063772" sldId="290"/>
            <ac:picMk id="6" creationId="{9C282C07-F8B2-4199-B039-D33A97789482}"/>
          </ac:picMkLst>
        </pc:picChg>
      </pc:sldChg>
      <pc:sldChg chg="addSp delSp modSp add mod modAnim">
        <pc:chgData name="Như Quỳnh" userId="eedcdeaea590bcdb" providerId="LiveId" clId="{9120E905-3E66-4E82-83F4-7F247C91C76E}" dt="2021-07-19T07:11:03.755" v="1740" actId="1076"/>
        <pc:sldMkLst>
          <pc:docMk/>
          <pc:sldMk cId="2685863758" sldId="291"/>
        </pc:sldMkLst>
        <pc:spChg chg="mod">
          <ac:chgData name="Như Quỳnh" userId="eedcdeaea590bcdb" providerId="LiveId" clId="{9120E905-3E66-4E82-83F4-7F247C91C76E}" dt="2021-07-19T07:10:54.806" v="1738" actId="1076"/>
          <ac:spMkLst>
            <pc:docMk/>
            <pc:sldMk cId="2685863758" sldId="291"/>
            <ac:spMk id="4" creationId="{C753D1B4-4F06-432A-A9A7-B4E0AE5A0DFC}"/>
          </ac:spMkLst>
        </pc:spChg>
        <pc:spChg chg="add mod">
          <ac:chgData name="Như Quỳnh" userId="eedcdeaea590bcdb" providerId="LiveId" clId="{9120E905-3E66-4E82-83F4-7F247C91C76E}" dt="2021-07-19T07:11:03.755" v="1740" actId="1076"/>
          <ac:spMkLst>
            <pc:docMk/>
            <pc:sldMk cId="2685863758" sldId="291"/>
            <ac:spMk id="6" creationId="{02365C20-37D4-4EB9-85E5-FDE4B53C62CB}"/>
          </ac:spMkLst>
        </pc:spChg>
        <pc:picChg chg="add mod">
          <ac:chgData name="Như Quỳnh" userId="eedcdeaea590bcdb" providerId="LiveId" clId="{9120E905-3E66-4E82-83F4-7F247C91C76E}" dt="2021-07-19T07:10:54.806" v="1738" actId="1076"/>
          <ac:picMkLst>
            <pc:docMk/>
            <pc:sldMk cId="2685863758" sldId="291"/>
            <ac:picMk id="5" creationId="{15E41EEA-3680-440B-9CBF-79A7A6E35698}"/>
          </ac:picMkLst>
        </pc:picChg>
        <pc:picChg chg="del">
          <ac:chgData name="Như Quỳnh" userId="eedcdeaea590bcdb" providerId="LiveId" clId="{9120E905-3E66-4E82-83F4-7F247C91C76E}" dt="2021-07-13T06:55:52.011" v="415" actId="478"/>
          <ac:picMkLst>
            <pc:docMk/>
            <pc:sldMk cId="2685863758" sldId="291"/>
            <ac:picMk id="6" creationId="{9C282C07-F8B2-4199-B039-D33A97789482}"/>
          </ac:picMkLst>
        </pc:picChg>
        <pc:picChg chg="add mod">
          <ac:chgData name="Như Quỳnh" userId="eedcdeaea590bcdb" providerId="LiveId" clId="{9120E905-3E66-4E82-83F4-7F247C91C76E}" dt="2021-07-19T07:11:03.755" v="1740" actId="1076"/>
          <ac:picMkLst>
            <pc:docMk/>
            <pc:sldMk cId="2685863758" sldId="291"/>
            <ac:picMk id="7" creationId="{45B5DA7C-9841-4DDC-B305-EFEB0CED355C}"/>
          </ac:picMkLst>
        </pc:picChg>
      </pc:sldChg>
      <pc:sldChg chg="addSp delSp modSp add del mod modAnim">
        <pc:chgData name="Như Quỳnh" userId="eedcdeaea590bcdb" providerId="LiveId" clId="{9120E905-3E66-4E82-83F4-7F247C91C76E}" dt="2021-07-19T07:11:17.137" v="1741" actId="47"/>
        <pc:sldMkLst>
          <pc:docMk/>
          <pc:sldMk cId="937738162" sldId="292"/>
        </pc:sldMkLst>
        <pc:spChg chg="mod">
          <ac:chgData name="Như Quỳnh" userId="eedcdeaea590bcdb" providerId="LiveId" clId="{9120E905-3E66-4E82-83F4-7F247C91C76E}" dt="2021-07-13T06:56:57.553" v="468" actId="20577"/>
          <ac:spMkLst>
            <pc:docMk/>
            <pc:sldMk cId="937738162" sldId="292"/>
            <ac:spMk id="4" creationId="{C753D1B4-4F06-432A-A9A7-B4E0AE5A0DFC}"/>
          </ac:spMkLst>
        </pc:spChg>
        <pc:picChg chg="add mod">
          <ac:chgData name="Như Quỳnh" userId="eedcdeaea590bcdb" providerId="LiveId" clId="{9120E905-3E66-4E82-83F4-7F247C91C76E}" dt="2021-07-13T06:56:52.076" v="457" actId="1076"/>
          <ac:picMkLst>
            <pc:docMk/>
            <pc:sldMk cId="937738162" sldId="292"/>
            <ac:picMk id="2" creationId="{5026E4DC-9812-4392-878D-CFDE302DD297}"/>
          </ac:picMkLst>
        </pc:picChg>
        <pc:picChg chg="del">
          <ac:chgData name="Như Quỳnh" userId="eedcdeaea590bcdb" providerId="LiveId" clId="{9120E905-3E66-4E82-83F4-7F247C91C76E}" dt="2021-07-13T06:56:32.508" v="454" actId="478"/>
          <ac:picMkLst>
            <pc:docMk/>
            <pc:sldMk cId="937738162" sldId="292"/>
            <ac:picMk id="6" creationId="{9C282C07-F8B2-4199-B039-D33A97789482}"/>
          </ac:picMkLst>
        </pc:picChg>
      </pc:sldChg>
      <pc:sldChg chg="addSp delSp modSp add mod modTransition modAnim">
        <pc:chgData name="Như Quỳnh" userId="eedcdeaea590bcdb" providerId="LiveId" clId="{9120E905-3E66-4E82-83F4-7F247C91C76E}" dt="2021-07-19T07:18:32.511" v="1762" actId="478"/>
        <pc:sldMkLst>
          <pc:docMk/>
          <pc:sldMk cId="451348316" sldId="293"/>
        </pc:sldMkLst>
        <pc:spChg chg="del">
          <ac:chgData name="Như Quỳnh" userId="eedcdeaea590bcdb" providerId="LiveId" clId="{9120E905-3E66-4E82-83F4-7F247C91C76E}" dt="2021-07-17T13:43:28.892" v="732" actId="478"/>
          <ac:spMkLst>
            <pc:docMk/>
            <pc:sldMk cId="451348316" sldId="293"/>
            <ac:spMk id="5" creationId="{2D429878-C203-4B68-91C8-0659306F77BE}"/>
          </ac:spMkLst>
        </pc:spChg>
        <pc:spChg chg="add del mod">
          <ac:chgData name="Như Quỳnh" userId="eedcdeaea590bcdb" providerId="LiveId" clId="{9120E905-3E66-4E82-83F4-7F247C91C76E}" dt="2021-07-17T13:43:19.693" v="730" actId="478"/>
          <ac:spMkLst>
            <pc:docMk/>
            <pc:sldMk cId="451348316" sldId="293"/>
            <ac:spMk id="6" creationId="{08CD8E75-EE76-4FDB-950F-C7F6EC1E3249}"/>
          </ac:spMkLst>
        </pc:spChg>
        <pc:spChg chg="add mod">
          <ac:chgData name="Như Quỳnh" userId="eedcdeaea590bcdb" providerId="LiveId" clId="{9120E905-3E66-4E82-83F4-7F247C91C76E}" dt="2021-07-17T13:56:14.331" v="852" actId="14100"/>
          <ac:spMkLst>
            <pc:docMk/>
            <pc:sldMk cId="451348316" sldId="293"/>
            <ac:spMk id="7" creationId="{3BAE4DC8-A5A6-43DB-BAD4-BB95D20CCB2A}"/>
          </ac:spMkLst>
        </pc:spChg>
        <pc:spChg chg="del">
          <ac:chgData name="Như Quỳnh" userId="eedcdeaea590bcdb" providerId="LiveId" clId="{9120E905-3E66-4E82-83F4-7F247C91C76E}" dt="2021-07-17T13:43:16.828" v="729" actId="478"/>
          <ac:spMkLst>
            <pc:docMk/>
            <pc:sldMk cId="451348316" sldId="293"/>
            <ac:spMk id="8" creationId="{67814D93-2D54-4D3B-8F1E-E5C9F7B31F48}"/>
          </ac:spMkLst>
        </pc:spChg>
        <pc:spChg chg="del">
          <ac:chgData name="Như Quỳnh" userId="eedcdeaea590bcdb" providerId="LiveId" clId="{9120E905-3E66-4E82-83F4-7F247C91C76E}" dt="2021-07-17T13:43:28.892" v="732" actId="478"/>
          <ac:spMkLst>
            <pc:docMk/>
            <pc:sldMk cId="451348316" sldId="293"/>
            <ac:spMk id="10" creationId="{107B9DC7-FB49-4A82-81BB-69F4A2D58932}"/>
          </ac:spMkLst>
        </pc:spChg>
        <pc:spChg chg="del">
          <ac:chgData name="Như Quỳnh" userId="eedcdeaea590bcdb" providerId="LiveId" clId="{9120E905-3E66-4E82-83F4-7F247C91C76E}" dt="2021-07-17T13:43:28.892" v="732" actId="478"/>
          <ac:spMkLst>
            <pc:docMk/>
            <pc:sldMk cId="451348316" sldId="293"/>
            <ac:spMk id="11" creationId="{62FBF99D-B47E-4A0F-B777-F8ACCD378CF1}"/>
          </ac:spMkLst>
        </pc:spChg>
        <pc:spChg chg="del">
          <ac:chgData name="Như Quỳnh" userId="eedcdeaea590bcdb" providerId="LiveId" clId="{9120E905-3E66-4E82-83F4-7F247C91C76E}" dt="2021-07-17T13:43:28.892" v="732" actId="478"/>
          <ac:spMkLst>
            <pc:docMk/>
            <pc:sldMk cId="451348316" sldId="293"/>
            <ac:spMk id="14" creationId="{C9F270F0-1A19-441B-ADEA-A058604FD700}"/>
          </ac:spMkLst>
        </pc:spChg>
        <pc:spChg chg="add mod">
          <ac:chgData name="Như Quỳnh" userId="eedcdeaea590bcdb" providerId="LiveId" clId="{9120E905-3E66-4E82-83F4-7F247C91C76E}" dt="2021-07-17T13:56:07.158" v="851" actId="14100"/>
          <ac:spMkLst>
            <pc:docMk/>
            <pc:sldMk cId="451348316" sldId="293"/>
            <ac:spMk id="15" creationId="{91CA4DBE-2C88-4DE6-94F1-F9E832C7DAA6}"/>
          </ac:spMkLst>
        </pc:spChg>
        <pc:spChg chg="add mod">
          <ac:chgData name="Như Quỳnh" userId="eedcdeaea590bcdb" providerId="LiveId" clId="{9120E905-3E66-4E82-83F4-7F247C91C76E}" dt="2021-07-18T10:51:20.343" v="1257" actId="207"/>
          <ac:spMkLst>
            <pc:docMk/>
            <pc:sldMk cId="451348316" sldId="293"/>
            <ac:spMk id="16" creationId="{12218620-997F-4022-822B-DDF84BB2D766}"/>
          </ac:spMkLst>
        </pc:spChg>
        <pc:spChg chg="del">
          <ac:chgData name="Như Quỳnh" userId="eedcdeaea590bcdb" providerId="LiveId" clId="{9120E905-3E66-4E82-83F4-7F247C91C76E}" dt="2021-07-17T13:43:11.442" v="728" actId="478"/>
          <ac:spMkLst>
            <pc:docMk/>
            <pc:sldMk cId="451348316" sldId="293"/>
            <ac:spMk id="17" creationId="{756FDAD7-DBF1-4EFA-9638-CD221C16D86C}"/>
          </ac:spMkLst>
        </pc:spChg>
        <pc:spChg chg="mod">
          <ac:chgData name="Như Quỳnh" userId="eedcdeaea590bcdb" providerId="LiveId" clId="{9120E905-3E66-4E82-83F4-7F247C91C76E}" dt="2021-07-17T13:43:36.090" v="736" actId="1035"/>
          <ac:spMkLst>
            <pc:docMk/>
            <pc:sldMk cId="451348316" sldId="293"/>
            <ac:spMk id="18" creationId="{C95EB115-8933-4E35-B5AF-7F9D126C3124}"/>
          </ac:spMkLst>
        </pc:spChg>
        <pc:spChg chg="add mod">
          <ac:chgData name="Như Quỳnh" userId="eedcdeaea590bcdb" providerId="LiveId" clId="{9120E905-3E66-4E82-83F4-7F247C91C76E}" dt="2021-07-17T13:56:20.602" v="853" actId="20577"/>
          <ac:spMkLst>
            <pc:docMk/>
            <pc:sldMk cId="451348316" sldId="293"/>
            <ac:spMk id="19" creationId="{A04A59D7-1669-44C7-B1C1-D23C983003F8}"/>
          </ac:spMkLst>
        </pc:spChg>
        <pc:spChg chg="add mod">
          <ac:chgData name="Như Quỳnh" userId="eedcdeaea590bcdb" providerId="LiveId" clId="{9120E905-3E66-4E82-83F4-7F247C91C76E}" dt="2021-07-17T13:56:07.158" v="851" actId="14100"/>
          <ac:spMkLst>
            <pc:docMk/>
            <pc:sldMk cId="451348316" sldId="293"/>
            <ac:spMk id="20" creationId="{0438FBEB-495A-4477-8701-A408B83A0E03}"/>
          </ac:spMkLst>
        </pc:spChg>
        <pc:graphicFrameChg chg="del">
          <ac:chgData name="Như Quỳnh" userId="eedcdeaea590bcdb" providerId="LiveId" clId="{9120E905-3E66-4E82-83F4-7F247C91C76E}" dt="2021-07-17T13:43:23.106" v="731" actId="478"/>
          <ac:graphicFrameMkLst>
            <pc:docMk/>
            <pc:sldMk cId="451348316" sldId="293"/>
            <ac:graphicFrameMk id="4" creationId="{10EF43EE-B2FC-43D8-A3D5-9FD858B2D99E}"/>
          </ac:graphicFrameMkLst>
        </pc:graphicFrameChg>
        <pc:picChg chg="del mod">
          <ac:chgData name="Như Quỳnh" userId="eedcdeaea590bcdb" providerId="LiveId" clId="{9120E905-3E66-4E82-83F4-7F247C91C76E}" dt="2021-07-17T13:43:10.028" v="727" actId="478"/>
          <ac:picMkLst>
            <pc:docMk/>
            <pc:sldMk cId="451348316" sldId="293"/>
            <ac:picMk id="2" creationId="{1458E83F-BA6E-42DC-861F-3C42994A74C5}"/>
          </ac:picMkLst>
        </pc:picChg>
        <pc:picChg chg="add del mod">
          <ac:chgData name="Như Quỳnh" userId="eedcdeaea590bcdb" providerId="LiveId" clId="{9120E905-3E66-4E82-83F4-7F247C91C76E}" dt="2021-07-18T10:55:54.660" v="1262" actId="478"/>
          <ac:picMkLst>
            <pc:docMk/>
            <pc:sldMk cId="451348316" sldId="293"/>
            <ac:picMk id="8" creationId="{3B358B0B-C595-412E-9997-BF8DBA545819}"/>
          </ac:picMkLst>
        </pc:picChg>
        <pc:picChg chg="add mod">
          <ac:chgData name="Như Quỳnh" userId="eedcdeaea590bcdb" providerId="LiveId" clId="{9120E905-3E66-4E82-83F4-7F247C91C76E}" dt="2021-07-18T10:57:11.023" v="1270" actId="1076"/>
          <ac:picMkLst>
            <pc:docMk/>
            <pc:sldMk cId="451348316" sldId="293"/>
            <ac:picMk id="9" creationId="{783255CF-290A-4B0F-B05D-303BC360C4F4}"/>
          </ac:picMkLst>
        </pc:picChg>
        <pc:picChg chg="add del mod">
          <ac:chgData name="Như Quỳnh" userId="eedcdeaea590bcdb" providerId="LiveId" clId="{9120E905-3E66-4E82-83F4-7F247C91C76E}" dt="2021-07-19T07:18:32.511" v="1762" actId="478"/>
          <ac:picMkLst>
            <pc:docMk/>
            <pc:sldMk cId="451348316" sldId="293"/>
            <ac:picMk id="10" creationId="{31251FD6-411D-4544-8447-CEF661170837}"/>
          </ac:picMkLst>
        </pc:picChg>
      </pc:sldChg>
      <pc:sldChg chg="addSp delSp modSp add mod modTransition">
        <pc:chgData name="Như Quỳnh" userId="eedcdeaea590bcdb" providerId="LiveId" clId="{9120E905-3E66-4E82-83F4-7F247C91C76E}" dt="2021-07-18T02:01:41.809" v="1017" actId="1076"/>
        <pc:sldMkLst>
          <pc:docMk/>
          <pc:sldMk cId="1794773771" sldId="294"/>
        </pc:sldMkLst>
        <pc:spChg chg="add mod">
          <ac:chgData name="Như Quỳnh" userId="eedcdeaea590bcdb" providerId="LiveId" clId="{9120E905-3E66-4E82-83F4-7F247C91C76E}" dt="2021-07-17T13:57:21.470" v="882" actId="1076"/>
          <ac:spMkLst>
            <pc:docMk/>
            <pc:sldMk cId="1794773771" sldId="294"/>
            <ac:spMk id="2" creationId="{A418C6AF-3215-4693-82F7-24F8A988AE12}"/>
          </ac:spMkLst>
        </pc:spChg>
        <pc:spChg chg="del mod">
          <ac:chgData name="Như Quỳnh" userId="eedcdeaea590bcdb" providerId="LiveId" clId="{9120E905-3E66-4E82-83F4-7F247C91C76E}" dt="2021-07-18T02:01:33.520" v="1015" actId="478"/>
          <ac:spMkLst>
            <pc:docMk/>
            <pc:sldMk cId="1794773771" sldId="294"/>
            <ac:spMk id="7" creationId="{3BAE4DC8-A5A6-43DB-BAD4-BB95D20CCB2A}"/>
          </ac:spMkLst>
        </pc:spChg>
        <pc:spChg chg="add mod">
          <ac:chgData name="Như Quỳnh" userId="eedcdeaea590bcdb" providerId="LiveId" clId="{9120E905-3E66-4E82-83F4-7F247C91C76E}" dt="2021-07-17T13:57:36.129" v="888" actId="20577"/>
          <ac:spMkLst>
            <pc:docMk/>
            <pc:sldMk cId="1794773771" sldId="294"/>
            <ac:spMk id="9" creationId="{A162CDBB-6C63-4997-8D74-E62F686910B9}"/>
          </ac:spMkLst>
        </pc:spChg>
        <pc:spChg chg="add mod">
          <ac:chgData name="Như Quỳnh" userId="eedcdeaea590bcdb" providerId="LiveId" clId="{9120E905-3E66-4E82-83F4-7F247C91C76E}" dt="2021-07-17T13:57:51.601" v="892" actId="20577"/>
          <ac:spMkLst>
            <pc:docMk/>
            <pc:sldMk cId="1794773771" sldId="294"/>
            <ac:spMk id="10" creationId="{8E69A439-A3DC-4E34-8196-8CC32C899687}"/>
          </ac:spMkLst>
        </pc:spChg>
        <pc:spChg chg="add mod">
          <ac:chgData name="Như Quỳnh" userId="eedcdeaea590bcdb" providerId="LiveId" clId="{9120E905-3E66-4E82-83F4-7F247C91C76E}" dt="2021-07-17T13:58:03.245" v="896" actId="20577"/>
          <ac:spMkLst>
            <pc:docMk/>
            <pc:sldMk cId="1794773771" sldId="294"/>
            <ac:spMk id="11" creationId="{B1364C1E-265D-4EB3-95DE-4FFF34F13724}"/>
          </ac:spMkLst>
        </pc:spChg>
        <pc:spChg chg="add mod">
          <ac:chgData name="Như Quỳnh" userId="eedcdeaea590bcdb" providerId="LiveId" clId="{9120E905-3E66-4E82-83F4-7F247C91C76E}" dt="2021-07-17T13:58:18.885" v="900" actId="20577"/>
          <ac:spMkLst>
            <pc:docMk/>
            <pc:sldMk cId="1794773771" sldId="294"/>
            <ac:spMk id="12" creationId="{53B2D321-24D1-44E3-A663-7D99BCA34985}"/>
          </ac:spMkLst>
        </pc:spChg>
        <pc:spChg chg="add mod">
          <ac:chgData name="Như Quỳnh" userId="eedcdeaea590bcdb" providerId="LiveId" clId="{9120E905-3E66-4E82-83F4-7F247C91C76E}" dt="2021-07-18T02:01:39.327" v="1016" actId="1076"/>
          <ac:spMkLst>
            <pc:docMk/>
            <pc:sldMk cId="1794773771" sldId="294"/>
            <ac:spMk id="13" creationId="{BD27B976-786C-486B-83D8-AD65AA5369F0}"/>
          </ac:spMkLst>
        </pc:spChg>
        <pc:spChg chg="mod">
          <ac:chgData name="Như Quỳnh" userId="eedcdeaea590bcdb" providerId="LiveId" clId="{9120E905-3E66-4E82-83F4-7F247C91C76E}" dt="2021-07-17T13:55:47.389" v="850" actId="1076"/>
          <ac:spMkLst>
            <pc:docMk/>
            <pc:sldMk cId="1794773771" sldId="294"/>
            <ac:spMk id="15" creationId="{91CA4DBE-2C88-4DE6-94F1-F9E832C7DAA6}"/>
          </ac:spMkLst>
        </pc:spChg>
        <pc:spChg chg="mod">
          <ac:chgData name="Như Quỳnh" userId="eedcdeaea590bcdb" providerId="LiveId" clId="{9120E905-3E66-4E82-83F4-7F247C91C76E}" dt="2021-07-18T01:48:17.245" v="996" actId="207"/>
          <ac:spMkLst>
            <pc:docMk/>
            <pc:sldMk cId="1794773771" sldId="294"/>
            <ac:spMk id="16" creationId="{12218620-997F-4022-822B-DDF84BB2D766}"/>
          </ac:spMkLst>
        </pc:spChg>
        <pc:spChg chg="mod">
          <ac:chgData name="Như Quỳnh" userId="eedcdeaea590bcdb" providerId="LiveId" clId="{9120E905-3E66-4E82-83F4-7F247C91C76E}" dt="2021-07-18T02:01:41.809" v="1017" actId="1076"/>
          <ac:spMkLst>
            <pc:docMk/>
            <pc:sldMk cId="1794773771" sldId="294"/>
            <ac:spMk id="19" creationId="{A04A59D7-1669-44C7-B1C1-D23C983003F8}"/>
          </ac:spMkLst>
        </pc:spChg>
        <pc:spChg chg="mod">
          <ac:chgData name="Như Quỳnh" userId="eedcdeaea590bcdb" providerId="LiveId" clId="{9120E905-3E66-4E82-83F4-7F247C91C76E}" dt="2021-07-17T13:55:47.389" v="850" actId="1076"/>
          <ac:spMkLst>
            <pc:docMk/>
            <pc:sldMk cId="1794773771" sldId="294"/>
            <ac:spMk id="20" creationId="{0438FBEB-495A-4477-8701-A408B83A0E03}"/>
          </ac:spMkLst>
        </pc:spChg>
      </pc:sldChg>
      <pc:sldChg chg="addSp delSp modSp new mod modTransition">
        <pc:chgData name="Như Quỳnh" userId="eedcdeaea590bcdb" providerId="LiveId" clId="{9120E905-3E66-4E82-83F4-7F247C91C76E}" dt="2021-07-18T10:57:39.222" v="1271" actId="478"/>
        <pc:sldMkLst>
          <pc:docMk/>
          <pc:sldMk cId="4050849320" sldId="295"/>
        </pc:sldMkLst>
        <pc:spChg chg="del">
          <ac:chgData name="Như Quỳnh" userId="eedcdeaea590bcdb" providerId="LiveId" clId="{9120E905-3E66-4E82-83F4-7F247C91C76E}" dt="2021-07-18T01:32:47.727" v="902" actId="478"/>
          <ac:spMkLst>
            <pc:docMk/>
            <pc:sldMk cId="4050849320" sldId="295"/>
            <ac:spMk id="2" creationId="{06B24C01-312B-4B6C-951C-881E526462E5}"/>
          </ac:spMkLst>
        </pc:spChg>
        <pc:spChg chg="add mod">
          <ac:chgData name="Như Quỳnh" userId="eedcdeaea590bcdb" providerId="LiveId" clId="{9120E905-3E66-4E82-83F4-7F247C91C76E}" dt="2021-07-18T01:33:24.693" v="910" actId="1076"/>
          <ac:spMkLst>
            <pc:docMk/>
            <pc:sldMk cId="4050849320" sldId="295"/>
            <ac:spMk id="3" creationId="{12389ED9-BFD1-49F7-91E2-CD91925526D8}"/>
          </ac:spMkLst>
        </pc:spChg>
        <pc:spChg chg="add mod">
          <ac:chgData name="Như Quỳnh" userId="eedcdeaea590bcdb" providerId="LiveId" clId="{9120E905-3E66-4E82-83F4-7F247C91C76E}" dt="2021-07-18T01:33:04.390" v="904" actId="1076"/>
          <ac:spMkLst>
            <pc:docMk/>
            <pc:sldMk cId="4050849320" sldId="295"/>
            <ac:spMk id="4" creationId="{0796132F-B0B8-4401-AF49-27A8995D10B0}"/>
          </ac:spMkLst>
        </pc:spChg>
        <pc:picChg chg="add del mod modCrop">
          <ac:chgData name="Như Quỳnh" userId="eedcdeaea590bcdb" providerId="LiveId" clId="{9120E905-3E66-4E82-83F4-7F247C91C76E}" dt="2021-07-18T02:14:27.044" v="1023" actId="478"/>
          <ac:picMkLst>
            <pc:docMk/>
            <pc:sldMk cId="4050849320" sldId="295"/>
            <ac:picMk id="6" creationId="{8ECC8FCF-3D54-4C7C-B780-4E73C72F84EC}"/>
          </ac:picMkLst>
        </pc:picChg>
        <pc:picChg chg="add del mod">
          <ac:chgData name="Như Quỳnh" userId="eedcdeaea590bcdb" providerId="LiveId" clId="{9120E905-3E66-4E82-83F4-7F247C91C76E}" dt="2021-07-18T10:57:39.222" v="1271" actId="478"/>
          <ac:picMkLst>
            <pc:docMk/>
            <pc:sldMk cId="4050849320" sldId="295"/>
            <ac:picMk id="7" creationId="{6D2CF260-97C5-4836-A53A-3A20E7B38ECC}"/>
          </ac:picMkLst>
        </pc:picChg>
      </pc:sldChg>
      <pc:sldChg chg="addSp delSp modSp new mod modAnim">
        <pc:chgData name="Như Quỳnh" userId="eedcdeaea590bcdb" providerId="LiveId" clId="{9120E905-3E66-4E82-83F4-7F247C91C76E}" dt="2021-07-18T01:49:25.230" v="1000" actId="1076"/>
        <pc:sldMkLst>
          <pc:docMk/>
          <pc:sldMk cId="3968094289" sldId="296"/>
        </pc:sldMkLst>
        <pc:spChg chg="del">
          <ac:chgData name="Như Quỳnh" userId="eedcdeaea590bcdb" providerId="LiveId" clId="{9120E905-3E66-4E82-83F4-7F247C91C76E}" dt="2021-07-18T01:44:33.341" v="993" actId="478"/>
          <ac:spMkLst>
            <pc:docMk/>
            <pc:sldMk cId="3968094289" sldId="296"/>
            <ac:spMk id="2" creationId="{1BD79744-8E5F-4467-9175-7A98EB9D738B}"/>
          </ac:spMkLst>
        </pc:spChg>
        <pc:spChg chg="del">
          <ac:chgData name="Như Quỳnh" userId="eedcdeaea590bcdb" providerId="LiveId" clId="{9120E905-3E66-4E82-83F4-7F247C91C76E}" dt="2021-07-18T01:44:33.341" v="993" actId="478"/>
          <ac:spMkLst>
            <pc:docMk/>
            <pc:sldMk cId="3968094289" sldId="296"/>
            <ac:spMk id="3" creationId="{62DC5313-97E1-4F31-9588-555BBF9F0A85}"/>
          </ac:spMkLst>
        </pc:spChg>
        <pc:spChg chg="del">
          <ac:chgData name="Như Quỳnh" userId="eedcdeaea590bcdb" providerId="LiveId" clId="{9120E905-3E66-4E82-83F4-7F247C91C76E}" dt="2021-07-18T01:44:33.341" v="993" actId="478"/>
          <ac:spMkLst>
            <pc:docMk/>
            <pc:sldMk cId="3968094289" sldId="296"/>
            <ac:spMk id="4" creationId="{48A7F31D-077A-4CE8-8B91-11931408453A}"/>
          </ac:spMkLst>
        </pc:spChg>
        <pc:spChg chg="mod">
          <ac:chgData name="Như Quỳnh" userId="eedcdeaea590bcdb" providerId="LiveId" clId="{9120E905-3E66-4E82-83F4-7F247C91C76E}" dt="2021-07-18T01:49:20.416" v="999"/>
          <ac:spMkLst>
            <pc:docMk/>
            <pc:sldMk cId="3968094289" sldId="296"/>
            <ac:spMk id="23" creationId="{B037BE53-FECC-4F74-9F95-C99439D649A4}"/>
          </ac:spMkLst>
        </pc:spChg>
        <pc:spChg chg="mod">
          <ac:chgData name="Như Quỳnh" userId="eedcdeaea590bcdb" providerId="LiveId" clId="{9120E905-3E66-4E82-83F4-7F247C91C76E}" dt="2021-07-18T01:49:20.416" v="999"/>
          <ac:spMkLst>
            <pc:docMk/>
            <pc:sldMk cId="3968094289" sldId="296"/>
            <ac:spMk id="24" creationId="{6534448F-9D49-4AAD-B5AB-A0640CBC4D6C}"/>
          </ac:spMkLst>
        </pc:spChg>
        <pc:grpChg chg="add mod">
          <ac:chgData name="Như Quỳnh" userId="eedcdeaea590bcdb" providerId="LiveId" clId="{9120E905-3E66-4E82-83F4-7F247C91C76E}" dt="2021-07-18T01:49:25.230" v="1000" actId="1076"/>
          <ac:grpSpMkLst>
            <pc:docMk/>
            <pc:sldMk cId="3968094289" sldId="296"/>
            <ac:grpSpMk id="22" creationId="{0C95E584-2323-4D7F-BAA3-DA21F490C62D}"/>
          </ac:grpSpMkLst>
        </pc:grp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5" creationId="{AD61F480-392A-4086-B971-7BA6D4EF2BBB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6" creationId="{4CD81EBC-69A6-4AAB-9CCA-EB01CD53775C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7" creationId="{AFCE82BC-A1AD-4785-9562-00C1951E9DD9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8" creationId="{565A0D16-949D-4D01-AAB6-E15132902FAC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9" creationId="{5E0403B4-5001-4483-BCED-1CF443AFDDD9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0" creationId="{D96890CE-9CDA-4D06-A3E7-DDBB8E8076FA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1" creationId="{CD16857D-DD3D-431F-8D25-0405867C7D6F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2" creationId="{6745C9FE-1424-4278-9833-CFF15E339EF3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3" creationId="{050AF5AD-3CB5-4CEB-B271-F05CC9223CB2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4" creationId="{A56B986B-BE03-48F1-BC46-642D6C89BE12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5" creationId="{78C867CA-3FF5-4BE2-97AE-AA13B14F9BB2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6" creationId="{F9B9825A-7A64-4180-8AB5-C3EE2AA01B56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7" creationId="{13FBCA5D-639D-4F87-8AEC-A59EFF9A70A5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8" creationId="{8EFDA5CB-8687-48EB-B570-BB9765FB9315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19" creationId="{EF112D48-76D4-483B-953A-66AED9FDF8E5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20" creationId="{81B82520-FAB0-4459-A349-A2CC27BD3197}"/>
          </ac:picMkLst>
        </pc:picChg>
        <pc:picChg chg="add mod">
          <ac:chgData name="Như Quỳnh" userId="eedcdeaea590bcdb" providerId="LiveId" clId="{9120E905-3E66-4E82-83F4-7F247C91C76E}" dt="2021-07-18T01:47:59.989" v="995" actId="1076"/>
          <ac:picMkLst>
            <pc:docMk/>
            <pc:sldMk cId="3968094289" sldId="296"/>
            <ac:picMk id="21" creationId="{DAC64595-2F70-45D8-BCA3-98FA6144F189}"/>
          </ac:picMkLst>
        </pc:picChg>
      </pc:sldChg>
      <pc:sldChg chg="modSp add mod modTransition modAnim">
        <pc:chgData name="Như Quỳnh" userId="eedcdeaea590bcdb" providerId="LiveId" clId="{9120E905-3E66-4E82-83F4-7F247C91C76E}" dt="2021-07-19T06:59:34.540" v="1736" actId="1076"/>
        <pc:sldMkLst>
          <pc:docMk/>
          <pc:sldMk cId="2408920584" sldId="297"/>
        </pc:sldMkLst>
        <pc:spChg chg="mod">
          <ac:chgData name="Như Quỳnh" userId="eedcdeaea590bcdb" providerId="LiveId" clId="{9120E905-3E66-4E82-83F4-7F247C91C76E}" dt="2021-07-19T06:59:34.540" v="1736" actId="1076"/>
          <ac:spMkLst>
            <pc:docMk/>
            <pc:sldMk cId="2408920584" sldId="297"/>
            <ac:spMk id="3" creationId="{2872B3A2-C6E7-4947-B47B-DFE2E3BFC192}"/>
          </ac:spMkLst>
        </pc:spChg>
        <pc:spChg chg="mod">
          <ac:chgData name="Như Quỳnh" userId="eedcdeaea590bcdb" providerId="LiveId" clId="{9120E905-3E66-4E82-83F4-7F247C91C76E}" dt="2021-07-19T06:59:34.540" v="1736" actId="1076"/>
          <ac:spMkLst>
            <pc:docMk/>
            <pc:sldMk cId="2408920584" sldId="297"/>
            <ac:spMk id="4" creationId="{8A3A8C28-380D-4AB3-B12A-92C8085D80E8}"/>
          </ac:spMkLst>
        </pc:spChg>
        <pc:spChg chg="mod">
          <ac:chgData name="Như Quỳnh" userId="eedcdeaea590bcdb" providerId="LiveId" clId="{9120E905-3E66-4E82-83F4-7F247C91C76E}" dt="2021-07-19T06:59:34.540" v="1736" actId="1076"/>
          <ac:spMkLst>
            <pc:docMk/>
            <pc:sldMk cId="2408920584" sldId="297"/>
            <ac:spMk id="5" creationId="{02FD00DD-EEA2-4CB3-AC64-8C75C9419496}"/>
          </ac:spMkLst>
        </pc:spChg>
        <pc:picChg chg="mod">
          <ac:chgData name="Như Quỳnh" userId="eedcdeaea590bcdb" providerId="LiveId" clId="{9120E905-3E66-4E82-83F4-7F247C91C76E}" dt="2021-07-19T06:59:34.540" v="1736" actId="1076"/>
          <ac:picMkLst>
            <pc:docMk/>
            <pc:sldMk cId="2408920584" sldId="297"/>
            <ac:picMk id="2" creationId="{1458E83F-BA6E-42DC-861F-3C42994A74C5}"/>
          </ac:picMkLst>
        </pc:picChg>
        <pc:picChg chg="mod">
          <ac:chgData name="Như Quỳnh" userId="eedcdeaea590bcdb" providerId="LiveId" clId="{9120E905-3E66-4E82-83F4-7F247C91C76E}" dt="2021-07-19T06:59:34.540" v="1736" actId="1076"/>
          <ac:picMkLst>
            <pc:docMk/>
            <pc:sldMk cId="2408920584" sldId="297"/>
            <ac:picMk id="7" creationId="{DC930A62-3310-4E65-B7B1-50DE733765B6}"/>
          </ac:picMkLst>
        </pc:picChg>
      </pc:sldChg>
      <pc:sldChg chg="addSp delSp modSp new mod ord">
        <pc:chgData name="Như Quỳnh" userId="eedcdeaea590bcdb" providerId="LiveId" clId="{9120E905-3E66-4E82-83F4-7F247C91C76E}" dt="2021-07-19T07:26:09.306" v="1771"/>
        <pc:sldMkLst>
          <pc:docMk/>
          <pc:sldMk cId="4167454510" sldId="298"/>
        </pc:sldMkLst>
        <pc:spChg chg="mod">
          <ac:chgData name="Như Quỳnh" userId="eedcdeaea590bcdb" providerId="LiveId" clId="{9120E905-3E66-4E82-83F4-7F247C91C76E}" dt="2021-07-19T06:57:16.828" v="1735" actId="1076"/>
          <ac:spMkLst>
            <pc:docMk/>
            <pc:sldMk cId="4167454510" sldId="298"/>
            <ac:spMk id="2" creationId="{C7082E58-5D66-48B1-8902-FD8F99CD0B53}"/>
          </ac:spMkLst>
        </pc:spChg>
        <pc:graphicFrameChg chg="add mod modGraphic">
          <ac:chgData name="Như Quỳnh" userId="eedcdeaea590bcdb" providerId="LiveId" clId="{9120E905-3E66-4E82-83F4-7F247C91C76E}" dt="2021-07-19T06:57:08.390" v="1734" actId="1076"/>
          <ac:graphicFrameMkLst>
            <pc:docMk/>
            <pc:sldMk cId="4167454510" sldId="298"/>
            <ac:graphicFrameMk id="3" creationId="{B185BD46-B178-4DDD-8316-C349FA67185E}"/>
          </ac:graphicFrameMkLst>
        </pc:graphicFrameChg>
        <pc:graphicFrameChg chg="add mod modGraphic">
          <ac:chgData name="Như Quỳnh" userId="eedcdeaea590bcdb" providerId="LiveId" clId="{9120E905-3E66-4E82-83F4-7F247C91C76E}" dt="2021-07-19T07:26:09.306" v="1771"/>
          <ac:graphicFrameMkLst>
            <pc:docMk/>
            <pc:sldMk cId="4167454510" sldId="298"/>
            <ac:graphicFrameMk id="4" creationId="{2DB6BA67-CDFE-41B1-B3F9-18CEDB304F67}"/>
          </ac:graphicFrameMkLst>
        </pc:graphicFrameChg>
        <pc:graphicFrameChg chg="add del mod">
          <ac:chgData name="Như Quỳnh" userId="eedcdeaea590bcdb" providerId="LiveId" clId="{9120E905-3E66-4E82-83F4-7F247C91C76E}" dt="2021-07-19T00:25:27.967" v="1690"/>
          <ac:graphicFrameMkLst>
            <pc:docMk/>
            <pc:sldMk cId="4167454510" sldId="298"/>
            <ac:graphicFrameMk id="4" creationId="{80E16F47-F13E-4EC1-8937-7DAAEDC2882D}"/>
          </ac:graphicFrameMkLst>
        </pc:graphicFrameChg>
        <pc:graphicFrameChg chg="add mod modGraphic">
          <ac:chgData name="Như Quỳnh" userId="eedcdeaea590bcdb" providerId="LiveId" clId="{9120E905-3E66-4E82-83F4-7F247C91C76E}" dt="2021-07-19T06:57:08.390" v="1734" actId="1076"/>
          <ac:graphicFrameMkLst>
            <pc:docMk/>
            <pc:sldMk cId="4167454510" sldId="298"/>
            <ac:graphicFrameMk id="5" creationId="{4F4819E3-B8F8-46AB-ADD0-DD7261732C94}"/>
          </ac:graphicFrameMkLst>
        </pc:graphicFrameChg>
      </pc:sldChg>
      <pc:sldMasterChg chg="delSldLayout">
        <pc:chgData name="Như Quỳnh" userId="eedcdeaea590bcdb" providerId="LiveId" clId="{9120E905-3E66-4E82-83F4-7F247C91C76E}" dt="2021-07-18T13:08:34.093" v="1334" actId="47"/>
        <pc:sldMasterMkLst>
          <pc:docMk/>
          <pc:sldMasterMk cId="0" sldId="2147483659"/>
        </pc:sldMasterMkLst>
        <pc:sldLayoutChg chg="del">
          <pc:chgData name="Như Quỳnh" userId="eedcdeaea590bcdb" providerId="LiveId" clId="{9120E905-3E66-4E82-83F4-7F247C91C76E}" dt="2021-07-18T13:08:34.093" v="1334" actId="47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Như Quỳnh" userId="eedcdeaea590bcdb" providerId="LiveId" clId="{9120E905-3E66-4E82-83F4-7F247C91C76E}" dt="2021-07-18T13:08:33.484" v="1333" actId="47"/>
          <pc:sldLayoutMkLst>
            <pc:docMk/>
            <pc:sldMasterMk cId="0" sldId="2147483659"/>
            <pc:sldLayoutMk cId="0" sldId="2147483653"/>
          </pc:sldLayoutMkLst>
        </pc:sldLayoutChg>
        <pc:sldLayoutChg chg="del">
          <pc:chgData name="Như Quỳnh" userId="eedcdeaea590bcdb" providerId="LiveId" clId="{9120E905-3E66-4E82-83F4-7F247C91C76E}" dt="2021-07-18T13:08:32.309" v="1330" actId="47"/>
          <pc:sldLayoutMkLst>
            <pc:docMk/>
            <pc:sldMasterMk cId="0" sldId="2147483659"/>
            <pc:sldLayoutMk cId="0" sldId="2147483656"/>
          </pc:sldLayoutMkLst>
        </pc:sldLayoutChg>
        <pc:sldLayoutChg chg="del">
          <pc:chgData name="Như Quỳnh" userId="eedcdeaea590bcdb" providerId="LiveId" clId="{9120E905-3E66-4E82-83F4-7F247C91C76E}" dt="2021-07-18T13:08:31.780" v="1329" actId="47"/>
          <pc:sldLayoutMkLst>
            <pc:docMk/>
            <pc:sldMasterMk cId="0" sldId="2147483659"/>
            <pc:sldLayoutMk cId="0" sldId="2147483657"/>
          </pc:sldLayoutMkLst>
        </pc:sldLayoutChg>
        <pc:sldLayoutChg chg="del">
          <pc:chgData name="Như Quỳnh" userId="eedcdeaea590bcdb" providerId="LiveId" clId="{9120E905-3E66-4E82-83F4-7F247C91C76E}" dt="2021-07-18T13:08:28.593" v="1320" actId="47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Như Quỳnh" userId="eedcdeaea590bcdb" providerId="LiveId" clId="{F47CC428-0984-414A-AB87-25B4B3F4D670}"/>
    <pc:docChg chg="undo custSel addSld delSld modSld sldOrd">
      <pc:chgData name="Như Quỳnh" userId="eedcdeaea590bcdb" providerId="LiveId" clId="{F47CC428-0984-414A-AB87-25B4B3F4D670}" dt="2021-08-05T00:59:25.482" v="847" actId="478"/>
      <pc:docMkLst>
        <pc:docMk/>
      </pc:docMkLst>
      <pc:sldChg chg="delSp mod">
        <pc:chgData name="Như Quỳnh" userId="eedcdeaea590bcdb" providerId="LiveId" clId="{F47CC428-0984-414A-AB87-25B4B3F4D670}" dt="2021-08-05T00:59:25.482" v="847" actId="478"/>
        <pc:sldMkLst>
          <pc:docMk/>
          <pc:sldMk cId="0" sldId="256"/>
        </pc:sldMkLst>
        <pc:picChg chg="del">
          <ac:chgData name="Như Quỳnh" userId="eedcdeaea590bcdb" providerId="LiveId" clId="{F47CC428-0984-414A-AB87-25B4B3F4D670}" dt="2021-08-05T00:59:25.482" v="847" actId="478"/>
          <ac:picMkLst>
            <pc:docMk/>
            <pc:sldMk cId="0" sldId="256"/>
            <ac:picMk id="8" creationId="{71A4101B-3AF7-4E57-9109-37A12B5C44D7}"/>
          </ac:picMkLst>
        </pc:picChg>
      </pc:sldChg>
      <pc:sldChg chg="addSp delSp modSp mod delAnim modAnim">
        <pc:chgData name="Như Quỳnh" userId="eedcdeaea590bcdb" providerId="LiveId" clId="{F47CC428-0984-414A-AB87-25B4B3F4D670}" dt="2021-07-20T10:36:14.115" v="288"/>
        <pc:sldMkLst>
          <pc:docMk/>
          <pc:sldMk cId="0" sldId="258"/>
        </pc:sldMkLst>
        <pc:spChg chg="add del">
          <ac:chgData name="Như Quỳnh" userId="eedcdeaea590bcdb" providerId="LiveId" clId="{F47CC428-0984-414A-AB87-25B4B3F4D670}" dt="2021-07-20T10:34:09.050" v="276" actId="478"/>
          <ac:spMkLst>
            <pc:docMk/>
            <pc:sldMk cId="0" sldId="258"/>
            <ac:spMk id="3" creationId="{2FCAF00C-3040-4AD9-89F4-651B018F2CCB}"/>
          </ac:spMkLst>
        </pc:spChg>
        <pc:picChg chg="add mod">
          <ac:chgData name="Như Quỳnh" userId="eedcdeaea590bcdb" providerId="LiveId" clId="{F47CC428-0984-414A-AB87-25B4B3F4D670}" dt="2021-07-20T10:35:14.572" v="285" actId="1076"/>
          <ac:picMkLst>
            <pc:docMk/>
            <pc:sldMk cId="0" sldId="258"/>
            <ac:picMk id="2" creationId="{F015BF03-306D-414C-8833-0FAE483D4CFD}"/>
          </ac:picMkLst>
        </pc:picChg>
        <pc:picChg chg="add del">
          <ac:chgData name="Như Quỳnh" userId="eedcdeaea590bcdb" providerId="LiveId" clId="{F47CC428-0984-414A-AB87-25B4B3F4D670}" dt="2021-07-20T10:34:34.018" v="278" actId="478"/>
          <ac:picMkLst>
            <pc:docMk/>
            <pc:sldMk cId="0" sldId="258"/>
            <ac:picMk id="5" creationId="{091403EA-3278-4600-A98D-DB21C8150648}"/>
          </ac:picMkLst>
        </pc:picChg>
        <pc:picChg chg="del">
          <ac:chgData name="Như Quỳnh" userId="eedcdeaea590bcdb" providerId="LiveId" clId="{F47CC428-0984-414A-AB87-25B4B3F4D670}" dt="2021-07-20T10:31:13.599" v="272" actId="478"/>
          <ac:picMkLst>
            <pc:docMk/>
            <pc:sldMk cId="0" sldId="258"/>
            <ac:picMk id="6" creationId="{9C282C07-F8B2-4199-B039-D33A97789482}"/>
          </ac:picMkLst>
        </pc:picChg>
        <pc:picChg chg="add mod">
          <ac:chgData name="Như Quỳnh" userId="eedcdeaea590bcdb" providerId="LiveId" clId="{F47CC428-0984-414A-AB87-25B4B3F4D670}" dt="2021-07-20T10:35:17.798" v="286" actId="1076"/>
          <ac:picMkLst>
            <pc:docMk/>
            <pc:sldMk cId="0" sldId="258"/>
            <ac:picMk id="8" creationId="{402BA012-EEEA-4E54-BD15-6D1D940FBEB4}"/>
          </ac:picMkLst>
        </pc:picChg>
      </pc:sldChg>
      <pc:sldChg chg="addSp modSp del mod">
        <pc:chgData name="Như Quỳnh" userId="eedcdeaea590bcdb" providerId="LiveId" clId="{F47CC428-0984-414A-AB87-25B4B3F4D670}" dt="2021-08-05T00:47:17.614" v="846" actId="47"/>
        <pc:sldMkLst>
          <pc:docMk/>
          <pc:sldMk cId="0" sldId="262"/>
        </pc:sldMkLst>
        <pc:spChg chg="mod">
          <ac:chgData name="Như Quỳnh" userId="eedcdeaea590bcdb" providerId="LiveId" clId="{F47CC428-0984-414A-AB87-25B4B3F4D670}" dt="2021-07-20T06:55:50.742" v="87" actId="1076"/>
          <ac:spMkLst>
            <pc:docMk/>
            <pc:sldMk cId="0" sldId="262"/>
            <ac:spMk id="227" creationId="{00000000-0000-0000-0000-000000000000}"/>
          </ac:spMkLst>
        </pc:spChg>
        <pc:graphicFrameChg chg="add mod modGraphic">
          <ac:chgData name="Như Quỳnh" userId="eedcdeaea590bcdb" providerId="LiveId" clId="{F47CC428-0984-414A-AB87-25B4B3F4D670}" dt="2021-08-05T00:46:47.795" v="833" actId="20577"/>
          <ac:graphicFrameMkLst>
            <pc:docMk/>
            <pc:sldMk cId="0" sldId="262"/>
            <ac:graphicFrameMk id="3" creationId="{D4EEE766-0141-456E-9A1D-09C306B930A7}"/>
          </ac:graphicFrameMkLst>
        </pc:graphicFrameChg>
        <pc:graphicFrameChg chg="add mod modGraphic">
          <ac:chgData name="Như Quỳnh" userId="eedcdeaea590bcdb" providerId="LiveId" clId="{F47CC428-0984-414A-AB87-25B4B3F4D670}" dt="2021-08-05T00:46:57.732" v="845" actId="20577"/>
          <ac:graphicFrameMkLst>
            <pc:docMk/>
            <pc:sldMk cId="0" sldId="262"/>
            <ac:graphicFrameMk id="4" creationId="{24652F4A-A32D-4482-8C49-B2073454662A}"/>
          </ac:graphicFrameMkLst>
        </pc:graphicFrameChg>
        <pc:graphicFrameChg chg="add mod modGraphic">
          <ac:chgData name="Như Quỳnh" userId="eedcdeaea590bcdb" providerId="LiveId" clId="{F47CC428-0984-414A-AB87-25B4B3F4D670}" dt="2021-07-20T09:55:16.400" v="130" actId="20577"/>
          <ac:graphicFrameMkLst>
            <pc:docMk/>
            <pc:sldMk cId="0" sldId="262"/>
            <ac:graphicFrameMk id="5" creationId="{40004266-19ED-465A-8437-153F1D83C663}"/>
          </ac:graphicFrameMkLst>
        </pc:graphicFrameChg>
      </pc:sldChg>
      <pc:sldChg chg="del ord">
        <pc:chgData name="Như Quỳnh" userId="eedcdeaea590bcdb" providerId="LiveId" clId="{F47CC428-0984-414A-AB87-25B4B3F4D670}" dt="2021-07-19T11:21:49.400" v="60" actId="47"/>
        <pc:sldMkLst>
          <pc:docMk/>
          <pc:sldMk cId="2094803427" sldId="277"/>
        </pc:sldMkLst>
      </pc:sldChg>
      <pc:sldChg chg="modSp mod modAnim">
        <pc:chgData name="Như Quỳnh" userId="eedcdeaea590bcdb" providerId="LiveId" clId="{F47CC428-0984-414A-AB87-25B4B3F4D670}" dt="2021-07-20T09:53:48.972" v="114" actId="1035"/>
        <pc:sldMkLst>
          <pc:docMk/>
          <pc:sldMk cId="3963734860" sldId="281"/>
        </pc:sldMkLst>
        <pc:spChg chg="mod">
          <ac:chgData name="Như Quỳnh" userId="eedcdeaea590bcdb" providerId="LiveId" clId="{F47CC428-0984-414A-AB87-25B4B3F4D670}" dt="2021-07-20T09:53:48.972" v="114" actId="1035"/>
          <ac:spMkLst>
            <pc:docMk/>
            <pc:sldMk cId="3963734860" sldId="281"/>
            <ac:spMk id="232" creationId="{00000000-0000-0000-0000-000000000000}"/>
          </ac:spMkLst>
        </pc:spChg>
      </pc:sldChg>
      <pc:sldChg chg="addSp delSp modSp mod">
        <pc:chgData name="Như Quỳnh" userId="eedcdeaea590bcdb" providerId="LiveId" clId="{F47CC428-0984-414A-AB87-25B4B3F4D670}" dt="2021-07-20T09:54:00.944" v="117"/>
        <pc:sldMkLst>
          <pc:docMk/>
          <pc:sldMk cId="3054982254" sldId="282"/>
        </pc:sldMkLst>
        <pc:spChg chg="add del">
          <ac:chgData name="Như Quỳnh" userId="eedcdeaea590bcdb" providerId="LiveId" clId="{F47CC428-0984-414A-AB87-25B4B3F4D670}" dt="2021-07-20T02:25:04.675" v="64" actId="478"/>
          <ac:spMkLst>
            <pc:docMk/>
            <pc:sldMk cId="3054982254" sldId="282"/>
            <ac:spMk id="3" creationId="{715F2F0D-5846-42BA-8D26-8FD9ED07E5AF}"/>
          </ac:spMkLst>
        </pc:spChg>
        <pc:spChg chg="add del mod">
          <ac:chgData name="Như Quỳnh" userId="eedcdeaea590bcdb" providerId="LiveId" clId="{F47CC428-0984-414A-AB87-25B4B3F4D670}" dt="2021-07-20T09:53:59.691" v="116" actId="478"/>
          <ac:spMkLst>
            <pc:docMk/>
            <pc:sldMk cId="3054982254" sldId="282"/>
            <ac:spMk id="3" creationId="{D96AEA27-FB13-417A-AA13-96F56883FE2C}"/>
          </ac:spMkLst>
        </pc:spChg>
        <pc:spChg chg="add mod">
          <ac:chgData name="Như Quỳnh" userId="eedcdeaea590bcdb" providerId="LiveId" clId="{F47CC428-0984-414A-AB87-25B4B3F4D670}" dt="2021-07-20T09:54:00.944" v="117"/>
          <ac:spMkLst>
            <pc:docMk/>
            <pc:sldMk cId="3054982254" sldId="282"/>
            <ac:spMk id="12" creationId="{7ADA586C-80A7-4EAC-8CEF-18B9DA90C733}"/>
          </ac:spMkLst>
        </pc:spChg>
        <pc:spChg chg="del">
          <ac:chgData name="Như Quỳnh" userId="eedcdeaea590bcdb" providerId="LiveId" clId="{F47CC428-0984-414A-AB87-25B4B3F4D670}" dt="2021-07-20T09:53:56.733" v="115" actId="478"/>
          <ac:spMkLst>
            <pc:docMk/>
            <pc:sldMk cId="3054982254" sldId="282"/>
            <ac:spMk id="13" creationId="{7B5E4D77-6959-4989-A6CC-1D81652383F5}"/>
          </ac:spMkLst>
        </pc:spChg>
        <pc:picChg chg="add del">
          <ac:chgData name="Như Quỳnh" userId="eedcdeaea590bcdb" providerId="LiveId" clId="{F47CC428-0984-414A-AB87-25B4B3F4D670}" dt="2021-07-20T02:23:25.005" v="62" actId="478"/>
          <ac:picMkLst>
            <pc:docMk/>
            <pc:sldMk cId="3054982254" sldId="282"/>
            <ac:picMk id="2" creationId="{4083AF75-4242-4D7B-8F44-2CAA650B0A2E}"/>
          </ac:picMkLst>
        </pc:picChg>
        <pc:picChg chg="add mod">
          <ac:chgData name="Như Quỳnh" userId="eedcdeaea590bcdb" providerId="LiveId" clId="{F47CC428-0984-414A-AB87-25B4B3F4D670}" dt="2021-07-20T02:25:48.850" v="82" actId="1035"/>
          <ac:picMkLst>
            <pc:docMk/>
            <pc:sldMk cId="3054982254" sldId="282"/>
            <ac:picMk id="4" creationId="{15A7E36E-1BBE-4AD2-875C-7954A947D9BF}"/>
          </ac:picMkLst>
        </pc:picChg>
        <pc:picChg chg="del">
          <ac:chgData name="Như Quỳnh" userId="eedcdeaea590bcdb" providerId="LiveId" clId="{F47CC428-0984-414A-AB87-25B4B3F4D670}" dt="2021-07-20T02:25:26.841" v="69" actId="478"/>
          <ac:picMkLst>
            <pc:docMk/>
            <pc:sldMk cId="3054982254" sldId="282"/>
            <ac:picMk id="2056" creationId="{29725B3E-2A2C-4784-9CBF-F049E79ED0C3}"/>
          </ac:picMkLst>
        </pc:picChg>
      </pc:sldChg>
      <pc:sldChg chg="addSp delSp modSp mod">
        <pc:chgData name="Như Quỳnh" userId="eedcdeaea590bcdb" providerId="LiveId" clId="{F47CC428-0984-414A-AB87-25B4B3F4D670}" dt="2021-07-20T09:54:10.286" v="120"/>
        <pc:sldMkLst>
          <pc:docMk/>
          <pc:sldMk cId="3278311092" sldId="283"/>
        </pc:sldMkLst>
        <pc:spChg chg="add del mod">
          <ac:chgData name="Như Quỳnh" userId="eedcdeaea590bcdb" providerId="LiveId" clId="{F47CC428-0984-414A-AB87-25B4B3F4D670}" dt="2021-07-20T09:54:09.039" v="119" actId="478"/>
          <ac:spMkLst>
            <pc:docMk/>
            <pc:sldMk cId="3278311092" sldId="283"/>
            <ac:spMk id="4" creationId="{F5E6AB00-D284-4FE3-B3A0-1033C4E0BA56}"/>
          </ac:spMkLst>
        </pc:spChg>
        <pc:spChg chg="add mod">
          <ac:chgData name="Như Quỳnh" userId="eedcdeaea590bcdb" providerId="LiveId" clId="{F47CC428-0984-414A-AB87-25B4B3F4D670}" dt="2021-07-20T09:54:10.286" v="120"/>
          <ac:spMkLst>
            <pc:docMk/>
            <pc:sldMk cId="3278311092" sldId="283"/>
            <ac:spMk id="7" creationId="{9916AC45-C0BF-4124-91D6-E1D04DDF6BF7}"/>
          </ac:spMkLst>
        </pc:spChg>
        <pc:spChg chg="del">
          <ac:chgData name="Như Quỳnh" userId="eedcdeaea590bcdb" providerId="LiveId" clId="{F47CC428-0984-414A-AB87-25B4B3F4D670}" dt="2021-07-20T09:54:06.461" v="118" actId="478"/>
          <ac:spMkLst>
            <pc:docMk/>
            <pc:sldMk cId="3278311092" sldId="283"/>
            <ac:spMk id="12" creationId="{42B26D24-F36B-41A8-B9F7-6DDD955BA95A}"/>
          </ac:spMkLst>
        </pc:spChg>
        <pc:picChg chg="mod">
          <ac:chgData name="Như Quỳnh" userId="eedcdeaea590bcdb" providerId="LiveId" clId="{F47CC428-0984-414A-AB87-25B4B3F4D670}" dt="2021-07-20T02:26:08.315" v="85" actId="1076"/>
          <ac:picMkLst>
            <pc:docMk/>
            <pc:sldMk cId="3278311092" sldId="283"/>
            <ac:picMk id="2" creationId="{1458E83F-BA6E-42DC-861F-3C42994A74C5}"/>
          </ac:picMkLst>
        </pc:picChg>
      </pc:sldChg>
      <pc:sldChg chg="addSp delSp modSp mod delAnim modAnim">
        <pc:chgData name="Như Quỳnh" userId="eedcdeaea590bcdb" providerId="LiveId" clId="{F47CC428-0984-414A-AB87-25B4B3F4D670}" dt="2021-07-20T10:20:54.025" v="250" actId="122"/>
        <pc:sldMkLst>
          <pc:docMk/>
          <pc:sldMk cId="3239364473" sldId="284"/>
        </pc:sldMkLst>
        <pc:spChg chg="mod">
          <ac:chgData name="Như Quỳnh" userId="eedcdeaea590bcdb" providerId="LiveId" clId="{F47CC428-0984-414A-AB87-25B4B3F4D670}" dt="2021-07-20T10:20:48.247" v="243" actId="122"/>
          <ac:spMkLst>
            <pc:docMk/>
            <pc:sldMk cId="3239364473" sldId="284"/>
            <ac:spMk id="5" creationId="{2D429878-C203-4B68-91C8-0659306F77BE}"/>
          </ac:spMkLst>
        </pc:spChg>
        <pc:spChg chg="add del mod">
          <ac:chgData name="Như Quỳnh" userId="eedcdeaea590bcdb" providerId="LiveId" clId="{F47CC428-0984-414A-AB87-25B4B3F4D670}" dt="2021-07-20T09:54:25.598" v="125" actId="478"/>
          <ac:spMkLst>
            <pc:docMk/>
            <pc:sldMk cId="3239364473" sldId="284"/>
            <ac:spMk id="6" creationId="{3A718AB3-1B99-4E68-88EA-8A22DB16FB0B}"/>
          </ac:spMkLst>
        </pc:spChg>
        <pc:spChg chg="del">
          <ac:chgData name="Như Quỳnh" userId="eedcdeaea590bcdb" providerId="LiveId" clId="{F47CC428-0984-414A-AB87-25B4B3F4D670}" dt="2021-07-19T08:42:05.244" v="0" actId="478"/>
          <ac:spMkLst>
            <pc:docMk/>
            <pc:sldMk cId="3239364473" sldId="284"/>
            <ac:spMk id="9" creationId="{563B3D20-4776-4207-BA9C-1E9F43350709}"/>
          </ac:spMkLst>
        </pc:spChg>
        <pc:spChg chg="mod">
          <ac:chgData name="Như Quỳnh" userId="eedcdeaea590bcdb" providerId="LiveId" clId="{F47CC428-0984-414A-AB87-25B4B3F4D670}" dt="2021-07-20T10:19:32.441" v="238" actId="20577"/>
          <ac:spMkLst>
            <pc:docMk/>
            <pc:sldMk cId="3239364473" sldId="284"/>
            <ac:spMk id="10" creationId="{107B9DC7-FB49-4A82-81BB-69F4A2D58932}"/>
          </ac:spMkLst>
        </pc:spChg>
        <pc:spChg chg="add mod">
          <ac:chgData name="Như Quỳnh" userId="eedcdeaea590bcdb" providerId="LiveId" clId="{F47CC428-0984-414A-AB87-25B4B3F4D670}" dt="2021-07-20T09:54:26.848" v="126"/>
          <ac:spMkLst>
            <pc:docMk/>
            <pc:sldMk cId="3239364473" sldId="284"/>
            <ac:spMk id="12" creationId="{610E7222-4BA3-42A2-A5F6-446C7CEDEB95}"/>
          </ac:spMkLst>
        </pc:spChg>
        <pc:spChg chg="del">
          <ac:chgData name="Như Quỳnh" userId="eedcdeaea590bcdb" providerId="LiveId" clId="{F47CC428-0984-414A-AB87-25B4B3F4D670}" dt="2021-07-19T08:42:08.059" v="3" actId="478"/>
          <ac:spMkLst>
            <pc:docMk/>
            <pc:sldMk cId="3239364473" sldId="284"/>
            <ac:spMk id="12" creationId="{F153580A-C95C-4CB3-8217-D0785BE5F892}"/>
          </ac:spMkLst>
        </pc:spChg>
        <pc:spChg chg="mod">
          <ac:chgData name="Như Quỳnh" userId="eedcdeaea590bcdb" providerId="LiveId" clId="{F47CC428-0984-414A-AB87-25B4B3F4D670}" dt="2021-07-20T10:20:54.025" v="250" actId="122"/>
          <ac:spMkLst>
            <pc:docMk/>
            <pc:sldMk cId="3239364473" sldId="284"/>
            <ac:spMk id="14" creationId="{C9F270F0-1A19-441B-ADEA-A058604FD700}"/>
          </ac:spMkLst>
        </pc:spChg>
        <pc:spChg chg="del">
          <ac:chgData name="Như Quỳnh" userId="eedcdeaea590bcdb" providerId="LiveId" clId="{F47CC428-0984-414A-AB87-25B4B3F4D670}" dt="2021-07-19T08:42:06.577" v="1" actId="478"/>
          <ac:spMkLst>
            <pc:docMk/>
            <pc:sldMk cId="3239364473" sldId="284"/>
            <ac:spMk id="15" creationId="{B68130BF-9D55-44ED-9B6A-9CAD5E7CECD9}"/>
          </ac:spMkLst>
        </pc:spChg>
        <pc:spChg chg="del">
          <ac:chgData name="Như Quỳnh" userId="eedcdeaea590bcdb" providerId="LiveId" clId="{F47CC428-0984-414A-AB87-25B4B3F4D670}" dt="2021-07-20T09:54:22.913" v="124" actId="478"/>
          <ac:spMkLst>
            <pc:docMk/>
            <pc:sldMk cId="3239364473" sldId="284"/>
            <ac:spMk id="18" creationId="{C95EB115-8933-4E35-B5AF-7F9D126C3124}"/>
          </ac:spMkLst>
        </pc:spChg>
        <pc:cxnChg chg="del">
          <ac:chgData name="Như Quỳnh" userId="eedcdeaea590bcdb" providerId="LiveId" clId="{F47CC428-0984-414A-AB87-25B4B3F4D670}" dt="2021-07-19T08:42:07.438" v="2" actId="478"/>
          <ac:cxnSpMkLst>
            <pc:docMk/>
            <pc:sldMk cId="3239364473" sldId="284"/>
            <ac:cxnSpMk id="19" creationId="{BD439226-8AC9-4546-9B41-2875E6DD47E9}"/>
          </ac:cxnSpMkLst>
        </pc:cxnChg>
      </pc:sldChg>
      <pc:sldChg chg="modSp mod modAnim">
        <pc:chgData name="Như Quỳnh" userId="eedcdeaea590bcdb" providerId="LiveId" clId="{F47CC428-0984-414A-AB87-25B4B3F4D670}" dt="2021-07-20T09:54:46.195" v="128"/>
        <pc:sldMkLst>
          <pc:docMk/>
          <pc:sldMk cId="1083403648" sldId="286"/>
        </pc:sldMkLst>
        <pc:spChg chg="mod">
          <ac:chgData name="Như Quỳnh" userId="eedcdeaea590bcdb" providerId="LiveId" clId="{F47CC428-0984-414A-AB87-25B4B3F4D670}" dt="2021-07-19T08:43:50.558" v="17" actId="20577"/>
          <ac:spMkLst>
            <pc:docMk/>
            <pc:sldMk cId="1083403648" sldId="286"/>
            <ac:spMk id="2" creationId="{61F43F1D-08E5-4BBA-9E81-91322E222348}"/>
          </ac:spMkLst>
        </pc:spChg>
      </pc:sldChg>
      <pc:sldChg chg="addSp delSp modSp mod">
        <pc:chgData name="Như Quỳnh" userId="eedcdeaea590bcdb" providerId="LiveId" clId="{F47CC428-0984-414A-AB87-25B4B3F4D670}" dt="2021-07-20T10:29:44.125" v="271" actId="1076"/>
        <pc:sldMkLst>
          <pc:docMk/>
          <pc:sldMk cId="3195921244" sldId="288"/>
        </pc:sldMkLst>
        <pc:picChg chg="add mod modCrop">
          <ac:chgData name="Như Quỳnh" userId="eedcdeaea590bcdb" providerId="LiveId" clId="{F47CC428-0984-414A-AB87-25B4B3F4D670}" dt="2021-07-20T10:25:26.260" v="259" actId="1076"/>
          <ac:picMkLst>
            <pc:docMk/>
            <pc:sldMk cId="3195921244" sldId="288"/>
            <ac:picMk id="2" creationId="{00DF684F-83D4-4822-BEF4-E1167C634BE6}"/>
          </ac:picMkLst>
        </pc:picChg>
        <pc:picChg chg="add mod">
          <ac:chgData name="Như Quỳnh" userId="eedcdeaea590bcdb" providerId="LiveId" clId="{F47CC428-0984-414A-AB87-25B4B3F4D670}" dt="2021-07-20T10:29:44.125" v="271" actId="1076"/>
          <ac:picMkLst>
            <pc:docMk/>
            <pc:sldMk cId="3195921244" sldId="288"/>
            <ac:picMk id="3" creationId="{18BE1148-ACE4-4AF1-8C51-6E8188BB7C71}"/>
          </ac:picMkLst>
        </pc:picChg>
        <pc:picChg chg="del">
          <ac:chgData name="Như Quỳnh" userId="eedcdeaea590bcdb" providerId="LiveId" clId="{F47CC428-0984-414A-AB87-25B4B3F4D670}" dt="2021-07-20T10:29:32.144" v="268" actId="478"/>
          <ac:picMkLst>
            <pc:docMk/>
            <pc:sldMk cId="3195921244" sldId="288"/>
            <ac:picMk id="5" creationId="{A36C82DD-7161-4963-89F4-0CF8F714DE27}"/>
          </ac:picMkLst>
        </pc:picChg>
        <pc:picChg chg="del">
          <ac:chgData name="Như Quỳnh" userId="eedcdeaea590bcdb" providerId="LiveId" clId="{F47CC428-0984-414A-AB87-25B4B3F4D670}" dt="2021-07-20T10:24:52.713" v="253" actId="478"/>
          <ac:picMkLst>
            <pc:docMk/>
            <pc:sldMk cId="3195921244" sldId="288"/>
            <ac:picMk id="7" creationId="{EA6816CB-9A24-4A55-8EC9-967BA6D2C59A}"/>
          </ac:picMkLst>
        </pc:picChg>
      </pc:sldChg>
      <pc:sldChg chg="addSp delSp modSp mod">
        <pc:chgData name="Như Quỳnh" userId="eedcdeaea590bcdb" providerId="LiveId" clId="{F47CC428-0984-414A-AB87-25B4B3F4D670}" dt="2021-07-20T10:28:18.381" v="267" actId="1076"/>
        <pc:sldMkLst>
          <pc:docMk/>
          <pc:sldMk cId="2597063772" sldId="290"/>
        </pc:sldMkLst>
        <pc:picChg chg="add mod modCrop">
          <ac:chgData name="Như Quỳnh" userId="eedcdeaea590bcdb" providerId="LiveId" clId="{F47CC428-0984-414A-AB87-25B4B3F4D670}" dt="2021-07-20T10:28:18.381" v="267" actId="1076"/>
          <ac:picMkLst>
            <pc:docMk/>
            <pc:sldMk cId="2597063772" sldId="290"/>
            <ac:picMk id="2" creationId="{B9A8D5A6-9152-487D-B540-219CA264A4E4}"/>
          </ac:picMkLst>
        </pc:picChg>
        <pc:picChg chg="mod">
          <ac:chgData name="Như Quỳnh" userId="eedcdeaea590bcdb" providerId="LiveId" clId="{F47CC428-0984-414A-AB87-25B4B3F4D670}" dt="2021-07-20T10:28:18.381" v="267" actId="1076"/>
          <ac:picMkLst>
            <pc:docMk/>
            <pc:sldMk cId="2597063772" sldId="290"/>
            <ac:picMk id="5" creationId="{9C8A2599-64F6-4CDA-BAF8-704672EA77FB}"/>
          </ac:picMkLst>
        </pc:picChg>
        <pc:picChg chg="add del">
          <ac:chgData name="Như Quỳnh" userId="eedcdeaea590bcdb" providerId="LiveId" clId="{F47CC428-0984-414A-AB87-25B4B3F4D670}" dt="2021-07-20T10:24:48.658" v="252" actId="478"/>
          <ac:picMkLst>
            <pc:docMk/>
            <pc:sldMk cId="2597063772" sldId="290"/>
            <ac:picMk id="1026" creationId="{2B1588AB-0B37-4733-985F-E1F2DCE97574}"/>
          </ac:picMkLst>
        </pc:picChg>
      </pc:sldChg>
      <pc:sldChg chg="addSp delSp modSp mod delAnim modAnim">
        <pc:chgData name="Như Quỳnh" userId="eedcdeaea590bcdb" providerId="LiveId" clId="{F47CC428-0984-414A-AB87-25B4B3F4D670}" dt="2021-07-19T11:21:00.277" v="59"/>
        <pc:sldMkLst>
          <pc:docMk/>
          <pc:sldMk cId="4050849320" sldId="295"/>
        </pc:sldMkLst>
        <pc:spChg chg="del mod">
          <ac:chgData name="Như Quỳnh" userId="eedcdeaea590bcdb" providerId="LiveId" clId="{F47CC428-0984-414A-AB87-25B4B3F4D670}" dt="2021-07-19T10:45:19.657" v="19" actId="478"/>
          <ac:spMkLst>
            <pc:docMk/>
            <pc:sldMk cId="4050849320" sldId="295"/>
            <ac:spMk id="3" creationId="{12389ED9-BFD1-49F7-91E2-CD91925526D8}"/>
          </ac:spMkLst>
        </pc:spChg>
        <pc:spChg chg="del">
          <ac:chgData name="Như Quỳnh" userId="eedcdeaea590bcdb" providerId="LiveId" clId="{F47CC428-0984-414A-AB87-25B4B3F4D670}" dt="2021-07-19T10:45:22.711" v="21" actId="478"/>
          <ac:spMkLst>
            <pc:docMk/>
            <pc:sldMk cId="4050849320" sldId="295"/>
            <ac:spMk id="4" creationId="{0796132F-B0B8-4401-AF49-27A8995D10B0}"/>
          </ac:spMkLst>
        </pc:spChg>
        <pc:spChg chg="add del mod">
          <ac:chgData name="Như Quỳnh" userId="eedcdeaea590bcdb" providerId="LiveId" clId="{F47CC428-0984-414A-AB87-25B4B3F4D670}" dt="2021-07-19T10:45:21.403" v="20" actId="478"/>
          <ac:spMkLst>
            <pc:docMk/>
            <pc:sldMk cId="4050849320" sldId="295"/>
            <ac:spMk id="5" creationId="{DC81586A-F93A-4F0A-A66A-3812B56F8BE7}"/>
          </ac:spMkLst>
        </pc:spChg>
        <pc:picChg chg="add del mod modCrop">
          <ac:chgData name="Như Quỳnh" userId="eedcdeaea590bcdb" providerId="LiveId" clId="{F47CC428-0984-414A-AB87-25B4B3F4D670}" dt="2021-07-19T11:03:58.239" v="34" actId="478"/>
          <ac:picMkLst>
            <pc:docMk/>
            <pc:sldMk cId="4050849320" sldId="295"/>
            <ac:picMk id="6" creationId="{132980AA-6DFC-40D6-A47A-8CDBF076A7E3}"/>
          </ac:picMkLst>
        </pc:picChg>
        <pc:picChg chg="add del mod modCrop">
          <ac:chgData name="Như Quỳnh" userId="eedcdeaea590bcdb" providerId="LiveId" clId="{F47CC428-0984-414A-AB87-25B4B3F4D670}" dt="2021-07-19T11:05:07.058" v="43" actId="478"/>
          <ac:picMkLst>
            <pc:docMk/>
            <pc:sldMk cId="4050849320" sldId="295"/>
            <ac:picMk id="7" creationId="{6D4CB5DF-2A3B-4498-AF86-BB228649F54B}"/>
          </ac:picMkLst>
        </pc:picChg>
        <pc:picChg chg="add del mod">
          <ac:chgData name="Như Quỳnh" userId="eedcdeaea590bcdb" providerId="LiveId" clId="{F47CC428-0984-414A-AB87-25B4B3F4D670}" dt="2021-07-19T11:14:11.561" v="48" actId="478"/>
          <ac:picMkLst>
            <pc:docMk/>
            <pc:sldMk cId="4050849320" sldId="295"/>
            <ac:picMk id="8" creationId="{51A09C49-F8D0-42E9-8392-EED19D263169}"/>
          </ac:picMkLst>
        </pc:picChg>
        <pc:picChg chg="add mod">
          <ac:chgData name="Như Quỳnh" userId="eedcdeaea590bcdb" providerId="LiveId" clId="{F47CC428-0984-414A-AB87-25B4B3F4D670}" dt="2021-07-19T11:17:23.447" v="55" actId="1076"/>
          <ac:picMkLst>
            <pc:docMk/>
            <pc:sldMk cId="4050849320" sldId="295"/>
            <ac:picMk id="9" creationId="{5970AB40-DD6F-4ABF-87D9-F3FF926D45A0}"/>
          </ac:picMkLst>
        </pc:picChg>
      </pc:sldChg>
      <pc:sldChg chg="modAnim">
        <pc:chgData name="Như Quỳnh" userId="eedcdeaea590bcdb" providerId="LiveId" clId="{F47CC428-0984-414A-AB87-25B4B3F4D670}" dt="2021-07-21T00:16:03.271" v="289"/>
        <pc:sldMkLst>
          <pc:docMk/>
          <pc:sldMk cId="3968094289" sldId="296"/>
        </pc:sldMkLst>
      </pc:sldChg>
      <pc:sldChg chg="addSp delSp modSp mod">
        <pc:chgData name="Như Quỳnh" userId="eedcdeaea590bcdb" providerId="LiveId" clId="{F47CC428-0984-414A-AB87-25B4B3F4D670}" dt="2021-07-20T09:54:17.637" v="123"/>
        <pc:sldMkLst>
          <pc:docMk/>
          <pc:sldMk cId="2408920584" sldId="297"/>
        </pc:sldMkLst>
        <pc:spChg chg="add del mod">
          <ac:chgData name="Như Quỳnh" userId="eedcdeaea590bcdb" providerId="LiveId" clId="{F47CC428-0984-414A-AB87-25B4B3F4D670}" dt="2021-07-20T09:54:16.471" v="122" actId="478"/>
          <ac:spMkLst>
            <pc:docMk/>
            <pc:sldMk cId="2408920584" sldId="297"/>
            <ac:spMk id="10" creationId="{2D706384-52B9-46C3-8BC6-223ED3D7FE15}"/>
          </ac:spMkLst>
        </pc:spChg>
        <pc:spChg chg="del">
          <ac:chgData name="Như Quỳnh" userId="eedcdeaea590bcdb" providerId="LiveId" clId="{F47CC428-0984-414A-AB87-25B4B3F4D670}" dt="2021-07-20T09:54:14.291" v="121" actId="478"/>
          <ac:spMkLst>
            <pc:docMk/>
            <pc:sldMk cId="2408920584" sldId="297"/>
            <ac:spMk id="12" creationId="{42B26D24-F36B-41A8-B9F7-6DDD955BA95A}"/>
          </ac:spMkLst>
        </pc:spChg>
        <pc:spChg chg="add mod">
          <ac:chgData name="Như Quỳnh" userId="eedcdeaea590bcdb" providerId="LiveId" clId="{F47CC428-0984-414A-AB87-25B4B3F4D670}" dt="2021-07-20T09:54:17.637" v="123"/>
          <ac:spMkLst>
            <pc:docMk/>
            <pc:sldMk cId="2408920584" sldId="297"/>
            <ac:spMk id="18" creationId="{D0DA9EBB-8C2B-4F18-9B78-60DAB9CE8973}"/>
          </ac:spMkLst>
        </pc:spChg>
      </pc:sldChg>
      <pc:sldChg chg="addSp delSp modSp new mod">
        <pc:chgData name="Như Quỳnh" userId="eedcdeaea590bcdb" providerId="LiveId" clId="{F47CC428-0984-414A-AB87-25B4B3F4D670}" dt="2021-07-23T10:09:41.384" v="791" actId="20577"/>
        <pc:sldMkLst>
          <pc:docMk/>
          <pc:sldMk cId="909160630" sldId="298"/>
        </pc:sldMkLst>
        <pc:spChg chg="del">
          <ac:chgData name="Như Quỳnh" userId="eedcdeaea590bcdb" providerId="LiveId" clId="{F47CC428-0984-414A-AB87-25B4B3F4D670}" dt="2021-07-23T10:04:32.564" v="395" actId="478"/>
          <ac:spMkLst>
            <pc:docMk/>
            <pc:sldMk cId="909160630" sldId="298"/>
            <ac:spMk id="2" creationId="{C3E4CFB0-B1AB-4677-9CC3-9E2B117DF52A}"/>
          </ac:spMkLst>
        </pc:spChg>
        <pc:spChg chg="del">
          <ac:chgData name="Như Quỳnh" userId="eedcdeaea590bcdb" providerId="LiveId" clId="{F47CC428-0984-414A-AB87-25B4B3F4D670}" dt="2021-07-23T10:04:34.571" v="396" actId="478"/>
          <ac:spMkLst>
            <pc:docMk/>
            <pc:sldMk cId="909160630" sldId="298"/>
            <ac:spMk id="3" creationId="{ED120447-25FD-44C0-A19B-6B6D70AAF087}"/>
          </ac:spMkLst>
        </pc:spChg>
        <pc:spChg chg="mod">
          <ac:chgData name="Như Quỳnh" userId="eedcdeaea590bcdb" providerId="LiveId" clId="{F47CC428-0984-414A-AB87-25B4B3F4D670}" dt="2021-07-23T10:06:00.502" v="433" actId="1076"/>
          <ac:spMkLst>
            <pc:docMk/>
            <pc:sldMk cId="909160630" sldId="298"/>
            <ac:spMk id="4" creationId="{99E6B429-F132-4AFF-B3F1-3CADCB1FE7AD}"/>
          </ac:spMkLst>
        </pc:spChg>
        <pc:spChg chg="add del">
          <ac:chgData name="Như Quỳnh" userId="eedcdeaea590bcdb" providerId="LiveId" clId="{F47CC428-0984-414A-AB87-25B4B3F4D670}" dt="2021-07-23T10:05:28.936" v="401" actId="478"/>
          <ac:spMkLst>
            <pc:docMk/>
            <pc:sldMk cId="909160630" sldId="298"/>
            <ac:spMk id="5" creationId="{CDDD6848-0721-4EAC-A730-4CB9486015F9}"/>
          </ac:spMkLst>
        </pc:spChg>
        <pc:spChg chg="add mod">
          <ac:chgData name="Như Quỳnh" userId="eedcdeaea590bcdb" providerId="LiveId" clId="{F47CC428-0984-414A-AB87-25B4B3F4D670}" dt="2021-07-23T10:06:05.576" v="435" actId="1076"/>
          <ac:spMkLst>
            <pc:docMk/>
            <pc:sldMk cId="909160630" sldId="298"/>
            <ac:spMk id="6" creationId="{F96C768C-3412-4FC7-BEC6-DF2A12A90A3C}"/>
          </ac:spMkLst>
        </pc:spChg>
        <pc:spChg chg="add mod">
          <ac:chgData name="Như Quỳnh" userId="eedcdeaea590bcdb" providerId="LiveId" clId="{F47CC428-0984-414A-AB87-25B4B3F4D670}" dt="2021-07-23T10:06:50.620" v="489" actId="20577"/>
          <ac:spMkLst>
            <pc:docMk/>
            <pc:sldMk cId="909160630" sldId="298"/>
            <ac:spMk id="7" creationId="{AF48488A-1D64-479C-9E34-F81779A4F9E3}"/>
          </ac:spMkLst>
        </pc:spChg>
        <pc:spChg chg="add mod">
          <ac:chgData name="Như Quỳnh" userId="eedcdeaea590bcdb" providerId="LiveId" clId="{F47CC428-0984-414A-AB87-25B4B3F4D670}" dt="2021-07-23T10:09:41.384" v="791" actId="20577"/>
          <ac:spMkLst>
            <pc:docMk/>
            <pc:sldMk cId="909160630" sldId="298"/>
            <ac:spMk id="8" creationId="{4FCE1ACE-F058-46BD-A52D-C53EF0AD1C05}"/>
          </ac:spMkLst>
        </pc:spChg>
      </pc:sldChg>
      <pc:sldChg chg="addSp delSp modSp new del mod">
        <pc:chgData name="Như Quỳnh" userId="eedcdeaea590bcdb" providerId="LiveId" clId="{F47CC428-0984-414A-AB87-25B4B3F4D670}" dt="2021-07-23T10:04:01.548" v="315" actId="47"/>
        <pc:sldMkLst>
          <pc:docMk/>
          <pc:sldMk cId="2880514619" sldId="298"/>
        </pc:sldMkLst>
        <pc:spChg chg="del">
          <ac:chgData name="Như Quỳnh" userId="eedcdeaea590bcdb" providerId="LiveId" clId="{F47CC428-0984-414A-AB87-25B4B3F4D670}" dt="2021-07-23T10:03:19.269" v="291" actId="478"/>
          <ac:spMkLst>
            <pc:docMk/>
            <pc:sldMk cId="2880514619" sldId="298"/>
            <ac:spMk id="2" creationId="{BB15FDCD-89CC-4B26-A715-A7780C3DB117}"/>
          </ac:spMkLst>
        </pc:spChg>
        <pc:spChg chg="add mod">
          <ac:chgData name="Như Quỳnh" userId="eedcdeaea590bcdb" providerId="LiveId" clId="{F47CC428-0984-414A-AB87-25B4B3F4D670}" dt="2021-07-23T10:03:37.629" v="311" actId="113"/>
          <ac:spMkLst>
            <pc:docMk/>
            <pc:sldMk cId="2880514619" sldId="298"/>
            <ac:spMk id="3" creationId="{53E7CAA8-554E-472A-A649-9AD780C65800}"/>
          </ac:spMkLst>
        </pc:spChg>
        <pc:spChg chg="add del mod">
          <ac:chgData name="Như Quỳnh" userId="eedcdeaea590bcdb" providerId="LiveId" clId="{F47CC428-0984-414A-AB87-25B4B3F4D670}" dt="2021-07-23T10:03:55.296" v="314"/>
          <ac:spMkLst>
            <pc:docMk/>
            <pc:sldMk cId="2880514619" sldId="298"/>
            <ac:spMk id="4" creationId="{D8CB76D8-CF21-4BC2-A074-19E6693C7713}"/>
          </ac:spMkLst>
        </pc:spChg>
      </pc:sldChg>
      <pc:sldChg chg="del ord">
        <pc:chgData name="Như Quỳnh" userId="eedcdeaea590bcdb" providerId="LiveId" clId="{F47CC428-0984-414A-AB87-25B4B3F4D670}" dt="2021-07-20T06:56:11.364" v="89" actId="47"/>
        <pc:sldMkLst>
          <pc:docMk/>
          <pc:sldMk cId="4167454510" sldId="298"/>
        </pc:sldMkLst>
      </pc:sldChg>
    </pc:docChg>
  </pc:docChgLst>
  <pc:docChgLst>
    <pc:chgData name="Như Quỳnh" userId="eedcdeaea590bcdb" providerId="LiveId" clId="{EAF9E2DA-1443-4AAB-AD31-41B1DCEBAEB2}"/>
    <pc:docChg chg="undo custSel addSld delSld modSld sldOrd">
      <pc:chgData name="Như Quỳnh" userId="eedcdeaea590bcdb" providerId="LiveId" clId="{EAF9E2DA-1443-4AAB-AD31-41B1DCEBAEB2}" dt="2021-07-08T07:32:01.950" v="902" actId="478"/>
      <pc:docMkLst>
        <pc:docMk/>
      </pc:docMkLst>
      <pc:sldChg chg="addSp delSp modSp mod">
        <pc:chgData name="Như Quỳnh" userId="eedcdeaea590bcdb" providerId="LiveId" clId="{EAF9E2DA-1443-4AAB-AD31-41B1DCEBAEB2}" dt="2021-07-08T06:28:18.799" v="178" actId="1036"/>
        <pc:sldMkLst>
          <pc:docMk/>
          <pc:sldMk cId="0" sldId="256"/>
        </pc:sldMkLst>
        <pc:spChg chg="add mod">
          <ac:chgData name="Như Quỳnh" userId="eedcdeaea590bcdb" providerId="LiveId" clId="{EAF9E2DA-1443-4AAB-AD31-41B1DCEBAEB2}" dt="2021-07-08T06:22:15.405" v="50" actId="1076"/>
          <ac:spMkLst>
            <pc:docMk/>
            <pc:sldMk cId="0" sldId="256"/>
            <ac:spMk id="2" creationId="{7A915C76-4FFC-400F-BD45-4300BC259DBD}"/>
          </ac:spMkLst>
        </pc:spChg>
        <pc:spChg chg="add mod">
          <ac:chgData name="Như Quỳnh" userId="eedcdeaea590bcdb" providerId="LiveId" clId="{EAF9E2DA-1443-4AAB-AD31-41B1DCEBAEB2}" dt="2021-07-08T06:23:09.101" v="102" actId="1076"/>
          <ac:spMkLst>
            <pc:docMk/>
            <pc:sldMk cId="0" sldId="256"/>
            <ac:spMk id="3" creationId="{4F2C0B8F-F8B5-48D5-B3F0-FC592B90AEFF}"/>
          </ac:spMkLst>
        </pc:spChg>
        <pc:spChg chg="mod">
          <ac:chgData name="Như Quỳnh" userId="eedcdeaea590bcdb" providerId="LiveId" clId="{EAF9E2DA-1443-4AAB-AD31-41B1DCEBAEB2}" dt="2021-07-08T06:28:18.799" v="178" actId="1036"/>
          <ac:spMkLst>
            <pc:docMk/>
            <pc:sldMk cId="0" sldId="256"/>
            <ac:spMk id="189" creationId="{00000000-0000-0000-0000-000000000000}"/>
          </ac:spMkLst>
        </pc:spChg>
        <pc:spChg chg="mod">
          <ac:chgData name="Như Quỳnh" userId="eedcdeaea590bcdb" providerId="LiveId" clId="{EAF9E2DA-1443-4AAB-AD31-41B1DCEBAEB2}" dt="2021-07-08T06:18:45.916" v="1" actId="403"/>
          <ac:spMkLst>
            <pc:docMk/>
            <pc:sldMk cId="0" sldId="256"/>
            <ac:spMk id="190" creationId="{00000000-0000-0000-0000-000000000000}"/>
          </ac:spMkLst>
        </pc:spChg>
        <pc:picChg chg="add mod">
          <ac:chgData name="Như Quỳnh" userId="eedcdeaea590bcdb" providerId="LiveId" clId="{EAF9E2DA-1443-4AAB-AD31-41B1DCEBAEB2}" dt="2021-07-08T06:21:26.732" v="11" actId="1076"/>
          <ac:picMkLst>
            <pc:docMk/>
            <pc:sldMk cId="0" sldId="256"/>
            <ac:picMk id="8" creationId="{71A4101B-3AF7-4E57-9109-37A12B5C44D7}"/>
          </ac:picMkLst>
        </pc:picChg>
        <pc:picChg chg="add del">
          <ac:chgData name="Như Quỳnh" userId="eedcdeaea590bcdb" providerId="LiveId" clId="{EAF9E2DA-1443-4AAB-AD31-41B1DCEBAEB2}" dt="2021-07-08T06:19:44.480" v="5"/>
          <ac:picMkLst>
            <pc:docMk/>
            <pc:sldMk cId="0" sldId="256"/>
            <ac:picMk id="1026" creationId="{F4E15706-2714-4832-8E51-943667BFDA58}"/>
          </ac:picMkLst>
        </pc:picChg>
        <pc:picChg chg="add mod">
          <ac:chgData name="Như Quỳnh" userId="eedcdeaea590bcdb" providerId="LiveId" clId="{EAF9E2DA-1443-4AAB-AD31-41B1DCEBAEB2}" dt="2021-07-08T06:22:20.643" v="52" actId="1035"/>
          <ac:picMkLst>
            <pc:docMk/>
            <pc:sldMk cId="0" sldId="256"/>
            <ac:picMk id="1028" creationId="{9B69F3B1-CCF5-449D-8EC7-7A6635FDA01F}"/>
          </ac:picMkLst>
        </pc:picChg>
      </pc:sldChg>
      <pc:sldChg chg="addSp delSp modSp mod ord modNotes">
        <pc:chgData name="Như Quỳnh" userId="eedcdeaea590bcdb" providerId="LiveId" clId="{EAF9E2DA-1443-4AAB-AD31-41B1DCEBAEB2}" dt="2021-07-08T07:32:01.950" v="902" actId="478"/>
        <pc:sldMkLst>
          <pc:docMk/>
          <pc:sldMk cId="0" sldId="258"/>
        </pc:sldMkLst>
        <pc:spChg chg="mod">
          <ac:chgData name="Như Quỳnh" userId="eedcdeaea590bcdb" providerId="LiveId" clId="{EAF9E2DA-1443-4AAB-AD31-41B1DCEBAEB2}" dt="2021-07-08T07:18:07.650" v="900" actId="14100"/>
          <ac:spMkLst>
            <pc:docMk/>
            <pc:sldMk cId="0" sldId="258"/>
            <ac:spMk id="206" creationId="{00000000-0000-0000-0000-000000000000}"/>
          </ac:spMkLst>
        </pc:spChg>
        <pc:picChg chg="add del">
          <ac:chgData name="Như Quỳnh" userId="eedcdeaea590bcdb" providerId="LiveId" clId="{EAF9E2DA-1443-4AAB-AD31-41B1DCEBAEB2}" dt="2021-07-08T07:32:01.950" v="902" actId="478"/>
          <ac:picMkLst>
            <pc:docMk/>
            <pc:sldMk cId="0" sldId="258"/>
            <ac:picMk id="3074" creationId="{367506A6-7334-432C-8856-7EB1E3788102}"/>
          </ac:picMkLst>
        </pc:picChg>
      </pc:sldChg>
      <pc:sldChg chg="addSp modSp add mod ord">
        <pc:chgData name="Như Quỳnh" userId="eedcdeaea590bcdb" providerId="LiveId" clId="{EAF9E2DA-1443-4AAB-AD31-41B1DCEBAEB2}" dt="2021-07-08T06:27:44.770" v="170"/>
        <pc:sldMkLst>
          <pc:docMk/>
          <pc:sldMk cId="2094803427" sldId="277"/>
        </pc:sldMkLst>
        <pc:spChg chg="add mod">
          <ac:chgData name="Như Quỳnh" userId="eedcdeaea590bcdb" providerId="LiveId" clId="{EAF9E2DA-1443-4AAB-AD31-41B1DCEBAEB2}" dt="2021-07-08T06:25:05.667" v="168" actId="403"/>
          <ac:spMkLst>
            <pc:docMk/>
            <pc:sldMk cId="2094803427" sldId="277"/>
            <ac:spMk id="2" creationId="{064BE707-696F-4307-A9F3-01408D08FA64}"/>
          </ac:spMkLst>
        </pc:spChg>
        <pc:spChg chg="mod">
          <ac:chgData name="Như Quỳnh" userId="eedcdeaea590bcdb" providerId="LiveId" clId="{EAF9E2DA-1443-4AAB-AD31-41B1DCEBAEB2}" dt="2021-07-08T06:24:18.838" v="141" actId="1076"/>
          <ac:spMkLst>
            <pc:docMk/>
            <pc:sldMk cId="2094803427" sldId="277"/>
            <ac:spMk id="211" creationId="{00000000-0000-0000-0000-000000000000}"/>
          </ac:spMkLst>
        </pc:spChg>
      </pc:sldChg>
      <pc:sldChg chg="add">
        <pc:chgData name="Như Quỳnh" userId="eedcdeaea590bcdb" providerId="LiveId" clId="{EAF9E2DA-1443-4AAB-AD31-41B1DCEBAEB2}" dt="2021-07-08T06:31:48.560" v="179"/>
        <pc:sldMkLst>
          <pc:docMk/>
          <pc:sldMk cId="4269779602" sldId="278"/>
        </pc:sldMkLst>
      </pc:sldChg>
      <pc:sldChg chg="addSp delSp modSp add mod">
        <pc:chgData name="Như Quỳnh" userId="eedcdeaea590bcdb" providerId="LiveId" clId="{EAF9E2DA-1443-4AAB-AD31-41B1DCEBAEB2}" dt="2021-07-08T06:59:47.745" v="362" actId="20577"/>
        <pc:sldMkLst>
          <pc:docMk/>
          <pc:sldMk cId="1143443252" sldId="279"/>
        </pc:sldMkLst>
        <pc:spChg chg="add del mod">
          <ac:chgData name="Như Quỳnh" userId="eedcdeaea590bcdb" providerId="LiveId" clId="{EAF9E2DA-1443-4AAB-AD31-41B1DCEBAEB2}" dt="2021-07-08T06:36:19.609" v="260" actId="478"/>
          <ac:spMkLst>
            <pc:docMk/>
            <pc:sldMk cId="1143443252" sldId="279"/>
            <ac:spMk id="4" creationId="{8A9D49C0-6EBC-4A9D-9570-DBB0F810E458}"/>
          </ac:spMkLst>
        </pc:spChg>
        <pc:spChg chg="add del mod">
          <ac:chgData name="Như Quỳnh" userId="eedcdeaea590bcdb" providerId="LiveId" clId="{EAF9E2DA-1443-4AAB-AD31-41B1DCEBAEB2}" dt="2021-07-08T06:58:33.931" v="298" actId="478"/>
          <ac:spMkLst>
            <pc:docMk/>
            <pc:sldMk cId="1143443252" sldId="279"/>
            <ac:spMk id="6" creationId="{2CE7EE90-2F40-4518-B197-29C52CBB613D}"/>
          </ac:spMkLst>
        </pc:spChg>
        <pc:spChg chg="add mod">
          <ac:chgData name="Như Quỳnh" userId="eedcdeaea590bcdb" providerId="LiveId" clId="{EAF9E2DA-1443-4AAB-AD31-41B1DCEBAEB2}" dt="2021-07-08T06:59:47.745" v="362" actId="20577"/>
          <ac:spMkLst>
            <pc:docMk/>
            <pc:sldMk cId="1143443252" sldId="279"/>
            <ac:spMk id="7" creationId="{6A744358-CFD0-48C3-ADBD-524B2C9453CB}"/>
          </ac:spMkLst>
        </pc:spChg>
        <pc:spChg chg="mod">
          <ac:chgData name="Như Quỳnh" userId="eedcdeaea590bcdb" providerId="LiveId" clId="{EAF9E2DA-1443-4AAB-AD31-41B1DCEBAEB2}" dt="2021-07-08T06:57:14.240" v="286" actId="1076"/>
          <ac:spMkLst>
            <pc:docMk/>
            <pc:sldMk cId="1143443252" sldId="279"/>
            <ac:spMk id="239" creationId="{00000000-0000-0000-0000-000000000000}"/>
          </ac:spMkLst>
        </pc:spChg>
        <pc:spChg chg="del">
          <ac:chgData name="Như Quỳnh" userId="eedcdeaea590bcdb" providerId="LiveId" clId="{EAF9E2DA-1443-4AAB-AD31-41B1DCEBAEB2}" dt="2021-07-08T06:36:17.344" v="259" actId="478"/>
          <ac:spMkLst>
            <pc:docMk/>
            <pc:sldMk cId="1143443252" sldId="279"/>
            <ac:spMk id="240" creationId="{00000000-0000-0000-0000-000000000000}"/>
          </ac:spMkLst>
        </pc:spChg>
        <pc:picChg chg="add mod">
          <ac:chgData name="Như Quỳnh" userId="eedcdeaea590bcdb" providerId="LiveId" clId="{EAF9E2DA-1443-4AAB-AD31-41B1DCEBAEB2}" dt="2021-07-08T06:57:26.430" v="287" actId="1076"/>
          <ac:picMkLst>
            <pc:docMk/>
            <pc:sldMk cId="1143443252" sldId="279"/>
            <ac:picMk id="2" creationId="{F084FA45-FD92-440E-8B56-DD828EFDDE7A}"/>
          </ac:picMkLst>
        </pc:picChg>
        <pc:picChg chg="add mod">
          <ac:chgData name="Như Quỳnh" userId="eedcdeaea590bcdb" providerId="LiveId" clId="{EAF9E2DA-1443-4AAB-AD31-41B1DCEBAEB2}" dt="2021-07-08T06:39:27.136" v="280" actId="1076"/>
          <ac:picMkLst>
            <pc:docMk/>
            <pc:sldMk cId="1143443252" sldId="279"/>
            <ac:picMk id="5" creationId="{468E2167-4C29-42AE-9BDC-43571BD49EEE}"/>
          </ac:picMkLst>
        </pc:picChg>
        <pc:picChg chg="del">
          <ac:chgData name="Như Quỳnh" userId="eedcdeaea590bcdb" providerId="LiveId" clId="{EAF9E2DA-1443-4AAB-AD31-41B1DCEBAEB2}" dt="2021-07-08T06:34:07.287" v="181" actId="478"/>
          <ac:picMkLst>
            <pc:docMk/>
            <pc:sldMk cId="1143443252" sldId="279"/>
            <ac:picMk id="241" creationId="{00000000-0000-0000-0000-000000000000}"/>
          </ac:picMkLst>
        </pc:picChg>
        <pc:picChg chg="add mod">
          <ac:chgData name="Như Quỳnh" userId="eedcdeaea590bcdb" providerId="LiveId" clId="{EAF9E2DA-1443-4AAB-AD31-41B1DCEBAEB2}" dt="2021-07-08T06:39:50.708" v="281" actId="1076"/>
          <ac:picMkLst>
            <pc:docMk/>
            <pc:sldMk cId="1143443252" sldId="279"/>
            <ac:picMk id="2050" creationId="{E1344CA3-9848-4389-AD83-1DE2E42E1F67}"/>
          </ac:picMkLst>
        </pc:picChg>
      </pc:sldChg>
      <pc:sldChg chg="addSp delSp modSp add del mod">
        <pc:chgData name="Như Quỳnh" userId="eedcdeaea590bcdb" providerId="LiveId" clId="{EAF9E2DA-1443-4AAB-AD31-41B1DCEBAEB2}" dt="2021-07-08T07:16:57.018" v="852" actId="1076"/>
        <pc:sldMkLst>
          <pc:docMk/>
          <pc:sldMk cId="2944890611" sldId="280"/>
        </pc:sldMkLst>
        <pc:spChg chg="add mod">
          <ac:chgData name="Như Quỳnh" userId="eedcdeaea590bcdb" providerId="LiveId" clId="{EAF9E2DA-1443-4AAB-AD31-41B1DCEBAEB2}" dt="2021-07-08T07:16:57.018" v="852" actId="1076"/>
          <ac:spMkLst>
            <pc:docMk/>
            <pc:sldMk cId="2944890611" sldId="280"/>
            <ac:spMk id="2" creationId="{1E24536E-3053-473A-8518-43875818294C}"/>
          </ac:spMkLst>
        </pc:spChg>
        <pc:spChg chg="add mod">
          <ac:chgData name="Như Quỳnh" userId="eedcdeaea590bcdb" providerId="LiveId" clId="{EAF9E2DA-1443-4AAB-AD31-41B1DCEBAEB2}" dt="2021-07-08T07:16:34.609" v="849" actId="207"/>
          <ac:spMkLst>
            <pc:docMk/>
            <pc:sldMk cId="2944890611" sldId="280"/>
            <ac:spMk id="3" creationId="{2F0C39C0-82F9-48F4-BDC3-3C911ADBDFAE}"/>
          </ac:spMkLst>
        </pc:spChg>
        <pc:spChg chg="add del">
          <ac:chgData name="Như Quỳnh" userId="eedcdeaea590bcdb" providerId="LiveId" clId="{EAF9E2DA-1443-4AAB-AD31-41B1DCEBAEB2}" dt="2021-07-08T07:10:30.188" v="706" actId="22"/>
          <ac:spMkLst>
            <pc:docMk/>
            <pc:sldMk cId="2944890611" sldId="280"/>
            <ac:spMk id="8" creationId="{45E906C0-5358-49A3-9EB8-4315D808A05A}"/>
          </ac:spMkLst>
        </pc:spChg>
        <pc:spChg chg="add mod">
          <ac:chgData name="Như Quỳnh" userId="eedcdeaea590bcdb" providerId="LiveId" clId="{EAF9E2DA-1443-4AAB-AD31-41B1DCEBAEB2}" dt="2021-07-08T07:16:50.554" v="851" actId="1076"/>
          <ac:spMkLst>
            <pc:docMk/>
            <pc:sldMk cId="2944890611" sldId="280"/>
            <ac:spMk id="10" creationId="{82BBF220-FD68-4F1C-A2E8-CBCBFD12B864}"/>
          </ac:spMkLst>
        </pc:spChg>
        <pc:spChg chg="add mod">
          <ac:chgData name="Như Quỳnh" userId="eedcdeaea590bcdb" providerId="LiveId" clId="{EAF9E2DA-1443-4AAB-AD31-41B1DCEBAEB2}" dt="2021-07-08T07:16:44.625" v="850" actId="1076"/>
          <ac:spMkLst>
            <pc:docMk/>
            <pc:sldMk cId="2944890611" sldId="280"/>
            <ac:spMk id="11" creationId="{7D801A4F-6429-4B05-BA0D-19DFFD4376AB}"/>
          </ac:spMkLst>
        </pc:spChg>
        <pc:spChg chg="mod">
          <ac:chgData name="Như Quỳnh" userId="eedcdeaea590bcdb" providerId="LiveId" clId="{EAF9E2DA-1443-4AAB-AD31-41B1DCEBAEB2}" dt="2021-07-08T07:12:55.805" v="762" actId="1076"/>
          <ac:spMkLst>
            <pc:docMk/>
            <pc:sldMk cId="2944890611" sldId="280"/>
            <ac:spMk id="239" creationId="{00000000-0000-0000-0000-000000000000}"/>
          </ac:spMkLst>
        </pc:spChg>
        <pc:spChg chg="del mod">
          <ac:chgData name="Như Quỳnh" userId="eedcdeaea590bcdb" providerId="LiveId" clId="{EAF9E2DA-1443-4AAB-AD31-41B1DCEBAEB2}" dt="2021-07-08T07:02:54.253" v="414" actId="478"/>
          <ac:spMkLst>
            <pc:docMk/>
            <pc:sldMk cId="2944890611" sldId="280"/>
            <ac:spMk id="240" creationId="{00000000-0000-0000-0000-000000000000}"/>
          </ac:spMkLst>
        </pc:spChg>
        <pc:picChg chg="del">
          <ac:chgData name="Như Quỳnh" userId="eedcdeaea590bcdb" providerId="LiveId" clId="{EAF9E2DA-1443-4AAB-AD31-41B1DCEBAEB2}" dt="2021-07-08T07:01:45.144" v="412" actId="478"/>
          <ac:picMkLst>
            <pc:docMk/>
            <pc:sldMk cId="2944890611" sldId="280"/>
            <ac:picMk id="24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9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75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33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1468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75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081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86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37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48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16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0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35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5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38250" y="-1400750"/>
            <a:ext cx="2801400" cy="2801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>
            <a:off x="1202325" y="5427175"/>
            <a:ext cx="2880600" cy="28806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5400000">
            <a:off x="9715301" y="-2520801"/>
            <a:ext cx="5041500" cy="5041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786200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98763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18906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-1337300" y="1615999"/>
            <a:ext cx="2599500" cy="2599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139650" y="-251575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723790" y="567347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1948128" y="2296737"/>
            <a:ext cx="80163" cy="2125157"/>
          </a:xfrm>
          <a:custGeom>
            <a:avLst/>
            <a:gdLst/>
            <a:ahLst/>
            <a:cxnLst/>
            <a:rect l="l" t="t" r="r" b="b"/>
            <a:pathLst>
              <a:path w="56652" h="1501878" extrusionOk="0"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672185" y="1297575"/>
            <a:ext cx="91140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1672176" y="4083626"/>
            <a:ext cx="91140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7613906" y="4973911"/>
            <a:ext cx="1575346" cy="2113893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137450" y="59312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3137450" y="307272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2"/>
          </p:nvPr>
        </p:nvSpPr>
        <p:spPr>
          <a:xfrm>
            <a:off x="3137450" y="172882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11144842" y="-1214008"/>
            <a:ext cx="2244900" cy="22449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rot="10800000" flipH="1">
            <a:off x="737897" y="5788347"/>
            <a:ext cx="2189700" cy="2189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-2187258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flipH="1">
            <a:off x="1278194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flipH="1">
            <a:off x="1128149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flipH="1">
            <a:off x="97810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5400000" flipH="1">
            <a:off x="11144842" y="1356634"/>
            <a:ext cx="2244900" cy="22449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57233" y="-50"/>
            <a:ext cx="758100" cy="7581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-61991" y="5587762"/>
            <a:ext cx="1270261" cy="1270263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9681537" y="30"/>
            <a:ext cx="1119251" cy="1501878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-5400000" flipH="1">
            <a:off x="9843391" y="5999915"/>
            <a:ext cx="291703" cy="106633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10800000" flipH="1">
            <a:off x="11621013" y="3509251"/>
            <a:ext cx="410850" cy="1501878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2351350" y="1536641"/>
            <a:ext cx="8347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351350" y="593375"/>
            <a:ext cx="8347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4"/>
          <p:cNvSpPr/>
          <p:nvPr/>
        </p:nvSpPr>
        <p:spPr>
          <a:xfrm rot="-5400000" flipH="1">
            <a:off x="-2187258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1278194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1128149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97810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-1182858" y="1356879"/>
            <a:ext cx="2244900" cy="22449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5400000">
            <a:off x="-1182858" y="3601771"/>
            <a:ext cx="2244900" cy="22449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1294690" y="572742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4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flipH="1">
            <a:off x="10834837" y="224192"/>
            <a:ext cx="1119251" cy="1501878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4"/>
          <p:cNvSpPr/>
          <p:nvPr/>
        </p:nvSpPr>
        <p:spPr>
          <a:xfrm rot="5400000">
            <a:off x="9503950" y="5127938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2331275" y="2001238"/>
            <a:ext cx="8512500" cy="260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 rot="10800000">
            <a:off x="9242742" y="5788347"/>
            <a:ext cx="2189700" cy="2189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/>
          <p:nvPr/>
        </p:nvSpPr>
        <p:spPr>
          <a:xfrm rot="5400000">
            <a:off x="10103897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81204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962090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1112133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9755006" y="-50"/>
            <a:ext cx="758100" cy="7581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flipH="1">
            <a:off x="10962069" y="5587762"/>
            <a:ext cx="1270261" cy="1270263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-1617800" y="-1580300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 rot="10800000">
            <a:off x="1542700" y="5598000"/>
            <a:ext cx="2570400" cy="2570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 rot="-5400000">
            <a:off x="-1617800" y="2126795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5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5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415604" y="1123500"/>
            <a:ext cx="113610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-1617800" y="-1580300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rot="10800000">
            <a:off x="1542700" y="5363500"/>
            <a:ext cx="3083100" cy="30831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 rot="5400000">
            <a:off x="9715301" y="-2520801"/>
            <a:ext cx="5041500" cy="5041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0786200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1098763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118906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 rot="-5400000">
            <a:off x="-1617800" y="2126795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rot="5400000">
            <a:off x="9139650" y="-251575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 rot="5400000">
            <a:off x="4723790" y="567347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/>
          <p:nvPr/>
        </p:nvSpPr>
        <p:spPr>
          <a:xfrm rot="5400000">
            <a:off x="7613906" y="4897711"/>
            <a:ext cx="1575346" cy="2113893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8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body" idx="1"/>
          </p:nvPr>
        </p:nvSpPr>
        <p:spPr>
          <a:xfrm>
            <a:off x="587350" y="1750975"/>
            <a:ext cx="5248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body" idx="2"/>
          </p:nvPr>
        </p:nvSpPr>
        <p:spPr>
          <a:xfrm>
            <a:off x="6356150" y="1750975"/>
            <a:ext cx="5248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8" name="Google Shape;128;p9"/>
          <p:cNvSpPr/>
          <p:nvPr/>
        </p:nvSpPr>
        <p:spPr>
          <a:xfrm rot="-5400000" flipH="1">
            <a:off x="-1125479" y="-1166397"/>
            <a:ext cx="2187300" cy="21873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/>
          <p:nvPr/>
        </p:nvSpPr>
        <p:spPr>
          <a:xfrm flipH="1">
            <a:off x="656542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/>
          <p:nvPr/>
        </p:nvSpPr>
        <p:spPr>
          <a:xfrm flipH="1">
            <a:off x="579389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/>
          <p:nvPr/>
        </p:nvSpPr>
        <p:spPr>
          <a:xfrm flipH="1">
            <a:off x="502237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-609017" y="624947"/>
            <a:ext cx="1154400" cy="11544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9"/>
          <p:cNvSpPr/>
          <p:nvPr/>
        </p:nvSpPr>
        <p:spPr>
          <a:xfrm rot="-5400000">
            <a:off x="-609017" y="1779198"/>
            <a:ext cx="1154400" cy="1154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flipH="1">
            <a:off x="11476075" y="6127546"/>
            <a:ext cx="730400" cy="730401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9"/>
          <p:cNvSpPr/>
          <p:nvPr/>
        </p:nvSpPr>
        <p:spPr>
          <a:xfrm rot="5400000">
            <a:off x="10682229" y="-601786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/>
          <p:nvPr/>
        </p:nvSpPr>
        <p:spPr>
          <a:xfrm rot="-5400000">
            <a:off x="1202328" y="5639662"/>
            <a:ext cx="80163" cy="2125157"/>
          </a:xfrm>
          <a:custGeom>
            <a:avLst/>
            <a:gdLst/>
            <a:ahLst/>
            <a:cxnLst/>
            <a:rect l="l" t="t" r="r" b="b"/>
            <a:pathLst>
              <a:path w="56652" h="1501878" extrusionOk="0"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9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●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●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1">
            <a:hlinkClick r:id="" action="ppaction://media"/>
            <a:extLst>
              <a:ext uri="{FF2B5EF4-FFF2-40B4-BE49-F238E27FC236}">
                <a16:creationId xmlns:a16="http://schemas.microsoft.com/office/drawing/2014/main" id="{5970AB40-DD6F-4ABF-87D9-F3FF926D45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06" end="8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746" y="896256"/>
            <a:ext cx="10374507" cy="50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5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Cát</a:t>
            </a:r>
            <a:endParaRPr lang="en-US" sz="32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C8A2599-64F6-4CDA-BAF8-704672EA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77" r="39111" b="4667"/>
          <a:stretch/>
        </p:blipFill>
        <p:spPr bwMode="auto">
          <a:xfrm>
            <a:off x="2819409" y="1269000"/>
            <a:ext cx="2872868" cy="43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8D5A6-9152-487D-B540-219CA264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07" t="16518" r="21652" b="5709"/>
          <a:stretch/>
        </p:blipFill>
        <p:spPr>
          <a:xfrm>
            <a:off x="5692277" y="1269000"/>
            <a:ext cx="301287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1935750" y="5695346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treo</a:t>
            </a:r>
            <a:r>
              <a:rPr lang="en-US" sz="3200" dirty="0"/>
              <a:t> </a:t>
            </a:r>
            <a:r>
              <a:rPr lang="en-US" sz="3200" dirty="0" err="1"/>
              <a:t>tường</a:t>
            </a:r>
            <a:endParaRPr lang="en-US" sz="3200" dirty="0"/>
          </a:p>
        </p:txBody>
      </p:sp>
      <p:pic>
        <p:nvPicPr>
          <p:cNvPr id="5" name="Hình ảnh 4" descr="Đồng hồ treo tường hình tròn S66 - Vati">
            <a:extLst>
              <a:ext uri="{FF2B5EF4-FFF2-40B4-BE49-F238E27FC236}">
                <a16:creationId xmlns:a16="http://schemas.microsoft.com/office/drawing/2014/main" id="{15E41EEA-3680-440B-9CBF-79A7A6E35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269000"/>
            <a:ext cx="432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365C20-37D4-4EB9-85E5-FDE4B53C62CB}"/>
              </a:ext>
            </a:extLst>
          </p:cNvPr>
          <p:cNvSpPr txBox="1"/>
          <p:nvPr/>
        </p:nvSpPr>
        <p:spPr>
          <a:xfrm>
            <a:off x="6403522" y="5695346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đeo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endParaRPr lang="en-US" sz="3200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B5DA7C-9841-4DDC-B305-EFEB0CED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50" y="112826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215491" y="5769428"/>
            <a:ext cx="376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bấm</a:t>
            </a:r>
            <a:r>
              <a:rPr lang="en-US" sz="3200" dirty="0"/>
              <a:t> </a:t>
            </a:r>
            <a:r>
              <a:rPr lang="en-US" sz="3200" dirty="0" err="1"/>
              <a:t>giây</a:t>
            </a:r>
            <a:endParaRPr lang="en-US" sz="3200" dirty="0"/>
          </a:p>
        </p:txBody>
      </p:sp>
      <p:pic>
        <p:nvPicPr>
          <p:cNvPr id="5" name="Hình ảnh 4" descr="Đồng Hồ Bấm Giây PC894 Dạy Thể Dục Giá Rẻ Nhất">
            <a:extLst>
              <a:ext uri="{FF2B5EF4-FFF2-40B4-BE49-F238E27FC236}">
                <a16:creationId xmlns:a16="http://schemas.microsoft.com/office/drawing/2014/main" id="{E0451684-66E4-4D51-BBA3-758051FE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6" y="1104376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C54709B-9FE5-4D38-8206-348C4EEAE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516" y="1104376"/>
            <a:ext cx="322797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B4543AA-DCCD-4126-94AA-F54DE586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5" t="10055" r="54166" b="11642"/>
          <a:stretch/>
        </p:blipFill>
        <p:spPr>
          <a:xfrm>
            <a:off x="6574973" y="877904"/>
            <a:ext cx="2955405" cy="3600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62029C3-75D8-491D-975A-5A515371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5" t="10055" r="54166" b="11642"/>
          <a:stretch/>
        </p:blipFill>
        <p:spPr>
          <a:xfrm>
            <a:off x="1926770" y="877904"/>
            <a:ext cx="2955405" cy="3600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DAC1BA5-03F7-452B-AF09-728D3F20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9033">
            <a:off x="3045320" y="2435088"/>
            <a:ext cx="360000" cy="876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ED299F9-5BA1-48F6-A3F9-7D8DF83E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401" y="2421899"/>
            <a:ext cx="360000" cy="876000"/>
          </a:xfrm>
          <a:prstGeom prst="rect">
            <a:avLst/>
          </a:prstGeom>
        </p:spPr>
      </p:pic>
      <p:sp>
        <p:nvSpPr>
          <p:cNvPr id="232" name="Google Shape;232;p20"/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3515002" y="5312338"/>
            <a:ext cx="5161993" cy="62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Hiệu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Lưu Đồ: Thay đổi Tiến Trình 1">
            <a:extLst>
              <a:ext uri="{FF2B5EF4-FFF2-40B4-BE49-F238E27FC236}">
                <a16:creationId xmlns:a16="http://schemas.microsoft.com/office/drawing/2014/main" id="{C90FDB36-2CCA-42DD-B414-896D138937A5}"/>
              </a:ext>
            </a:extLst>
          </p:cNvPr>
          <p:cNvSpPr/>
          <p:nvPr/>
        </p:nvSpPr>
        <p:spPr>
          <a:xfrm>
            <a:off x="3880756" y="6082160"/>
            <a:ext cx="4430486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về</a:t>
            </a:r>
            <a:r>
              <a:rPr lang="en-US" sz="3200" dirty="0">
                <a:solidFill>
                  <a:schemeClr val="bg1"/>
                </a:solidFill>
              </a:rPr>
              <a:t> 0 </a:t>
            </a:r>
            <a:r>
              <a:rPr lang="en-US" sz="3200" dirty="0" err="1">
                <a:solidFill>
                  <a:schemeClr val="bg1"/>
                </a:solidFill>
              </a:rPr>
              <a:t>trước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ỗ tay Biểu tượng cảm xúc 👏">
            <a:extLst>
              <a:ext uri="{FF2B5EF4-FFF2-40B4-BE49-F238E27FC236}">
                <a16:creationId xmlns:a16="http://schemas.microsoft.com/office/drawing/2014/main" id="{AF62EEDA-7F76-4A5B-BC47-43C90973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68" y="431797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ái tim (biểu tượng) – Wikipedia tiếng Việt">
            <a:extLst>
              <a:ext uri="{FF2B5EF4-FFF2-40B4-BE49-F238E27FC236}">
                <a16:creationId xmlns:a16="http://schemas.microsoft.com/office/drawing/2014/main" id="{D18AC8A4-82CC-4939-B96E-6AAD5301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01" y="434036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813C5512-28C1-4D42-B997-495DA40D36B8}"/>
              </a:ext>
            </a:extLst>
          </p:cNvPr>
          <p:cNvSpPr/>
          <p:nvPr/>
        </p:nvSpPr>
        <p:spPr>
          <a:xfrm>
            <a:off x="6595698" y="949879"/>
            <a:ext cx="2955405" cy="429048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opwatch Free vector in Adobe Illustrator ai ( .AI ), Encapsulated  PostScript eps ( .EPS ) format for free download 1.49MB">
            <a:extLst>
              <a:ext uri="{FF2B5EF4-FFF2-40B4-BE49-F238E27FC236}">
                <a16:creationId xmlns:a16="http://schemas.microsoft.com/office/drawing/2014/main" id="{4BE6CAE0-CB10-4309-AB8E-EDCD46CF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4" y="1028746"/>
            <a:ext cx="2592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404660" y="5229000"/>
            <a:ext cx="7382679" cy="8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mắt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ronómetro stock de ilustración. Ilustración de primer - 2600269">
            <a:extLst>
              <a:ext uri="{FF2B5EF4-FFF2-40B4-BE49-F238E27FC236}">
                <a16:creationId xmlns:a16="http://schemas.microsoft.com/office/drawing/2014/main" id="{CECB2EB4-3A63-4DE5-A0B9-537C8C555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6349" r="21556" b="7301"/>
          <a:stretch/>
        </p:blipFill>
        <p:spPr bwMode="auto">
          <a:xfrm>
            <a:off x="2499468" y="909000"/>
            <a:ext cx="27703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759D5403-92F2-4C03-8C31-3FC3E337F19C}"/>
              </a:ext>
            </a:extLst>
          </p:cNvPr>
          <p:cNvSpPr/>
          <p:nvPr/>
        </p:nvSpPr>
        <p:spPr>
          <a:xfrm>
            <a:off x="3569250" y="5949000"/>
            <a:ext cx="5597788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vuông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góc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mặt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đồng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hồ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4" name="Picture 6" descr="Like Yellow Icon - Like Icon Png Yellow | Full Size PNG Download | SeekPNG">
            <a:extLst>
              <a:ext uri="{FF2B5EF4-FFF2-40B4-BE49-F238E27FC236}">
                <a16:creationId xmlns:a16="http://schemas.microsoft.com/office/drawing/2014/main" id="{72BF67A7-B607-48A1-AE06-C80AF80D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30" y="4460850"/>
            <a:ext cx="540000" cy="5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2D0BDC7B-E5F7-4A29-8DA7-8C12043AF47C}"/>
              </a:ext>
            </a:extLst>
          </p:cNvPr>
          <p:cNvSpPr/>
          <p:nvPr/>
        </p:nvSpPr>
        <p:spPr>
          <a:xfrm>
            <a:off x="6186441" y="938516"/>
            <a:ext cx="2955405" cy="429048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5A7E36E-1BBE-4AD2-875C-7954A947D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573" y="4515684"/>
            <a:ext cx="612000" cy="612000"/>
          </a:xfrm>
          <a:prstGeom prst="rect">
            <a:avLst/>
          </a:prstGeom>
        </p:spPr>
      </p:pic>
      <p:sp>
        <p:nvSpPr>
          <p:cNvPr id="12" name="Google Shape;232;p20">
            <a:extLst>
              <a:ext uri="{FF2B5EF4-FFF2-40B4-BE49-F238E27FC236}">
                <a16:creationId xmlns:a16="http://schemas.microsoft.com/office/drawing/2014/main" id="{7ADA586C-80A7-4EAC-8CEF-18B9DA90C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49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987586" y="5339422"/>
            <a:ext cx="6216826" cy="80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450" y="1160143"/>
            <a:ext cx="3227098" cy="4320000"/>
          </a:xfrm>
          <a:prstGeom prst="rect">
            <a:avLst/>
          </a:prstGeom>
        </p:spPr>
      </p:pic>
      <p:sp>
        <p:nvSpPr>
          <p:cNvPr id="7" name="Google Shape;232;p20">
            <a:extLst>
              <a:ext uri="{FF2B5EF4-FFF2-40B4-BE49-F238E27FC236}">
                <a16:creationId xmlns:a16="http://schemas.microsoft.com/office/drawing/2014/main" id="{9916AC45-C0BF-4124-91D6-E1D04DDF6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31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987586" y="5339422"/>
            <a:ext cx="6216826" cy="80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92" y="1372862"/>
            <a:ext cx="2689248" cy="3600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C930A62-3310-4E65-B7B1-50DE7337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4" t="36675" r="10389" b="34599"/>
          <a:stretch/>
        </p:blipFill>
        <p:spPr>
          <a:xfrm>
            <a:off x="4852084" y="1448167"/>
            <a:ext cx="2913115" cy="2880000"/>
          </a:xfrm>
          <a:prstGeom prst="flowChartConnector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Mũi tên: Cong Lên 2">
            <a:extLst>
              <a:ext uri="{FF2B5EF4-FFF2-40B4-BE49-F238E27FC236}">
                <a16:creationId xmlns:a16="http://schemas.microsoft.com/office/drawing/2014/main" id="{2872B3A2-C6E7-4947-B47B-DFE2E3BFC192}"/>
              </a:ext>
            </a:extLst>
          </p:cNvPr>
          <p:cNvSpPr/>
          <p:nvPr/>
        </p:nvSpPr>
        <p:spPr>
          <a:xfrm rot="274770">
            <a:off x="3353913" y="3343679"/>
            <a:ext cx="2996343" cy="944423"/>
          </a:xfrm>
          <a:prstGeom prst="curvedUpArrow">
            <a:avLst>
              <a:gd name="adj1" fmla="val 33272"/>
              <a:gd name="adj2" fmla="val 59318"/>
              <a:gd name="adj3" fmla="val 44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8A3A8C28-380D-4AB3-B12A-92C8085D80E8}"/>
              </a:ext>
            </a:extLst>
          </p:cNvPr>
          <p:cNvSpPr/>
          <p:nvPr/>
        </p:nvSpPr>
        <p:spPr>
          <a:xfrm>
            <a:off x="6554283" y="2009057"/>
            <a:ext cx="500743" cy="500743"/>
          </a:xfrm>
          <a:prstGeom prst="ellipse">
            <a:avLst/>
          </a:prstGeom>
          <a:noFill/>
          <a:ln w="57150">
            <a:solidFill>
              <a:srgbClr val="F0587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2FD00DD-EEA2-4CB3-AC64-8C75C9419496}"/>
              </a:ext>
            </a:extLst>
          </p:cNvPr>
          <p:cNvSpPr/>
          <p:nvPr/>
        </p:nvSpPr>
        <p:spPr>
          <a:xfrm>
            <a:off x="3320992" y="2817071"/>
            <a:ext cx="342206" cy="342206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4B542DE7-C865-4519-B766-BB846A2FDF03}"/>
              </a:ext>
            </a:extLst>
          </p:cNvPr>
          <p:cNvSpPr/>
          <p:nvPr/>
        </p:nvSpPr>
        <p:spPr>
          <a:xfrm>
            <a:off x="3297105" y="6025200"/>
            <a:ext cx="5597788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theo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vạch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gần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nhất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A7700F6-064E-45AE-BA2D-3B2EE92E74E8}"/>
              </a:ext>
            </a:extLst>
          </p:cNvPr>
          <p:cNvSpPr/>
          <p:nvPr/>
        </p:nvSpPr>
        <p:spPr>
          <a:xfrm>
            <a:off x="8371114" y="1372862"/>
            <a:ext cx="1807029" cy="78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Vạch</a:t>
            </a:r>
            <a:r>
              <a:rPr lang="en-US" sz="2400" dirty="0"/>
              <a:t> 8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09A6FD03-E883-4801-930C-BE026AC2EA79}"/>
              </a:ext>
            </a:extLst>
          </p:cNvPr>
          <p:cNvSpPr/>
          <p:nvPr/>
        </p:nvSpPr>
        <p:spPr>
          <a:xfrm>
            <a:off x="8371114" y="3159276"/>
            <a:ext cx="1807029" cy="78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Vạch</a:t>
            </a:r>
            <a:r>
              <a:rPr lang="en-US" sz="2400" dirty="0"/>
              <a:t> 9</a:t>
            </a:r>
          </a:p>
        </p:txBody>
      </p:sp>
      <p:pic>
        <p:nvPicPr>
          <p:cNvPr id="13" name="Picture 2" descr="Vỗ tay Biểu tượng cảm xúc 👏">
            <a:extLst>
              <a:ext uri="{FF2B5EF4-FFF2-40B4-BE49-F238E27FC236}">
                <a16:creationId xmlns:a16="http://schemas.microsoft.com/office/drawing/2014/main" id="{DB931381-7F1F-4EB5-B592-49803CA6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43" y="125537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ái tim (biểu tượng) – Wikipedia tiếng Việt">
            <a:extLst>
              <a:ext uri="{FF2B5EF4-FFF2-40B4-BE49-F238E27FC236}">
                <a16:creationId xmlns:a16="http://schemas.microsoft.com/office/drawing/2014/main" id="{89E8246B-DCF0-4AA1-9AC1-0EBEB760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43" y="317286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D68B00A-B71A-4B10-9207-4C3C82F19ACA}"/>
              </a:ext>
            </a:extLst>
          </p:cNvPr>
          <p:cNvSpPr/>
          <p:nvPr/>
        </p:nvSpPr>
        <p:spPr>
          <a:xfrm>
            <a:off x="8215844" y="1253287"/>
            <a:ext cx="2913114" cy="1016706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D0DA9EBB-8C2B-4F18-9B78-60DAB9CE89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892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6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488775" y="877904"/>
            <a:ext cx="5443940" cy="71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52" y="992731"/>
            <a:ext cx="3764948" cy="5040000"/>
          </a:xfrm>
          <a:prstGeom prst="rect">
            <a:avLst/>
          </a:prstGeom>
        </p:spPr>
      </p:pic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10EF43EE-B2FC-43D8-A3D5-9FD858B2D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98884"/>
              </p:ext>
            </p:extLst>
          </p:nvPr>
        </p:nvGraphicFramePr>
        <p:xfrm>
          <a:off x="129545" y="2035745"/>
          <a:ext cx="8128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163508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7802372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Kim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giây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27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hạn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chia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nhỏ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31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174720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429878-C203-4B68-91C8-0659306F77BE}"/>
              </a:ext>
            </a:extLst>
          </p:cNvPr>
          <p:cNvSpPr txBox="1"/>
          <p:nvPr/>
        </p:nvSpPr>
        <p:spPr>
          <a:xfrm>
            <a:off x="1469570" y="3188330"/>
            <a:ext cx="149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60s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107B9DC7-FB49-4A82-81BB-69F4A2D58932}"/>
              </a:ext>
            </a:extLst>
          </p:cNvPr>
          <p:cNvSpPr/>
          <p:nvPr/>
        </p:nvSpPr>
        <p:spPr>
          <a:xfrm>
            <a:off x="250371" y="4418099"/>
            <a:ext cx="3526971" cy="1045029"/>
          </a:xfrm>
          <a:prstGeom prst="wedgeRoundRectCallout">
            <a:avLst>
              <a:gd name="adj1" fmla="val -771"/>
              <a:gd name="adj2" fmla="val -1135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trị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lớn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ghi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vạch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chia</a:t>
            </a: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62FBF99D-B47E-4A0F-B777-F8ACCD378CF1}"/>
              </a:ext>
            </a:extLst>
          </p:cNvPr>
          <p:cNvSpPr/>
          <p:nvPr/>
        </p:nvSpPr>
        <p:spPr>
          <a:xfrm>
            <a:off x="4855028" y="4418100"/>
            <a:ext cx="3402517" cy="1561996"/>
          </a:xfrm>
          <a:prstGeom prst="wedgeRoundRectCallout">
            <a:avLst>
              <a:gd name="adj1" fmla="val 2897"/>
              <a:gd name="adj2" fmla="val -90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được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giữa</a:t>
            </a:r>
            <a:r>
              <a:rPr lang="en-US" sz="2800" dirty="0">
                <a:solidFill>
                  <a:schemeClr val="bg1"/>
                </a:solidFill>
              </a:rPr>
              <a:t> 2 </a:t>
            </a:r>
            <a:r>
              <a:rPr lang="en-US" sz="2800" dirty="0" err="1">
                <a:solidFill>
                  <a:schemeClr val="bg1"/>
                </a:solidFill>
              </a:rPr>
              <a:t>vạch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liên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F270F0-1A19-441B-ADEA-A058604FD700}"/>
              </a:ext>
            </a:extLst>
          </p:cNvPr>
          <p:cNvSpPr txBox="1"/>
          <p:nvPr/>
        </p:nvSpPr>
        <p:spPr>
          <a:xfrm>
            <a:off x="5612339" y="3188330"/>
            <a:ext cx="134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1s</a:t>
            </a:r>
          </a:p>
        </p:txBody>
      </p:sp>
      <p:sp>
        <p:nvSpPr>
          <p:cNvPr id="12" name="Google Shape;232;p20">
            <a:extLst>
              <a:ext uri="{FF2B5EF4-FFF2-40B4-BE49-F238E27FC236}">
                <a16:creationId xmlns:a16="http://schemas.microsoft.com/office/drawing/2014/main" id="{610E7222-4BA3-42A2-A5F6-446C7CEDE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36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C95EB115-8933-4E35-B5AF-7F9D126C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9268" y="21772"/>
            <a:ext cx="7253464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bước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gian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3BAE4DC8-A5A6-43DB-BAD4-BB95D20CCB2A}"/>
              </a:ext>
            </a:extLst>
          </p:cNvPr>
          <p:cNvSpPr/>
          <p:nvPr/>
        </p:nvSpPr>
        <p:spPr>
          <a:xfrm>
            <a:off x="2547261" y="1534885"/>
            <a:ext cx="2520000" cy="145868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endParaRPr lang="en-US" sz="2800" dirty="0"/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91CA4DBE-2C88-4DE6-94F1-F9E832C7DAA6}"/>
              </a:ext>
            </a:extLst>
          </p:cNvPr>
          <p:cNvSpPr/>
          <p:nvPr/>
        </p:nvSpPr>
        <p:spPr>
          <a:xfrm>
            <a:off x="6890656" y="1534885"/>
            <a:ext cx="2340000" cy="145868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hồ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12218620-997F-4022-822B-DDF84BB2D766}"/>
              </a:ext>
            </a:extLst>
          </p:cNvPr>
          <p:cNvSpPr/>
          <p:nvPr/>
        </p:nvSpPr>
        <p:spPr>
          <a:xfrm>
            <a:off x="631372" y="3864429"/>
            <a:ext cx="2340000" cy="145868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Ước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thời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gian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đo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Lưu Đồ: Thay đổi Tiến Trình 18">
            <a:extLst>
              <a:ext uri="{FF2B5EF4-FFF2-40B4-BE49-F238E27FC236}">
                <a16:creationId xmlns:a16="http://schemas.microsoft.com/office/drawing/2014/main" id="{A04A59D7-1669-44C7-B1C1-D23C983003F8}"/>
              </a:ext>
            </a:extLst>
          </p:cNvPr>
          <p:cNvSpPr/>
          <p:nvPr/>
        </p:nvSpPr>
        <p:spPr>
          <a:xfrm>
            <a:off x="4898574" y="5043924"/>
            <a:ext cx="2340000" cy="145868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0438FBEB-495A-4477-8701-A408B83A0E03}"/>
              </a:ext>
            </a:extLst>
          </p:cNvPr>
          <p:cNvSpPr/>
          <p:nvPr/>
        </p:nvSpPr>
        <p:spPr>
          <a:xfrm>
            <a:off x="8806545" y="3864429"/>
            <a:ext cx="2340000" cy="1458686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Hiệu chỉnh đồng hồ trước khi đo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83255CF-290A-4B0F-B05D-303BC360C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74" y="329927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4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C95EB115-8933-4E35-B5AF-7F9D126C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9268" y="21772"/>
            <a:ext cx="7253464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bước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gian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91CA4DBE-2C88-4DE6-94F1-F9E832C7DAA6}"/>
              </a:ext>
            </a:extLst>
          </p:cNvPr>
          <p:cNvSpPr/>
          <p:nvPr/>
        </p:nvSpPr>
        <p:spPr>
          <a:xfrm>
            <a:off x="2491874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Chọn đồng hồ phù hợp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12218620-997F-4022-822B-DDF84BB2D766}"/>
              </a:ext>
            </a:extLst>
          </p:cNvPr>
          <p:cNvSpPr/>
          <p:nvPr/>
        </p:nvSpPr>
        <p:spPr>
          <a:xfrm>
            <a:off x="151874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Ước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thời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gian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đo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Lưu Đồ: Thay đổi Tiến Trình 18">
            <a:extLst>
              <a:ext uri="{FF2B5EF4-FFF2-40B4-BE49-F238E27FC236}">
                <a16:creationId xmlns:a16="http://schemas.microsoft.com/office/drawing/2014/main" id="{A04A59D7-1669-44C7-B1C1-D23C983003F8}"/>
              </a:ext>
            </a:extLst>
          </p:cNvPr>
          <p:cNvSpPr/>
          <p:nvPr/>
        </p:nvSpPr>
        <p:spPr>
          <a:xfrm>
            <a:off x="9685446" y="3429000"/>
            <a:ext cx="2340000" cy="145868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0438FBEB-495A-4477-8701-A408B83A0E03}"/>
              </a:ext>
            </a:extLst>
          </p:cNvPr>
          <p:cNvSpPr/>
          <p:nvPr/>
        </p:nvSpPr>
        <p:spPr>
          <a:xfrm>
            <a:off x="4847303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bg1"/>
                </a:solidFill>
              </a:rPr>
              <a:t>Hiệu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chỉnh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đồng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hồ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trước</a:t>
            </a:r>
            <a:r>
              <a:rPr lang="vi-VN" sz="2800" dirty="0">
                <a:solidFill>
                  <a:schemeClr val="bg1"/>
                </a:solidFill>
              </a:rPr>
              <a:t> khi đo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418C6AF-3215-4693-82F7-24F8A988AE12}"/>
              </a:ext>
            </a:extLst>
          </p:cNvPr>
          <p:cNvSpPr txBox="1"/>
          <p:nvPr/>
        </p:nvSpPr>
        <p:spPr>
          <a:xfrm>
            <a:off x="543546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162CDBB-6C63-4997-8D74-E62F686910B9}"/>
              </a:ext>
            </a:extLst>
          </p:cNvPr>
          <p:cNvSpPr txBox="1"/>
          <p:nvPr/>
        </p:nvSpPr>
        <p:spPr>
          <a:xfrm>
            <a:off x="2883546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E69A439-A3DC-4E34-8196-8CC32C899687}"/>
              </a:ext>
            </a:extLst>
          </p:cNvPr>
          <p:cNvSpPr txBox="1"/>
          <p:nvPr/>
        </p:nvSpPr>
        <p:spPr>
          <a:xfrm>
            <a:off x="5317671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1364C1E-265D-4EB3-95DE-4FFF34F13724}"/>
              </a:ext>
            </a:extLst>
          </p:cNvPr>
          <p:cNvSpPr txBox="1"/>
          <p:nvPr/>
        </p:nvSpPr>
        <p:spPr>
          <a:xfrm>
            <a:off x="7684403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B2D321-24D1-44E3-A663-7D99BCA34985}"/>
              </a:ext>
            </a:extLst>
          </p:cNvPr>
          <p:cNvSpPr txBox="1"/>
          <p:nvPr/>
        </p:nvSpPr>
        <p:spPr>
          <a:xfrm>
            <a:off x="10129832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5</a:t>
            </a:r>
          </a:p>
        </p:txBody>
      </p:sp>
      <p:sp>
        <p:nvSpPr>
          <p:cNvPr id="13" name="Lưu Đồ: Thay đổi Tiến Trình 12">
            <a:extLst>
              <a:ext uri="{FF2B5EF4-FFF2-40B4-BE49-F238E27FC236}">
                <a16:creationId xmlns:a16="http://schemas.microsoft.com/office/drawing/2014/main" id="{BD27B976-786C-486B-83D8-AD65AA5369F0}"/>
              </a:ext>
            </a:extLst>
          </p:cNvPr>
          <p:cNvSpPr/>
          <p:nvPr/>
        </p:nvSpPr>
        <p:spPr>
          <a:xfrm>
            <a:off x="7165446" y="3429000"/>
            <a:ext cx="2520000" cy="145868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477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F43F1D-08E5-4BBA-9E81-91322E22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60" y="586095"/>
            <a:ext cx="7748896" cy="1667248"/>
          </a:xfrm>
        </p:spPr>
        <p:txBody>
          <a:bodyPr/>
          <a:lstStyle/>
          <a:p>
            <a:r>
              <a:rPr lang="en-US" sz="4800" dirty="0" err="1">
                <a:latin typeface="+mj-lt"/>
              </a:rPr>
              <a:t>Chúng</a:t>
            </a:r>
            <a:r>
              <a:rPr lang="en-US" sz="4800" dirty="0">
                <a:latin typeface="+mj-lt"/>
              </a:rPr>
              <a:t> ta </a:t>
            </a:r>
            <a:r>
              <a:rPr lang="en-US" sz="4800" dirty="0" err="1">
                <a:latin typeface="+mj-lt"/>
              </a:rPr>
              <a:t>thường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có</a:t>
            </a:r>
            <a:r>
              <a:rPr lang="en-US" sz="4800" dirty="0">
                <a:latin typeface="+mj-lt"/>
              </a:rPr>
              <a:t> </a:t>
            </a:r>
            <a:br>
              <a:rPr lang="en-US" sz="4800" dirty="0">
                <a:latin typeface="+mj-lt"/>
              </a:rPr>
            </a:br>
            <a:r>
              <a:rPr lang="en-US" sz="4800" dirty="0" err="1">
                <a:latin typeface="+mj-lt"/>
              </a:rPr>
              <a:t>cảm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nhận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sai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về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thời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gian</a:t>
            </a:r>
            <a:endParaRPr lang="en-US" sz="4800" dirty="0">
              <a:latin typeface="+mj-lt"/>
            </a:endParaRPr>
          </a:p>
        </p:txBody>
      </p:sp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40C268AC-08D3-4DBA-963B-3C4FA31B57B2}"/>
              </a:ext>
            </a:extLst>
          </p:cNvPr>
          <p:cNvSpPr/>
          <p:nvPr/>
        </p:nvSpPr>
        <p:spPr>
          <a:xfrm>
            <a:off x="4332515" y="3831770"/>
            <a:ext cx="4789714" cy="2253343"/>
          </a:xfrm>
          <a:prstGeom prst="wedgeRoundRectCallout">
            <a:avLst>
              <a:gd name="adj1" fmla="val -27197"/>
              <a:gd name="adj2" fmla="val -1209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Cách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khắc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phục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Sử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dụng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dụng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AD61F480-392A-4086-B971-7BA6D4EF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43" y="6144108"/>
            <a:ext cx="3003182" cy="9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4CD81EBC-69A6-4AAB-9CCA-EB01CD53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4295438"/>
            <a:ext cx="1984602" cy="24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AFCE82BC-A1AD-4785-9562-00C1951E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19" y="4777542"/>
            <a:ext cx="2439519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565A0D16-949D-4D01-AAB6-E1513290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4295438"/>
            <a:ext cx="2183968" cy="17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E0403B4-5001-4483-BCED-1CF443AF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19" y="3867707"/>
            <a:ext cx="4259190" cy="11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96890CE-9CDA-4D06-A3E7-DDBB8E80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3931141"/>
            <a:ext cx="1957415" cy="6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D16857D-DD3D-431F-8D25-0405867C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54" y="3186236"/>
            <a:ext cx="3385603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745C9FE-1424-4278-9833-CFF15E33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3177174"/>
            <a:ext cx="1957415" cy="141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0AF5AD-3CB5-4CEB-B271-F05CC922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67" y="2530140"/>
            <a:ext cx="4714108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A56B986B-BE03-48F1-BC46-642D6C89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2521077"/>
            <a:ext cx="1993663" cy="2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8C867CA-3FF5-4BE2-97AE-AA13B14F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4" y="1984601"/>
            <a:ext cx="3039431" cy="26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9B9825A-7A64-4180-8AB5-C3EE2AA0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56" y="1828732"/>
            <a:ext cx="2020850" cy="90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3FBCA5D-639D-4F87-8AEC-A59EFF9A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4" y="1801547"/>
            <a:ext cx="3394665" cy="5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EFDA5CB-8687-48EB-B570-BB9765FB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08" y="627098"/>
            <a:ext cx="2430457" cy="141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F112D48-76D4-483B-953A-66AED9FD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80" y="0"/>
            <a:ext cx="3704589" cy="9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1B82520-FAB0-4459-A349-A2CC27BD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91" y="373359"/>
            <a:ext cx="3276857" cy="18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AC64595-2F70-45D8-BCA3-98FA6144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91" y="618035"/>
            <a:ext cx="2584512" cy="29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746;p31">
            <a:extLst>
              <a:ext uri="{FF2B5EF4-FFF2-40B4-BE49-F238E27FC236}">
                <a16:creationId xmlns:a16="http://schemas.microsoft.com/office/drawing/2014/main" id="{0C95E584-2323-4D7F-BAA3-DA21F490C62D}"/>
              </a:ext>
            </a:extLst>
          </p:cNvPr>
          <p:cNvGrpSpPr/>
          <p:nvPr/>
        </p:nvGrpSpPr>
        <p:grpSpPr>
          <a:xfrm>
            <a:off x="1192263" y="183524"/>
            <a:ext cx="354428" cy="379669"/>
            <a:chOff x="3171000" y="4021950"/>
            <a:chExt cx="268100" cy="265875"/>
          </a:xfrm>
        </p:grpSpPr>
        <p:sp>
          <p:nvSpPr>
            <p:cNvPr id="23" name="Google Shape;747;p31">
              <a:extLst>
                <a:ext uri="{FF2B5EF4-FFF2-40B4-BE49-F238E27FC236}">
                  <a16:creationId xmlns:a16="http://schemas.microsoft.com/office/drawing/2014/main" id="{B037BE53-FECC-4F74-9F95-C99439D649A4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8;p31">
              <a:extLst>
                <a:ext uri="{FF2B5EF4-FFF2-40B4-BE49-F238E27FC236}">
                  <a16:creationId xmlns:a16="http://schemas.microsoft.com/office/drawing/2014/main" id="{6534448F-9D49-4AAD-B5AB-A0640CBC4D6C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80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99E6B429-F132-4AFF-B3F1-3CADCB1F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50" y="5224393"/>
            <a:ext cx="8846100" cy="763500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Làm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sao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để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sử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thời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gian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hợp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lí</a:t>
            </a:r>
            <a:r>
              <a:rPr lang="en-US" b="1" dirty="0">
                <a:latin typeface="+mj-lt"/>
              </a:rPr>
              <a:t>?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F96C768C-3412-4FC7-BEC6-DF2A12A90A3C}"/>
              </a:ext>
            </a:extLst>
          </p:cNvPr>
          <p:cNvSpPr/>
          <p:nvPr/>
        </p:nvSpPr>
        <p:spPr>
          <a:xfrm>
            <a:off x="4833257" y="2481942"/>
            <a:ext cx="1894115" cy="1894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endParaRPr lang="en-US" sz="2800" dirty="0"/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AF48488A-1D64-479C-9E34-F81779A4F9E3}"/>
              </a:ext>
            </a:extLst>
          </p:cNvPr>
          <p:cNvSpPr/>
          <p:nvPr/>
        </p:nvSpPr>
        <p:spPr>
          <a:xfrm>
            <a:off x="2057400" y="870107"/>
            <a:ext cx="2710543" cy="1557407"/>
          </a:xfrm>
          <a:prstGeom prst="wedgeRoundRectCallout">
            <a:avLst>
              <a:gd name="adj1" fmla="val 54669"/>
              <a:gd name="adj2" fmla="val 8556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24 </a:t>
            </a:r>
            <a:r>
              <a:rPr lang="en-US" sz="3200" dirty="0" err="1"/>
              <a:t>giờ</a:t>
            </a:r>
            <a:endParaRPr lang="en-US" sz="3200" dirty="0"/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4FCE1ACE-F058-46BD-A52D-C53EF0AD1C05}"/>
              </a:ext>
            </a:extLst>
          </p:cNvPr>
          <p:cNvSpPr/>
          <p:nvPr/>
        </p:nvSpPr>
        <p:spPr>
          <a:xfrm>
            <a:off x="7307765" y="990224"/>
            <a:ext cx="3211285" cy="3581776"/>
          </a:xfrm>
          <a:prstGeom prst="wedgeRoundRectCallout">
            <a:avLst>
              <a:gd name="adj1" fmla="val -81172"/>
              <a:gd name="adj2" fmla="val -337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ra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br>
              <a:rPr lang="en-US" sz="3200" dirty="0"/>
            </a:b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?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916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0"/>
          <p:cNvSpPr txBox="1">
            <a:spLocks noGrp="1"/>
          </p:cNvSpPr>
          <p:nvPr>
            <p:ph type="title"/>
          </p:nvPr>
        </p:nvSpPr>
        <p:spPr>
          <a:xfrm>
            <a:off x="415604" y="971100"/>
            <a:ext cx="113610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2548815" y="0"/>
            <a:ext cx="51379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Đây là môn thể thao gì?</a:t>
            </a:r>
            <a:endParaRPr sz="3600" dirty="0">
              <a:latin typeface="+mj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084FA45-FD92-440E-8B56-DD828EFD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98" y="763500"/>
            <a:ext cx="6191250" cy="41243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8E2167-4C29-42AE-9BDC-43571BD4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56" y="3276600"/>
            <a:ext cx="3581400" cy="3581400"/>
          </a:xfrm>
          <a:prstGeom prst="rect">
            <a:avLst/>
          </a:prstGeom>
        </p:spPr>
      </p:pic>
      <p:pic>
        <p:nvPicPr>
          <p:cNvPr id="2050" name="Picture 2" descr="Đồng hồ đeo tay nam dây da Binger - Baza.vn">
            <a:extLst>
              <a:ext uri="{FF2B5EF4-FFF2-40B4-BE49-F238E27FC236}">
                <a16:creationId xmlns:a16="http://schemas.microsoft.com/office/drawing/2014/main" id="{E1344CA3-9848-4389-AD83-1DE2E42E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6" y="217714"/>
            <a:ext cx="2868385" cy="28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744358-CFD0-48C3-ADBD-524B2C9453CB}"/>
              </a:ext>
            </a:extLst>
          </p:cNvPr>
          <p:cNvSpPr/>
          <p:nvPr/>
        </p:nvSpPr>
        <p:spPr>
          <a:xfrm>
            <a:off x="1459398" y="5301343"/>
            <a:ext cx="6191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endParaRPr lang="en-US" sz="3200" dirty="0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634F10D7-09D3-4A4D-A797-52BEE90144F1}"/>
              </a:ext>
            </a:extLst>
          </p:cNvPr>
          <p:cNvSpPr/>
          <p:nvPr/>
        </p:nvSpPr>
        <p:spPr>
          <a:xfrm>
            <a:off x="8126185" y="3276600"/>
            <a:ext cx="2939142" cy="2939142"/>
          </a:xfrm>
          <a:prstGeom prst="ellipse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>
            <a:spLocks noGrp="1"/>
          </p:cNvSpPr>
          <p:nvPr>
            <p:ph type="ctrTitle"/>
          </p:nvPr>
        </p:nvSpPr>
        <p:spPr>
          <a:xfrm>
            <a:off x="1672185" y="1384663"/>
            <a:ext cx="91140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+mj-lt"/>
              </a:rPr>
              <a:t>ĐO THỜI GIAN</a:t>
            </a:r>
            <a:endParaRPr sz="8000" b="1" dirty="0">
              <a:latin typeface="+mj-lt"/>
            </a:endParaRPr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1"/>
          </p:nvPr>
        </p:nvSpPr>
        <p:spPr>
          <a:xfrm>
            <a:off x="1672176" y="4007426"/>
            <a:ext cx="91140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3"/>
                </a:solidFill>
                <a:latin typeface="+mn-lt"/>
              </a:rPr>
              <a:t>Bài 6</a:t>
            </a:r>
            <a:endParaRPr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92" name="Google Shape;192;p13"/>
          <p:cNvCxnSpPr/>
          <p:nvPr/>
        </p:nvCxnSpPr>
        <p:spPr>
          <a:xfrm>
            <a:off x="2564076" y="4007436"/>
            <a:ext cx="7330200" cy="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8" name="Picture 4" descr="Clock, time Free Icon of Construction Project Minimalistic line Icons">
            <a:extLst>
              <a:ext uri="{FF2B5EF4-FFF2-40B4-BE49-F238E27FC236}">
                <a16:creationId xmlns:a16="http://schemas.microsoft.com/office/drawing/2014/main" id="{9B69F3B1-CCF5-449D-8EC7-7A6635FD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11" y="5728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915C76-4FFC-400F-BD45-4300BC259DBD}"/>
              </a:ext>
            </a:extLst>
          </p:cNvPr>
          <p:cNvSpPr txBox="1"/>
          <p:nvPr/>
        </p:nvSpPr>
        <p:spPr>
          <a:xfrm>
            <a:off x="4492903" y="60543"/>
            <a:ext cx="34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Khoa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6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F2C0B8F-F8B5-48D5-B3F0-FC592B90AEFF}"/>
              </a:ext>
            </a:extLst>
          </p:cNvPr>
          <p:cNvSpPr txBox="1"/>
          <p:nvPr/>
        </p:nvSpPr>
        <p:spPr>
          <a:xfrm>
            <a:off x="3673928" y="4748287"/>
            <a:ext cx="484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GV: </a:t>
            </a:r>
            <a:r>
              <a:rPr lang="en-US" sz="2800" dirty="0" err="1"/>
              <a:t>Nguyễn</a:t>
            </a:r>
            <a:r>
              <a:rPr lang="en-US" sz="2800" dirty="0"/>
              <a:t> Anh Quỳnh Như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C5FDA73-7F00-45D1-BFFC-92DDEB14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113" y="2804502"/>
            <a:ext cx="314325" cy="3714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1F810B5-DC34-408A-8936-8FCB91399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425" y="2932308"/>
            <a:ext cx="342900" cy="3619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79E4E91-E18D-419A-A988-94BDDA964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000" y="3294258"/>
            <a:ext cx="247650" cy="381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EF59FB2-A86A-4230-BF0D-20503B294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378" y="3760174"/>
            <a:ext cx="390525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2">
            <a:extLst>
              <a:ext uri="{FF2B5EF4-FFF2-40B4-BE49-F238E27FC236}">
                <a16:creationId xmlns:a16="http://schemas.microsoft.com/office/drawing/2014/main" id="{B1540A4F-1E5A-4B17-9530-AF6327C9C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492" y="404245"/>
            <a:ext cx="37850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Verdana" pitchFamily="34" charset="0"/>
              </a:rPr>
              <a:t>ĐO THỜI GIAN</a:t>
            </a: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9D5142F3-761A-4126-89CD-6C0A8E8E002C}"/>
              </a:ext>
            </a:extLst>
          </p:cNvPr>
          <p:cNvSpPr/>
          <p:nvPr/>
        </p:nvSpPr>
        <p:spPr>
          <a:xfrm>
            <a:off x="3010332" y="4758212"/>
            <a:ext cx="6171335" cy="68373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8E5757C8-BBDF-4F57-88B4-66FCFF5F28D4}"/>
              </a:ext>
            </a:extLst>
          </p:cNvPr>
          <p:cNvGrpSpPr>
            <a:grpSpLocks noChangeAspect="1"/>
          </p:cNvGrpSpPr>
          <p:nvPr/>
        </p:nvGrpSpPr>
        <p:grpSpPr>
          <a:xfrm>
            <a:off x="6565656" y="1703968"/>
            <a:ext cx="4065965" cy="2520000"/>
            <a:chOff x="6482556" y="1063625"/>
            <a:chExt cx="3306762" cy="2049462"/>
          </a:xfrm>
        </p:grpSpPr>
        <p:sp>
          <p:nvSpPr>
            <p:cNvPr id="12" name="Snip Single Corner Rectangle 26">
              <a:extLst>
                <a:ext uri="{FF2B5EF4-FFF2-40B4-BE49-F238E27FC236}">
                  <a16:creationId xmlns:a16="http://schemas.microsoft.com/office/drawing/2014/main" id="{C6CF6E69-82C3-4058-9F80-0E3CC320DEB9}"/>
                </a:ext>
              </a:extLst>
            </p:cNvPr>
            <p:cNvSpPr/>
            <p:nvPr/>
          </p:nvSpPr>
          <p:spPr>
            <a:xfrm flipH="1" flipV="1">
              <a:off x="6488906" y="1066800"/>
              <a:ext cx="3300412" cy="871537"/>
            </a:xfrm>
            <a:custGeom>
              <a:avLst/>
              <a:gdLst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402430 h 804860"/>
                <a:gd name="connsiteX3" fmla="*/ 2324107 w 2324107"/>
                <a:gd name="connsiteY3" fmla="*/ 804860 h 804860"/>
                <a:gd name="connsiteX4" fmla="*/ 0 w 2324107"/>
                <a:gd name="connsiteY4" fmla="*/ 804860 h 804860"/>
                <a:gd name="connsiteX5" fmla="*/ 0 w 2324107"/>
                <a:gd name="connsiteY5" fmla="*/ 0 h 804860"/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804860 h 804860"/>
                <a:gd name="connsiteX3" fmla="*/ 0 w 2324107"/>
                <a:gd name="connsiteY3" fmla="*/ 804860 h 804860"/>
                <a:gd name="connsiteX4" fmla="*/ 0 w 2324107"/>
                <a:gd name="connsiteY4" fmla="*/ 0 h 804860"/>
                <a:gd name="connsiteX0" fmla="*/ 0 w 2324107"/>
                <a:gd name="connsiteY0" fmla="*/ 4762 h 809622"/>
                <a:gd name="connsiteX1" fmla="*/ 1321602 w 2324107"/>
                <a:gd name="connsiteY1" fmla="*/ 0 h 809622"/>
                <a:gd name="connsiteX2" fmla="*/ 2324107 w 2324107"/>
                <a:gd name="connsiteY2" fmla="*/ 809622 h 809622"/>
                <a:gd name="connsiteX3" fmla="*/ 0 w 2324107"/>
                <a:gd name="connsiteY3" fmla="*/ 809622 h 809622"/>
                <a:gd name="connsiteX4" fmla="*/ 0 w 2324107"/>
                <a:gd name="connsiteY4" fmla="*/ 4762 h 809622"/>
                <a:gd name="connsiteX0" fmla="*/ 0 w 2309819"/>
                <a:gd name="connsiteY0" fmla="*/ 4762 h 809622"/>
                <a:gd name="connsiteX1" fmla="*/ 1321602 w 2309819"/>
                <a:gd name="connsiteY1" fmla="*/ 0 h 809622"/>
                <a:gd name="connsiteX2" fmla="*/ 2309819 w 2309819"/>
                <a:gd name="connsiteY2" fmla="*/ 809622 h 809622"/>
                <a:gd name="connsiteX3" fmla="*/ 0 w 2309819"/>
                <a:gd name="connsiteY3" fmla="*/ 809622 h 809622"/>
                <a:gd name="connsiteX4" fmla="*/ 0 w 2309819"/>
                <a:gd name="connsiteY4" fmla="*/ 4762 h 809622"/>
                <a:gd name="connsiteX0" fmla="*/ 0 w 2309819"/>
                <a:gd name="connsiteY0" fmla="*/ 0 h 804860"/>
                <a:gd name="connsiteX1" fmla="*/ 1623842 w 2309819"/>
                <a:gd name="connsiteY1" fmla="*/ 1588 h 804860"/>
                <a:gd name="connsiteX2" fmla="*/ 2309819 w 2309819"/>
                <a:gd name="connsiteY2" fmla="*/ 804860 h 804860"/>
                <a:gd name="connsiteX3" fmla="*/ 0 w 2309819"/>
                <a:gd name="connsiteY3" fmla="*/ 804860 h 804860"/>
                <a:gd name="connsiteX4" fmla="*/ 0 w 2309819"/>
                <a:gd name="connsiteY4" fmla="*/ 0 h 80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819" h="804860">
                  <a:moveTo>
                    <a:pt x="0" y="0"/>
                  </a:moveTo>
                  <a:lnTo>
                    <a:pt x="1623842" y="1588"/>
                  </a:lnTo>
                  <a:lnTo>
                    <a:pt x="2309819" y="804860"/>
                  </a:lnTo>
                  <a:lnTo>
                    <a:pt x="0" y="804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Pentagon 27">
              <a:extLst>
                <a:ext uri="{FF2B5EF4-FFF2-40B4-BE49-F238E27FC236}">
                  <a16:creationId xmlns:a16="http://schemas.microsoft.com/office/drawing/2014/main" id="{0CA96BB9-EC98-4993-80C4-676CF7771FA7}"/>
                </a:ext>
              </a:extLst>
            </p:cNvPr>
            <p:cNvSpPr/>
            <p:nvPr/>
          </p:nvSpPr>
          <p:spPr>
            <a:xfrm rot="16200000" flipH="1" flipV="1">
              <a:off x="5953125" y="1593056"/>
              <a:ext cx="2049462" cy="990600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5" name="Group 107">
            <a:extLst>
              <a:ext uri="{FF2B5EF4-FFF2-40B4-BE49-F238E27FC236}">
                <a16:creationId xmlns:a16="http://schemas.microsoft.com/office/drawing/2014/main" id="{48B93F57-725B-4004-A61C-A70523DCE5A8}"/>
              </a:ext>
            </a:extLst>
          </p:cNvPr>
          <p:cNvGrpSpPr>
            <a:grpSpLocks/>
          </p:cNvGrpSpPr>
          <p:nvPr/>
        </p:nvGrpSpPr>
        <p:grpSpPr bwMode="auto">
          <a:xfrm>
            <a:off x="3139510" y="5378995"/>
            <a:ext cx="831850" cy="153987"/>
            <a:chOff x="2122604" y="3966591"/>
            <a:chExt cx="595196" cy="109537"/>
          </a:xfrm>
        </p:grpSpPr>
        <p:sp>
          <p:nvSpPr>
            <p:cNvPr id="26" name="Oval 36">
              <a:extLst>
                <a:ext uri="{FF2B5EF4-FFF2-40B4-BE49-F238E27FC236}">
                  <a16:creationId xmlns:a16="http://schemas.microsoft.com/office/drawing/2014/main" id="{DCEAF4E0-4104-414F-90B0-AB91D0ACA4FE}"/>
                </a:ext>
              </a:extLst>
            </p:cNvPr>
            <p:cNvSpPr/>
            <p:nvPr/>
          </p:nvSpPr>
          <p:spPr>
            <a:xfrm>
              <a:off x="2122604" y="3966591"/>
              <a:ext cx="109044" cy="10953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128">
              <a:extLst>
                <a:ext uri="{FF2B5EF4-FFF2-40B4-BE49-F238E27FC236}">
                  <a16:creationId xmlns:a16="http://schemas.microsoft.com/office/drawing/2014/main" id="{4E2714CF-2927-459A-9C4E-C94C16B96D6E}"/>
                </a:ext>
              </a:extLst>
            </p:cNvPr>
            <p:cNvSpPr/>
            <p:nvPr/>
          </p:nvSpPr>
          <p:spPr>
            <a:xfrm>
              <a:off x="2286169" y="3966591"/>
              <a:ext cx="109044" cy="109537"/>
            </a:xfrm>
            <a:prstGeom prst="ellipse">
              <a:avLst/>
            </a:prstGeom>
            <a:solidFill>
              <a:srgbClr val="8E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130">
              <a:extLst>
                <a:ext uri="{FF2B5EF4-FFF2-40B4-BE49-F238E27FC236}">
                  <a16:creationId xmlns:a16="http://schemas.microsoft.com/office/drawing/2014/main" id="{A54EC73B-54CF-457A-A222-0B91DB9DCDF4}"/>
                </a:ext>
              </a:extLst>
            </p:cNvPr>
            <p:cNvSpPr/>
            <p:nvPr/>
          </p:nvSpPr>
          <p:spPr>
            <a:xfrm>
              <a:off x="2445191" y="3966591"/>
              <a:ext cx="104500" cy="1095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131">
              <a:extLst>
                <a:ext uri="{FF2B5EF4-FFF2-40B4-BE49-F238E27FC236}">
                  <a16:creationId xmlns:a16="http://schemas.microsoft.com/office/drawing/2014/main" id="{57EF73BB-D9D3-4574-B1C4-B82E5B854CE1}"/>
                </a:ext>
              </a:extLst>
            </p:cNvPr>
            <p:cNvSpPr/>
            <p:nvPr/>
          </p:nvSpPr>
          <p:spPr>
            <a:xfrm>
              <a:off x="2608756" y="3966591"/>
              <a:ext cx="109044" cy="1095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2" name="Text Box 3">
            <a:extLst>
              <a:ext uri="{FF2B5EF4-FFF2-40B4-BE49-F238E27FC236}">
                <a16:creationId xmlns:a16="http://schemas.microsoft.com/office/drawing/2014/main" id="{D85D88BB-235A-4DC5-BC51-82C228DC060A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10792" y="4849243"/>
            <a:ext cx="4570413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NỘI DUNG CHÍNH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6ABC2BED-1289-4141-94CB-AB695782E9B2}"/>
              </a:ext>
            </a:extLst>
          </p:cNvPr>
          <p:cNvGrpSpPr>
            <a:grpSpLocks noChangeAspect="1"/>
          </p:cNvGrpSpPr>
          <p:nvPr/>
        </p:nvGrpSpPr>
        <p:grpSpPr>
          <a:xfrm>
            <a:off x="1546228" y="1710965"/>
            <a:ext cx="4065964" cy="2520000"/>
            <a:chOff x="2459831" y="1063625"/>
            <a:chExt cx="3306762" cy="2049462"/>
          </a:xfrm>
        </p:grpSpPr>
        <p:sp>
          <p:nvSpPr>
            <p:cNvPr id="6" name="Snip Single Corner Rectangle 26">
              <a:extLst>
                <a:ext uri="{FF2B5EF4-FFF2-40B4-BE49-F238E27FC236}">
                  <a16:creationId xmlns:a16="http://schemas.microsoft.com/office/drawing/2014/main" id="{798B9609-E42C-47F4-983B-1C0634056EB9}"/>
                </a:ext>
              </a:extLst>
            </p:cNvPr>
            <p:cNvSpPr/>
            <p:nvPr/>
          </p:nvSpPr>
          <p:spPr>
            <a:xfrm flipV="1">
              <a:off x="2459831" y="1066800"/>
              <a:ext cx="3300412" cy="871537"/>
            </a:xfrm>
            <a:custGeom>
              <a:avLst/>
              <a:gdLst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402430 h 804860"/>
                <a:gd name="connsiteX3" fmla="*/ 2324107 w 2324107"/>
                <a:gd name="connsiteY3" fmla="*/ 804860 h 804860"/>
                <a:gd name="connsiteX4" fmla="*/ 0 w 2324107"/>
                <a:gd name="connsiteY4" fmla="*/ 804860 h 804860"/>
                <a:gd name="connsiteX5" fmla="*/ 0 w 2324107"/>
                <a:gd name="connsiteY5" fmla="*/ 0 h 804860"/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804860 h 804860"/>
                <a:gd name="connsiteX3" fmla="*/ 0 w 2324107"/>
                <a:gd name="connsiteY3" fmla="*/ 804860 h 804860"/>
                <a:gd name="connsiteX4" fmla="*/ 0 w 2324107"/>
                <a:gd name="connsiteY4" fmla="*/ 0 h 804860"/>
                <a:gd name="connsiteX0" fmla="*/ 0 w 2324107"/>
                <a:gd name="connsiteY0" fmla="*/ 4762 h 809622"/>
                <a:gd name="connsiteX1" fmla="*/ 1321602 w 2324107"/>
                <a:gd name="connsiteY1" fmla="*/ 0 h 809622"/>
                <a:gd name="connsiteX2" fmla="*/ 2324107 w 2324107"/>
                <a:gd name="connsiteY2" fmla="*/ 809622 h 809622"/>
                <a:gd name="connsiteX3" fmla="*/ 0 w 2324107"/>
                <a:gd name="connsiteY3" fmla="*/ 809622 h 809622"/>
                <a:gd name="connsiteX4" fmla="*/ 0 w 2324107"/>
                <a:gd name="connsiteY4" fmla="*/ 4762 h 809622"/>
                <a:gd name="connsiteX0" fmla="*/ 0 w 2309819"/>
                <a:gd name="connsiteY0" fmla="*/ 4762 h 809622"/>
                <a:gd name="connsiteX1" fmla="*/ 1321602 w 2309819"/>
                <a:gd name="connsiteY1" fmla="*/ 0 h 809622"/>
                <a:gd name="connsiteX2" fmla="*/ 2309819 w 2309819"/>
                <a:gd name="connsiteY2" fmla="*/ 809622 h 809622"/>
                <a:gd name="connsiteX3" fmla="*/ 0 w 2309819"/>
                <a:gd name="connsiteY3" fmla="*/ 809622 h 809622"/>
                <a:gd name="connsiteX4" fmla="*/ 0 w 2309819"/>
                <a:gd name="connsiteY4" fmla="*/ 4762 h 809622"/>
                <a:gd name="connsiteX0" fmla="*/ 0 w 2309819"/>
                <a:gd name="connsiteY0" fmla="*/ 0 h 804860"/>
                <a:gd name="connsiteX1" fmla="*/ 1623842 w 2309819"/>
                <a:gd name="connsiteY1" fmla="*/ 1588 h 804860"/>
                <a:gd name="connsiteX2" fmla="*/ 2309819 w 2309819"/>
                <a:gd name="connsiteY2" fmla="*/ 804860 h 804860"/>
                <a:gd name="connsiteX3" fmla="*/ 0 w 2309819"/>
                <a:gd name="connsiteY3" fmla="*/ 804860 h 804860"/>
                <a:gd name="connsiteX4" fmla="*/ 0 w 2309819"/>
                <a:gd name="connsiteY4" fmla="*/ 0 h 80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819" h="804860">
                  <a:moveTo>
                    <a:pt x="0" y="0"/>
                  </a:moveTo>
                  <a:lnTo>
                    <a:pt x="1623842" y="1588"/>
                  </a:lnTo>
                  <a:lnTo>
                    <a:pt x="2309819" y="804860"/>
                  </a:lnTo>
                  <a:lnTo>
                    <a:pt x="0" y="804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Pentagon 27">
              <a:extLst>
                <a:ext uri="{FF2B5EF4-FFF2-40B4-BE49-F238E27FC236}">
                  <a16:creationId xmlns:a16="http://schemas.microsoft.com/office/drawing/2014/main" id="{95BAFE29-73AF-4976-ADEE-CCF9BEBF4033}"/>
                </a:ext>
              </a:extLst>
            </p:cNvPr>
            <p:cNvSpPr/>
            <p:nvPr/>
          </p:nvSpPr>
          <p:spPr>
            <a:xfrm rot="5400000" flipV="1">
              <a:off x="4246562" y="1593056"/>
              <a:ext cx="2049462" cy="990600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TextBox 1">
              <a:extLst>
                <a:ext uri="{FF2B5EF4-FFF2-40B4-BE49-F238E27FC236}">
                  <a16:creationId xmlns:a16="http://schemas.microsoft.com/office/drawing/2014/main" id="{C1CF1A2B-D972-4032-A509-3935528A1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4984" y="1965325"/>
              <a:ext cx="476107" cy="425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chemeClr val="accent2"/>
                  </a:solidFill>
                  <a:latin typeface="Arial" charset="0"/>
                </a:rPr>
                <a:t>01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09B02EB-8C95-4635-B520-4AB390484B10}"/>
              </a:ext>
            </a:extLst>
          </p:cNvPr>
          <p:cNvSpPr txBox="1"/>
          <p:nvPr/>
        </p:nvSpPr>
        <p:spPr>
          <a:xfrm>
            <a:off x="6881963" y="2819687"/>
            <a:ext cx="585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F946F83A-90E9-4C5A-B738-8B0C88749F9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608429" y="1817639"/>
            <a:ext cx="2805453" cy="911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ĐƠN VỊ VÀ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DỤNG CỤ ĐO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617B38AB-0180-4FDF-8DD5-4229E5CA66B2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998764" y="1788179"/>
            <a:ext cx="3607593" cy="911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THỰC HÀNH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035914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3146037" y="8097"/>
            <a:ext cx="5899921" cy="8518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Đơn vị đo thời gian</a:t>
            </a:r>
            <a:endParaRPr sz="4400" b="1" dirty="0">
              <a:latin typeface="+mj-lt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E24536E-3053-473A-8518-43875818294C}"/>
              </a:ext>
            </a:extLst>
          </p:cNvPr>
          <p:cNvSpPr txBox="1"/>
          <p:nvPr/>
        </p:nvSpPr>
        <p:spPr>
          <a:xfrm>
            <a:off x="745669" y="1905506"/>
            <a:ext cx="3418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► </a:t>
            </a:r>
            <a:r>
              <a:rPr lang="en-US" sz="3200" dirty="0" err="1"/>
              <a:t>giây</a:t>
            </a:r>
            <a:r>
              <a:rPr lang="en-US" sz="3200" dirty="0"/>
              <a:t> (s)</a:t>
            </a:r>
          </a:p>
          <a:p>
            <a:r>
              <a:rPr lang="en-US" sz="3200" dirty="0"/>
              <a:t>► </a:t>
            </a:r>
            <a:r>
              <a:rPr lang="en-US" sz="3200" dirty="0" err="1"/>
              <a:t>phút</a:t>
            </a:r>
            <a:r>
              <a:rPr lang="en-US" sz="3200" dirty="0"/>
              <a:t> = 60s</a:t>
            </a:r>
          </a:p>
          <a:p>
            <a:r>
              <a:rPr lang="en-US" sz="3200" dirty="0"/>
              <a:t>► </a:t>
            </a:r>
            <a:r>
              <a:rPr lang="en-US" sz="3200" dirty="0" err="1"/>
              <a:t>giờ</a:t>
            </a:r>
            <a:r>
              <a:rPr lang="en-US" sz="3200" dirty="0"/>
              <a:t> = 60 </a:t>
            </a:r>
            <a:r>
              <a:rPr lang="en-US" sz="3200" dirty="0" err="1"/>
              <a:t>phút</a:t>
            </a:r>
            <a:endParaRPr lang="en-US" sz="3200" dirty="0"/>
          </a:p>
          <a:p>
            <a:r>
              <a:rPr lang="en-US" sz="3200" dirty="0"/>
              <a:t>► </a:t>
            </a:r>
            <a:r>
              <a:rPr lang="en-US" sz="3200" dirty="0" err="1"/>
              <a:t>ngày</a:t>
            </a:r>
            <a:r>
              <a:rPr lang="en-US" sz="3200" dirty="0"/>
              <a:t> = 24 </a:t>
            </a:r>
            <a:r>
              <a:rPr lang="en-US" sz="3200" dirty="0" err="1"/>
              <a:t>giờ</a:t>
            </a:r>
            <a:endParaRPr lang="en-US" sz="3200" dirty="0"/>
          </a:p>
        </p:txBody>
      </p:sp>
      <p:sp>
        <p:nvSpPr>
          <p:cNvPr id="3" name="Lưu Đồ: Thay đổi Tiến Trình 2">
            <a:extLst>
              <a:ext uri="{FF2B5EF4-FFF2-40B4-BE49-F238E27FC236}">
                <a16:creationId xmlns:a16="http://schemas.microsoft.com/office/drawing/2014/main" id="{2F0C39C0-82F9-48F4-BDC3-3C911ADBDFAE}"/>
              </a:ext>
            </a:extLst>
          </p:cNvPr>
          <p:cNvSpPr/>
          <p:nvPr/>
        </p:nvSpPr>
        <p:spPr>
          <a:xfrm>
            <a:off x="2759495" y="4788382"/>
            <a:ext cx="6673010" cy="16797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lường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ta </a:t>
            </a:r>
            <a:br>
              <a:rPr lang="en-US" sz="3600" dirty="0"/>
            </a:b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</a:rPr>
              <a:t>giây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(s)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BBF220-FD68-4F1C-A2E8-CBCBFD12B864}"/>
              </a:ext>
            </a:extLst>
          </p:cNvPr>
          <p:cNvSpPr txBox="1"/>
          <p:nvPr/>
        </p:nvSpPr>
        <p:spPr>
          <a:xfrm>
            <a:off x="4776106" y="1905506"/>
            <a:ext cx="26397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niên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kỉ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801A4F-6429-4B05-BA0D-19DFFD4376AB}"/>
              </a:ext>
            </a:extLst>
          </p:cNvPr>
          <p:cNvSpPr txBox="1"/>
          <p:nvPr/>
        </p:nvSpPr>
        <p:spPr>
          <a:xfrm>
            <a:off x="8028214" y="1905506"/>
            <a:ext cx="38589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khắc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…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DE0A5E3E-E4B3-4E21-9C48-6C8E8E606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" y="25243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endParaRPr lang="en-US" sz="32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015BF03-306D-414C-8833-0FAE483D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81011"/>
            <a:ext cx="5040000" cy="3362675"/>
          </a:xfrm>
          <a:prstGeom prst="rect">
            <a:avLst/>
          </a:prstGeom>
        </p:spPr>
      </p:pic>
      <p:pic>
        <p:nvPicPr>
          <p:cNvPr id="8" name="Hình ảnh 7" descr="Ảnh có chứa văn bản, đồng hồ mặt trời&#10;&#10;Mô tả được tạo tự động">
            <a:extLst>
              <a:ext uri="{FF2B5EF4-FFF2-40B4-BE49-F238E27FC236}">
                <a16:creationId xmlns:a16="http://schemas.microsoft.com/office/drawing/2014/main" id="{402BA012-EEEA-4E54-BD15-6D1D940FB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4" y="1290789"/>
            <a:ext cx="4695825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Nến</a:t>
            </a:r>
            <a:endParaRPr lang="en-US" sz="3200" dirty="0"/>
          </a:p>
        </p:txBody>
      </p:sp>
      <p:pic>
        <p:nvPicPr>
          <p:cNvPr id="5" name="Hình ảnh 4" descr="Ink Sketch Of Candle Clock. Stock Vector - Illustration of hour, isolated:  183073229">
            <a:extLst>
              <a:ext uri="{FF2B5EF4-FFF2-40B4-BE49-F238E27FC236}">
                <a16:creationId xmlns:a16="http://schemas.microsoft.com/office/drawing/2014/main" id="{225CCC4E-108F-4E21-A396-38D7A8006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6925"/>
          <a:stretch/>
        </p:blipFill>
        <p:spPr bwMode="auto">
          <a:xfrm>
            <a:off x="2819409" y="1202348"/>
            <a:ext cx="3597004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Hình ảnh 6" descr="Candle Clock | Modern Art Movements To Inspire Your Design">
            <a:extLst>
              <a:ext uri="{FF2B5EF4-FFF2-40B4-BE49-F238E27FC236}">
                <a16:creationId xmlns:a16="http://schemas.microsoft.com/office/drawing/2014/main" id="{F06F7ACC-816A-4D6F-B806-682191834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0" t="9261" r="24955" b="8683"/>
          <a:stretch/>
        </p:blipFill>
        <p:spPr bwMode="auto">
          <a:xfrm>
            <a:off x="6768747" y="1202348"/>
            <a:ext cx="2229063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34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0DF684F-83D4-4822-BEF4-E1167C634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2" r="5240" b="9682"/>
          <a:stretch/>
        </p:blipFill>
        <p:spPr>
          <a:xfrm>
            <a:off x="5965371" y="1202348"/>
            <a:ext cx="2991353" cy="4320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8BE1148-ACE4-4AF1-8C51-6E8188BB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30" y="1202348"/>
            <a:ext cx="286504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43AA8B"/>
      </a:accent1>
      <a:accent2>
        <a:srgbClr val="90BE6D"/>
      </a:accent2>
      <a:accent3>
        <a:srgbClr val="F9C74F"/>
      </a:accent3>
      <a:accent4>
        <a:srgbClr val="F3F3F3"/>
      </a:accent4>
      <a:accent5>
        <a:srgbClr val="FFE592"/>
      </a:accent5>
      <a:accent6>
        <a:srgbClr val="FFFFFF"/>
      </a:accent6>
      <a:hlink>
        <a:srgbClr val="43AA8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453</Words>
  <PresentationFormat>Màn hình rộng</PresentationFormat>
  <Paragraphs>88</Paragraphs>
  <Slides>22</Slides>
  <Notes>17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Barlow Condensed</vt:lpstr>
      <vt:lpstr>Arial</vt:lpstr>
      <vt:lpstr>Montserrat</vt:lpstr>
      <vt:lpstr>Abril Fatface</vt:lpstr>
      <vt:lpstr>Handlee</vt:lpstr>
      <vt:lpstr>Calibri</vt:lpstr>
      <vt:lpstr>SlidesMania</vt:lpstr>
      <vt:lpstr>Bản trình bày PowerPoint</vt:lpstr>
      <vt:lpstr>Chúng ta thường có  cảm nhận sai về thời gian</vt:lpstr>
      <vt:lpstr>Đây là môn thể thao gì?</vt:lpstr>
      <vt:lpstr>ĐO THỜI GIAN</vt:lpstr>
      <vt:lpstr>Bản trình bày PowerPoint</vt:lpstr>
      <vt:lpstr>Đơn vị đo thời gian</vt:lpstr>
      <vt:lpstr>Dụng cụ đo thời gian</vt:lpstr>
      <vt:lpstr>Dụng cụ đo thời gian</vt:lpstr>
      <vt:lpstr>Dụng cụ đo thời gian</vt:lpstr>
      <vt:lpstr>Dụng cụ đo thời gian</vt:lpstr>
      <vt:lpstr>Dụng cụ đo thời gian</vt:lpstr>
      <vt:lpstr>Dụng cụ đo thời gian</vt:lpstr>
      <vt:lpstr>Sử dụng đồng hồ bấm giây đúng cách </vt:lpstr>
      <vt:lpstr>Sử dụng đồng hồ bấm giây đúng cách </vt:lpstr>
      <vt:lpstr>Sử dụng đồng hồ bấm giây đúng cách </vt:lpstr>
      <vt:lpstr>Sử dụng đồng hồ bấm giây đúng cách </vt:lpstr>
      <vt:lpstr>Sử dụng đồng hồ bấm giây đúng cách </vt:lpstr>
      <vt:lpstr>Các bước đo thời gian </vt:lpstr>
      <vt:lpstr>Các bước đo thời gian </vt:lpstr>
      <vt:lpstr>Bản trình bày PowerPoint</vt:lpstr>
      <vt:lpstr>Làm sao để sử dụng thời gian hợp lí?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2021-08-05T00:59:30Z</dcterms:modified>
</cp:coreProperties>
</file>