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7"/>
  </p:notesMasterIdLst>
  <p:sldIdLst>
    <p:sldId id="266" r:id="rId3"/>
    <p:sldId id="256" r:id="rId4"/>
    <p:sldId id="257" r:id="rId5"/>
    <p:sldId id="272" r:id="rId6"/>
    <p:sldId id="273" r:id="rId7"/>
    <p:sldId id="277" r:id="rId8"/>
    <p:sldId id="278" r:id="rId9"/>
    <p:sldId id="279" r:id="rId10"/>
    <p:sldId id="258" r:id="rId11"/>
    <p:sldId id="259" r:id="rId12"/>
    <p:sldId id="274" r:id="rId13"/>
    <p:sldId id="275" r:id="rId14"/>
    <p:sldId id="276" r:id="rId15"/>
    <p:sldId id="260" r:id="rId16"/>
    <p:sldId id="261" r:id="rId17"/>
    <p:sldId id="280" r:id="rId18"/>
    <p:sldId id="281" r:id="rId19"/>
    <p:sldId id="282" r:id="rId20"/>
    <p:sldId id="283" r:id="rId21"/>
    <p:sldId id="262" r:id="rId22"/>
    <p:sldId id="263" r:id="rId23"/>
    <p:sldId id="268" r:id="rId24"/>
    <p:sldId id="267" r:id="rId25"/>
    <p:sldId id="271" r:id="rId26"/>
  </p:sldIdLst>
  <p:sldSz cx="12192000" cy="6858000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Paytone One" panose="020B060402020202020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1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50.svg"/><Relationship Id="rId4" Type="http://schemas.openxmlformats.org/officeDocument/2006/relationships/image" Target="../media/image58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svg"/><Relationship Id="rId11" Type="http://schemas.openxmlformats.org/officeDocument/2006/relationships/image" Target="../media/image79.png"/><Relationship Id="rId5" Type="http://schemas.openxmlformats.org/officeDocument/2006/relationships/image" Target="../media/image6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2/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1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27105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80: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endParaRPr lang="en-US" sz="5200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C903C4-7F06-5D1C-C87B-1C8DF39669EA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A36BE4-603B-6FD5-5434-881B7DF9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9" y="1797489"/>
            <a:ext cx="4594981" cy="2351894"/>
          </a:xfrm>
          <a:prstGeom prst="rect">
            <a:avLst/>
          </a:prstGeom>
        </p:spPr>
      </p:pic>
      <p:sp>
        <p:nvSpPr>
          <p:cNvPr id="29" name="Oval Callout 28">
            <a:extLst>
              <a:ext uri="{FF2B5EF4-FFF2-40B4-BE49-F238E27FC236}">
                <a16:creationId xmlns:a16="http://schemas.microsoft.com/office/drawing/2014/main" id="{318AC5CA-DA5F-BCCF-E539-0412A2A409D4}"/>
              </a:ext>
            </a:extLst>
          </p:cNvPr>
          <p:cNvSpPr/>
          <p:nvPr/>
        </p:nvSpPr>
        <p:spPr>
          <a:xfrm>
            <a:off x="5886848" y="1926079"/>
            <a:ext cx="5308493" cy="1976115"/>
          </a:xfrm>
          <a:prstGeom prst="wedgeEllipseCallout">
            <a:avLst>
              <a:gd name="adj1" fmla="val -43800"/>
              <a:gd name="adj2" fmla="val 53125"/>
            </a:avLst>
          </a:prstGeom>
          <a:solidFill>
            <a:srgbClr val="FFFFFF"/>
          </a:solidFill>
          <a:ln w="38100" cap="flat" cmpd="sng" algn="ctr">
            <a:solidFill>
              <a:srgbClr val="FF767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0062C2-C7E7-8AC1-FFE4-DCF36D4B585B}"/>
              </a:ext>
            </a:extLst>
          </p:cNvPr>
          <p:cNvSpPr/>
          <p:nvPr/>
        </p:nvSpPr>
        <p:spPr>
          <a:xfrm>
            <a:off x="6270167" y="2348212"/>
            <a:ext cx="454185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Diện tích hình chữ nhật được gắn hoa là bao nhiêu?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BEC7C4-6051-81AB-718E-6D2CDE66EC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6"/>
          <a:stretch/>
        </p:blipFill>
        <p:spPr>
          <a:xfrm>
            <a:off x="1512781" y="4181218"/>
            <a:ext cx="994028" cy="1784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54DA5F-4EC9-216A-0F7F-0763F7A7DD69}"/>
                  </a:ext>
                </a:extLst>
              </p:cNvPr>
              <p:cNvSpPr/>
              <p:nvPr/>
            </p:nvSpPr>
            <p:spPr>
              <a:xfrm>
                <a:off x="2756496" y="4187554"/>
                <a:ext cx="7603363" cy="1110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Diện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tích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chữ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nhật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đã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gắn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hoa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8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8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54DA5F-4EC9-216A-0F7F-0763F7A7D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96" y="4187554"/>
                <a:ext cx="7603363" cy="1110945"/>
              </a:xfrm>
              <a:prstGeom prst="rect">
                <a:avLst/>
              </a:prstGeom>
              <a:blipFill>
                <a:blip r:embed="rId5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94483278-08A4-439A-1612-94657D24E4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4185744" y="5897681"/>
            <a:ext cx="986258" cy="519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6B9B6E-E9AE-1A1D-75E7-09F9CEC3DBD6}"/>
                  </a:ext>
                </a:extLst>
              </p:cNvPr>
              <p:cNvSpPr/>
              <p:nvPr/>
            </p:nvSpPr>
            <p:spPr>
              <a:xfrm>
                <a:off x="5586421" y="5706353"/>
                <a:ext cx="1763624" cy="929998"/>
              </a:xfrm>
              <a:prstGeom prst="rect">
                <a:avLst/>
              </a:prstGeom>
              <a:solidFill>
                <a:srgbClr val="E797D0">
                  <a:lumMod val="40000"/>
                  <a:lumOff val="60000"/>
                </a:srgbClr>
              </a:solidFill>
              <a:ln w="38100">
                <a:solidFill>
                  <a:srgbClr val="E719C2">
                    <a:lumMod val="50000"/>
                  </a:srgbClr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6B9B6E-E9AE-1A1D-75E7-09F9CEC3D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21" y="5706353"/>
                <a:ext cx="1763624" cy="929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E719C2">
                    <a:lumMod val="50000"/>
                  </a:srgb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C903C4-7F06-5D1C-C87B-1C8DF39669EA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0C7F1C-4FC1-AA43-5284-C8423001CBFB}"/>
                  </a:ext>
                </a:extLst>
              </p:cNvPr>
              <p:cNvSpPr/>
              <p:nvPr/>
            </p:nvSpPr>
            <p:spPr>
              <a:xfrm>
                <a:off x="836946" y="1490478"/>
                <a:ext cx="7665881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/>
                    <a:ea typeface="Calibri"/>
                  </a:rPr>
                  <a:t>Nhận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xét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về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tử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và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mẫu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3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phân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0C7F1C-4FC1-AA43-5284-C8423001C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46" y="1490478"/>
                <a:ext cx="7665881" cy="965521"/>
              </a:xfrm>
              <a:prstGeom prst="rect">
                <a:avLst/>
              </a:prstGeom>
              <a:blipFill>
                <a:blip r:embed="rId3"/>
                <a:stretch>
                  <a:fillRect l="-1192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4">
            <a:extLst>
              <a:ext uri="{FF2B5EF4-FFF2-40B4-BE49-F238E27FC236}">
                <a16:creationId xmlns:a16="http://schemas.microsoft.com/office/drawing/2014/main" id="{DD5921FC-E0FE-5529-8737-AD8BBA5ECC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40679">
            <a:off x="8613585" y="1632154"/>
            <a:ext cx="1276234" cy="9997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5B3325-B7A7-B9CF-14A1-3933AE083216}"/>
              </a:ext>
            </a:extLst>
          </p:cNvPr>
          <p:cNvSpPr/>
          <p:nvPr/>
        </p:nvSpPr>
        <p:spPr>
          <a:xfrm>
            <a:off x="837522" y="2729661"/>
            <a:ext cx="650765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UTM Avo" panose="02040603050506020204" pitchFamily="18"/>
              </a:rPr>
              <a:t>Tử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phân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</a:t>
            </a:r>
            <a:r>
              <a:rPr lang="en-US" sz="2400" dirty="0">
                <a:latin typeface="UTM Avo" panose="02040603050506020204" pitchFamily="18"/>
              </a:rPr>
              <a:t> 3 </a:t>
            </a:r>
            <a:r>
              <a:rPr lang="en-US" sz="2400" dirty="0" err="1">
                <a:latin typeface="UTM Avo" panose="02040603050506020204" pitchFamily="18"/>
              </a:rPr>
              <a:t>là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tích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tử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nhất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tử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hai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65965A-06F5-4E9D-7FD5-4DF30C53D165}"/>
              </a:ext>
            </a:extLst>
          </p:cNvPr>
          <p:cNvSpPr/>
          <p:nvPr/>
        </p:nvSpPr>
        <p:spPr>
          <a:xfrm>
            <a:off x="4755216" y="4214159"/>
            <a:ext cx="6096000" cy="114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UTM Avo" panose="02040603050506020204" pitchFamily="18"/>
              </a:rPr>
              <a:t>Mẫu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phân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</a:t>
            </a:r>
            <a:r>
              <a:rPr lang="en-US" sz="2400" dirty="0">
                <a:latin typeface="UTM Avo" panose="02040603050506020204" pitchFamily="18"/>
              </a:rPr>
              <a:t> 3 </a:t>
            </a:r>
            <a:r>
              <a:rPr lang="en-US" sz="2400" dirty="0" err="1">
                <a:latin typeface="UTM Avo" panose="02040603050506020204" pitchFamily="18"/>
              </a:rPr>
              <a:t>là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tích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mẫu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nhất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mẫu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hai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EF29EF-C2AB-AC2F-78E8-C93FA07BB390}"/>
                  </a:ext>
                </a:extLst>
              </p:cNvPr>
              <p:cNvSpPr/>
              <p:nvPr/>
            </p:nvSpPr>
            <p:spPr>
              <a:xfrm>
                <a:off x="4806279" y="5590397"/>
                <a:ext cx="2632452" cy="1169359"/>
              </a:xfrm>
              <a:prstGeom prst="rect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EF29EF-C2AB-AC2F-78E8-C93FA07BB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79" y="5590397"/>
                <a:ext cx="2632452" cy="1169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Callout 21">
                <a:extLst>
                  <a:ext uri="{FF2B5EF4-FFF2-40B4-BE49-F238E27FC236}">
                    <a16:creationId xmlns:a16="http://schemas.microsoft.com/office/drawing/2014/main" id="{35F2D921-0449-FF80-F0E3-FB3749C7B38A}"/>
                  </a:ext>
                </a:extLst>
              </p:cNvPr>
              <p:cNvSpPr/>
              <p:nvPr/>
            </p:nvSpPr>
            <p:spPr>
              <a:xfrm>
                <a:off x="8362015" y="2801337"/>
                <a:ext cx="2489201" cy="999717"/>
              </a:xfrm>
              <a:prstGeom prst="wedgeEllipseCallout">
                <a:avLst>
                  <a:gd name="adj1" fmla="val -59446"/>
                  <a:gd name="adj2" fmla="val 20943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1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Oval Callout 21">
                <a:extLst>
                  <a:ext uri="{FF2B5EF4-FFF2-40B4-BE49-F238E27FC236}">
                    <a16:creationId xmlns:a16="http://schemas.microsoft.com/office/drawing/2014/main" id="{35F2D921-0449-FF80-F0E3-FB3749C7B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15" y="2801337"/>
                <a:ext cx="2489201" cy="999717"/>
              </a:xfrm>
              <a:prstGeom prst="wedgeEllipseCallout">
                <a:avLst>
                  <a:gd name="adj1" fmla="val -59446"/>
                  <a:gd name="adj2" fmla="val 20943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EB67802E-BC0B-42A8-3AF3-5C3C3C82C6EA}"/>
                  </a:ext>
                </a:extLst>
              </p:cNvPr>
              <p:cNvSpPr/>
              <p:nvPr/>
            </p:nvSpPr>
            <p:spPr>
              <a:xfrm>
                <a:off x="1452576" y="4285835"/>
                <a:ext cx="2489201" cy="999717"/>
              </a:xfrm>
              <a:prstGeom prst="wedgeEllipseCallout">
                <a:avLst>
                  <a:gd name="adj1" fmla="val 65724"/>
                  <a:gd name="adj2" fmla="val -2770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2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EB67802E-BC0B-42A8-3AF3-5C3C3C82C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576" y="4285835"/>
                <a:ext cx="2489201" cy="999717"/>
              </a:xfrm>
              <a:prstGeom prst="wedgeEllipseCallout">
                <a:avLst>
                  <a:gd name="adj1" fmla="val 65724"/>
                  <a:gd name="adj2" fmla="val -27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0">
            <a:extLst>
              <a:ext uri="{FF2B5EF4-FFF2-40B4-BE49-F238E27FC236}">
                <a16:creationId xmlns:a16="http://schemas.microsoft.com/office/drawing/2014/main" id="{30007CB0-20C7-B10B-CE8F-52576FA91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717695">
            <a:off x="2813750" y="5451666"/>
            <a:ext cx="1451461" cy="11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FA5B392-19CC-2469-CA70-48A630DB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613" y="1720517"/>
            <a:ext cx="2567310" cy="2322912"/>
          </a:xfrm>
          <a:prstGeom prst="rect">
            <a:avLst/>
          </a:prstGeom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925188E9-6455-30AB-E22F-DA1A90807AEA}"/>
              </a:ext>
            </a:extLst>
          </p:cNvPr>
          <p:cNvSpPr/>
          <p:nvPr/>
        </p:nvSpPr>
        <p:spPr>
          <a:xfrm>
            <a:off x="3316952" y="2042079"/>
            <a:ext cx="7907866" cy="1232744"/>
          </a:xfrm>
          <a:prstGeom prst="wedgeRoundRectCallout">
            <a:avLst>
              <a:gd name="adj1" fmla="val -61608"/>
              <a:gd name="adj2" fmla="val 1022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FFC9A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Vậy muốn nhân hai phân số, ta làm như thế nào?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3C466C-AE63-5DC4-8B77-EF775DBDE65B}"/>
              </a:ext>
            </a:extLst>
          </p:cNvPr>
          <p:cNvGrpSpPr/>
          <p:nvPr/>
        </p:nvGrpSpPr>
        <p:grpSpPr>
          <a:xfrm>
            <a:off x="2142067" y="3673119"/>
            <a:ext cx="7719109" cy="2489200"/>
            <a:chOff x="4267200" y="4772487"/>
            <a:chExt cx="11578664" cy="373380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2F05E53-6F28-1880-A005-B9D812C4A5DD}"/>
                </a:ext>
              </a:extLst>
            </p:cNvPr>
            <p:cNvSpPr/>
            <p:nvPr/>
          </p:nvSpPr>
          <p:spPr>
            <a:xfrm>
              <a:off x="4267200" y="5753100"/>
              <a:ext cx="11578664" cy="2753187"/>
            </a:xfrm>
            <a:prstGeom prst="roundRect">
              <a:avLst/>
            </a:prstGeom>
            <a:solidFill>
              <a:srgbClr val="C1E4FB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rPr>
                <a:t>Muốn nhân hai phân số, ta lấy tử số nhân với tử số, mẫu số nhân với mẫu số</a:t>
              </a:r>
              <a:r>
                <a: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rPr>
                <a:t>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300AFD-7D50-7706-6783-10580CDBB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4" t="32074" r="23077" b="28181"/>
            <a:stretch/>
          </p:blipFill>
          <p:spPr>
            <a:xfrm>
              <a:off x="9345092" y="4772487"/>
              <a:ext cx="1706013" cy="1514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6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ACEAEE-B8FE-F78F-703F-747FB705ACE0}"/>
                  </a:ext>
                </a:extLst>
              </p:cNvPr>
              <p:cNvSpPr/>
              <p:nvPr/>
            </p:nvSpPr>
            <p:spPr>
              <a:xfrm>
                <a:off x="5612159" y="2023347"/>
                <a:ext cx="2026324" cy="1002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b="1" i="1" u="sng" kern="0" dirty="0">
                    <a:solidFill>
                      <a:srgbClr val="C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Ví </a:t>
                </a:r>
                <a:r>
                  <a:rPr lang="en-US" sz="2500" b="1" i="1" u="sng" kern="0" dirty="0" err="1">
                    <a:solidFill>
                      <a:srgbClr val="C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dụ</a:t>
                </a:r>
                <a:r>
                  <a:rPr lang="en-US" sz="2500" i="1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ACEAEE-B8FE-F78F-703F-747FB705A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59" y="2023347"/>
                <a:ext cx="2026324" cy="1002069"/>
              </a:xfrm>
              <a:prstGeom prst="rect">
                <a:avLst/>
              </a:prstGeom>
              <a:blipFill>
                <a:blip r:embed="rId3"/>
                <a:stretch>
                  <a:fillRect l="-512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3933;p73">
            <a:extLst>
              <a:ext uri="{FF2B5EF4-FFF2-40B4-BE49-F238E27FC236}">
                <a16:creationId xmlns:a16="http://schemas.microsoft.com/office/drawing/2014/main" id="{8B0FC744-6393-4B4C-8A5C-1B51314B249C}"/>
              </a:ext>
            </a:extLst>
          </p:cNvPr>
          <p:cNvGrpSpPr/>
          <p:nvPr/>
        </p:nvGrpSpPr>
        <p:grpSpPr>
          <a:xfrm>
            <a:off x="4495330" y="2187248"/>
            <a:ext cx="725595" cy="906585"/>
            <a:chOff x="1499813" y="1267373"/>
            <a:chExt cx="2471373" cy="3087827"/>
          </a:xfrm>
        </p:grpSpPr>
        <p:sp>
          <p:nvSpPr>
            <p:cNvPr id="48" name="Google Shape;3934;p73">
              <a:extLst>
                <a:ext uri="{FF2B5EF4-FFF2-40B4-BE49-F238E27FC236}">
                  <a16:creationId xmlns:a16="http://schemas.microsoft.com/office/drawing/2014/main" id="{2E013AAD-4183-F09C-FEB2-1A9F304A9693}"/>
                </a:ext>
              </a:extLst>
            </p:cNvPr>
            <p:cNvSpPr/>
            <p:nvPr/>
          </p:nvSpPr>
          <p:spPr>
            <a:xfrm>
              <a:off x="1499813" y="3259150"/>
              <a:ext cx="684030" cy="811284"/>
            </a:xfrm>
            <a:custGeom>
              <a:avLst/>
              <a:gdLst/>
              <a:ahLst/>
              <a:cxnLst/>
              <a:rect l="l" t="t" r="r" b="b"/>
              <a:pathLst>
                <a:path w="12976" h="15390" extrusionOk="0">
                  <a:moveTo>
                    <a:pt x="7550" y="1"/>
                  </a:moveTo>
                  <a:cubicBezTo>
                    <a:pt x="5647" y="1"/>
                    <a:pt x="3726" y="390"/>
                    <a:pt x="2401" y="1842"/>
                  </a:cubicBezTo>
                  <a:cubicBezTo>
                    <a:pt x="820" y="3572"/>
                    <a:pt x="0" y="6069"/>
                    <a:pt x="95" y="8396"/>
                  </a:cubicBezTo>
                  <a:cubicBezTo>
                    <a:pt x="193" y="10807"/>
                    <a:pt x="1089" y="13222"/>
                    <a:pt x="3404" y="14266"/>
                  </a:cubicBezTo>
                  <a:cubicBezTo>
                    <a:pt x="4980" y="14976"/>
                    <a:pt x="6872" y="15390"/>
                    <a:pt x="8690" y="15390"/>
                  </a:cubicBezTo>
                  <a:cubicBezTo>
                    <a:pt x="9457" y="15390"/>
                    <a:pt x="10211" y="15316"/>
                    <a:pt x="10922" y="15160"/>
                  </a:cubicBezTo>
                  <a:cubicBezTo>
                    <a:pt x="12975" y="14711"/>
                    <a:pt x="12300" y="11740"/>
                    <a:pt x="10411" y="11740"/>
                  </a:cubicBezTo>
                  <a:cubicBezTo>
                    <a:pt x="10277" y="11740"/>
                    <a:pt x="10137" y="11755"/>
                    <a:pt x="9992" y="11787"/>
                  </a:cubicBezTo>
                  <a:cubicBezTo>
                    <a:pt x="9603" y="11872"/>
                    <a:pt x="9198" y="11909"/>
                    <a:pt x="8785" y="11909"/>
                  </a:cubicBezTo>
                  <a:cubicBezTo>
                    <a:pt x="7620" y="11909"/>
                    <a:pt x="6399" y="11612"/>
                    <a:pt x="5339" y="11267"/>
                  </a:cubicBezTo>
                  <a:cubicBezTo>
                    <a:pt x="3868" y="10788"/>
                    <a:pt x="3560" y="9387"/>
                    <a:pt x="3588" y="7950"/>
                  </a:cubicBezTo>
                  <a:cubicBezTo>
                    <a:pt x="3612" y="6683"/>
                    <a:pt x="4032" y="5288"/>
                    <a:pt x="4875" y="4315"/>
                  </a:cubicBezTo>
                  <a:cubicBezTo>
                    <a:pt x="5467" y="3630"/>
                    <a:pt x="6441" y="3457"/>
                    <a:pt x="7420" y="3457"/>
                  </a:cubicBezTo>
                  <a:cubicBezTo>
                    <a:pt x="8102" y="3457"/>
                    <a:pt x="8786" y="3541"/>
                    <a:pt x="9345" y="3595"/>
                  </a:cubicBezTo>
                  <a:cubicBezTo>
                    <a:pt x="9414" y="3602"/>
                    <a:pt x="9480" y="3605"/>
                    <a:pt x="9544" y="3605"/>
                  </a:cubicBezTo>
                  <a:cubicBezTo>
                    <a:pt x="11582" y="3605"/>
                    <a:pt x="11502" y="309"/>
                    <a:pt x="9345" y="98"/>
                  </a:cubicBezTo>
                  <a:cubicBezTo>
                    <a:pt x="8762" y="40"/>
                    <a:pt x="8157" y="1"/>
                    <a:pt x="7550" y="1"/>
                  </a:cubicBezTo>
                  <a:close/>
                </a:path>
              </a:pathLst>
            </a:custGeom>
            <a:solidFill>
              <a:srgbClr val="F4FF5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49" name="Google Shape;3935;p73">
              <a:extLst>
                <a:ext uri="{FF2B5EF4-FFF2-40B4-BE49-F238E27FC236}">
                  <a16:creationId xmlns:a16="http://schemas.microsoft.com/office/drawing/2014/main" id="{B699BEB5-D034-0152-2337-B1A3E1708592}"/>
                </a:ext>
              </a:extLst>
            </p:cNvPr>
            <p:cNvSpPr/>
            <p:nvPr/>
          </p:nvSpPr>
          <p:spPr>
            <a:xfrm>
              <a:off x="1973574" y="2875376"/>
              <a:ext cx="1535588" cy="1479815"/>
            </a:xfrm>
            <a:custGeom>
              <a:avLst/>
              <a:gdLst/>
              <a:ahLst/>
              <a:cxnLst/>
              <a:rect l="l" t="t" r="r" b="b"/>
              <a:pathLst>
                <a:path w="29130" h="28072" extrusionOk="0">
                  <a:moveTo>
                    <a:pt x="29129" y="0"/>
                  </a:moveTo>
                  <a:lnTo>
                    <a:pt x="29129" y="3"/>
                  </a:lnTo>
                  <a:lnTo>
                    <a:pt x="29129" y="3"/>
                  </a:lnTo>
                  <a:cubicBezTo>
                    <a:pt x="29129" y="3"/>
                    <a:pt x="29129" y="3"/>
                    <a:pt x="29129" y="3"/>
                  </a:cubicBezTo>
                  <a:lnTo>
                    <a:pt x="29129" y="0"/>
                  </a:lnTo>
                  <a:close/>
                  <a:moveTo>
                    <a:pt x="29129" y="3"/>
                  </a:moveTo>
                  <a:cubicBezTo>
                    <a:pt x="29124" y="27"/>
                    <a:pt x="29116" y="51"/>
                    <a:pt x="29110" y="75"/>
                  </a:cubicBezTo>
                  <a:cubicBezTo>
                    <a:pt x="29091" y="140"/>
                    <a:pt x="29067" y="205"/>
                    <a:pt x="29038" y="269"/>
                  </a:cubicBezTo>
                  <a:cubicBezTo>
                    <a:pt x="29029" y="290"/>
                    <a:pt x="29021" y="311"/>
                    <a:pt x="29010" y="332"/>
                  </a:cubicBezTo>
                  <a:cubicBezTo>
                    <a:pt x="28924" y="501"/>
                    <a:pt x="28801" y="668"/>
                    <a:pt x="28644" y="830"/>
                  </a:cubicBezTo>
                  <a:cubicBezTo>
                    <a:pt x="28628" y="845"/>
                    <a:pt x="28612" y="861"/>
                    <a:pt x="28596" y="877"/>
                  </a:cubicBezTo>
                  <a:cubicBezTo>
                    <a:pt x="28523" y="950"/>
                    <a:pt x="28443" y="1021"/>
                    <a:pt x="28357" y="1091"/>
                  </a:cubicBezTo>
                  <a:cubicBezTo>
                    <a:pt x="28345" y="1101"/>
                    <a:pt x="28335" y="1110"/>
                    <a:pt x="28324" y="1118"/>
                  </a:cubicBezTo>
                  <a:cubicBezTo>
                    <a:pt x="28117" y="1282"/>
                    <a:pt x="27874" y="1441"/>
                    <a:pt x="27598" y="1595"/>
                  </a:cubicBezTo>
                  <a:cubicBezTo>
                    <a:pt x="27585" y="1603"/>
                    <a:pt x="27572" y="1611"/>
                    <a:pt x="27558" y="1618"/>
                  </a:cubicBezTo>
                  <a:cubicBezTo>
                    <a:pt x="27421" y="1694"/>
                    <a:pt x="27276" y="1768"/>
                    <a:pt x="27123" y="1840"/>
                  </a:cubicBezTo>
                  <a:cubicBezTo>
                    <a:pt x="24579" y="3048"/>
                    <a:pt x="19907" y="3858"/>
                    <a:pt x="14561" y="3858"/>
                  </a:cubicBezTo>
                  <a:cubicBezTo>
                    <a:pt x="9216" y="3858"/>
                    <a:pt x="4544" y="3048"/>
                    <a:pt x="2001" y="1840"/>
                  </a:cubicBezTo>
                  <a:lnTo>
                    <a:pt x="2000" y="1840"/>
                  </a:lnTo>
                  <a:cubicBezTo>
                    <a:pt x="1865" y="1777"/>
                    <a:pt x="1738" y="1712"/>
                    <a:pt x="1615" y="1646"/>
                  </a:cubicBezTo>
                  <a:cubicBezTo>
                    <a:pt x="1602" y="1638"/>
                    <a:pt x="1589" y="1631"/>
                    <a:pt x="1574" y="1623"/>
                  </a:cubicBezTo>
                  <a:cubicBezTo>
                    <a:pt x="1466" y="1563"/>
                    <a:pt x="1361" y="1502"/>
                    <a:pt x="1262" y="1441"/>
                  </a:cubicBezTo>
                  <a:cubicBezTo>
                    <a:pt x="1248" y="1432"/>
                    <a:pt x="1232" y="1423"/>
                    <a:pt x="1218" y="1413"/>
                  </a:cubicBezTo>
                  <a:cubicBezTo>
                    <a:pt x="1118" y="1351"/>
                    <a:pt x="1025" y="1287"/>
                    <a:pt x="936" y="1221"/>
                  </a:cubicBezTo>
                  <a:cubicBezTo>
                    <a:pt x="928" y="1215"/>
                    <a:pt x="918" y="1209"/>
                    <a:pt x="909" y="1203"/>
                  </a:cubicBezTo>
                  <a:cubicBezTo>
                    <a:pt x="620" y="988"/>
                    <a:pt x="393" y="765"/>
                    <a:pt x="234" y="535"/>
                  </a:cubicBezTo>
                  <a:cubicBezTo>
                    <a:pt x="224" y="520"/>
                    <a:pt x="216" y="506"/>
                    <a:pt x="207" y="491"/>
                  </a:cubicBezTo>
                  <a:cubicBezTo>
                    <a:pt x="168" y="431"/>
                    <a:pt x="133" y="370"/>
                    <a:pt x="103" y="309"/>
                  </a:cubicBezTo>
                  <a:cubicBezTo>
                    <a:pt x="93" y="290"/>
                    <a:pt x="85" y="269"/>
                    <a:pt x="75" y="248"/>
                  </a:cubicBezTo>
                  <a:cubicBezTo>
                    <a:pt x="52" y="193"/>
                    <a:pt x="31" y="135"/>
                    <a:pt x="14" y="78"/>
                  </a:cubicBezTo>
                  <a:cubicBezTo>
                    <a:pt x="11" y="65"/>
                    <a:pt x="4" y="52"/>
                    <a:pt x="1" y="40"/>
                  </a:cubicBezTo>
                  <a:lnTo>
                    <a:pt x="1" y="40"/>
                  </a:lnTo>
                  <a:lnTo>
                    <a:pt x="1391" y="20036"/>
                  </a:lnTo>
                  <a:cubicBezTo>
                    <a:pt x="1558" y="22432"/>
                    <a:pt x="2847" y="24623"/>
                    <a:pt x="4894" y="25879"/>
                  </a:cubicBezTo>
                  <a:cubicBezTo>
                    <a:pt x="6907" y="27116"/>
                    <a:pt x="9979" y="28071"/>
                    <a:pt x="14895" y="28071"/>
                  </a:cubicBezTo>
                  <a:cubicBezTo>
                    <a:pt x="18914" y="28071"/>
                    <a:pt x="21695" y="27372"/>
                    <a:pt x="23687" y="26395"/>
                  </a:cubicBezTo>
                  <a:cubicBezTo>
                    <a:pt x="26085" y="25218"/>
                    <a:pt x="27650" y="22827"/>
                    <a:pt x="27823" y="20161"/>
                  </a:cubicBezTo>
                  <a:lnTo>
                    <a:pt x="29129" y="3"/>
                  </a:ln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0" name="Google Shape;3936;p73">
              <a:extLst>
                <a:ext uri="{FF2B5EF4-FFF2-40B4-BE49-F238E27FC236}">
                  <a16:creationId xmlns:a16="http://schemas.microsoft.com/office/drawing/2014/main" id="{A12C0081-45A1-3936-D435-842AE6020751}"/>
                </a:ext>
              </a:extLst>
            </p:cNvPr>
            <p:cNvSpPr/>
            <p:nvPr/>
          </p:nvSpPr>
          <p:spPr>
            <a:xfrm>
              <a:off x="1971571" y="2645270"/>
              <a:ext cx="1539225" cy="433475"/>
            </a:xfrm>
            <a:custGeom>
              <a:avLst/>
              <a:gdLst/>
              <a:ahLst/>
              <a:cxnLst/>
              <a:rect l="l" t="t" r="r" b="b"/>
              <a:pathLst>
                <a:path w="29199" h="8223" extrusionOk="0">
                  <a:moveTo>
                    <a:pt x="14599" y="0"/>
                  </a:moveTo>
                  <a:cubicBezTo>
                    <a:pt x="6537" y="0"/>
                    <a:pt x="1" y="1841"/>
                    <a:pt x="1" y="4111"/>
                  </a:cubicBezTo>
                  <a:cubicBezTo>
                    <a:pt x="1" y="6382"/>
                    <a:pt x="6537" y="8223"/>
                    <a:pt x="14599" y="8223"/>
                  </a:cubicBezTo>
                  <a:cubicBezTo>
                    <a:pt x="22662" y="8223"/>
                    <a:pt x="29198" y="6382"/>
                    <a:pt x="29198" y="4111"/>
                  </a:cubicBezTo>
                  <a:cubicBezTo>
                    <a:pt x="29198" y="1841"/>
                    <a:pt x="22662" y="0"/>
                    <a:pt x="14599" y="0"/>
                  </a:cubicBezTo>
                  <a:close/>
                </a:path>
              </a:pathLst>
            </a:custGeom>
            <a:solidFill>
              <a:srgbClr val="0701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1" name="Google Shape;3937;p73">
              <a:extLst>
                <a:ext uri="{FF2B5EF4-FFF2-40B4-BE49-F238E27FC236}">
                  <a16:creationId xmlns:a16="http://schemas.microsoft.com/office/drawing/2014/main" id="{D04D1E5F-4EDC-BC42-25CF-562DC32F5EBD}"/>
                </a:ext>
              </a:extLst>
            </p:cNvPr>
            <p:cNvSpPr/>
            <p:nvPr/>
          </p:nvSpPr>
          <p:spPr>
            <a:xfrm>
              <a:off x="1971571" y="2645270"/>
              <a:ext cx="1539225" cy="327149"/>
            </a:xfrm>
            <a:custGeom>
              <a:avLst/>
              <a:gdLst/>
              <a:ahLst/>
              <a:cxnLst/>
              <a:rect l="l" t="t" r="r" b="b"/>
              <a:pathLst>
                <a:path w="29199" h="6206" extrusionOk="0">
                  <a:moveTo>
                    <a:pt x="14599" y="0"/>
                  </a:moveTo>
                  <a:cubicBezTo>
                    <a:pt x="6537" y="0"/>
                    <a:pt x="1" y="1841"/>
                    <a:pt x="1" y="4111"/>
                  </a:cubicBezTo>
                  <a:cubicBezTo>
                    <a:pt x="1" y="4877"/>
                    <a:pt x="746" y="5592"/>
                    <a:pt x="2039" y="6205"/>
                  </a:cubicBezTo>
                  <a:cubicBezTo>
                    <a:pt x="4582" y="4999"/>
                    <a:pt x="9254" y="4189"/>
                    <a:pt x="14599" y="4189"/>
                  </a:cubicBezTo>
                  <a:cubicBezTo>
                    <a:pt x="19945" y="4189"/>
                    <a:pt x="24617" y="4999"/>
                    <a:pt x="27161" y="6205"/>
                  </a:cubicBezTo>
                  <a:cubicBezTo>
                    <a:pt x="28453" y="5592"/>
                    <a:pt x="29198" y="4877"/>
                    <a:pt x="29198" y="4111"/>
                  </a:cubicBezTo>
                  <a:cubicBezTo>
                    <a:pt x="29198" y="1841"/>
                    <a:pt x="22662" y="0"/>
                    <a:pt x="14599" y="0"/>
                  </a:cubicBez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2" name="Google Shape;3938;p73">
              <a:extLst>
                <a:ext uri="{FF2B5EF4-FFF2-40B4-BE49-F238E27FC236}">
                  <a16:creationId xmlns:a16="http://schemas.microsoft.com/office/drawing/2014/main" id="{C09733E8-DC7B-AED3-DCDE-B125C1916CAC}"/>
                </a:ext>
              </a:extLst>
            </p:cNvPr>
            <p:cNvSpPr/>
            <p:nvPr/>
          </p:nvSpPr>
          <p:spPr>
            <a:xfrm>
              <a:off x="1998192" y="3230209"/>
              <a:ext cx="1487986" cy="1124991"/>
            </a:xfrm>
            <a:custGeom>
              <a:avLst/>
              <a:gdLst/>
              <a:ahLst/>
              <a:cxnLst/>
              <a:rect l="l" t="t" r="r" b="b"/>
              <a:pathLst>
                <a:path w="28227" h="21341" extrusionOk="0">
                  <a:moveTo>
                    <a:pt x="28226" y="0"/>
                  </a:moveTo>
                  <a:lnTo>
                    <a:pt x="28226" y="0"/>
                  </a:lnTo>
                  <a:cubicBezTo>
                    <a:pt x="25595" y="1330"/>
                    <a:pt x="20256" y="2239"/>
                    <a:pt x="14091" y="2239"/>
                  </a:cubicBezTo>
                  <a:cubicBezTo>
                    <a:pt x="7962" y="2239"/>
                    <a:pt x="2647" y="1339"/>
                    <a:pt x="1" y="23"/>
                  </a:cubicBezTo>
                  <a:lnTo>
                    <a:pt x="1" y="23"/>
                  </a:lnTo>
                  <a:lnTo>
                    <a:pt x="904" y="13008"/>
                  </a:lnTo>
                  <a:cubicBezTo>
                    <a:pt x="1097" y="15790"/>
                    <a:pt x="2699" y="18304"/>
                    <a:pt x="5183" y="19572"/>
                  </a:cubicBezTo>
                  <a:cubicBezTo>
                    <a:pt x="7188" y="20596"/>
                    <a:pt x="10091" y="21340"/>
                    <a:pt x="14428" y="21340"/>
                  </a:cubicBezTo>
                  <a:cubicBezTo>
                    <a:pt x="17960" y="21340"/>
                    <a:pt x="20535" y="20801"/>
                    <a:pt x="22459" y="20007"/>
                  </a:cubicBezTo>
                  <a:cubicBezTo>
                    <a:pt x="25279" y="18842"/>
                    <a:pt x="27179" y="16160"/>
                    <a:pt x="27376" y="13116"/>
                  </a:cubicBezTo>
                  <a:lnTo>
                    <a:pt x="28226" y="0"/>
                  </a:lnTo>
                  <a:close/>
                </a:path>
              </a:pathLst>
            </a:custGeom>
            <a:solidFill>
              <a:srgbClr val="F4FF5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3" name="Google Shape;3939;p73">
              <a:extLst>
                <a:ext uri="{FF2B5EF4-FFF2-40B4-BE49-F238E27FC236}">
                  <a16:creationId xmlns:a16="http://schemas.microsoft.com/office/drawing/2014/main" id="{B22CEDA9-AE75-3840-9A56-B276B2630BB1}"/>
                </a:ext>
              </a:extLst>
            </p:cNvPr>
            <p:cNvSpPr/>
            <p:nvPr/>
          </p:nvSpPr>
          <p:spPr>
            <a:xfrm>
              <a:off x="1814634" y="1757318"/>
              <a:ext cx="363154" cy="1252192"/>
            </a:xfrm>
            <a:custGeom>
              <a:avLst/>
              <a:gdLst/>
              <a:ahLst/>
              <a:cxnLst/>
              <a:rect l="l" t="t" r="r" b="b"/>
              <a:pathLst>
                <a:path w="6889" h="23754" extrusionOk="0">
                  <a:moveTo>
                    <a:pt x="2119" y="0"/>
                  </a:moveTo>
                  <a:cubicBezTo>
                    <a:pt x="2002" y="0"/>
                    <a:pt x="1882" y="11"/>
                    <a:pt x="1762" y="33"/>
                  </a:cubicBezTo>
                  <a:cubicBezTo>
                    <a:pt x="710" y="224"/>
                    <a:pt x="1" y="1216"/>
                    <a:pt x="161" y="2272"/>
                  </a:cubicBezTo>
                  <a:lnTo>
                    <a:pt x="2978" y="20955"/>
                  </a:lnTo>
                  <a:cubicBezTo>
                    <a:pt x="3316" y="23190"/>
                    <a:pt x="6889" y="23754"/>
                    <a:pt x="6889" y="23754"/>
                  </a:cubicBezTo>
                  <a:lnTo>
                    <a:pt x="4077" y="1727"/>
                  </a:lnTo>
                  <a:cubicBezTo>
                    <a:pt x="3949" y="724"/>
                    <a:pt x="3094" y="0"/>
                    <a:pt x="2119" y="0"/>
                  </a:cubicBezTo>
                  <a:close/>
                </a:path>
              </a:pathLst>
            </a:custGeom>
            <a:solidFill>
              <a:srgbClr val="AA6FC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4" name="Google Shape;3940;p73">
              <a:extLst>
                <a:ext uri="{FF2B5EF4-FFF2-40B4-BE49-F238E27FC236}">
                  <a16:creationId xmlns:a16="http://schemas.microsoft.com/office/drawing/2014/main" id="{A79C97BB-04B9-DAC2-12D9-16772D7E5A67}"/>
                </a:ext>
              </a:extLst>
            </p:cNvPr>
            <p:cNvSpPr/>
            <p:nvPr/>
          </p:nvSpPr>
          <p:spPr>
            <a:xfrm>
              <a:off x="1823069" y="1531639"/>
              <a:ext cx="197470" cy="330101"/>
            </a:xfrm>
            <a:custGeom>
              <a:avLst/>
              <a:gdLst/>
              <a:ahLst/>
              <a:cxnLst/>
              <a:rect l="l" t="t" r="r" b="b"/>
              <a:pathLst>
                <a:path w="3746" h="6262" extrusionOk="0">
                  <a:moveTo>
                    <a:pt x="1014" y="1"/>
                  </a:moveTo>
                  <a:cubicBezTo>
                    <a:pt x="951" y="1"/>
                    <a:pt x="888" y="9"/>
                    <a:pt x="825" y="26"/>
                  </a:cubicBezTo>
                  <a:cubicBezTo>
                    <a:pt x="532" y="106"/>
                    <a:pt x="323" y="360"/>
                    <a:pt x="307" y="658"/>
                  </a:cubicBezTo>
                  <a:lnTo>
                    <a:pt x="1" y="6197"/>
                  </a:lnTo>
                  <a:cubicBezTo>
                    <a:pt x="420" y="6242"/>
                    <a:pt x="794" y="6261"/>
                    <a:pt x="1127" y="6261"/>
                  </a:cubicBezTo>
                  <a:cubicBezTo>
                    <a:pt x="3299" y="6261"/>
                    <a:pt x="3745" y="5434"/>
                    <a:pt x="3745" y="5434"/>
                  </a:cubicBezTo>
                  <a:lnTo>
                    <a:pt x="1669" y="433"/>
                  </a:lnTo>
                  <a:cubicBezTo>
                    <a:pt x="1558" y="167"/>
                    <a:pt x="1295" y="1"/>
                    <a:pt x="1014" y="1"/>
                  </a:cubicBezTo>
                  <a:close/>
                </a:path>
              </a:pathLst>
            </a:custGeom>
            <a:solidFill>
              <a:srgbClr val="18101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5" name="Google Shape;3941;p73">
              <a:extLst>
                <a:ext uri="{FF2B5EF4-FFF2-40B4-BE49-F238E27FC236}">
                  <a16:creationId xmlns:a16="http://schemas.microsoft.com/office/drawing/2014/main" id="{BDCB38B7-EE69-C5FB-8FBB-C78185EC121C}"/>
                </a:ext>
              </a:extLst>
            </p:cNvPr>
            <p:cNvSpPr/>
            <p:nvPr/>
          </p:nvSpPr>
          <p:spPr>
            <a:xfrm>
              <a:off x="1855173" y="1457731"/>
              <a:ext cx="37849" cy="106115"/>
            </a:xfrm>
            <a:custGeom>
              <a:avLst/>
              <a:gdLst/>
              <a:ahLst/>
              <a:cxnLst/>
              <a:rect l="l" t="t" r="r" b="b"/>
              <a:pathLst>
                <a:path w="718" h="2013" extrusionOk="0">
                  <a:moveTo>
                    <a:pt x="0" y="0"/>
                  </a:moveTo>
                  <a:lnTo>
                    <a:pt x="0" y="1942"/>
                  </a:lnTo>
                  <a:cubicBezTo>
                    <a:pt x="130" y="1993"/>
                    <a:pt x="238" y="2013"/>
                    <a:pt x="329" y="2013"/>
                  </a:cubicBezTo>
                  <a:cubicBezTo>
                    <a:pt x="614" y="2013"/>
                    <a:pt x="717" y="1821"/>
                    <a:pt x="717" y="18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101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6" name="Google Shape;3942;p73">
              <a:extLst>
                <a:ext uri="{FF2B5EF4-FFF2-40B4-BE49-F238E27FC236}">
                  <a16:creationId xmlns:a16="http://schemas.microsoft.com/office/drawing/2014/main" id="{4A63F9F7-827D-B9E4-3ACA-ACA2F128D976}"/>
                </a:ext>
              </a:extLst>
            </p:cNvPr>
            <p:cNvSpPr/>
            <p:nvPr/>
          </p:nvSpPr>
          <p:spPr>
            <a:xfrm>
              <a:off x="2355345" y="1560106"/>
              <a:ext cx="231735" cy="613286"/>
            </a:xfrm>
            <a:custGeom>
              <a:avLst/>
              <a:gdLst/>
              <a:ahLst/>
              <a:cxnLst/>
              <a:rect l="l" t="t" r="r" b="b"/>
              <a:pathLst>
                <a:path w="4396" h="11634" extrusionOk="0">
                  <a:moveTo>
                    <a:pt x="2204" y="1"/>
                  </a:moveTo>
                  <a:cubicBezTo>
                    <a:pt x="1752" y="1"/>
                    <a:pt x="1302" y="29"/>
                    <a:pt x="856" y="98"/>
                  </a:cubicBezTo>
                  <a:cubicBezTo>
                    <a:pt x="448" y="161"/>
                    <a:pt x="0" y="561"/>
                    <a:pt x="458" y="561"/>
                  </a:cubicBezTo>
                  <a:cubicBezTo>
                    <a:pt x="513" y="561"/>
                    <a:pt x="581" y="555"/>
                    <a:pt x="663" y="543"/>
                  </a:cubicBezTo>
                  <a:cubicBezTo>
                    <a:pt x="1014" y="488"/>
                    <a:pt x="1447" y="430"/>
                    <a:pt x="1860" y="430"/>
                  </a:cubicBezTo>
                  <a:cubicBezTo>
                    <a:pt x="2420" y="430"/>
                    <a:pt x="2943" y="538"/>
                    <a:pt x="3171" y="910"/>
                  </a:cubicBezTo>
                  <a:cubicBezTo>
                    <a:pt x="3596" y="1606"/>
                    <a:pt x="3280" y="3756"/>
                    <a:pt x="3283" y="4560"/>
                  </a:cubicBezTo>
                  <a:cubicBezTo>
                    <a:pt x="3293" y="6888"/>
                    <a:pt x="3273" y="9216"/>
                    <a:pt x="3232" y="11544"/>
                  </a:cubicBezTo>
                  <a:cubicBezTo>
                    <a:pt x="3231" y="11605"/>
                    <a:pt x="3332" y="11634"/>
                    <a:pt x="3473" y="11634"/>
                  </a:cubicBezTo>
                  <a:cubicBezTo>
                    <a:pt x="3794" y="11634"/>
                    <a:pt x="4323" y="11487"/>
                    <a:pt x="4327" y="11250"/>
                  </a:cubicBezTo>
                  <a:cubicBezTo>
                    <a:pt x="4393" y="7575"/>
                    <a:pt x="4395" y="3900"/>
                    <a:pt x="4333" y="224"/>
                  </a:cubicBezTo>
                  <a:cubicBezTo>
                    <a:pt x="4332" y="152"/>
                    <a:pt x="4170" y="136"/>
                    <a:pt x="4137" y="133"/>
                  </a:cubicBezTo>
                  <a:cubicBezTo>
                    <a:pt x="3498" y="58"/>
                    <a:pt x="2850" y="1"/>
                    <a:pt x="2204" y="1"/>
                  </a:cubicBez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7" name="Google Shape;3943;p73">
              <a:extLst>
                <a:ext uri="{FF2B5EF4-FFF2-40B4-BE49-F238E27FC236}">
                  <a16:creationId xmlns:a16="http://schemas.microsoft.com/office/drawing/2014/main" id="{C569C9AD-1347-59A2-4CCC-91A830AD5856}"/>
                </a:ext>
              </a:extLst>
            </p:cNvPr>
            <p:cNvSpPr/>
            <p:nvPr/>
          </p:nvSpPr>
          <p:spPr>
            <a:xfrm>
              <a:off x="2264568" y="1361419"/>
              <a:ext cx="197260" cy="1702431"/>
            </a:xfrm>
            <a:custGeom>
              <a:avLst/>
              <a:gdLst/>
              <a:ahLst/>
              <a:cxnLst/>
              <a:rect l="l" t="t" r="r" b="b"/>
              <a:pathLst>
                <a:path w="3742" h="32295" extrusionOk="0">
                  <a:moveTo>
                    <a:pt x="1871" y="0"/>
                  </a:moveTo>
                  <a:cubicBezTo>
                    <a:pt x="838" y="0"/>
                    <a:pt x="0" y="838"/>
                    <a:pt x="0" y="1871"/>
                  </a:cubicBezTo>
                  <a:lnTo>
                    <a:pt x="0" y="31690"/>
                  </a:lnTo>
                  <a:cubicBezTo>
                    <a:pt x="1125" y="31941"/>
                    <a:pt x="2384" y="32145"/>
                    <a:pt x="3741" y="32295"/>
                  </a:cubicBezTo>
                  <a:lnTo>
                    <a:pt x="3741" y="1871"/>
                  </a:lnTo>
                  <a:cubicBezTo>
                    <a:pt x="3741" y="838"/>
                    <a:pt x="2904" y="0"/>
                    <a:pt x="1871" y="0"/>
                  </a:cubicBezTo>
                  <a:close/>
                </a:path>
              </a:pathLst>
            </a:custGeom>
            <a:solidFill>
              <a:srgbClr val="51229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8" name="Google Shape;3944;p73">
              <a:extLst>
                <a:ext uri="{FF2B5EF4-FFF2-40B4-BE49-F238E27FC236}">
                  <a16:creationId xmlns:a16="http://schemas.microsoft.com/office/drawing/2014/main" id="{E09E3FE4-9611-0FBF-5039-C3B7822E508B}"/>
                </a:ext>
              </a:extLst>
            </p:cNvPr>
            <p:cNvSpPr/>
            <p:nvPr/>
          </p:nvSpPr>
          <p:spPr>
            <a:xfrm>
              <a:off x="2264568" y="1361419"/>
              <a:ext cx="197260" cy="233580"/>
            </a:xfrm>
            <a:custGeom>
              <a:avLst/>
              <a:gdLst/>
              <a:ahLst/>
              <a:cxnLst/>
              <a:rect l="l" t="t" r="r" b="b"/>
              <a:pathLst>
                <a:path w="3742" h="4431" extrusionOk="0">
                  <a:moveTo>
                    <a:pt x="1871" y="0"/>
                  </a:moveTo>
                  <a:cubicBezTo>
                    <a:pt x="838" y="0"/>
                    <a:pt x="0" y="838"/>
                    <a:pt x="0" y="1871"/>
                  </a:cubicBezTo>
                  <a:lnTo>
                    <a:pt x="0" y="4431"/>
                  </a:lnTo>
                  <a:cubicBezTo>
                    <a:pt x="629" y="4196"/>
                    <a:pt x="1303" y="4077"/>
                    <a:pt x="1976" y="4077"/>
                  </a:cubicBezTo>
                  <a:cubicBezTo>
                    <a:pt x="2575" y="4077"/>
                    <a:pt x="3174" y="4171"/>
                    <a:pt x="3741" y="4362"/>
                  </a:cubicBezTo>
                  <a:lnTo>
                    <a:pt x="3741" y="4202"/>
                  </a:lnTo>
                  <a:lnTo>
                    <a:pt x="3741" y="3771"/>
                  </a:lnTo>
                  <a:lnTo>
                    <a:pt x="3741" y="1871"/>
                  </a:lnTo>
                  <a:cubicBezTo>
                    <a:pt x="3741" y="838"/>
                    <a:pt x="2904" y="0"/>
                    <a:pt x="1871" y="0"/>
                  </a:cubicBez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9" name="Google Shape;3945;p73">
              <a:extLst>
                <a:ext uri="{FF2B5EF4-FFF2-40B4-BE49-F238E27FC236}">
                  <a16:creationId xmlns:a16="http://schemas.microsoft.com/office/drawing/2014/main" id="{FCBDFEEC-E771-F93F-B2C2-A956294C4A6E}"/>
                </a:ext>
              </a:extLst>
            </p:cNvPr>
            <p:cNvSpPr/>
            <p:nvPr/>
          </p:nvSpPr>
          <p:spPr>
            <a:xfrm>
              <a:off x="2325402" y="1267373"/>
              <a:ext cx="75541" cy="163680"/>
            </a:xfrm>
            <a:custGeom>
              <a:avLst/>
              <a:gdLst/>
              <a:ahLst/>
              <a:cxnLst/>
              <a:rect l="l" t="t" r="r" b="b"/>
              <a:pathLst>
                <a:path w="1433" h="3105" extrusionOk="0">
                  <a:moveTo>
                    <a:pt x="717" y="0"/>
                  </a:moveTo>
                  <a:cubicBezTo>
                    <a:pt x="321" y="0"/>
                    <a:pt x="1" y="320"/>
                    <a:pt x="1" y="716"/>
                  </a:cubicBezTo>
                  <a:lnTo>
                    <a:pt x="1" y="2387"/>
                  </a:lnTo>
                  <a:cubicBezTo>
                    <a:pt x="1" y="2783"/>
                    <a:pt x="321" y="3104"/>
                    <a:pt x="717" y="3104"/>
                  </a:cubicBezTo>
                  <a:cubicBezTo>
                    <a:pt x="1112" y="3104"/>
                    <a:pt x="1433" y="2783"/>
                    <a:pt x="1433" y="2387"/>
                  </a:cubicBezTo>
                  <a:lnTo>
                    <a:pt x="1433" y="716"/>
                  </a:lnTo>
                  <a:cubicBezTo>
                    <a:pt x="1433" y="320"/>
                    <a:pt x="1112" y="0"/>
                    <a:pt x="717" y="0"/>
                  </a:cubicBezTo>
                  <a:close/>
                </a:path>
              </a:pathLst>
            </a:custGeom>
            <a:solidFill>
              <a:srgbClr val="FFCA3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60" name="Google Shape;3946;p73">
              <a:extLst>
                <a:ext uri="{FF2B5EF4-FFF2-40B4-BE49-F238E27FC236}">
                  <a16:creationId xmlns:a16="http://schemas.microsoft.com/office/drawing/2014/main" id="{78A3E406-A5B3-FAE4-B65C-18C0407A7976}"/>
                </a:ext>
              </a:extLst>
            </p:cNvPr>
            <p:cNvSpPr/>
            <p:nvPr/>
          </p:nvSpPr>
          <p:spPr>
            <a:xfrm>
              <a:off x="3313094" y="1934444"/>
              <a:ext cx="471219" cy="556354"/>
            </a:xfrm>
            <a:custGeom>
              <a:avLst/>
              <a:gdLst/>
              <a:ahLst/>
              <a:cxnLst/>
              <a:rect l="l" t="t" r="r" b="b"/>
              <a:pathLst>
                <a:path w="8939" h="10554" extrusionOk="0">
                  <a:moveTo>
                    <a:pt x="5410" y="1"/>
                  </a:moveTo>
                  <a:cubicBezTo>
                    <a:pt x="5382" y="1"/>
                    <a:pt x="5359" y="8"/>
                    <a:pt x="5348" y="28"/>
                  </a:cubicBezTo>
                  <a:cubicBezTo>
                    <a:pt x="3555" y="3237"/>
                    <a:pt x="1819" y="6477"/>
                    <a:pt x="137" y="9746"/>
                  </a:cubicBezTo>
                  <a:cubicBezTo>
                    <a:pt x="0" y="10013"/>
                    <a:pt x="677" y="10553"/>
                    <a:pt x="901" y="10553"/>
                  </a:cubicBezTo>
                  <a:cubicBezTo>
                    <a:pt x="931" y="10553"/>
                    <a:pt x="953" y="10544"/>
                    <a:pt x="963" y="10523"/>
                  </a:cubicBezTo>
                  <a:cubicBezTo>
                    <a:pt x="2028" y="8452"/>
                    <a:pt x="3112" y="6392"/>
                    <a:pt x="4222" y="4346"/>
                  </a:cubicBezTo>
                  <a:cubicBezTo>
                    <a:pt x="4606" y="3639"/>
                    <a:pt x="5344" y="1594"/>
                    <a:pt x="6048" y="1183"/>
                  </a:cubicBezTo>
                  <a:cubicBezTo>
                    <a:pt x="6174" y="1109"/>
                    <a:pt x="6315" y="1077"/>
                    <a:pt x="6466" y="1077"/>
                  </a:cubicBezTo>
                  <a:cubicBezTo>
                    <a:pt x="7097" y="1077"/>
                    <a:pt x="7891" y="1638"/>
                    <a:pt x="8431" y="2045"/>
                  </a:cubicBezTo>
                  <a:cubicBezTo>
                    <a:pt x="8583" y="2160"/>
                    <a:pt x="8686" y="2207"/>
                    <a:pt x="8748" y="2207"/>
                  </a:cubicBezTo>
                  <a:cubicBezTo>
                    <a:pt x="8938" y="2207"/>
                    <a:pt x="8749" y="1771"/>
                    <a:pt x="8471" y="1562"/>
                  </a:cubicBezTo>
                  <a:cubicBezTo>
                    <a:pt x="7595" y="901"/>
                    <a:pt x="6581" y="442"/>
                    <a:pt x="5564" y="40"/>
                  </a:cubicBezTo>
                  <a:cubicBezTo>
                    <a:pt x="5543" y="32"/>
                    <a:pt x="5467" y="1"/>
                    <a:pt x="5410" y="1"/>
                  </a:cubicBezTo>
                  <a:close/>
                </a:path>
              </a:pathLst>
            </a:custGeom>
            <a:solidFill>
              <a:srgbClr val="E719C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61" name="Google Shape;3947;p73">
              <a:extLst>
                <a:ext uri="{FF2B5EF4-FFF2-40B4-BE49-F238E27FC236}">
                  <a16:creationId xmlns:a16="http://schemas.microsoft.com/office/drawing/2014/main" id="{2D228D19-4C4F-BE93-670A-E1C018302593}"/>
                </a:ext>
              </a:extLst>
            </p:cNvPr>
            <p:cNvSpPr/>
            <p:nvPr/>
          </p:nvSpPr>
          <p:spPr>
            <a:xfrm>
              <a:off x="3181093" y="1791794"/>
              <a:ext cx="790092" cy="1247869"/>
            </a:xfrm>
            <a:custGeom>
              <a:avLst/>
              <a:gdLst/>
              <a:ahLst/>
              <a:cxnLst/>
              <a:rect l="l" t="t" r="r" b="b"/>
              <a:pathLst>
                <a:path w="14988" h="23672" extrusionOk="0">
                  <a:moveTo>
                    <a:pt x="12854" y="1"/>
                  </a:moveTo>
                  <a:cubicBezTo>
                    <a:pt x="12165" y="1"/>
                    <a:pt x="11501" y="384"/>
                    <a:pt x="11175" y="1044"/>
                  </a:cubicBezTo>
                  <a:lnTo>
                    <a:pt x="1" y="23672"/>
                  </a:lnTo>
                  <a:cubicBezTo>
                    <a:pt x="1707" y="23336"/>
                    <a:pt x="3151" y="22901"/>
                    <a:pt x="4217" y="22395"/>
                  </a:cubicBezTo>
                  <a:cubicBezTo>
                    <a:pt x="4370" y="22323"/>
                    <a:pt x="4515" y="22249"/>
                    <a:pt x="4652" y="22173"/>
                  </a:cubicBezTo>
                  <a:cubicBezTo>
                    <a:pt x="4666" y="22166"/>
                    <a:pt x="4679" y="22158"/>
                    <a:pt x="4692" y="22150"/>
                  </a:cubicBezTo>
                  <a:cubicBezTo>
                    <a:pt x="4810" y="22084"/>
                    <a:pt x="4920" y="22017"/>
                    <a:pt x="5025" y="21950"/>
                  </a:cubicBezTo>
                  <a:lnTo>
                    <a:pt x="14530" y="2701"/>
                  </a:lnTo>
                  <a:cubicBezTo>
                    <a:pt x="14988" y="1774"/>
                    <a:pt x="14608" y="652"/>
                    <a:pt x="13681" y="195"/>
                  </a:cubicBezTo>
                  <a:cubicBezTo>
                    <a:pt x="13415" y="63"/>
                    <a:pt x="13132" y="1"/>
                    <a:pt x="12854" y="1"/>
                  </a:cubicBezTo>
                  <a:close/>
                </a:path>
              </a:pathLst>
            </a:custGeom>
            <a:solidFill>
              <a:srgbClr val="E797D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62" name="Google Shape;3948;p73">
              <a:extLst>
                <a:ext uri="{FF2B5EF4-FFF2-40B4-BE49-F238E27FC236}">
                  <a16:creationId xmlns:a16="http://schemas.microsoft.com/office/drawing/2014/main" id="{3DDFD770-0366-3C3B-59D8-301EA8B0F410}"/>
                </a:ext>
              </a:extLst>
            </p:cNvPr>
            <p:cNvSpPr/>
            <p:nvPr/>
          </p:nvSpPr>
          <p:spPr>
            <a:xfrm>
              <a:off x="3711313" y="1846777"/>
              <a:ext cx="246021" cy="202689"/>
            </a:xfrm>
            <a:custGeom>
              <a:avLst/>
              <a:gdLst/>
              <a:ahLst/>
              <a:cxnLst/>
              <a:rect l="l" t="t" r="r" b="b"/>
              <a:pathLst>
                <a:path w="4667" h="3845" extrusionOk="0">
                  <a:moveTo>
                    <a:pt x="3393" y="3845"/>
                  </a:moveTo>
                  <a:cubicBezTo>
                    <a:pt x="3393" y="3845"/>
                    <a:pt x="3393" y="3845"/>
                    <a:pt x="3393" y="3845"/>
                  </a:cubicBezTo>
                  <a:lnTo>
                    <a:pt x="4472" y="1658"/>
                  </a:lnTo>
                  <a:cubicBezTo>
                    <a:pt x="4605" y="1391"/>
                    <a:pt x="4666" y="1109"/>
                    <a:pt x="4666" y="831"/>
                  </a:cubicBezTo>
                  <a:cubicBezTo>
                    <a:pt x="4666" y="1109"/>
                    <a:pt x="4605" y="1391"/>
                    <a:pt x="4472" y="1658"/>
                  </a:cubicBezTo>
                  <a:lnTo>
                    <a:pt x="3393" y="3845"/>
                  </a:lnTo>
                  <a:close/>
                  <a:moveTo>
                    <a:pt x="1" y="2262"/>
                  </a:moveTo>
                  <a:lnTo>
                    <a:pt x="1117" y="1"/>
                  </a:lnTo>
                  <a:lnTo>
                    <a:pt x="1" y="2262"/>
                  </a:lnTo>
                  <a:lnTo>
                    <a:pt x="1" y="2262"/>
                  </a:lnTo>
                  <a:close/>
                </a:path>
              </a:pathLst>
            </a:custGeom>
            <a:solidFill>
              <a:srgbClr val="DC8FA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63" name="Google Shape;3949;p73">
              <a:extLst>
                <a:ext uri="{FF2B5EF4-FFF2-40B4-BE49-F238E27FC236}">
                  <a16:creationId xmlns:a16="http://schemas.microsoft.com/office/drawing/2014/main" id="{397FB18E-1040-CCB1-28B0-4E18D216717E}"/>
                </a:ext>
              </a:extLst>
            </p:cNvPr>
            <p:cNvSpPr/>
            <p:nvPr/>
          </p:nvSpPr>
          <p:spPr>
            <a:xfrm>
              <a:off x="3711313" y="1791794"/>
              <a:ext cx="246021" cy="257671"/>
            </a:xfrm>
            <a:custGeom>
              <a:avLst/>
              <a:gdLst/>
              <a:ahLst/>
              <a:cxnLst/>
              <a:rect l="l" t="t" r="r" b="b"/>
              <a:pathLst>
                <a:path w="4667" h="4888" extrusionOk="0">
                  <a:moveTo>
                    <a:pt x="2797" y="1"/>
                  </a:moveTo>
                  <a:cubicBezTo>
                    <a:pt x="2107" y="1"/>
                    <a:pt x="1444" y="384"/>
                    <a:pt x="1117" y="1044"/>
                  </a:cubicBezTo>
                  <a:lnTo>
                    <a:pt x="1" y="3305"/>
                  </a:lnTo>
                  <a:cubicBezTo>
                    <a:pt x="151" y="3290"/>
                    <a:pt x="302" y="3281"/>
                    <a:pt x="454" y="3281"/>
                  </a:cubicBezTo>
                  <a:cubicBezTo>
                    <a:pt x="1022" y="3281"/>
                    <a:pt x="1589" y="3397"/>
                    <a:pt x="2098" y="3650"/>
                  </a:cubicBezTo>
                  <a:cubicBezTo>
                    <a:pt x="2640" y="3921"/>
                    <a:pt x="3106" y="4357"/>
                    <a:pt x="3393" y="4888"/>
                  </a:cubicBezTo>
                  <a:lnTo>
                    <a:pt x="4472" y="2701"/>
                  </a:lnTo>
                  <a:cubicBezTo>
                    <a:pt x="4605" y="2434"/>
                    <a:pt x="4666" y="2152"/>
                    <a:pt x="4666" y="1874"/>
                  </a:cubicBezTo>
                  <a:cubicBezTo>
                    <a:pt x="4666" y="1184"/>
                    <a:pt x="4284" y="520"/>
                    <a:pt x="3623" y="195"/>
                  </a:cubicBezTo>
                  <a:cubicBezTo>
                    <a:pt x="3358" y="63"/>
                    <a:pt x="3075" y="1"/>
                    <a:pt x="2797" y="1"/>
                  </a:cubicBezTo>
                  <a:close/>
                </a:path>
              </a:pathLst>
            </a:custGeom>
            <a:solidFill>
              <a:srgbClr val="E719C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Font typeface="Arial"/>
                <a:buNone/>
                <a:defRPr/>
              </a:pPr>
              <a:endParaRPr sz="2500" kern="0">
                <a:solidFill>
                  <a:sysClr val="windowText" lastClr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pic>
        <p:nvPicPr>
          <p:cNvPr id="64" name="Picture 12">
            <a:extLst>
              <a:ext uri="{FF2B5EF4-FFF2-40B4-BE49-F238E27FC236}">
                <a16:creationId xmlns:a16="http://schemas.microsoft.com/office/drawing/2014/main" id="{6BA422B2-3C7C-63BD-0CBE-7C5769CC7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1464" y="4009196"/>
            <a:ext cx="2321776" cy="2848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3BA19802-9DF8-96FC-A57C-852029D6D28E}"/>
                  </a:ext>
                </a:extLst>
              </p:cNvPr>
              <p:cNvSpPr/>
              <p:nvPr/>
            </p:nvSpPr>
            <p:spPr>
              <a:xfrm>
                <a:off x="3400692" y="3364804"/>
                <a:ext cx="5390615" cy="2277574"/>
              </a:xfrm>
              <a:prstGeom prst="roundRect">
                <a:avLst/>
              </a:prstGeom>
              <a:solidFill>
                <a:srgbClr val="FFFFFF"/>
              </a:solidFill>
              <a:ln w="38100">
                <a:solidFill>
                  <a:srgbClr val="E719C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Font typeface="Arial"/>
                  <a:buNone/>
                </a:pPr>
                <a:r>
                  <a:rPr lang="en-US" sz="2500" kern="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Ta </a:t>
                </a:r>
                <a:r>
                  <a:rPr lang="en-US" sz="2500" kern="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500" kern="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  <m:r>
                          <a:rPr lang="en-US" sz="25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a:rPr lang="en-US" sz="25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  <m:r>
                          <a:rPr lang="en-US" sz="25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a:rPr lang="en-US" sz="25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endParaRPr lang="en-US" sz="2500" kern="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Font typeface="Arial"/>
                  <a:buNone/>
                </a:pPr>
                <a:r>
                  <a:rPr lang="en-US" sz="2500" kern="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Vậy</a:t>
                </a:r>
                <a:r>
                  <a:rPr lang="en-US" sz="2500" kern="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</m:oMath>
                </a14:m>
                <a:endParaRPr lang="en-US" sz="2500" kern="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3BA19802-9DF8-96FC-A57C-852029D6D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92" y="3364804"/>
                <a:ext cx="5390615" cy="22775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719C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6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FEB79-40F1-EA2F-E01E-28839367D00D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24" name="Google Shape;859;p30">
            <a:extLst>
              <a:ext uri="{FF2B5EF4-FFF2-40B4-BE49-F238E27FC236}">
                <a16:creationId xmlns:a16="http://schemas.microsoft.com/office/drawing/2014/main" id="{0A74891A-AC10-4F1B-D012-63BAFFDD88A4}"/>
              </a:ext>
            </a:extLst>
          </p:cNvPr>
          <p:cNvSpPr/>
          <p:nvPr/>
        </p:nvSpPr>
        <p:spPr>
          <a:xfrm flipH="1">
            <a:off x="10882371" y="6089020"/>
            <a:ext cx="332800" cy="333200"/>
          </a:xfrm>
          <a:prstGeom prst="ellipse">
            <a:avLst/>
          </a:prstGeom>
          <a:solidFill>
            <a:srgbClr val="C6EAFF"/>
          </a:solidFill>
          <a:ln w="19050" cap="flat" cmpd="sng">
            <a:solidFill>
              <a:srgbClr val="241E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EA5DD7-368A-EF8A-D7D1-0F36028B5907}"/>
              </a:ext>
            </a:extLst>
          </p:cNvPr>
          <p:cNvSpPr/>
          <p:nvPr/>
        </p:nvSpPr>
        <p:spPr>
          <a:xfrm>
            <a:off x="4871145" y="1636286"/>
            <a:ext cx="2449709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1: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F1D0AC-F0A1-95BB-8BB4-EDC8B07DA824}"/>
                  </a:ext>
                </a:extLst>
              </p:cNvPr>
              <p:cNvSpPr/>
              <p:nvPr/>
            </p:nvSpPr>
            <p:spPr>
              <a:xfrm>
                <a:off x="1057687" y="4353641"/>
                <a:ext cx="2672526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</m:oMath>
                </a14:m>
                <a:r>
                  <a:rPr lang="en-US" sz="2400" i="1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F1D0AC-F0A1-95BB-8BB4-EDC8B07DA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87" y="4353641"/>
                <a:ext cx="2672526" cy="965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9A8CF1-C0A9-489A-EE10-34894D274985}"/>
                  </a:ext>
                </a:extLst>
              </p:cNvPr>
              <p:cNvSpPr/>
              <p:nvPr/>
            </p:nvSpPr>
            <p:spPr>
              <a:xfrm>
                <a:off x="4825226" y="4353641"/>
                <a:ext cx="2619628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i="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</m:oMath>
                </a14:m>
                <a:r>
                  <a:rPr lang="en-US" sz="2400" i="1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40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9A8CF1-C0A9-489A-EE10-34894D274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26" y="4353641"/>
                <a:ext cx="2619628" cy="965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0566B9-2C62-8BE6-B0F4-984277F96251}"/>
                  </a:ext>
                </a:extLst>
              </p:cNvPr>
              <p:cNvSpPr/>
              <p:nvPr/>
            </p:nvSpPr>
            <p:spPr>
              <a:xfrm>
                <a:off x="8479458" y="4370177"/>
                <a:ext cx="2637260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</m:oMath>
                </a14:m>
                <a:r>
                  <a:rPr lang="en-US" sz="2400" i="1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56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0566B9-2C62-8BE6-B0F4-984277F96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458" y="4370177"/>
                <a:ext cx="2637260" cy="960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>
            <a:extLst>
              <a:ext uri="{FF2B5EF4-FFF2-40B4-BE49-F238E27FC236}">
                <a16:creationId xmlns:a16="http://schemas.microsoft.com/office/drawing/2014/main" id="{F4A07E6A-C0DD-1F65-9005-52BECA5DB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653240"/>
            <a:ext cx="4227226" cy="1204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271CA5-535C-304F-B974-6CB2AF35A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874" y="2350177"/>
            <a:ext cx="9444475" cy="18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FEB79-40F1-EA2F-E01E-28839367D00D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949767-7D62-43F5-54FB-3F87299961E2}"/>
              </a:ext>
            </a:extLst>
          </p:cNvPr>
          <p:cNvSpPr/>
          <p:nvPr/>
        </p:nvSpPr>
        <p:spPr>
          <a:xfrm>
            <a:off x="4041592" y="1621178"/>
            <a:ext cx="4108817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2: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Rút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rồi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694789-6EC4-2C01-4E28-382B5D5BDC38}"/>
                  </a:ext>
                </a:extLst>
              </p:cNvPr>
              <p:cNvSpPr/>
              <p:nvPr/>
            </p:nvSpPr>
            <p:spPr>
              <a:xfrm>
                <a:off x="1106523" y="2187177"/>
                <a:ext cx="1424364" cy="95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694789-6EC4-2C01-4E28-382B5D5BD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23" y="2187177"/>
                <a:ext cx="1424364" cy="959558"/>
              </a:xfrm>
              <a:prstGeom prst="rect">
                <a:avLst/>
              </a:prstGeom>
              <a:blipFill>
                <a:blip r:embed="rId3"/>
                <a:stretch>
                  <a:fillRect l="-6867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530A44-1738-381B-2C04-AA4031A283F5}"/>
                  </a:ext>
                </a:extLst>
              </p:cNvPr>
              <p:cNvSpPr/>
              <p:nvPr/>
            </p:nvSpPr>
            <p:spPr>
              <a:xfrm>
                <a:off x="3669069" y="2186237"/>
                <a:ext cx="1594283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530A44-1738-381B-2C04-AA4031A28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069" y="2186237"/>
                <a:ext cx="1594283" cy="960199"/>
              </a:xfrm>
              <a:prstGeom prst="rect">
                <a:avLst/>
              </a:prstGeom>
              <a:blipFill>
                <a:blip r:embed="rId4"/>
                <a:stretch>
                  <a:fillRect l="-6130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2C1EDC-E793-62CB-3855-C05F52E75D35}"/>
                  </a:ext>
                </a:extLst>
              </p:cNvPr>
              <p:cNvSpPr/>
              <p:nvPr/>
            </p:nvSpPr>
            <p:spPr>
              <a:xfrm>
                <a:off x="6259601" y="2186236"/>
                <a:ext cx="1413144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2C1EDC-E793-62CB-3855-C05F52E75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01" y="2186236"/>
                <a:ext cx="1413144" cy="960199"/>
              </a:xfrm>
              <a:prstGeom prst="rect">
                <a:avLst/>
              </a:prstGeom>
              <a:blipFill>
                <a:blip r:embed="rId5"/>
                <a:stretch>
                  <a:fillRect l="-6897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3967B4B-ABAD-9794-57C4-57F01BC56141}"/>
                  </a:ext>
                </a:extLst>
              </p:cNvPr>
              <p:cNvSpPr/>
              <p:nvPr/>
            </p:nvSpPr>
            <p:spPr>
              <a:xfrm>
                <a:off x="8745330" y="2198719"/>
                <a:ext cx="1764201" cy="9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27</m:t>
                        </m:r>
                      </m:den>
                    </m:f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3967B4B-ABAD-9794-57C4-57F01BC5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330" y="2198719"/>
                <a:ext cx="1764201" cy="960006"/>
              </a:xfrm>
              <a:prstGeom prst="rect">
                <a:avLst/>
              </a:prstGeom>
              <a:blipFill>
                <a:blip r:embed="rId6"/>
                <a:stretch>
                  <a:fillRect l="-5536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856F8EC-CA2F-58B2-4859-F433364F875C}"/>
                  </a:ext>
                </a:extLst>
              </p:cNvPr>
              <p:cNvSpPr/>
              <p:nvPr/>
            </p:nvSpPr>
            <p:spPr>
              <a:xfrm>
                <a:off x="2081105" y="4714563"/>
                <a:ext cx="9122807" cy="198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Rút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gọn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phân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giữ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nguyên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phân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ta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đượ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: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Thực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hiện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phép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tính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856F8EC-CA2F-58B2-4859-F433364F8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05" y="4714563"/>
                <a:ext cx="9122807" cy="1982209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C9D227A-09B8-3C22-38B9-B287970C4B08}"/>
              </a:ext>
            </a:extLst>
          </p:cNvPr>
          <p:cNvGrpSpPr/>
          <p:nvPr/>
        </p:nvGrpSpPr>
        <p:grpSpPr>
          <a:xfrm>
            <a:off x="4931485" y="3427822"/>
            <a:ext cx="2329028" cy="782423"/>
            <a:chOff x="7801186" y="345054"/>
            <a:chExt cx="3493542" cy="1173635"/>
          </a:xfrm>
        </p:grpSpPr>
        <p:grpSp>
          <p:nvGrpSpPr>
            <p:cNvPr id="47" name="Google Shape;1467;p52">
              <a:extLst>
                <a:ext uri="{FF2B5EF4-FFF2-40B4-BE49-F238E27FC236}">
                  <a16:creationId xmlns:a16="http://schemas.microsoft.com/office/drawing/2014/main" id="{05561584-7973-CE92-762D-A53221A1DB17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49" name="Google Shape;1468;p52">
                <a:extLst>
                  <a:ext uri="{FF2B5EF4-FFF2-40B4-BE49-F238E27FC236}">
                    <a16:creationId xmlns:a16="http://schemas.microsoft.com/office/drawing/2014/main" id="{B1BE9B12-572F-5283-F48F-CA417802D04E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1469;p52">
                <a:extLst>
                  <a:ext uri="{FF2B5EF4-FFF2-40B4-BE49-F238E27FC236}">
                    <a16:creationId xmlns:a16="http://schemas.microsoft.com/office/drawing/2014/main" id="{9CDAE3CB-AB53-6B3C-8E02-B5256B9C3219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1470;p52">
                <a:extLst>
                  <a:ext uri="{FF2B5EF4-FFF2-40B4-BE49-F238E27FC236}">
                    <a16:creationId xmlns:a16="http://schemas.microsoft.com/office/drawing/2014/main" id="{E95C64C9-C4ED-BD95-A382-863334981D2A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1471;p52">
                <a:extLst>
                  <a:ext uri="{FF2B5EF4-FFF2-40B4-BE49-F238E27FC236}">
                    <a16:creationId xmlns:a16="http://schemas.microsoft.com/office/drawing/2014/main" id="{134CDB19-43C8-572C-546E-7AD336AB2F55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1472;p52">
                <a:extLst>
                  <a:ext uri="{FF2B5EF4-FFF2-40B4-BE49-F238E27FC236}">
                    <a16:creationId xmlns:a16="http://schemas.microsoft.com/office/drawing/2014/main" id="{43EAD99B-6F6E-3129-C01A-A00C998C7401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1473;p52">
                <a:extLst>
                  <a:ext uri="{FF2B5EF4-FFF2-40B4-BE49-F238E27FC236}">
                    <a16:creationId xmlns:a16="http://schemas.microsoft.com/office/drawing/2014/main" id="{ABD2D502-82B2-DCCF-BE5C-7B709778FD4E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1474;p52">
                <a:extLst>
                  <a:ext uri="{FF2B5EF4-FFF2-40B4-BE49-F238E27FC236}">
                    <a16:creationId xmlns:a16="http://schemas.microsoft.com/office/drawing/2014/main" id="{1D2A3CF2-7A80-BFCD-6841-9DA07BEDE367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6" name="Google Shape;1475;p52">
                <a:extLst>
                  <a:ext uri="{FF2B5EF4-FFF2-40B4-BE49-F238E27FC236}">
                    <a16:creationId xmlns:a16="http://schemas.microsoft.com/office/drawing/2014/main" id="{E92E4825-7C5E-7A28-0C96-3625179B6BCD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7" name="Google Shape;1476;p52">
                <a:extLst>
                  <a:ext uri="{FF2B5EF4-FFF2-40B4-BE49-F238E27FC236}">
                    <a16:creationId xmlns:a16="http://schemas.microsoft.com/office/drawing/2014/main" id="{A70BAB82-41DD-9B58-FF69-BA3E238CBBC1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8" name="Google Shape;1477;p52">
                <a:extLst>
                  <a:ext uri="{FF2B5EF4-FFF2-40B4-BE49-F238E27FC236}">
                    <a16:creationId xmlns:a16="http://schemas.microsoft.com/office/drawing/2014/main" id="{D6599995-979A-1855-3C06-F9E89DC29CCD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9" name="Google Shape;1478;p52">
                <a:extLst>
                  <a:ext uri="{FF2B5EF4-FFF2-40B4-BE49-F238E27FC236}">
                    <a16:creationId xmlns:a16="http://schemas.microsoft.com/office/drawing/2014/main" id="{730F0D60-7321-CD7B-2950-DB4FE8AF4A05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0" name="Google Shape;1479;p52">
                <a:extLst>
                  <a:ext uri="{FF2B5EF4-FFF2-40B4-BE49-F238E27FC236}">
                    <a16:creationId xmlns:a16="http://schemas.microsoft.com/office/drawing/2014/main" id="{EBCE2D18-FEA9-8191-3D86-CB40128659E4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1" name="Google Shape;1480;p52">
                <a:extLst>
                  <a:ext uri="{FF2B5EF4-FFF2-40B4-BE49-F238E27FC236}">
                    <a16:creationId xmlns:a16="http://schemas.microsoft.com/office/drawing/2014/main" id="{C8DE7702-58C7-2FCE-AB84-63114E11ADCA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2" name="Google Shape;1481;p52">
                <a:extLst>
                  <a:ext uri="{FF2B5EF4-FFF2-40B4-BE49-F238E27FC236}">
                    <a16:creationId xmlns:a16="http://schemas.microsoft.com/office/drawing/2014/main" id="{C711D65B-919C-FAD6-9077-29071CEC5A33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3" name="Google Shape;1482;p52">
                <a:extLst>
                  <a:ext uri="{FF2B5EF4-FFF2-40B4-BE49-F238E27FC236}">
                    <a16:creationId xmlns:a16="http://schemas.microsoft.com/office/drawing/2014/main" id="{A990AC1D-5BEE-2225-B451-04407F048824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24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AAC6C6-6A73-A6D5-7781-E99DA0FB9233}"/>
                </a:ext>
              </a:extLst>
            </p:cNvPr>
            <p:cNvSpPr/>
            <p:nvPr/>
          </p:nvSpPr>
          <p:spPr>
            <a:xfrm>
              <a:off x="9068821" y="514367"/>
              <a:ext cx="2225907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Trả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lời</a:t>
              </a:r>
              <a:endPara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78C8337-E0F7-6FB5-FAC9-855B26E2A9E9}"/>
                  </a:ext>
                </a:extLst>
              </p:cNvPr>
              <p:cNvSpPr/>
              <p:nvPr/>
            </p:nvSpPr>
            <p:spPr>
              <a:xfrm>
                <a:off x="1173849" y="3876376"/>
                <a:ext cx="1289712" cy="95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78C8337-E0F7-6FB5-FAC9-855B26E2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49" y="3876376"/>
                <a:ext cx="1289712" cy="959558"/>
              </a:xfrm>
              <a:prstGeom prst="rect">
                <a:avLst/>
              </a:prstGeom>
              <a:blipFill>
                <a:blip r:embed="rId8"/>
                <a:stretch>
                  <a:fillRect l="-7583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FEB79-40F1-EA2F-E01E-28839367D00D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303D30-C99B-3AAA-5537-FA23E54E96D7}"/>
              </a:ext>
            </a:extLst>
          </p:cNvPr>
          <p:cNvCxnSpPr/>
          <p:nvPr/>
        </p:nvCxnSpPr>
        <p:spPr>
          <a:xfrm>
            <a:off x="4015936" y="2549503"/>
            <a:ext cx="0" cy="198120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7F2C4F-D3BD-2E1D-A2AF-CF0AC5615EB4}"/>
              </a:ext>
            </a:extLst>
          </p:cNvPr>
          <p:cNvCxnSpPr/>
          <p:nvPr/>
        </p:nvCxnSpPr>
        <p:spPr>
          <a:xfrm>
            <a:off x="8130736" y="2549501"/>
            <a:ext cx="0" cy="198120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D6BC66-F9B7-1A2E-7516-20D02E0E8CC1}"/>
                  </a:ext>
                </a:extLst>
              </p:cNvPr>
              <p:cNvSpPr/>
              <p:nvPr/>
            </p:nvSpPr>
            <p:spPr>
              <a:xfrm>
                <a:off x="1355865" y="2247763"/>
                <a:ext cx="1594283" cy="723468"/>
              </a:xfrm>
              <a:prstGeom prst="rect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 wrap="none" anchor="t">
                <a:spAutoFit/>
              </a:bodyPr>
              <a:lstStyle/>
              <a:p>
                <a:pPr algn="just"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×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D6BC66-F9B7-1A2E-7516-20D02E0E8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65" y="2247763"/>
                <a:ext cx="1594283" cy="723468"/>
              </a:xfrm>
              <a:prstGeom prst="rect">
                <a:avLst/>
              </a:prstGeom>
              <a:blipFill>
                <a:blip r:embed="rId3"/>
                <a:stretch>
                  <a:fillRect l="-4478" b="-806"/>
                </a:stretch>
              </a:blipFill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4EEDBC-60ED-65DF-0FDE-EED6C662865D}"/>
                  </a:ext>
                </a:extLst>
              </p:cNvPr>
              <p:cNvSpPr/>
              <p:nvPr/>
            </p:nvSpPr>
            <p:spPr>
              <a:xfrm>
                <a:off x="5212330" y="2238358"/>
                <a:ext cx="1413144" cy="723468"/>
              </a:xfrm>
              <a:prstGeom prst="rect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 wrap="none" anchor="t">
                <a:spAutoFit/>
              </a:bodyPr>
              <a:lstStyle/>
              <a:p>
                <a:pPr algn="just"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×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4EEDBC-60ED-65DF-0FDE-EED6C6628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30" y="2238358"/>
                <a:ext cx="1413144" cy="723468"/>
              </a:xfrm>
              <a:prstGeom prst="rect">
                <a:avLst/>
              </a:prstGeom>
              <a:blipFill>
                <a:blip r:embed="rId4"/>
                <a:stretch>
                  <a:fillRect l="-5042"/>
                </a:stretch>
              </a:blipFill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F8ACD8-E9D8-F1DB-FFF0-96F467D51988}"/>
                  </a:ext>
                </a:extLst>
              </p:cNvPr>
              <p:cNvSpPr/>
              <p:nvPr/>
            </p:nvSpPr>
            <p:spPr>
              <a:xfrm>
                <a:off x="8972126" y="2250840"/>
                <a:ext cx="1764201" cy="723340"/>
              </a:xfrm>
              <a:prstGeom prst="rect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 wrap="none" anchor="t">
                <a:spAutoFit/>
              </a:bodyPr>
              <a:lstStyle/>
              <a:p>
                <a:pPr algn="just"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27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×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F8ACD8-E9D8-F1DB-FFF0-96F467D5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126" y="2250840"/>
                <a:ext cx="1764201" cy="723340"/>
              </a:xfrm>
              <a:prstGeom prst="rect">
                <a:avLst/>
              </a:prstGeom>
              <a:blipFill>
                <a:blip r:embed="rId5"/>
                <a:stretch>
                  <a:fillRect l="-4407"/>
                </a:stretch>
              </a:blipFill>
              <a:ln w="38100">
                <a:solidFill>
                  <a:schemeClr val="accent3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F54013-EDF5-7BA7-920A-D2D46EA7559C}"/>
                  </a:ext>
                </a:extLst>
              </p:cNvPr>
              <p:cNvSpPr/>
              <p:nvPr/>
            </p:nvSpPr>
            <p:spPr>
              <a:xfrm>
                <a:off x="575973" y="3404695"/>
                <a:ext cx="3236720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F54013-EDF5-7BA7-920A-D2D46EA75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73" y="3404695"/>
                <a:ext cx="3236720" cy="8120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597104-8000-594F-0B48-251EF8011A78}"/>
                  </a:ext>
                </a:extLst>
              </p:cNvPr>
              <p:cNvSpPr/>
              <p:nvPr/>
            </p:nvSpPr>
            <p:spPr>
              <a:xfrm>
                <a:off x="4038600" y="3254469"/>
                <a:ext cx="4114800" cy="965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597104-8000-594F-0B48-251EF8011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54469"/>
                <a:ext cx="4114800" cy="965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6A62CD-6BA2-BCFF-7D17-3FD462D86947}"/>
                  </a:ext>
                </a:extLst>
              </p:cNvPr>
              <p:cNvSpPr/>
              <p:nvPr/>
            </p:nvSpPr>
            <p:spPr>
              <a:xfrm>
                <a:off x="8298827" y="3406346"/>
                <a:ext cx="3157724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6A62CD-6BA2-BCFF-7D17-3FD462D86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27" y="3406346"/>
                <a:ext cx="3157724" cy="808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>
            <a:extLst>
              <a:ext uri="{FF2B5EF4-FFF2-40B4-BE49-F238E27FC236}">
                <a16:creationId xmlns:a16="http://schemas.microsoft.com/office/drawing/2014/main" id="{D25AD480-1A7F-3963-6B94-C9EB3E21D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30231" y="5043083"/>
            <a:ext cx="5787977" cy="1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FEB79-40F1-EA2F-E01E-28839367D00D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54C43-9006-EBD7-67F2-AFE64B0802E9}"/>
              </a:ext>
            </a:extLst>
          </p:cNvPr>
          <p:cNvSpPr/>
          <p:nvPr/>
        </p:nvSpPr>
        <p:spPr>
          <a:xfrm>
            <a:off x="3982280" y="1655127"/>
            <a:ext cx="4227439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4: </a:t>
            </a:r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(</a:t>
            </a:r>
            <a:r>
              <a:rPr lang="en-US" sz="2400" dirty="0" err="1">
                <a:latin typeface="UTM Avo" panose="02040603050506020204" pitchFamily="18"/>
              </a:rPr>
              <a:t>theo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mẫu</a:t>
            </a:r>
            <a:r>
              <a:rPr lang="en-US" sz="2400" dirty="0">
                <a:latin typeface="UTM Avo" panose="02040603050506020204" pitchFamily="18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E67990D-BDEA-0B35-32C6-6FD13A00A64D}"/>
                  </a:ext>
                </a:extLst>
              </p:cNvPr>
              <p:cNvSpPr/>
              <p:nvPr/>
            </p:nvSpPr>
            <p:spPr>
              <a:xfrm>
                <a:off x="351693" y="2571117"/>
                <a:ext cx="5753582" cy="3156325"/>
              </a:xfrm>
              <a:prstGeom prst="roundRect">
                <a:avLst/>
              </a:prstGeom>
              <a:solidFill>
                <a:srgbClr val="FFFFFF"/>
              </a:solidFill>
              <a:ln w="38100">
                <a:solidFill>
                  <a:srgbClr val="E719C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:r>
                  <a:rPr lang="en-US" sz="2400" b="1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Mẫu: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ysClr val="windowText" lastClr="000000"/>
                        </a:solidFill>
                        <a:latin typeface="UTM Avo" panose="02040603050506020204" pitchFamily="18" charset="0"/>
                        <a:ea typeface="Cambria Math"/>
                        <a:cs typeface="Times New Roman"/>
                      </a:rPr>
                      <m:t>5</m:t>
                    </m:r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Ta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thể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viết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gọn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như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sau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5</m:t>
                      </m:r>
                      <m:r>
                        <a:rPr lang="en-U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E67990D-BDEA-0B35-32C6-6FD13A00A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3" y="2571117"/>
                <a:ext cx="5753582" cy="31563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E719C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70C301A-B2AD-2478-18AF-830FD5B9F2F7}"/>
                  </a:ext>
                </a:extLst>
              </p:cNvPr>
              <p:cNvSpPr/>
              <p:nvPr/>
            </p:nvSpPr>
            <p:spPr>
              <a:xfrm>
                <a:off x="6274421" y="2571117"/>
                <a:ext cx="5300133" cy="3162284"/>
              </a:xfrm>
              <a:prstGeom prst="roundRect">
                <a:avLst/>
              </a:prstGeom>
              <a:solidFill>
                <a:srgbClr val="FFFFFF"/>
              </a:solidFill>
              <a:ln w="38100">
                <a:solidFill>
                  <a:srgbClr val="E719C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:r>
                  <a:rPr lang="en-US" sz="2400" b="1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Mẫu: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ysClr val="windowText" lastClr="000000"/>
                        </a:solidFill>
                        <a:latin typeface="UTM Avo" panose="02040603050506020204" pitchFamily="18" charset="0"/>
                        <a:ea typeface="Cambria Math"/>
                        <a:cs typeface="Times New Roman"/>
                      </a:rPr>
                      <m:t>4</m:t>
                    </m:r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sysClr val="windowText" lastClr="000000"/>
                        </a:solidFill>
                        <a:latin typeface="UTM Avo" panose="02040603050506020204" pitchFamily="18" charset="0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UTM Avo" panose="02040603050506020204" pitchFamily="18" charset="0"/>
                            <a:ea typeface="Cambria Math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Ta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thể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viết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gọn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như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sau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solidFill>
                            <a:sysClr val="windowText" lastClr="000000"/>
                          </a:solidFill>
                          <a:latin typeface="UTM Avo" panose="02040603050506020204" pitchFamily="18" charset="0"/>
                          <a:ea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ysClr val="windowText" lastClr="000000"/>
                              </a:solidFill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70C301A-B2AD-2478-18AF-830FD5B9F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21" y="2571117"/>
                <a:ext cx="5300133" cy="31622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E719C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2949C4-315B-56C7-4A89-23A909E3FEB6}"/>
                  </a:ext>
                </a:extLst>
              </p:cNvPr>
              <p:cNvSpPr/>
              <p:nvPr/>
            </p:nvSpPr>
            <p:spPr>
              <a:xfrm>
                <a:off x="1778703" y="5757769"/>
                <a:ext cx="1357038" cy="9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7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2949C4-315B-56C7-4A89-23A909E3F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03" y="5757769"/>
                <a:ext cx="1357038" cy="954172"/>
              </a:xfrm>
              <a:prstGeom prst="rect">
                <a:avLst/>
              </a:prstGeom>
              <a:blipFill>
                <a:blip r:embed="rId5"/>
                <a:stretch>
                  <a:fillRect l="-7207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96A8280-B083-6E43-728B-27CBD4FAC2FF}"/>
                  </a:ext>
                </a:extLst>
              </p:cNvPr>
              <p:cNvSpPr/>
              <p:nvPr/>
            </p:nvSpPr>
            <p:spPr>
              <a:xfrm>
                <a:off x="4128971" y="5830185"/>
                <a:ext cx="1526956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3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96A8280-B083-6E43-728B-27CBD4FAC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71" y="5830185"/>
                <a:ext cx="1526956" cy="960199"/>
              </a:xfrm>
              <a:prstGeom prst="rect">
                <a:avLst/>
              </a:prstGeom>
              <a:blipFill>
                <a:blip r:embed="rId6"/>
                <a:stretch>
                  <a:fillRect l="-597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DF51480-A6D0-B8AD-384F-915E126C39CA}"/>
                  </a:ext>
                </a:extLst>
              </p:cNvPr>
              <p:cNvSpPr/>
              <p:nvPr/>
            </p:nvSpPr>
            <p:spPr>
              <a:xfrm>
                <a:off x="6797724" y="5953766"/>
                <a:ext cx="1430776" cy="719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c)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5</m:t>
                    </m:r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DF51480-A6D0-B8AD-384F-915E126C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24" y="5953766"/>
                <a:ext cx="1430776" cy="719428"/>
              </a:xfrm>
              <a:prstGeom prst="rect">
                <a:avLst/>
              </a:prstGeom>
              <a:blipFill>
                <a:blip r:embed="rId7"/>
                <a:stretch>
                  <a:fillRect l="-638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9A932E-4035-8517-7EA7-B847C1F3D145}"/>
                  </a:ext>
                </a:extLst>
              </p:cNvPr>
              <p:cNvSpPr/>
              <p:nvPr/>
            </p:nvSpPr>
            <p:spPr>
              <a:xfrm>
                <a:off x="9303857" y="5948273"/>
                <a:ext cx="1289712" cy="719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2</m:t>
                    </m:r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9A932E-4035-8517-7EA7-B847C1F3D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857" y="5948273"/>
                <a:ext cx="1289712" cy="719108"/>
              </a:xfrm>
              <a:prstGeom prst="rect">
                <a:avLst/>
              </a:prstGeom>
              <a:blipFill>
                <a:blip r:embed="rId8"/>
                <a:stretch>
                  <a:fillRect l="-707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3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FEB79-40F1-EA2F-E01E-28839367D00D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3858CC-FA05-E63A-D5C5-A9D5A9F6676C}"/>
              </a:ext>
            </a:extLst>
          </p:cNvPr>
          <p:cNvSpPr/>
          <p:nvPr/>
        </p:nvSpPr>
        <p:spPr>
          <a:xfrm>
            <a:off x="5354030" y="1804951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Trả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lời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1FAFBA-FF0B-E2C1-5D33-4D33B8C1A941}"/>
                  </a:ext>
                </a:extLst>
              </p:cNvPr>
              <p:cNvSpPr/>
              <p:nvPr/>
            </p:nvSpPr>
            <p:spPr>
              <a:xfrm>
                <a:off x="1547604" y="2380471"/>
                <a:ext cx="1289712" cy="9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7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11FAFBA-FF0B-E2C1-5D33-4D33B8C1A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04" y="2380471"/>
                <a:ext cx="1289712" cy="954172"/>
              </a:xfrm>
              <a:prstGeom prst="rect">
                <a:avLst/>
              </a:prstGeom>
              <a:blipFill>
                <a:blip r:embed="rId3"/>
                <a:stretch>
                  <a:fillRect l="-7583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B5B35DB-5BD6-220A-0491-C6717B2C4CED}"/>
                  </a:ext>
                </a:extLst>
              </p:cNvPr>
              <p:cNvSpPr/>
              <p:nvPr/>
            </p:nvSpPr>
            <p:spPr>
              <a:xfrm>
                <a:off x="3604693" y="2561519"/>
                <a:ext cx="4036233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15"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7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=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6</m:t>
                        </m:r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B5B35DB-5BD6-220A-0491-C6717B2C4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693" y="2561519"/>
                <a:ext cx="4036233" cy="960199"/>
              </a:xfrm>
              <a:prstGeom prst="rect">
                <a:avLst/>
              </a:prstGeom>
              <a:blipFill>
                <a:blip r:embed="rId4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4">
            <a:extLst>
              <a:ext uri="{FF2B5EF4-FFF2-40B4-BE49-F238E27FC236}">
                <a16:creationId xmlns:a16="http://schemas.microsoft.com/office/drawing/2014/main" id="{FB54C9B6-7FB9-7DB5-EA41-827F6EBAE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70154">
            <a:off x="2975725" y="2781479"/>
            <a:ext cx="685380" cy="756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9B1D2-FEDE-FCA3-7DD0-E40F2D9241DF}"/>
                  </a:ext>
                </a:extLst>
              </p:cNvPr>
              <p:cNvSpPr/>
              <p:nvPr/>
            </p:nvSpPr>
            <p:spPr>
              <a:xfrm>
                <a:off x="726409" y="3842363"/>
                <a:ext cx="1459630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3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9B1D2-FEDE-FCA3-7DD0-E40F2D924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09" y="3842363"/>
                <a:ext cx="1459630" cy="960199"/>
              </a:xfrm>
              <a:prstGeom prst="rect">
                <a:avLst/>
              </a:prstGeom>
              <a:blipFill>
                <a:blip r:embed="rId7"/>
                <a:stretch>
                  <a:fillRect l="-6250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E9DD1B-7E54-552F-156A-B6A5B85E73DC}"/>
                  </a:ext>
                </a:extLst>
              </p:cNvPr>
              <p:cNvSpPr/>
              <p:nvPr/>
            </p:nvSpPr>
            <p:spPr>
              <a:xfrm>
                <a:off x="4597654" y="4098501"/>
                <a:ext cx="1448410" cy="719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5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E9DD1B-7E54-552F-156A-B6A5B85E7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54" y="4098501"/>
                <a:ext cx="1448410" cy="719428"/>
              </a:xfrm>
              <a:prstGeom prst="rect">
                <a:avLst/>
              </a:prstGeom>
              <a:blipFill>
                <a:blip r:embed="rId8"/>
                <a:stretch>
                  <a:fillRect l="-630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24907D-92A1-555D-8F70-DD10726C84CA}"/>
                  </a:ext>
                </a:extLst>
              </p:cNvPr>
              <p:cNvSpPr/>
              <p:nvPr/>
            </p:nvSpPr>
            <p:spPr>
              <a:xfrm>
                <a:off x="8443278" y="4072008"/>
                <a:ext cx="1289712" cy="719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2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24907D-92A1-555D-8F70-DD10726C8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78" y="4072008"/>
                <a:ext cx="1289712" cy="719108"/>
              </a:xfrm>
              <a:prstGeom prst="rect">
                <a:avLst/>
              </a:prstGeom>
              <a:blipFill>
                <a:blip r:embed="rId9"/>
                <a:stretch>
                  <a:fillRect l="-707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3A8D978-3BBC-2B0C-34A0-7B1E281C5B36}"/>
                  </a:ext>
                </a:extLst>
              </p:cNvPr>
              <p:cNvSpPr/>
              <p:nvPr/>
            </p:nvSpPr>
            <p:spPr>
              <a:xfrm>
                <a:off x="2105795" y="4075183"/>
                <a:ext cx="2164375" cy="727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3A8D978-3BBC-2B0C-34A0-7B1E281C5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95" y="4075183"/>
                <a:ext cx="2164375" cy="727379"/>
              </a:xfrm>
              <a:prstGeom prst="rect">
                <a:avLst/>
              </a:prstGeom>
              <a:blipFill>
                <a:blip r:embed="rId10"/>
                <a:stretch>
                  <a:fillRect l="-5634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EC87B51-CF49-2318-5832-900D4BD56A00}"/>
                  </a:ext>
                </a:extLst>
              </p:cNvPr>
              <p:cNvSpPr/>
              <p:nvPr/>
            </p:nvSpPr>
            <p:spPr>
              <a:xfrm>
                <a:off x="5986689" y="4095853"/>
                <a:ext cx="2164375" cy="723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EC87B51-CF49-2318-5832-900D4BD56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89" y="4095853"/>
                <a:ext cx="2164375" cy="723468"/>
              </a:xfrm>
              <a:prstGeom prst="rect">
                <a:avLst/>
              </a:prstGeom>
              <a:blipFill>
                <a:blip r:embed="rId11"/>
                <a:stretch>
                  <a:fillRect l="-5634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84929FB-FD7D-7C10-5290-101B9AC60C15}"/>
                  </a:ext>
                </a:extLst>
              </p:cNvPr>
              <p:cNvSpPr/>
              <p:nvPr/>
            </p:nvSpPr>
            <p:spPr>
              <a:xfrm>
                <a:off x="9556094" y="3827489"/>
                <a:ext cx="1909497" cy="959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84929FB-FD7D-7C10-5290-101B9AC60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094" y="3827489"/>
                <a:ext cx="1909497" cy="959750"/>
              </a:xfrm>
              <a:prstGeom prst="rect">
                <a:avLst/>
              </a:prstGeom>
              <a:blipFill>
                <a:blip r:embed="rId12"/>
                <a:stretch>
                  <a:fillRect l="-6709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2BB74CB-06E5-371E-F29F-C8F7F9BF6DC0}"/>
              </a:ext>
            </a:extLst>
          </p:cNvPr>
          <p:cNvSpPr/>
          <p:nvPr/>
        </p:nvSpPr>
        <p:spPr>
          <a:xfrm>
            <a:off x="2343815" y="5260789"/>
            <a:ext cx="7504369" cy="1252258"/>
          </a:xfrm>
          <a:prstGeom prst="roundRect">
            <a:avLst/>
          </a:prstGeom>
          <a:solidFill>
            <a:srgbClr val="F3D2FA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Khi nhân một phân số với số tự nhiên, ta nhận tử số với số tự nhiên đó và giữ nguyên mẫu số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5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218571-9C92-79F6-014D-6A59F7667E9F}"/>
              </a:ext>
            </a:extLst>
          </p:cNvPr>
          <p:cNvGrpSpPr/>
          <p:nvPr/>
        </p:nvGrpSpPr>
        <p:grpSpPr>
          <a:xfrm>
            <a:off x="2144866" y="1821626"/>
            <a:ext cx="1036341" cy="909632"/>
            <a:chOff x="3352800" y="2491790"/>
            <a:chExt cx="1554512" cy="1364448"/>
          </a:xfrm>
        </p:grpSpPr>
        <p:sp>
          <p:nvSpPr>
            <p:cNvPr id="3" name="Google Shape;759;p27">
              <a:extLst>
                <a:ext uri="{FF2B5EF4-FFF2-40B4-BE49-F238E27FC236}">
                  <a16:creationId xmlns:a16="http://schemas.microsoft.com/office/drawing/2014/main" id="{D6199009-1821-411A-DBAF-5BEA762E73AB}"/>
                </a:ext>
              </a:extLst>
            </p:cNvPr>
            <p:cNvSpPr/>
            <p:nvPr/>
          </p:nvSpPr>
          <p:spPr>
            <a:xfrm>
              <a:off x="3352800" y="2491790"/>
              <a:ext cx="1554512" cy="1364448"/>
            </a:xfrm>
            <a:prstGeom prst="roundRect">
              <a:avLst>
                <a:gd name="adj" fmla="val 17861"/>
              </a:avLst>
            </a:prstGeom>
            <a:solidFill>
              <a:srgbClr val="FFFFFF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7380000" algn="bl" rotWithShape="0">
                <a:srgbClr val="241E58">
                  <a:alpha val="3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4" name="Google Shape;760;p27">
              <a:extLst>
                <a:ext uri="{FF2B5EF4-FFF2-40B4-BE49-F238E27FC236}">
                  <a16:creationId xmlns:a16="http://schemas.microsoft.com/office/drawing/2014/main" id="{BEDD3B0F-A7D8-56DD-513D-9BF0C58C8A55}"/>
                </a:ext>
              </a:extLst>
            </p:cNvPr>
            <p:cNvSpPr/>
            <p:nvPr/>
          </p:nvSpPr>
          <p:spPr>
            <a:xfrm>
              <a:off x="3429975" y="2559523"/>
              <a:ext cx="1399801" cy="1228653"/>
            </a:xfrm>
            <a:prstGeom prst="roundRect">
              <a:avLst>
                <a:gd name="adj" fmla="val 17861"/>
              </a:avLst>
            </a:prstGeom>
            <a:solidFill>
              <a:srgbClr val="FFCA63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" name="Google Shape;761;p27">
              <a:extLst>
                <a:ext uri="{FF2B5EF4-FFF2-40B4-BE49-F238E27FC236}">
                  <a16:creationId xmlns:a16="http://schemas.microsoft.com/office/drawing/2014/main" id="{A0F4946C-9C52-04A0-1047-4AAE9ED523FD}"/>
                </a:ext>
              </a:extLst>
            </p:cNvPr>
            <p:cNvSpPr/>
            <p:nvPr/>
          </p:nvSpPr>
          <p:spPr>
            <a:xfrm>
              <a:off x="3526750" y="2644466"/>
              <a:ext cx="1206120" cy="1058653"/>
            </a:xfrm>
            <a:prstGeom prst="roundRect">
              <a:avLst>
                <a:gd name="adj" fmla="val 17861"/>
              </a:avLst>
            </a:prstGeom>
            <a:solidFill>
              <a:srgbClr val="C6EAFF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6" name="Google Shape;763;p27">
            <a:extLst>
              <a:ext uri="{FF2B5EF4-FFF2-40B4-BE49-F238E27FC236}">
                <a16:creationId xmlns:a16="http://schemas.microsoft.com/office/drawing/2014/main" id="{0E1523FE-C73B-4E4D-17EB-883AD1CB9A13}"/>
              </a:ext>
            </a:extLst>
          </p:cNvPr>
          <p:cNvSpPr txBox="1">
            <a:spLocks/>
          </p:cNvSpPr>
          <p:nvPr/>
        </p:nvSpPr>
        <p:spPr>
          <a:xfrm>
            <a:off x="2166849" y="1927883"/>
            <a:ext cx="9796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E58"/>
              </a:buClr>
              <a:buSzPts val="3000"/>
              <a:buFont typeface="Paytone One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241E58"/>
                </a:solidFill>
                <a:effectLst/>
                <a:uLnTx/>
                <a:uFillTx/>
                <a:latin typeface="UTM Avo" panose="02040603050506020204" pitchFamily="18"/>
                <a:sym typeface="Paytone One"/>
              </a:rPr>
              <a:t>01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rgbClr val="241E58"/>
              </a:solidFill>
              <a:effectLst/>
              <a:uLnTx/>
              <a:uFillTx/>
              <a:latin typeface="UTM Avo" panose="02040603050506020204" pitchFamily="18"/>
              <a:sym typeface="Paytone One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F82C08-913D-B4C8-3635-5709819933D1}"/>
              </a:ext>
            </a:extLst>
          </p:cNvPr>
          <p:cNvGrpSpPr/>
          <p:nvPr/>
        </p:nvGrpSpPr>
        <p:grpSpPr>
          <a:xfrm>
            <a:off x="2114778" y="3282025"/>
            <a:ext cx="1036341" cy="909632"/>
            <a:chOff x="3352800" y="2491790"/>
            <a:chExt cx="1554512" cy="1364448"/>
          </a:xfrm>
        </p:grpSpPr>
        <p:sp>
          <p:nvSpPr>
            <p:cNvPr id="8" name="Google Shape;759;p27">
              <a:extLst>
                <a:ext uri="{FF2B5EF4-FFF2-40B4-BE49-F238E27FC236}">
                  <a16:creationId xmlns:a16="http://schemas.microsoft.com/office/drawing/2014/main" id="{560FFC2C-C1F0-4EBF-BFE1-BF07A949E200}"/>
                </a:ext>
              </a:extLst>
            </p:cNvPr>
            <p:cNvSpPr/>
            <p:nvPr/>
          </p:nvSpPr>
          <p:spPr>
            <a:xfrm>
              <a:off x="3352800" y="2491790"/>
              <a:ext cx="1554512" cy="1364448"/>
            </a:xfrm>
            <a:prstGeom prst="roundRect">
              <a:avLst>
                <a:gd name="adj" fmla="val 17861"/>
              </a:avLst>
            </a:prstGeom>
            <a:solidFill>
              <a:srgbClr val="FFFFFF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7380000" algn="bl" rotWithShape="0">
                <a:srgbClr val="241E58">
                  <a:alpha val="3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9" name="Google Shape;760;p27">
              <a:extLst>
                <a:ext uri="{FF2B5EF4-FFF2-40B4-BE49-F238E27FC236}">
                  <a16:creationId xmlns:a16="http://schemas.microsoft.com/office/drawing/2014/main" id="{5360185B-B369-D694-D89E-F8857A5BEFDA}"/>
                </a:ext>
              </a:extLst>
            </p:cNvPr>
            <p:cNvSpPr/>
            <p:nvPr/>
          </p:nvSpPr>
          <p:spPr>
            <a:xfrm>
              <a:off x="3429975" y="2559523"/>
              <a:ext cx="1399801" cy="1228653"/>
            </a:xfrm>
            <a:prstGeom prst="roundRect">
              <a:avLst>
                <a:gd name="adj" fmla="val 17861"/>
              </a:avLst>
            </a:prstGeom>
            <a:solidFill>
              <a:srgbClr val="FFCA63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0" name="Google Shape;761;p27">
              <a:extLst>
                <a:ext uri="{FF2B5EF4-FFF2-40B4-BE49-F238E27FC236}">
                  <a16:creationId xmlns:a16="http://schemas.microsoft.com/office/drawing/2014/main" id="{768EBC8A-1FD4-DB39-C239-CFF45066655E}"/>
                </a:ext>
              </a:extLst>
            </p:cNvPr>
            <p:cNvSpPr/>
            <p:nvPr/>
          </p:nvSpPr>
          <p:spPr>
            <a:xfrm>
              <a:off x="3526750" y="2644466"/>
              <a:ext cx="1206120" cy="1058653"/>
            </a:xfrm>
            <a:prstGeom prst="roundRect">
              <a:avLst>
                <a:gd name="adj" fmla="val 17861"/>
              </a:avLst>
            </a:prstGeom>
            <a:solidFill>
              <a:srgbClr val="C6EAFF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1" name="Google Shape;763;p27">
            <a:extLst>
              <a:ext uri="{FF2B5EF4-FFF2-40B4-BE49-F238E27FC236}">
                <a16:creationId xmlns:a16="http://schemas.microsoft.com/office/drawing/2014/main" id="{E8540BBE-3039-6887-A791-390DEE77C276}"/>
              </a:ext>
            </a:extLst>
          </p:cNvPr>
          <p:cNvSpPr txBox="1">
            <a:spLocks/>
          </p:cNvSpPr>
          <p:nvPr/>
        </p:nvSpPr>
        <p:spPr>
          <a:xfrm>
            <a:off x="2136762" y="3388282"/>
            <a:ext cx="9796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E58"/>
              </a:buClr>
              <a:buSzPts val="3000"/>
              <a:buFont typeface="Paytone One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241E58"/>
                </a:solidFill>
                <a:effectLst/>
                <a:uLnTx/>
                <a:uFillTx/>
                <a:latin typeface="UTM Avo" panose="02040603050506020204" pitchFamily="18"/>
                <a:sym typeface="Paytone One"/>
              </a:rPr>
              <a:t>02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rgbClr val="241E58"/>
              </a:solidFill>
              <a:effectLst/>
              <a:uLnTx/>
              <a:uFillTx/>
              <a:latin typeface="UTM Avo" panose="02040603050506020204" pitchFamily="18"/>
              <a:sym typeface="Paytone One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001D8B-7C8D-013D-BAEF-A20A7EDFFC6C}"/>
              </a:ext>
            </a:extLst>
          </p:cNvPr>
          <p:cNvGrpSpPr/>
          <p:nvPr/>
        </p:nvGrpSpPr>
        <p:grpSpPr>
          <a:xfrm>
            <a:off x="2120601" y="4777705"/>
            <a:ext cx="1036341" cy="909632"/>
            <a:chOff x="3352800" y="2491790"/>
            <a:chExt cx="1554512" cy="1364448"/>
          </a:xfrm>
        </p:grpSpPr>
        <p:sp>
          <p:nvSpPr>
            <p:cNvPr id="13" name="Google Shape;759;p27">
              <a:extLst>
                <a:ext uri="{FF2B5EF4-FFF2-40B4-BE49-F238E27FC236}">
                  <a16:creationId xmlns:a16="http://schemas.microsoft.com/office/drawing/2014/main" id="{EA00943E-74FD-FC7C-CF59-EAD46299DCBD}"/>
                </a:ext>
              </a:extLst>
            </p:cNvPr>
            <p:cNvSpPr/>
            <p:nvPr/>
          </p:nvSpPr>
          <p:spPr>
            <a:xfrm>
              <a:off x="3352800" y="2491790"/>
              <a:ext cx="1554512" cy="1364448"/>
            </a:xfrm>
            <a:prstGeom prst="roundRect">
              <a:avLst>
                <a:gd name="adj" fmla="val 17861"/>
              </a:avLst>
            </a:prstGeom>
            <a:solidFill>
              <a:srgbClr val="FFFFFF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7380000" algn="bl" rotWithShape="0">
                <a:srgbClr val="241E58">
                  <a:alpha val="3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4" name="Google Shape;760;p27">
              <a:extLst>
                <a:ext uri="{FF2B5EF4-FFF2-40B4-BE49-F238E27FC236}">
                  <a16:creationId xmlns:a16="http://schemas.microsoft.com/office/drawing/2014/main" id="{F7D1132C-BFB1-6FCF-697E-0D455B98ED01}"/>
                </a:ext>
              </a:extLst>
            </p:cNvPr>
            <p:cNvSpPr/>
            <p:nvPr/>
          </p:nvSpPr>
          <p:spPr>
            <a:xfrm>
              <a:off x="3429975" y="2559523"/>
              <a:ext cx="1399801" cy="1228653"/>
            </a:xfrm>
            <a:prstGeom prst="roundRect">
              <a:avLst>
                <a:gd name="adj" fmla="val 17861"/>
              </a:avLst>
            </a:prstGeom>
            <a:solidFill>
              <a:srgbClr val="FFCA63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5" name="Google Shape;761;p27">
              <a:extLst>
                <a:ext uri="{FF2B5EF4-FFF2-40B4-BE49-F238E27FC236}">
                  <a16:creationId xmlns:a16="http://schemas.microsoft.com/office/drawing/2014/main" id="{CF74D6BC-4A70-D107-CF07-8960C7B5B606}"/>
                </a:ext>
              </a:extLst>
            </p:cNvPr>
            <p:cNvSpPr/>
            <p:nvPr/>
          </p:nvSpPr>
          <p:spPr>
            <a:xfrm>
              <a:off x="3526750" y="2644466"/>
              <a:ext cx="1206120" cy="1058653"/>
            </a:xfrm>
            <a:prstGeom prst="roundRect">
              <a:avLst>
                <a:gd name="adj" fmla="val 17861"/>
              </a:avLst>
            </a:prstGeom>
            <a:solidFill>
              <a:srgbClr val="C6EAFF"/>
            </a:solidFill>
            <a:ln w="19050" cap="flat" cmpd="sng">
              <a:solidFill>
                <a:srgbClr val="241E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6" name="Google Shape;763;p27">
            <a:extLst>
              <a:ext uri="{FF2B5EF4-FFF2-40B4-BE49-F238E27FC236}">
                <a16:creationId xmlns:a16="http://schemas.microsoft.com/office/drawing/2014/main" id="{C8645E0D-EE9D-E781-0732-22652E359AAA}"/>
              </a:ext>
            </a:extLst>
          </p:cNvPr>
          <p:cNvSpPr txBox="1">
            <a:spLocks/>
          </p:cNvSpPr>
          <p:nvPr/>
        </p:nvSpPr>
        <p:spPr>
          <a:xfrm>
            <a:off x="2142585" y="4883962"/>
            <a:ext cx="9796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4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E58"/>
              </a:buClr>
              <a:buSzPts val="3000"/>
              <a:buFont typeface="Paytone One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241E58"/>
                </a:solidFill>
                <a:effectLst/>
                <a:uLnTx/>
                <a:uFillTx/>
                <a:latin typeface="UTM Avo" panose="02040603050506020204" pitchFamily="18"/>
                <a:sym typeface="Paytone One"/>
              </a:rPr>
              <a:t>03</a:t>
            </a:r>
            <a:endParaRPr kumimoji="0" lang="en" sz="3200" b="0" i="0" u="none" strike="noStrike" kern="0" cap="none" spc="0" normalizeH="0" baseline="0" noProof="0" dirty="0">
              <a:ln>
                <a:noFill/>
              </a:ln>
              <a:solidFill>
                <a:srgbClr val="241E58"/>
              </a:solidFill>
              <a:effectLst/>
              <a:uLnTx/>
              <a:uFillTx/>
              <a:latin typeface="UTM Avo" panose="02040603050506020204" pitchFamily="18"/>
              <a:sym typeface="Paytone On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CB83C6-83A6-3626-D877-1173CB7BA31C}"/>
              </a:ext>
            </a:extLst>
          </p:cNvPr>
          <p:cNvSpPr txBox="1"/>
          <p:nvPr/>
        </p:nvSpPr>
        <p:spPr>
          <a:xfrm>
            <a:off x="3505994" y="2045273"/>
            <a:ext cx="450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8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62C5E-BF9C-B663-CCFE-2318FBF72A12}"/>
              </a:ext>
            </a:extLst>
          </p:cNvPr>
          <p:cNvSpPr txBox="1"/>
          <p:nvPr/>
        </p:nvSpPr>
        <p:spPr>
          <a:xfrm>
            <a:off x="3505994" y="3566358"/>
            <a:ext cx="53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607B5E-2061-0134-174C-3B977CC63B58}"/>
              </a:ext>
            </a:extLst>
          </p:cNvPr>
          <p:cNvSpPr txBox="1"/>
          <p:nvPr/>
        </p:nvSpPr>
        <p:spPr>
          <a:xfrm>
            <a:off x="3505994" y="4822860"/>
            <a:ext cx="5529066" cy="1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  <a:r>
              <a:rPr lang="vi-VN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80: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Phép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nhân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phân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–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Tiết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DC9BF-72AF-1380-0863-AD39691F762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55B0651-684D-4461-395A-A704A080B939}"/>
              </a:ext>
            </a:extLst>
          </p:cNvPr>
          <p:cNvSpPr/>
          <p:nvPr/>
        </p:nvSpPr>
        <p:spPr>
          <a:xfrm>
            <a:off x="633236" y="5019623"/>
            <a:ext cx="6744202" cy="1498600"/>
          </a:xfrm>
          <a:prstGeom prst="wedgeRoundRectCallout">
            <a:avLst>
              <a:gd name="adj1" fmla="val -57429"/>
              <a:gd name="adj2" fmla="val -990"/>
              <a:gd name="adj3" fmla="val 16667"/>
            </a:avLst>
          </a:prstGeom>
          <a:solidFill>
            <a:srgbClr val="F5F797"/>
          </a:solidFill>
          <a:ln w="25400" cap="flat" cmpd="sng" algn="ctr">
            <a:solidFill>
              <a:srgbClr val="FF767A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Hình chữ nhật được gắn hoa có chiều dài bằng mấy phần chiều dài tấm bảng?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E01DC391-81E0-E4E8-FDC3-EC208C06EB93}"/>
                  </a:ext>
                </a:extLst>
              </p:cNvPr>
              <p:cNvSpPr/>
              <p:nvPr/>
            </p:nvSpPr>
            <p:spPr>
              <a:xfrm>
                <a:off x="8002764" y="5019623"/>
                <a:ext cx="3556000" cy="1498600"/>
              </a:xfrm>
              <a:prstGeom prst="wedgeRoundRectCallout">
                <a:avLst>
                  <a:gd name="adj1" fmla="val 59784"/>
                  <a:gd name="adj2" fmla="val -2120"/>
                  <a:gd name="adj3" fmla="val 16667"/>
                </a:avLst>
              </a:prstGeom>
              <a:solidFill>
                <a:srgbClr val="C6EAFF"/>
              </a:solidFill>
              <a:ln w="25400" cap="flat" cmpd="sng" algn="ctr">
                <a:solidFill>
                  <a:srgbClr val="FF767A">
                    <a:shade val="5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chiều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dài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tấm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bảng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E01DC391-81E0-E4E8-FDC3-EC208C06E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5019623"/>
                <a:ext cx="3556000" cy="1498600"/>
              </a:xfrm>
              <a:prstGeom prst="wedgeRoundRectCallout">
                <a:avLst>
                  <a:gd name="adj1" fmla="val 59784"/>
                  <a:gd name="adj2" fmla="val -212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FF767A">
                    <a:shade val="50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9465E10-A423-78E3-DA05-31BC760D5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740" y="1643793"/>
            <a:ext cx="7611745" cy="33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DC9BF-72AF-1380-0863-AD39691F762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55B0651-684D-4461-395A-A704A080B939}"/>
              </a:ext>
            </a:extLst>
          </p:cNvPr>
          <p:cNvSpPr/>
          <p:nvPr/>
        </p:nvSpPr>
        <p:spPr>
          <a:xfrm>
            <a:off x="633236" y="5019623"/>
            <a:ext cx="6744202" cy="1498600"/>
          </a:xfrm>
          <a:prstGeom prst="wedgeRoundRectCallout">
            <a:avLst>
              <a:gd name="adj1" fmla="val -57429"/>
              <a:gd name="adj2" fmla="val -990"/>
              <a:gd name="adj3" fmla="val 16667"/>
            </a:avLst>
          </a:prstGeom>
          <a:solidFill>
            <a:srgbClr val="F5F797"/>
          </a:solidFill>
          <a:ln w="25400" cap="flat" cmpd="sng" algn="ctr">
            <a:solidFill>
              <a:srgbClr val="FF767A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Chiều rộng hình chữ nhật bằng mấy phần chiều rộng tấm bảng?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E01DC391-81E0-E4E8-FDC3-EC208C06EB93}"/>
                  </a:ext>
                </a:extLst>
              </p:cNvPr>
              <p:cNvSpPr/>
              <p:nvPr/>
            </p:nvSpPr>
            <p:spPr>
              <a:xfrm>
                <a:off x="8002764" y="5019623"/>
                <a:ext cx="3556000" cy="1498600"/>
              </a:xfrm>
              <a:prstGeom prst="wedgeRoundRectCallout">
                <a:avLst>
                  <a:gd name="adj1" fmla="val 59784"/>
                  <a:gd name="adj2" fmla="val -2120"/>
                  <a:gd name="adj3" fmla="val 16667"/>
                </a:avLst>
              </a:prstGeom>
              <a:solidFill>
                <a:srgbClr val="C6EAFF"/>
              </a:solidFill>
              <a:ln w="25400" cap="flat" cmpd="sng" algn="ctr">
                <a:solidFill>
                  <a:srgbClr val="FF767A">
                    <a:shade val="50000"/>
                  </a:srgbClr>
                </a:solidFill>
                <a:prstDash val="dash"/>
              </a:ln>
              <a:effectLst/>
            </p:spPr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rộng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</a:b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tấm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</a:rPr>
                  <a:t>bảng</a:t>
                </a:r>
                <a:endParaRPr lang="vi-VN" sz="24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E01DC391-81E0-E4E8-FDC3-EC208C06E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5019623"/>
                <a:ext cx="3556000" cy="1498600"/>
              </a:xfrm>
              <a:prstGeom prst="wedgeRoundRectCallout">
                <a:avLst>
                  <a:gd name="adj1" fmla="val 59784"/>
                  <a:gd name="adj2" fmla="val -2120"/>
                  <a:gd name="adj3" fmla="val 16667"/>
                </a:avLst>
              </a:prstGeom>
              <a:blipFill>
                <a:blip r:embed="rId3"/>
                <a:stretch>
                  <a:fillRect b="-3600"/>
                </a:stretch>
              </a:blipFill>
              <a:ln w="25400" cap="flat" cmpd="sng" algn="ctr">
                <a:solidFill>
                  <a:srgbClr val="FF767A">
                    <a:shade val="50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56C2487-341B-A47D-B248-F881D58D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019" y="1553358"/>
            <a:ext cx="7611745" cy="33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DC9BF-72AF-1380-0863-AD39691F762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55B0651-684D-4461-395A-A704A080B939}"/>
              </a:ext>
            </a:extLst>
          </p:cNvPr>
          <p:cNvSpPr/>
          <p:nvPr/>
        </p:nvSpPr>
        <p:spPr>
          <a:xfrm>
            <a:off x="633236" y="5019623"/>
            <a:ext cx="6744202" cy="1498600"/>
          </a:xfrm>
          <a:prstGeom prst="wedgeRoundRectCallout">
            <a:avLst>
              <a:gd name="adj1" fmla="val -57429"/>
              <a:gd name="adj2" fmla="val -990"/>
              <a:gd name="adj3" fmla="val 16667"/>
            </a:avLst>
          </a:prstGeom>
          <a:solidFill>
            <a:srgbClr val="F5F797"/>
          </a:solidFill>
          <a:ln w="25400" cap="flat" cmpd="sng" algn="ctr">
            <a:solidFill>
              <a:srgbClr val="FF767A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rgbClr val="000000"/>
                </a:solidFill>
                <a:latin typeface="UTM Avo" panose="02040603050506020204" pitchFamily="18"/>
              </a:rPr>
              <a:t>Diện tích hình chữ nhật được gắn hoa chiếm bao nhiêu phần diện tích tấm bảng?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E01DC391-81E0-E4E8-FDC3-EC208C06EB93}"/>
                  </a:ext>
                </a:extLst>
              </p:cNvPr>
              <p:cNvSpPr/>
              <p:nvPr/>
            </p:nvSpPr>
            <p:spPr>
              <a:xfrm>
                <a:off x="8002764" y="5019623"/>
                <a:ext cx="3556000" cy="1498600"/>
              </a:xfrm>
              <a:prstGeom prst="wedgeRoundRectCallout">
                <a:avLst>
                  <a:gd name="adj1" fmla="val 59784"/>
                  <a:gd name="adj2" fmla="val -2120"/>
                  <a:gd name="adj3" fmla="val 16667"/>
                </a:avLst>
              </a:prstGeom>
              <a:solidFill>
                <a:srgbClr val="C6EAFF"/>
              </a:solidFill>
              <a:ln w="25400" cap="flat" cmpd="sng" algn="ctr">
                <a:solidFill>
                  <a:srgbClr val="FF767A">
                    <a:shade val="5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30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</a:rPr>
                  <a:t>Chiếm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30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diện</a:t>
                </a:r>
                <a:r>
                  <a:rPr lang="en-US" sz="230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30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tích</a:t>
                </a:r>
                <a:r>
                  <a:rPr lang="en-US" sz="230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 </a:t>
                </a:r>
                <a:br>
                  <a:rPr lang="en-US" sz="230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</a:br>
                <a:r>
                  <a:rPr lang="en-US" sz="230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tấm</a:t>
                </a:r>
                <a:r>
                  <a:rPr lang="en-US" sz="230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30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bảng</a:t>
                </a:r>
                <a:r>
                  <a:rPr lang="en-US" sz="230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</a:rPr>
                  <a:t>.</a:t>
                </a:r>
                <a:endParaRPr lang="vi-VN" sz="23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E01DC391-81E0-E4E8-FDC3-EC208C06E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5019623"/>
                <a:ext cx="3556000" cy="1498600"/>
              </a:xfrm>
              <a:prstGeom prst="wedgeRoundRectCallout">
                <a:avLst>
                  <a:gd name="adj1" fmla="val 59784"/>
                  <a:gd name="adj2" fmla="val -2120"/>
                  <a:gd name="adj3" fmla="val 16667"/>
                </a:avLst>
              </a:prstGeom>
              <a:blipFill>
                <a:blip r:embed="rId3"/>
                <a:stretch>
                  <a:fillRect l="-155" b="-6800"/>
                </a:stretch>
              </a:blipFill>
              <a:ln w="25400" cap="flat" cmpd="sng" algn="ctr">
                <a:solidFill>
                  <a:srgbClr val="FF767A">
                    <a:shade val="50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B36B188-AE86-2B9C-66B3-E5A531BA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56" y="1583503"/>
            <a:ext cx="7611745" cy="33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DC9BF-72AF-1380-0863-AD39691F762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FC3BE-8042-BAA7-6155-D5D37E8C7AD2}"/>
              </a:ext>
            </a:extLst>
          </p:cNvPr>
          <p:cNvGrpSpPr/>
          <p:nvPr/>
        </p:nvGrpSpPr>
        <p:grpSpPr>
          <a:xfrm>
            <a:off x="883757" y="1674096"/>
            <a:ext cx="7510767" cy="787811"/>
            <a:chOff x="2301085" y="1114515"/>
            <a:chExt cx="11266151" cy="1181717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C69EE4F3-49B0-F170-B8EC-4026FEB1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301085" y="1114515"/>
              <a:ext cx="843450" cy="118171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4B63B2-F8AC-A0E6-79F4-9657A7DD1000}"/>
                </a:ext>
              </a:extLst>
            </p:cNvPr>
            <p:cNvSpPr/>
            <p:nvPr/>
          </p:nvSpPr>
          <p:spPr>
            <a:xfrm>
              <a:off x="3321162" y="1279488"/>
              <a:ext cx="10246074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Công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thức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tính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diện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tích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chữ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nhật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là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gì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89D15698-7F5B-D258-AF18-6C4892B29A76}"/>
              </a:ext>
            </a:extLst>
          </p:cNvPr>
          <p:cNvSpPr/>
          <p:nvPr/>
        </p:nvSpPr>
        <p:spPr>
          <a:xfrm>
            <a:off x="841914" y="2507401"/>
            <a:ext cx="9818623" cy="1722949"/>
          </a:xfrm>
          <a:prstGeom prst="cloud">
            <a:avLst/>
          </a:prstGeom>
          <a:solidFill>
            <a:srgbClr val="FF767A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Diện tích hình chữ nhật bằng chiều dài nhân với chiều rộng (cùng đơn vị đo)</a:t>
            </a: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8EAD03-610A-1670-79F6-59561295921A}"/>
              </a:ext>
            </a:extLst>
          </p:cNvPr>
          <p:cNvGrpSpPr/>
          <p:nvPr/>
        </p:nvGrpSpPr>
        <p:grpSpPr>
          <a:xfrm>
            <a:off x="3559577" y="4412327"/>
            <a:ext cx="7882947" cy="1131848"/>
            <a:chOff x="5011714" y="6210300"/>
            <a:chExt cx="11824420" cy="16977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767D2A-7C28-4BB1-F8FC-AE1DCB618832}"/>
                </a:ext>
              </a:extLst>
            </p:cNvPr>
            <p:cNvSpPr/>
            <p:nvPr/>
          </p:nvSpPr>
          <p:spPr>
            <a:xfrm>
              <a:off x="7692134" y="6210300"/>
              <a:ext cx="9144000" cy="16977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rPr>
                <a:t>Tấm bảng được chia làm mấy phần? Có bao nhiêu phần được gắn hoa?</a:t>
              </a:r>
              <a:endPara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endParaRPr>
            </a:p>
          </p:txBody>
        </p:sp>
        <p:pic>
          <p:nvPicPr>
            <p:cNvPr id="12" name="Picture 35">
              <a:extLst>
                <a:ext uri="{FF2B5EF4-FFF2-40B4-BE49-F238E27FC236}">
                  <a16:creationId xmlns:a16="http://schemas.microsoft.com/office/drawing/2014/main" id="{F84FE9EB-387B-8046-0342-5CD938BA2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011714" y="6459239"/>
              <a:ext cx="2287479" cy="120612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D8335-1560-91B2-15FF-BFA5E68ABC1D}"/>
              </a:ext>
            </a:extLst>
          </p:cNvPr>
          <p:cNvSpPr/>
          <p:nvPr/>
        </p:nvSpPr>
        <p:spPr>
          <a:xfrm>
            <a:off x="766622" y="5635163"/>
            <a:ext cx="637822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Tấm bảng được chia thành 8 ô vuông bằng nhau, có 3 ô vuông được gắn hoa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E2AE731-1F3B-B910-B4A8-F3D5F0865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15513" y="5726152"/>
            <a:ext cx="1394442" cy="9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DC9BF-72AF-1380-0863-AD39691F762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D6394-20AC-402E-6C27-7FC39A118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7175" y="2616217"/>
            <a:ext cx="1524352" cy="1606163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0D1A258-DB4C-08D9-7CA0-54EA03DF2B6F}"/>
              </a:ext>
            </a:extLst>
          </p:cNvPr>
          <p:cNvSpPr/>
          <p:nvPr/>
        </p:nvSpPr>
        <p:spPr>
          <a:xfrm>
            <a:off x="1707175" y="1895298"/>
            <a:ext cx="7073027" cy="1524000"/>
          </a:xfrm>
          <a:prstGeom prst="wedgeRoundRectCallout">
            <a:avLst>
              <a:gd name="adj1" fmla="val 58881"/>
              <a:gd name="adj2" fmla="val -6728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/>
                <a:cs typeface="Times New Roman"/>
              </a:rPr>
              <a:t>Muốn tính diện tích hình chữ nhật được gắn hoa, ta thực hiện phép tính gì?</a:t>
            </a:r>
            <a:endParaRPr lang="en-US" sz="2400" dirty="0">
              <a:solidFill>
                <a:srgbClr val="000000"/>
              </a:solidFill>
              <a:latin typeface="UTM Avo" panose="02040603050506020204" pitchFamily="18"/>
              <a:ea typeface="Calibri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91E4D3-0A89-039C-2D84-568397D70B60}"/>
              </a:ext>
            </a:extLst>
          </p:cNvPr>
          <p:cNvSpPr/>
          <p:nvPr/>
        </p:nvSpPr>
        <p:spPr>
          <a:xfrm>
            <a:off x="1314552" y="5373902"/>
            <a:ext cx="6119023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  <a:ea typeface="Calibri"/>
              </a:rPr>
              <a:t>Ta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thực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hiện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phép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tính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nhân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theo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công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thức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tính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diện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tích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hình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chữ</a:t>
            </a:r>
            <a:r>
              <a:rPr lang="en-US" sz="2400" dirty="0">
                <a:latin typeface="UTM Avo" panose="02040603050506020204" pitchFamily="18"/>
                <a:ea typeface="Calibri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/>
              </a:rPr>
              <a:t>nhật</a:t>
            </a:r>
            <a:r>
              <a:rPr lang="en-US" sz="2400" dirty="0">
                <a:latin typeface="UTM Avo" panose="02040603050506020204" pitchFamily="18"/>
                <a:ea typeface="Calibri"/>
              </a:rPr>
              <a:t>.</a:t>
            </a:r>
            <a:endParaRPr lang="en-US" sz="2400" dirty="0">
              <a:latin typeface="UTM Avo" panose="02040603050506020204" pitchFamily="18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E3A72299-D435-2CDA-D984-D508D0C0A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715050">
            <a:off x="3103159" y="3972948"/>
            <a:ext cx="1497038" cy="796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A2426-5206-52F0-14DD-02A7E75E8642}"/>
                  </a:ext>
                </a:extLst>
              </p:cNvPr>
              <p:cNvSpPr/>
              <p:nvPr/>
            </p:nvSpPr>
            <p:spPr>
              <a:xfrm>
                <a:off x="7738664" y="5557286"/>
                <a:ext cx="1097608" cy="931922"/>
              </a:xfrm>
              <a:prstGeom prst="rect">
                <a:avLst/>
              </a:prstGeom>
              <a:solidFill>
                <a:srgbClr val="E797D0">
                  <a:lumMod val="40000"/>
                  <a:lumOff val="60000"/>
                </a:srgbClr>
              </a:solidFill>
              <a:ln w="38100">
                <a:solidFill>
                  <a:srgbClr val="E719C2">
                    <a:lumMod val="50000"/>
                  </a:srgbClr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A2426-5206-52F0-14DD-02A7E75E8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664" y="5557286"/>
                <a:ext cx="1097608" cy="9319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719C2">
                    <a:lumMod val="50000"/>
                  </a:srgb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0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DC9BF-72AF-1380-0863-AD39691F762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A4E0462A-F193-62BC-3004-90B9C5FCBD7B}"/>
                  </a:ext>
                </a:extLst>
              </p:cNvPr>
              <p:cNvSpPr/>
              <p:nvPr/>
            </p:nvSpPr>
            <p:spPr>
              <a:xfrm>
                <a:off x="2209800" y="2090057"/>
                <a:ext cx="7772400" cy="105014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241E58">
                    <a:lumMod val="60000"/>
                    <a:lumOff val="40000"/>
                  </a:srgbClr>
                </a:solidFill>
                <a:prstDash val="dash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Diện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tích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phần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cắm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hoa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A4E0462A-F193-62BC-3004-90B9C5FCB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90057"/>
                <a:ext cx="7772400" cy="105014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241E58">
                    <a:lumMod val="60000"/>
                    <a:lumOff val="40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>
                <a:extLst>
                  <a:ext uri="{FF2B5EF4-FFF2-40B4-BE49-F238E27FC236}">
                    <a16:creationId xmlns:a16="http://schemas.microsoft.com/office/drawing/2014/main" id="{8E9EF2B8-E9C5-EE9E-93A6-9E64B1FCF63D}"/>
                  </a:ext>
                </a:extLst>
              </p:cNvPr>
              <p:cNvSpPr/>
              <p:nvPr/>
            </p:nvSpPr>
            <p:spPr>
              <a:xfrm>
                <a:off x="1479428" y="3717795"/>
                <a:ext cx="8636223" cy="2665046"/>
              </a:xfrm>
              <a:prstGeom prst="cloudCallout">
                <a:avLst/>
              </a:prstGeom>
              <a:solidFill>
                <a:srgbClr val="FFCA63">
                  <a:lumMod val="20000"/>
                  <a:lumOff val="80000"/>
                </a:srgbClr>
              </a:solidFill>
              <a:ln>
                <a:solidFill>
                  <a:srgbClr val="FFCA63">
                    <a:lumMod val="75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cách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nào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để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thực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hiện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phép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nhân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hai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phân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?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Cloud Callout 3">
                <a:extLst>
                  <a:ext uri="{FF2B5EF4-FFF2-40B4-BE49-F238E27FC236}">
                    <a16:creationId xmlns:a16="http://schemas.microsoft.com/office/drawing/2014/main" id="{8E9EF2B8-E9C5-EE9E-93A6-9E64B1FCF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28" y="3717795"/>
                <a:ext cx="8636223" cy="2665046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A63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7">
            <a:extLst>
              <a:ext uri="{FF2B5EF4-FFF2-40B4-BE49-F238E27FC236}">
                <a16:creationId xmlns:a16="http://schemas.microsoft.com/office/drawing/2014/main" id="{C6A4892D-1CD7-92E9-40D9-59E7FFBAB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78930">
            <a:off x="9203221" y="3618048"/>
            <a:ext cx="1240266" cy="10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75</TotalTime>
  <Words>780</Words>
  <PresentationFormat>Widescreen</PresentationFormat>
  <Paragraphs>92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Cambria Math</vt:lpstr>
      <vt:lpstr>Arial</vt:lpstr>
      <vt:lpstr>Paytone One</vt:lpstr>
      <vt:lpstr>UTM Avo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2024-02-07T01:54:24Z</dcterms:modified>
</cp:coreProperties>
</file>