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806" r:id="rId3"/>
    <p:sldId id="355" r:id="rId4"/>
    <p:sldId id="800" r:id="rId5"/>
    <p:sldId id="2007577435" r:id="rId6"/>
    <p:sldId id="296" r:id="rId7"/>
    <p:sldId id="314" r:id="rId8"/>
    <p:sldId id="297" r:id="rId9"/>
    <p:sldId id="2007577436" r:id="rId10"/>
    <p:sldId id="801" r:id="rId11"/>
    <p:sldId id="477" r:id="rId12"/>
    <p:sldId id="807" r:id="rId13"/>
    <p:sldId id="802" r:id="rId14"/>
    <p:sldId id="2007577437" r:id="rId15"/>
    <p:sldId id="803" r:id="rId16"/>
    <p:sldId id="804" r:id="rId17"/>
    <p:sldId id="80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02" autoAdjust="0"/>
  </p:normalViewPr>
  <p:slideViewPr>
    <p:cSldViewPr snapToGrid="0">
      <p:cViewPr>
        <p:scale>
          <a:sx n="75" d="100"/>
          <a:sy n="75" d="100"/>
        </p:scale>
        <p:origin x="195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B215-F514-4ED8-A8C8-7C1B906EDAC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6A3A-221B-4512-B426-433258A2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570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60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43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10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>
            <a:extLst>
              <a:ext uri="{FF2B5EF4-FFF2-40B4-BE49-F238E27FC236}">
                <a16:creationId xmlns:a16="http://schemas.microsoft.com/office/drawing/2014/main" id="{0FDD4125-4B39-4AE2-9B8E-DA515A2B1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>
            <a:extLst>
              <a:ext uri="{FF2B5EF4-FFF2-40B4-BE49-F238E27FC236}">
                <a16:creationId xmlns:a16="http://schemas.microsoft.com/office/drawing/2014/main" id="{8C9B8C64-DE5A-4987-A8EE-6D4FC04D7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</a:t>
            </a:r>
            <a:endParaRPr lang="LID4096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452" name="灯片编号占位符 3">
            <a:extLst>
              <a:ext uri="{FF2B5EF4-FFF2-40B4-BE49-F238E27FC236}">
                <a16:creationId xmlns:a16="http://schemas.microsoft.com/office/drawing/2014/main" id="{F3D92FA0-45B4-4D22-BD3E-CE3D550C9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C7DE8-646B-4057-9182-D750FECF42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7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91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4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858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0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6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96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>
            <a:extLst>
              <a:ext uri="{FF2B5EF4-FFF2-40B4-BE49-F238E27FC236}">
                <a16:creationId xmlns:a16="http://schemas.microsoft.com/office/drawing/2014/main" id="{0FDD4125-4B39-4AE2-9B8E-DA515A2B1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>
            <a:extLst>
              <a:ext uri="{FF2B5EF4-FFF2-40B4-BE49-F238E27FC236}">
                <a16:creationId xmlns:a16="http://schemas.microsoft.com/office/drawing/2014/main" id="{8C9B8C64-DE5A-4987-A8EE-6D4FC04D7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</a:t>
            </a:r>
            <a:endParaRPr lang="LID4096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452" name="灯片编号占位符 3">
            <a:extLst>
              <a:ext uri="{FF2B5EF4-FFF2-40B4-BE49-F238E27FC236}">
                <a16:creationId xmlns:a16="http://schemas.microsoft.com/office/drawing/2014/main" id="{F3D92FA0-45B4-4D22-BD3E-CE3D550C9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C7DE8-646B-4057-9182-D750FECF42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>
            <a:extLst>
              <a:ext uri="{FF2B5EF4-FFF2-40B4-BE49-F238E27FC236}">
                <a16:creationId xmlns:a16="http://schemas.microsoft.com/office/drawing/2014/main" id="{0FDD4125-4B39-4AE2-9B8E-DA515A2B1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>
            <a:extLst>
              <a:ext uri="{FF2B5EF4-FFF2-40B4-BE49-F238E27FC236}">
                <a16:creationId xmlns:a16="http://schemas.microsoft.com/office/drawing/2014/main" id="{8C9B8C64-DE5A-4987-A8EE-6D4FC04D7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</a:t>
            </a:r>
            <a:endParaRPr lang="LID4096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452" name="灯片编号占位符 3">
            <a:extLst>
              <a:ext uri="{FF2B5EF4-FFF2-40B4-BE49-F238E27FC236}">
                <a16:creationId xmlns:a16="http://schemas.microsoft.com/office/drawing/2014/main" id="{F3D92FA0-45B4-4D22-BD3E-CE3D550C9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C7DE8-646B-4057-9182-D750FECF42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1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3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2167-2716-4DDC-AFA8-583F2616A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5FAFA-FE0B-462B-97AC-2516469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0DC59-F5F0-4C4B-80BF-D39E967E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783C-0825-4D7A-AB39-51CAF013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43C54-DDF1-4A38-AF5A-40C16C71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5C44-5176-4B17-91D3-32957016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25872-AC85-4979-8BB7-11E000074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561C-9CFD-4CD1-BDC6-1A1D0446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21B3-91E0-4D75-8031-4083038C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1BCF-E271-4F85-840A-B76A908B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F5422-C726-440B-9AF0-F9DAB4512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E456D-1A1E-4BAE-BA46-8E91765A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11AE-9873-42A2-8968-62B2AE3E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DBDB9-11A5-45AD-B0E6-C3A872CC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BF59-4296-4670-B556-965B0E92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TITLE + LIST 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47133" y="5195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992600" y="16415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100" y="4319233"/>
            <a:ext cx="12192000" cy="2538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689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TITLE + LIS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9967" y="6077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345433" y="17297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00" y="-78600"/>
            <a:ext cx="992400" cy="6936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544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9F001-97F0-4976-882F-8F7B8923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7CC8-B698-4C8D-9500-9A89CC42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D4F96-A81A-4A50-8443-92497DD6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C478-FC98-4BE5-90F5-F77BCBC0C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5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8ABE-FFFB-407F-8ACC-380790E1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300A-C4F1-4F84-90C0-2EC749E5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2058-A7BE-458B-83D2-08C25847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7A92-A194-408E-A882-E2C7107F0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CD4A-EB4C-4F84-A411-ECE77774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2427-6D62-461A-91C9-3C5D5B7C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12F7-AD13-4C79-9E73-D35D51C2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E459-E377-47F6-991A-D9BB4FA61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6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800CA1-C724-4589-BEFE-B1A252A5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B38BD-47C6-4F92-BADF-F4F2AB31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AB4EE-8009-43B9-A418-27854E1D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1EA6-81EC-4679-BF78-04FD220B5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5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2066FE-2203-4E52-8212-EED99DF5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6B2F57-9670-44E7-BBFF-A956F0F6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CD419A-C0E9-480C-AADB-30849B7D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3728-9218-4FCA-8421-ABA914A3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0BC0-2CEA-4022-9FC4-A0A19B08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54D0-59A6-40D4-A6D6-3568028E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30CB-DC47-4A8A-AF80-C9B263EE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ED89-B19A-47AD-8746-01813C7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C6FA-0C44-4E02-9B77-7BE9705D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7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7F35D8-4B7D-4286-A9AA-C4D778A0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376687-6A7D-4815-BC1B-6AAB8A3D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1F8E86-BD9D-467B-98ED-F15C6FA9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544E-2D65-4FFB-8DC7-3DD61CDD7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8A002788-1E5D-42E3-89C6-62A9EFCD5C21}"/>
              </a:ext>
            </a:extLst>
          </p:cNvPr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1CEC9DD0-2DBC-4859-B924-C71263C37DB9}"/>
              </a:ext>
            </a:extLst>
          </p:cNvPr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85DFE906-F0A6-40AA-B424-4E667ACD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2AB377CD-DFD8-43F4-BDDD-B8666AD92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E09810C5-43C0-43D8-8AEB-70B243869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4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53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4003D-E65E-4AA2-9259-BAC191C5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578AC3-D734-4F99-ABD2-81A0894C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CC901-8DB0-4781-9013-30FD6AEF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6BD1-BE7D-4FC0-BB67-5A3EC88DF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4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646A7-6246-4791-85EF-C20D7440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5E9CA1-256C-435C-BC77-0283062B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B0646C-76D2-4BF9-B158-B07BE888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8801-F77C-4014-9588-8D315B5BF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6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AEF5-6053-41D6-BCF6-7BB6E62F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F13D-FCA9-4EBA-AF97-BF0D9ABB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0D63-1AD1-48A5-8203-178668A4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85FC-5AE9-466C-96CD-0754F46C9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8B1E2-084B-4CCA-8668-45F1A8F9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EF4-0690-4515-86F5-42703B5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51FF-1264-480F-94A8-E4AD590F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F26E-CA43-4297-ABD4-DA6F10F59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67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48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FC5D-90F2-4FD4-BDD2-87DFDDE5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F84DA-2003-4DB9-B503-4A27544D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98595-0FED-4740-BBC4-017D9C79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0A3F6-D45F-4CDC-9BAE-3F8F469E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D484-9D8C-43F7-A160-EE6D0C96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C609-F5CA-47FF-92D0-721E156F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4DA-A444-4BC2-8B2F-2BAF565DD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C70CF-9FA3-4355-BCEA-5CBC4BD2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F9CE-B169-4083-814B-0FAAB19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63C63-D8AA-40F3-B260-61047300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6E671-5349-4267-9A9A-5D95E972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13CA-46A5-47E6-915F-202985AB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75D66-A654-4532-9A32-B60D5D92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89D2E-C3D3-4798-9640-43C900450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D3197-0DB8-48E1-A9BE-CAF23DA4B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B8FE3-5C5A-46F3-A500-59F85252E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D597F-6ADF-45CA-B022-EEAA3526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80A98-C0A7-4292-B3AB-CAF206DD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F4CC9-8DC3-4330-BD1D-22399E49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3411-8E91-41F5-8E75-1917FABD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B5EBF-3751-4C02-9956-9C7CAA86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92203-8D71-4049-8BF0-C8DB8876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61759-45EC-478C-83DE-20FCF13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F10D3-7E25-4294-B849-68788F2B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2ABF7-DAA6-480E-A591-9FBA6578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FE46A-9915-4447-9560-569E8BFD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E778-9CFC-4690-B9F5-D12A8687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43A6-2047-48CA-B1D5-B502D1EE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4B46-29AA-456C-A17C-B291DEC3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C5AF-AA2A-4C4E-8A57-3BFD9AAA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DE903-41D5-4A2B-9337-956326A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7E462-7AAE-4C22-AA22-C1AF6FB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4263-2565-4CC8-B4C3-D2DC42FB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580ED-087E-4116-99F9-FE851E20D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917EC-4C78-407F-9090-5BDF81C9D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AB87A-BDB7-4080-9828-62ECB644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E01EF-DD33-4BEB-92A8-ED1D6DA9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900F-BB75-45B9-BEB6-C2393AD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7D59C-AACB-472C-A58B-423AE080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D4AE-B4A1-4917-A1FE-AD14D6CE3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0E47-B633-41B6-A858-610000592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4A87-054A-4FEC-A3C7-15C5346F71E7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1FA-0F34-4D37-926C-B01FF23D6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7CAB-2C31-4318-92DC-046B2438F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1FEFD6A-373C-458A-9E55-FE0AED413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FDEDF6A-742F-4C3F-9A1C-46C70FF78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CB8B-8D01-48A7-9F42-8C612F246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30/08/2023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8A2D-0D28-4626-AB7B-4ED07947A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64BC-31AD-4082-BF66-5BC594C18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99458F6-1BBE-44F1-B8D1-2FD7A71B0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8760359" y="-1780608"/>
            <a:ext cx="5011741" cy="3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1279;p56"/>
          <p:cNvSpPr/>
          <p:nvPr/>
        </p:nvSpPr>
        <p:spPr>
          <a:xfrm rot="-7063047">
            <a:off x="10192987" y="-1346263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9081" y="1415237"/>
            <a:ext cx="4955391" cy="524446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351836">
            <a:off x="4114358" y="2221428"/>
            <a:ext cx="7515788" cy="4021957"/>
          </a:xfrm>
          <a:prstGeom prst="cloudCallout">
            <a:avLst/>
          </a:prstGeom>
          <a:solidFill>
            <a:srgbClr val="EF6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849074" algn="l"/>
              </a:tabLst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56869-9FD4-4D5A-9EA0-6E6F185E1374}"/>
              </a:ext>
            </a:extLst>
          </p:cNvPr>
          <p:cNvSpPr txBox="1"/>
          <p:nvPr/>
        </p:nvSpPr>
        <p:spPr>
          <a:xfrm>
            <a:off x="1207057" y="341217"/>
            <a:ext cx="10436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4400" dirty="0">
              <a:solidFill>
                <a:srgbClr val="00B050"/>
              </a:solidFill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5400" dirty="0">
              <a:solidFill>
                <a:srgbClr val="00B050"/>
              </a:solidFill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46549-AB04-4FFF-8055-B7E669CA4CD8}"/>
              </a:ext>
            </a:extLst>
          </p:cNvPr>
          <p:cNvSpPr txBox="1"/>
          <p:nvPr/>
        </p:nvSpPr>
        <p:spPr>
          <a:xfrm>
            <a:off x="4649821" y="3307404"/>
            <a:ext cx="65856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4400" dirty="0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sách</a:t>
            </a:r>
            <a:endParaRPr lang="en-US" sz="4400" b="1" i="1" dirty="0">
              <a:solidFill>
                <a:srgbClr val="0070C0"/>
              </a:solidFill>
              <a:latin typeface="#9Slide05 Brannboll Ny" panose="02000000000000000000" pitchFamily="2" charset="0"/>
              <a:ea typeface="Times New Roman" panose="02020603050405020304" pitchFamily="18" charset="0"/>
              <a:cs typeface="#9Slide03 Arima Madurai ExtraLi" panose="000003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DC8BF-B93E-4214-97BB-E2F30CCDFAA1}"/>
              </a:ext>
            </a:extLst>
          </p:cNvPr>
          <p:cNvSpPr txBox="1"/>
          <p:nvPr/>
        </p:nvSpPr>
        <p:spPr>
          <a:xfrm>
            <a:off x="1117303" y="-1862929"/>
            <a:ext cx="775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778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8877957" y="262666"/>
            <a:ext cx="4532149" cy="30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5;p31"/>
          <p:cNvSpPr/>
          <p:nvPr/>
        </p:nvSpPr>
        <p:spPr>
          <a:xfrm rot="10800000">
            <a:off x="10197746" y="29183"/>
            <a:ext cx="2417864" cy="3998896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1170671" y="3382404"/>
            <a:ext cx="4207087" cy="282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7;p31"/>
          <p:cNvSpPr/>
          <p:nvPr/>
        </p:nvSpPr>
        <p:spPr>
          <a:xfrm>
            <a:off x="-426490" y="2917183"/>
            <a:ext cx="2417891" cy="394081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9C64F-7E78-4CFB-9AB6-F5C822D438CC}"/>
              </a:ext>
            </a:extLst>
          </p:cNvPr>
          <p:cNvSpPr txBox="1"/>
          <p:nvPr/>
        </p:nvSpPr>
        <p:spPr>
          <a:xfrm>
            <a:off x="76657" y="9728"/>
            <a:ext cx="12538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FD380-70B6-49F8-A5E4-A5EA19F72503}"/>
              </a:ext>
            </a:extLst>
          </p:cNvPr>
          <p:cNvSpPr txBox="1"/>
          <p:nvPr/>
        </p:nvSpPr>
        <p:spPr>
          <a:xfrm>
            <a:off x="76657" y="379060"/>
            <a:ext cx="12038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- 12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dồn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ai,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khan,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699B6-64F0-4E60-A442-34C650ACE9AC}"/>
              </a:ext>
            </a:extLst>
          </p:cNvPr>
          <p:cNvSpPr txBox="1"/>
          <p:nvPr/>
        </p:nvSpPr>
        <p:spPr>
          <a:xfrm>
            <a:off x="1700784" y="-1847088"/>
            <a:ext cx="830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1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220824" y="19674"/>
            <a:ext cx="1197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sách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607A6-6193-4EEC-B12C-C32DCA63BADF}"/>
              </a:ext>
            </a:extLst>
          </p:cNvPr>
          <p:cNvSpPr/>
          <p:nvPr/>
        </p:nvSpPr>
        <p:spPr>
          <a:xfrm>
            <a:off x="39556" y="938240"/>
            <a:ext cx="11702035" cy="5747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/>
            <a:r>
              <a:rPr lang="en-US" sz="3600" b="1" dirty="0">
                <a:solidFill>
                  <a:srgbClr val="111111"/>
                </a:solidFill>
                <a:latin typeface="Roboto"/>
                <a:ea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US" sz="3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đam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khan.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07000"/>
              </a:lnSpc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40510-4299-4808-9602-2B8E703799D8}"/>
              </a:ext>
            </a:extLst>
          </p:cNvPr>
          <p:cNvSpPr txBox="1"/>
          <p:nvPr/>
        </p:nvSpPr>
        <p:spPr>
          <a:xfrm>
            <a:off x="987552" y="-2084832"/>
            <a:ext cx="8149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0" y="19006"/>
            <a:ext cx="1197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F7CE6-BA4E-43FF-9E71-CBDC7F7FA8CC}"/>
              </a:ext>
            </a:extLst>
          </p:cNvPr>
          <p:cNvSpPr txBox="1"/>
          <p:nvPr/>
        </p:nvSpPr>
        <p:spPr>
          <a:xfrm>
            <a:off x="562753" y="418006"/>
            <a:ext cx="936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00B050"/>
              </a:solidFill>
              <a:latin typeface="#9Slide05 Fourth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11096-E686-4378-AFCC-F2A9FD7264AF}"/>
              </a:ext>
            </a:extLst>
          </p:cNvPr>
          <p:cNvSpPr txBox="1"/>
          <p:nvPr/>
        </p:nvSpPr>
        <p:spPr>
          <a:xfrm>
            <a:off x="0" y="671209"/>
            <a:ext cx="11971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CD39C-9D2E-4D14-B8A0-B8C02B4D7701}"/>
              </a:ext>
            </a:extLst>
          </p:cNvPr>
          <p:cNvSpPr txBox="1"/>
          <p:nvPr/>
        </p:nvSpPr>
        <p:spPr>
          <a:xfrm>
            <a:off x="2801566" y="1359766"/>
            <a:ext cx="587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</a:rPr>
              <a:t>khảo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B3DDB-D1AD-4AAD-9FCC-2E4C8789A857}"/>
              </a:ext>
            </a:extLst>
          </p:cNvPr>
          <p:cNvSpPr txBox="1"/>
          <p:nvPr/>
        </p:nvSpPr>
        <p:spPr>
          <a:xfrm>
            <a:off x="0" y="2067652"/>
            <a:ext cx="11971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35F63-DDED-4B7D-B0D9-CC0FF8681D2B}"/>
              </a:ext>
            </a:extLst>
          </p:cNvPr>
          <p:cNvSpPr txBox="1"/>
          <p:nvPr/>
        </p:nvSpPr>
        <p:spPr>
          <a:xfrm>
            <a:off x="786384" y="-1901952"/>
            <a:ext cx="921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10">
            <a:extLst>
              <a:ext uri="{FF2B5EF4-FFF2-40B4-BE49-F238E27FC236}">
                <a16:creationId xmlns:a16="http://schemas.microsoft.com/office/drawing/2014/main" id="{373F8E71-4A15-48CB-909B-1ADDF7F2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8" y="5740400"/>
            <a:ext cx="11223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>
            <a:extLst>
              <a:ext uri="{FF2B5EF4-FFF2-40B4-BE49-F238E27FC236}">
                <a16:creationId xmlns:a16="http://schemas.microsoft.com/office/drawing/2014/main" id="{982A2D2F-B089-40E2-B2EF-B9AECCC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5740400"/>
            <a:ext cx="1122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5">
            <a:extLst>
              <a:ext uri="{FF2B5EF4-FFF2-40B4-BE49-F238E27FC236}">
                <a16:creationId xmlns:a16="http://schemas.microsoft.com/office/drawing/2014/main" id="{6E126E4E-FB38-4D04-A483-62D8C134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-2049463"/>
            <a:ext cx="6945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29" name="TextBox 8">
            <a:extLst>
              <a:ext uri="{FF2B5EF4-FFF2-40B4-BE49-F238E27FC236}">
                <a16:creationId xmlns:a16="http://schemas.microsoft.com/office/drawing/2014/main" id="{9C8AF3EB-51E5-4B90-BC32-56554007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0"/>
            <a:ext cx="121110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30" name="Rectangle 10">
            <a:extLst>
              <a:ext uri="{FF2B5EF4-FFF2-40B4-BE49-F238E27FC236}">
                <a16:creationId xmlns:a16="http://schemas.microsoft.com/office/drawing/2014/main" id="{0F3D1B51-AE86-4D0D-B334-222638B0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1146175"/>
            <a:ext cx="121110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E4FFB-6B2B-4501-9BBE-DC3AFF61C3EA}"/>
              </a:ext>
            </a:extLst>
          </p:cNvPr>
          <p:cNvSpPr txBox="1"/>
          <p:nvPr/>
        </p:nvSpPr>
        <p:spPr>
          <a:xfrm>
            <a:off x="0" y="852386"/>
            <a:ext cx="121110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indent="457200" algn="just"/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Đặng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 -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khắc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” được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2018.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 ta. 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  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Lật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sục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qua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1945.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ương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13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1945 do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Ủy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400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8877957" y="262666"/>
            <a:ext cx="4532149" cy="30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5;p31"/>
          <p:cNvSpPr/>
          <p:nvPr/>
        </p:nvSpPr>
        <p:spPr>
          <a:xfrm rot="10800000">
            <a:off x="10197746" y="29183"/>
            <a:ext cx="2417864" cy="3998896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1170671" y="3382404"/>
            <a:ext cx="4207087" cy="282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7;p31"/>
          <p:cNvSpPr/>
          <p:nvPr/>
        </p:nvSpPr>
        <p:spPr>
          <a:xfrm>
            <a:off x="-426490" y="2917183"/>
            <a:ext cx="2417891" cy="394081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9C64F-7E78-4CFB-9AB6-F5C822D438CC}"/>
              </a:ext>
            </a:extLst>
          </p:cNvPr>
          <p:cNvSpPr txBox="1"/>
          <p:nvPr/>
        </p:nvSpPr>
        <p:spPr>
          <a:xfrm>
            <a:off x="76657" y="9728"/>
            <a:ext cx="12538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FD380-70B6-49F8-A5E4-A5EA19F72503}"/>
              </a:ext>
            </a:extLst>
          </p:cNvPr>
          <p:cNvSpPr txBox="1"/>
          <p:nvPr/>
        </p:nvSpPr>
        <p:spPr>
          <a:xfrm>
            <a:off x="0" y="721940"/>
            <a:ext cx="12038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2-9-1945 được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Tình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1946;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-ne-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lvl="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3A90C-F085-4698-BD2F-52E5194A698D}"/>
              </a:ext>
            </a:extLst>
          </p:cNvPr>
          <p:cNvSpPr txBox="1"/>
          <p:nvPr/>
        </p:nvSpPr>
        <p:spPr>
          <a:xfrm>
            <a:off x="1991401" y="-1993392"/>
            <a:ext cx="718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1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475771" y="-473391"/>
            <a:ext cx="2235958" cy="73780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7A9A15-28D7-43F2-83E9-09E2977F7E11}"/>
              </a:ext>
            </a:extLst>
          </p:cNvPr>
          <p:cNvSpPr txBox="1"/>
          <p:nvPr/>
        </p:nvSpPr>
        <p:spPr>
          <a:xfrm>
            <a:off x="3936961" y="-25369"/>
            <a:ext cx="43180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solidFill>
                <a:prstClr val="white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43FAB-4E9E-4FFA-95CF-6DA326D7E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8994" y="944696"/>
            <a:ext cx="2314330" cy="5767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E5A5B-68F7-4341-86A4-EE71510C9D62}"/>
              </a:ext>
            </a:extLst>
          </p:cNvPr>
          <p:cNvSpPr txBox="1"/>
          <p:nvPr/>
        </p:nvSpPr>
        <p:spPr>
          <a:xfrm>
            <a:off x="145915" y="77821"/>
            <a:ext cx="117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284A-DDCD-48EB-9EF6-78A40235D9B9}"/>
              </a:ext>
            </a:extLst>
          </p:cNvPr>
          <p:cNvSpPr txBox="1"/>
          <p:nvPr/>
        </p:nvSpPr>
        <p:spPr>
          <a:xfrm>
            <a:off x="68094" y="828711"/>
            <a:ext cx="11877472" cy="528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1975 -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“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1945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khoa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lvl="0"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07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59A1F-B9F3-431D-978E-32766970C119}"/>
              </a:ext>
            </a:extLst>
          </p:cNvPr>
          <p:cNvSpPr txBox="1"/>
          <p:nvPr/>
        </p:nvSpPr>
        <p:spPr>
          <a:xfrm>
            <a:off x="2377440" y="-1975104"/>
            <a:ext cx="605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7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0" y="19006"/>
            <a:ext cx="1197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B19F7-8F77-4E0A-8B91-286EE5E98B4B}"/>
              </a:ext>
            </a:extLst>
          </p:cNvPr>
          <p:cNvSpPr txBox="1"/>
          <p:nvPr/>
        </p:nvSpPr>
        <p:spPr>
          <a:xfrm>
            <a:off x="9087" y="555096"/>
            <a:ext cx="113910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4400" dirty="0">
                <a:solidFill>
                  <a:srgbClr val="0070C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3. Sau </a:t>
            </a:r>
            <a:r>
              <a:rPr lang="en-US" sz="4400" dirty="0" err="1">
                <a:solidFill>
                  <a:srgbClr val="0070C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4000" dirty="0">
              <a:solidFill>
                <a:srgbClr val="0070C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9D24B-EFD9-468A-8003-A14CC34A8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09693"/>
              </p:ext>
            </p:extLst>
          </p:nvPr>
        </p:nvGraphicFramePr>
        <p:xfrm>
          <a:off x="165371" y="2528520"/>
          <a:ext cx="11951960" cy="4252151"/>
        </p:xfrm>
        <a:graphic>
          <a:graphicData uri="http://schemas.openxmlformats.org/drawingml/2006/table">
            <a:tbl>
              <a:tblPr firstRow="1" firstCol="1" bandRow="1"/>
              <a:tblGrid>
                <a:gridCol w="5866394">
                  <a:extLst>
                    <a:ext uri="{9D8B030D-6E8A-4147-A177-3AD203B41FA5}">
                      <a16:colId xmlns:a16="http://schemas.microsoft.com/office/drawing/2014/main" val="1999395275"/>
                    </a:ext>
                  </a:extLst>
                </a:gridCol>
                <a:gridCol w="6085566">
                  <a:extLst>
                    <a:ext uri="{9D8B030D-6E8A-4147-A177-3AD203B41FA5}">
                      <a16:colId xmlns:a16="http://schemas.microsoft.com/office/drawing/2014/main" val="1512112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546719"/>
                  </a:ext>
                </a:extLst>
              </a:tr>
              <a:tr h="341006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6667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036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50DD5F-8700-41A9-8F98-5E0E4D4059E6}"/>
              </a:ext>
            </a:extLst>
          </p:cNvPr>
          <p:cNvSpPr txBox="1"/>
          <p:nvPr/>
        </p:nvSpPr>
        <p:spPr>
          <a:xfrm>
            <a:off x="1883664" y="-1975104"/>
            <a:ext cx="834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5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84364" y="2648920"/>
            <a:ext cx="662570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Chúc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giỏi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chăm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ngoan</a:t>
            </a:r>
            <a:r>
              <a:rPr lang="en-US" sz="6600" b="1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/>
                <a:sym typeface="Times New Roman"/>
              </a:rPr>
              <a:t>!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00D3D-D9D5-4E8C-B140-B0A362096E51}"/>
              </a:ext>
            </a:extLst>
          </p:cNvPr>
          <p:cNvSpPr txBox="1"/>
          <p:nvPr/>
        </p:nvSpPr>
        <p:spPr>
          <a:xfrm>
            <a:off x="3163824" y="-2267712"/>
            <a:ext cx="532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0" y="19006"/>
            <a:ext cx="1197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F7CE6-BA4E-43FF-9E71-CBDC7F7FA8CC}"/>
              </a:ext>
            </a:extLst>
          </p:cNvPr>
          <p:cNvSpPr txBox="1"/>
          <p:nvPr/>
        </p:nvSpPr>
        <p:spPr>
          <a:xfrm>
            <a:off x="562753" y="418006"/>
            <a:ext cx="936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Yêu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cầu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bài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nói</a:t>
            </a:r>
            <a:endParaRPr lang="en-US" sz="5400" b="1" dirty="0">
              <a:solidFill>
                <a:srgbClr val="00B050"/>
              </a:solidFill>
              <a:latin typeface="#9Slide05 Fourth Medium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657DB-3870-45E3-A20B-29EC9EFE42AA}"/>
              </a:ext>
            </a:extLst>
          </p:cNvPr>
          <p:cNvSpPr txBox="1"/>
          <p:nvPr/>
        </p:nvSpPr>
        <p:spPr>
          <a:xfrm>
            <a:off x="90791" y="1194224"/>
            <a:ext cx="121012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94A7B-6880-49B6-AB0E-B7A46359798C}"/>
              </a:ext>
            </a:extLst>
          </p:cNvPr>
          <p:cNvSpPr txBox="1"/>
          <p:nvPr/>
        </p:nvSpPr>
        <p:spPr>
          <a:xfrm>
            <a:off x="1444752" y="-2322576"/>
            <a:ext cx="69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0" y="19006"/>
            <a:ext cx="1197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7 SVNUT Triumph Press" panose="00000500000000000000" pitchFamily="2" charset="0"/>
                <a:ea typeface="Times New Roman" panose="02020603050405020304" pitchFamily="18" charset="0"/>
              </a:rPr>
              <a:t>sách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F7CE6-BA4E-43FF-9E71-CBDC7F7FA8CC}"/>
              </a:ext>
            </a:extLst>
          </p:cNvPr>
          <p:cNvSpPr txBox="1"/>
          <p:nvPr/>
        </p:nvSpPr>
        <p:spPr>
          <a:xfrm>
            <a:off x="562753" y="418006"/>
            <a:ext cx="936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Yêu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cầu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bài</a:t>
            </a:r>
            <a:r>
              <a:rPr lang="en-US" sz="5400" b="1" dirty="0">
                <a:solidFill>
                  <a:srgbClr val="00B05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 Medium" panose="00000600000000000000" pitchFamily="2" charset="0"/>
              </a:rPr>
              <a:t>nói</a:t>
            </a:r>
            <a:endParaRPr lang="en-US" sz="5400" b="1" dirty="0">
              <a:solidFill>
                <a:srgbClr val="00B050"/>
              </a:solidFill>
              <a:latin typeface="#9Slide05 Fourth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D43C4-91FA-4E0B-9945-5F2804610D3D}"/>
              </a:ext>
            </a:extLst>
          </p:cNvPr>
          <p:cNvSpPr txBox="1"/>
          <p:nvPr/>
        </p:nvSpPr>
        <p:spPr>
          <a:xfrm>
            <a:off x="0" y="1319626"/>
            <a:ext cx="12253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1BD2C-7B85-4973-B4CB-76898806632B}"/>
              </a:ext>
            </a:extLst>
          </p:cNvPr>
          <p:cNvSpPr txBox="1"/>
          <p:nvPr/>
        </p:nvSpPr>
        <p:spPr>
          <a:xfrm>
            <a:off x="2852928" y="-1627632"/>
            <a:ext cx="761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8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10">
            <a:extLst>
              <a:ext uri="{FF2B5EF4-FFF2-40B4-BE49-F238E27FC236}">
                <a16:creationId xmlns:a16="http://schemas.microsoft.com/office/drawing/2014/main" id="{373F8E71-4A15-48CB-909B-1ADDF7F2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8" y="5740400"/>
            <a:ext cx="11223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>
            <a:extLst>
              <a:ext uri="{FF2B5EF4-FFF2-40B4-BE49-F238E27FC236}">
                <a16:creationId xmlns:a16="http://schemas.microsoft.com/office/drawing/2014/main" id="{982A2D2F-B089-40E2-B2EF-B9AECCC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5740400"/>
            <a:ext cx="1122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5">
            <a:extLst>
              <a:ext uri="{FF2B5EF4-FFF2-40B4-BE49-F238E27FC236}">
                <a16:creationId xmlns:a16="http://schemas.microsoft.com/office/drawing/2014/main" id="{6E126E4E-FB38-4D04-A483-62D8C134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-2049463"/>
            <a:ext cx="6945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29" name="TextBox 8">
            <a:extLst>
              <a:ext uri="{FF2B5EF4-FFF2-40B4-BE49-F238E27FC236}">
                <a16:creationId xmlns:a16="http://schemas.microsoft.com/office/drawing/2014/main" id="{9C8AF3EB-51E5-4B90-BC32-56554007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0"/>
            <a:ext cx="121110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sách</a:t>
            </a:r>
            <a:endParaRPr lang="en-US" sz="3200" dirty="0">
              <a:solidFill>
                <a:srgbClr val="FF0000"/>
              </a:solidFill>
              <a:latin typeface="#9Slide05 Brannboll Ny" panose="02000000000000000000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30" name="Rectangle 10">
            <a:extLst>
              <a:ext uri="{FF2B5EF4-FFF2-40B4-BE49-F238E27FC236}">
                <a16:creationId xmlns:a16="http://schemas.microsoft.com/office/drawing/2014/main" id="{0F3D1B51-AE86-4D0D-B334-222638B0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1146175"/>
            <a:ext cx="121110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8226B-762E-4788-B55F-EA986C7A918F}"/>
              </a:ext>
            </a:extLst>
          </p:cNvPr>
          <p:cNvSpPr/>
          <p:nvPr/>
        </p:nvSpPr>
        <p:spPr>
          <a:xfrm>
            <a:off x="40481" y="1645719"/>
            <a:ext cx="12111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…),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28684-0800-4ED7-8562-B8A4FA3401CA}"/>
              </a:ext>
            </a:extLst>
          </p:cNvPr>
          <p:cNvSpPr txBox="1"/>
          <p:nvPr/>
        </p:nvSpPr>
        <p:spPr>
          <a:xfrm>
            <a:off x="1812925" y="861774"/>
            <a:ext cx="71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nói</a:t>
            </a:r>
            <a:endParaRPr lang="en-US" sz="3600" dirty="0">
              <a:solidFill>
                <a:srgbClr val="0070C0"/>
              </a:solidFill>
              <a:latin typeface="#9Slide05 Brannboll Ny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725838" y="457200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36961" y="187583"/>
            <a:ext cx="43180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solidFill>
                <a:prstClr val="white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74"/>
          <p:cNvCxnSpPr/>
          <p:nvPr/>
        </p:nvCxnSpPr>
        <p:spPr>
          <a:xfrm>
            <a:off x="1336808" y="1130062"/>
            <a:ext cx="0" cy="5158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7"/>
          <p:cNvSpPr/>
          <p:nvPr/>
        </p:nvSpPr>
        <p:spPr>
          <a:xfrm>
            <a:off x="1144721" y="3488519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5722" y="3246574"/>
            <a:ext cx="1761234" cy="1384995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1623" y="1658812"/>
            <a:ext cx="7001301" cy="1815882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1624" y="3613385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624" y="4727749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76957" y="2942765"/>
            <a:ext cx="644667" cy="111572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3485392" y="4058485"/>
            <a:ext cx="636232" cy="31954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957" y="4049099"/>
            <a:ext cx="644667" cy="91717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8F4001-4653-40FC-BF8D-D424B70F663A}"/>
              </a:ext>
            </a:extLst>
          </p:cNvPr>
          <p:cNvSpPr txBox="1"/>
          <p:nvPr/>
        </p:nvSpPr>
        <p:spPr>
          <a:xfrm>
            <a:off x="2761488" y="-2487168"/>
            <a:ext cx="630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4" grpId="0" animBg="1"/>
      <p:bldP spid="29" grpId="0" animBg="1"/>
      <p:bldP spid="30" grpId="0" animBg="1"/>
      <p:bldP spid="3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762233" y="255061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cxnSp>
        <p:nvCxnSpPr>
          <p:cNvPr id="15" name="Straight Connector 74"/>
          <p:cNvCxnSpPr/>
          <p:nvPr/>
        </p:nvCxnSpPr>
        <p:spPr>
          <a:xfrm>
            <a:off x="1336808" y="1130062"/>
            <a:ext cx="0" cy="5158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/>
          <p:cNvSpPr/>
          <p:nvPr/>
        </p:nvSpPr>
        <p:spPr>
          <a:xfrm>
            <a:off x="1144721" y="1434085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24" name="Oval 77"/>
          <p:cNvSpPr/>
          <p:nvPr/>
        </p:nvSpPr>
        <p:spPr>
          <a:xfrm>
            <a:off x="1144721" y="3488519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prstClr val="white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25" name="Oval 78"/>
          <p:cNvSpPr/>
          <p:nvPr/>
        </p:nvSpPr>
        <p:spPr>
          <a:xfrm>
            <a:off x="1144721" y="5662947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prstClr val="white"/>
                </a:solidFill>
                <a:latin typeface="Calibri Light" panose="020F030202020403020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24158" y="1350702"/>
            <a:ext cx="1761234" cy="523220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1624" y="109032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5723" y="2997495"/>
            <a:ext cx="1761234" cy="1384995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1624" y="215361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1624" y="3244892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624" y="4359256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5723" y="5412734"/>
            <a:ext cx="1761234" cy="954107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21624" y="5589891"/>
            <a:ext cx="7001301" cy="523220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6" idx="3"/>
            <a:endCxn id="27" idx="1"/>
          </p:cNvCxnSpPr>
          <p:nvPr/>
        </p:nvCxnSpPr>
        <p:spPr>
          <a:xfrm flipV="1">
            <a:off x="3485392" y="1567375"/>
            <a:ext cx="636232" cy="4493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9" idx="3"/>
          </p:cNvCxnSpPr>
          <p:nvPr/>
        </p:nvCxnSpPr>
        <p:spPr>
          <a:xfrm flipV="1">
            <a:off x="3476957" y="2574272"/>
            <a:ext cx="644667" cy="111572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3485392" y="3689992"/>
            <a:ext cx="636232" cy="31954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957" y="3680606"/>
            <a:ext cx="644667" cy="91717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1"/>
          </p:cNvCxnSpPr>
          <p:nvPr/>
        </p:nvCxnSpPr>
        <p:spPr>
          <a:xfrm>
            <a:off x="3485392" y="5851501"/>
            <a:ext cx="636232" cy="0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7A9A15-28D7-43F2-83E9-09E2977F7E11}"/>
              </a:ext>
            </a:extLst>
          </p:cNvPr>
          <p:cNvSpPr txBox="1"/>
          <p:nvPr/>
        </p:nvSpPr>
        <p:spPr>
          <a:xfrm>
            <a:off x="3936961" y="-25369"/>
            <a:ext cx="43180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solidFill>
                <a:prstClr val="white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74DCE-76E5-47D4-85DE-ABAAC0C7507E}"/>
              </a:ext>
            </a:extLst>
          </p:cNvPr>
          <p:cNvSpPr txBox="1"/>
          <p:nvPr/>
        </p:nvSpPr>
        <p:spPr>
          <a:xfrm>
            <a:off x="1724158" y="-1901952"/>
            <a:ext cx="732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5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28" name="图片 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262890" y="-38100"/>
            <a:ext cx="1796415" cy="1758315"/>
          </a:xfrm>
          <a:prstGeom prst="rect">
            <a:avLst/>
          </a:prstGeom>
        </p:spPr>
      </p:pic>
      <p:sp>
        <p:nvSpPr>
          <p:cNvPr id="33" name="矩形 1"/>
          <p:cNvSpPr/>
          <p:nvPr/>
        </p:nvSpPr>
        <p:spPr>
          <a:xfrm>
            <a:off x="1258457" y="1350870"/>
            <a:ext cx="3055064" cy="4184071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7"/>
          <p:cNvSpPr/>
          <p:nvPr/>
        </p:nvSpPr>
        <p:spPr>
          <a:xfrm>
            <a:off x="3853554" y="1520968"/>
            <a:ext cx="340196" cy="340196"/>
          </a:xfrm>
          <a:prstGeom prst="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B9D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317" y="1914014"/>
            <a:ext cx="3029226" cy="3441318"/>
          </a:xfrm>
          <a:prstGeom prst="rect">
            <a:avLst/>
          </a:prstGeom>
        </p:spPr>
      </p:pic>
      <p:sp>
        <p:nvSpPr>
          <p:cNvPr id="35" name="圆角矩形 32"/>
          <p:cNvSpPr/>
          <p:nvPr/>
        </p:nvSpPr>
        <p:spPr>
          <a:xfrm>
            <a:off x="5034134" y="1741535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367" y="1635852"/>
            <a:ext cx="778604" cy="601427"/>
          </a:xfrm>
          <a:prstGeom prst="rect">
            <a:avLst/>
          </a:prstGeom>
        </p:spPr>
      </p:pic>
      <p:sp>
        <p:nvSpPr>
          <p:cNvPr id="40" name="圆角矩形 32"/>
          <p:cNvSpPr/>
          <p:nvPr/>
        </p:nvSpPr>
        <p:spPr>
          <a:xfrm>
            <a:off x="5034135" y="2810162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368" y="2704479"/>
            <a:ext cx="778604" cy="601427"/>
          </a:xfrm>
          <a:prstGeom prst="rect">
            <a:avLst/>
          </a:prstGeom>
        </p:spPr>
      </p:pic>
      <p:sp>
        <p:nvSpPr>
          <p:cNvPr id="42" name="圆角矩形 32"/>
          <p:cNvSpPr/>
          <p:nvPr/>
        </p:nvSpPr>
        <p:spPr>
          <a:xfrm>
            <a:off x="5034247" y="3818872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480" y="3713189"/>
            <a:ext cx="778604" cy="601427"/>
          </a:xfrm>
          <a:prstGeom prst="rect">
            <a:avLst/>
          </a:prstGeom>
        </p:spPr>
      </p:pic>
      <p:sp>
        <p:nvSpPr>
          <p:cNvPr id="45" name="圆角矩形 32"/>
          <p:cNvSpPr/>
          <p:nvPr/>
        </p:nvSpPr>
        <p:spPr>
          <a:xfrm>
            <a:off x="5034248" y="4887499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481" y="4781816"/>
            <a:ext cx="778604" cy="60142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27715" y="1515346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03819" y="2583973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03819" y="3652600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03818" y="4721227"/>
            <a:ext cx="5541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2381C-CB9C-453E-92F9-5C59A3FCB321}"/>
              </a:ext>
            </a:extLst>
          </p:cNvPr>
          <p:cNvSpPr txBox="1"/>
          <p:nvPr/>
        </p:nvSpPr>
        <p:spPr>
          <a:xfrm>
            <a:off x="1609296" y="-2121408"/>
            <a:ext cx="733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0" grpId="0" animBg="1"/>
      <p:bldP spid="42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10">
            <a:extLst>
              <a:ext uri="{FF2B5EF4-FFF2-40B4-BE49-F238E27FC236}">
                <a16:creationId xmlns:a16="http://schemas.microsoft.com/office/drawing/2014/main" id="{373F8E71-4A15-48CB-909B-1ADDF7F2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8" y="5740400"/>
            <a:ext cx="11223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>
            <a:extLst>
              <a:ext uri="{FF2B5EF4-FFF2-40B4-BE49-F238E27FC236}">
                <a16:creationId xmlns:a16="http://schemas.microsoft.com/office/drawing/2014/main" id="{982A2D2F-B089-40E2-B2EF-B9AECCC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5740400"/>
            <a:ext cx="1122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5">
            <a:extLst>
              <a:ext uri="{FF2B5EF4-FFF2-40B4-BE49-F238E27FC236}">
                <a16:creationId xmlns:a16="http://schemas.microsoft.com/office/drawing/2014/main" id="{6E126E4E-FB38-4D04-A483-62D8C134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-2049463"/>
            <a:ext cx="6945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29" name="TextBox 8">
            <a:extLst>
              <a:ext uri="{FF2B5EF4-FFF2-40B4-BE49-F238E27FC236}">
                <a16:creationId xmlns:a16="http://schemas.microsoft.com/office/drawing/2014/main" id="{9C8AF3EB-51E5-4B90-BC32-56554007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0"/>
            <a:ext cx="121110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30" name="Rectangle 10">
            <a:extLst>
              <a:ext uri="{FF2B5EF4-FFF2-40B4-BE49-F238E27FC236}">
                <a16:creationId xmlns:a16="http://schemas.microsoft.com/office/drawing/2014/main" id="{0F3D1B51-AE86-4D0D-B334-222638B0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1146175"/>
            <a:ext cx="121110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8226B-762E-4788-B55F-EA986C7A918F}"/>
              </a:ext>
            </a:extLst>
          </p:cNvPr>
          <p:cNvSpPr/>
          <p:nvPr/>
        </p:nvSpPr>
        <p:spPr>
          <a:xfrm>
            <a:off x="40481" y="1645719"/>
            <a:ext cx="12111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endParaRPr lang="en-US" sz="2800" dirty="0"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28684-0800-4ED7-8562-B8A4FA3401CA}"/>
              </a:ext>
            </a:extLst>
          </p:cNvPr>
          <p:cNvSpPr txBox="1"/>
          <p:nvPr/>
        </p:nvSpPr>
        <p:spPr>
          <a:xfrm>
            <a:off x="1812925" y="861774"/>
            <a:ext cx="71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43C01-43DF-434D-AFEE-349F0D3C10DB}"/>
              </a:ext>
            </a:extLst>
          </p:cNvPr>
          <p:cNvSpPr txBox="1"/>
          <p:nvPr/>
        </p:nvSpPr>
        <p:spPr>
          <a:xfrm>
            <a:off x="1812925" y="2531372"/>
            <a:ext cx="71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tham</a:t>
            </a:r>
            <a:r>
              <a:rPr lang="en-US" sz="36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BF6DF-3396-49A6-A2FB-AFAEF7E98880}"/>
              </a:ext>
            </a:extLst>
          </p:cNvPr>
          <p:cNvSpPr txBox="1"/>
          <p:nvPr/>
        </p:nvSpPr>
        <p:spPr>
          <a:xfrm>
            <a:off x="40481" y="3429000"/>
            <a:ext cx="1202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indent="426720" algn="just"/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8A,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Sau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- 12 </a:t>
            </a:r>
            <a:r>
              <a:rPr lang="en-US" sz="2400" i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400" i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tráng</a:t>
            </a:r>
            <a:r>
              <a:rPr lang="en-US" sz="2400" i="1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” được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Phan 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2017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272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Phan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1988,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Phan.</a:t>
            </a:r>
          </a:p>
        </p:txBody>
      </p:sp>
    </p:spTree>
    <p:extLst>
      <p:ext uri="{BB962C8B-B14F-4D97-AF65-F5344CB8AC3E}">
        <p14:creationId xmlns:p14="http://schemas.microsoft.com/office/powerpoint/2010/main" val="341128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4B9729-AE86-486A-8E2C-63573E9CC272}"/>
              </a:ext>
            </a:extLst>
          </p:cNvPr>
          <p:cNvSpPr txBox="1"/>
          <p:nvPr/>
        </p:nvSpPr>
        <p:spPr>
          <a:xfrm>
            <a:off x="0" y="19006"/>
            <a:ext cx="11971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B050"/>
              </a:solidFill>
              <a:latin typeface="#9Slide05 Brannboll Ny" panose="02000000000000000000" pitchFamily="2" charset="0"/>
            </a:endParaRP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B1729-2BE0-43B9-8F8D-AB4831FBC9BE}"/>
              </a:ext>
            </a:extLst>
          </p:cNvPr>
          <p:cNvSpPr txBox="1"/>
          <p:nvPr/>
        </p:nvSpPr>
        <p:spPr>
          <a:xfrm>
            <a:off x="0" y="656138"/>
            <a:ext cx="119711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ca”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được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xen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kẽ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khan.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hay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Quang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E930D-84AB-4694-A87C-BD38CF87B6B0}"/>
              </a:ext>
            </a:extLst>
          </p:cNvPr>
          <p:cNvSpPr txBox="1"/>
          <p:nvPr/>
        </p:nvSpPr>
        <p:spPr>
          <a:xfrm>
            <a:off x="1993392" y="-1920240"/>
            <a:ext cx="792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2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3 BÀI 1 PP VĂN 8 KNTT - TA ĐI TỚI - NHUNG" id="{A114D5A5-7BF6-49CA-97FC-4D3BF7F85B4A}" vid="{38880733-B9C1-48F2-9565-032C87CD6E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2290</Words>
  <PresentationFormat>Widescreen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DengXian</vt:lpstr>
      <vt:lpstr>DengXian</vt:lpstr>
      <vt:lpstr>宋体</vt:lpstr>
      <vt:lpstr>#9Slide03 Arima Madurai ExtraLi</vt:lpstr>
      <vt:lpstr>#9Slide05 Brannboll Ny</vt:lpstr>
      <vt:lpstr>#9Slide05 Fourth Medium</vt:lpstr>
      <vt:lpstr>#9Slide07 SVNUT Triumph Press</vt:lpstr>
      <vt:lpstr>Arial</vt:lpstr>
      <vt:lpstr>Calibri</vt:lpstr>
      <vt:lpstr>Calibri Light</vt:lpstr>
      <vt:lpstr>ITC Avant Garde Std Bk</vt:lpstr>
      <vt:lpstr>Merriweather Light</vt:lpstr>
      <vt:lpstr>Roboto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2023-08-02T16:18:22Z</dcterms:created>
  <dcterms:modified xsi:type="dcterms:W3CDTF">2023-08-30T00:48:48Z</dcterms:modified>
</cp:coreProperties>
</file>