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5" d="100"/>
          <a:sy n="55" d="100"/>
        </p:scale>
        <p:origin x="564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6" name="Rectangle 25"/>
          <p:cNvSpPr/>
          <p:nvPr/>
        </p:nvSpPr>
        <p:spPr>
          <a:xfrm>
            <a:off x="1204119" y="3922098"/>
            <a:ext cx="7239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Ưu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phiền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Lo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buồn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19: ÔN TẬP CUỐI NĂM (T2)</a:t>
            </a:r>
            <a:endParaRPr lang="en-US" sz="28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9665</TotalTime>
  <Words>26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1045</cp:revision>
  <dcterms:created xsi:type="dcterms:W3CDTF">2008-09-09T22:52:10Z</dcterms:created>
  <dcterms:modified xsi:type="dcterms:W3CDTF">2022-08-01T08:18:55Z</dcterms:modified>
</cp:coreProperties>
</file>