
<file path=[Content_Types].xml><?xml version="1.0" encoding="utf-8"?>
<Types xmlns="http://schemas.openxmlformats.org/package/2006/content-types">
  <Default Extension="png" ContentType="image/png"/>
  <Default Extension="mp3" ContentType="audio/unknown"/>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9" r:id="rId2"/>
  </p:sldMasterIdLst>
  <p:notesMasterIdLst>
    <p:notesMasterId r:id="rId23"/>
  </p:notesMasterIdLst>
  <p:sldIdLst>
    <p:sldId id="256" r:id="rId3"/>
    <p:sldId id="305" r:id="rId4"/>
    <p:sldId id="257" r:id="rId5"/>
    <p:sldId id="306" r:id="rId6"/>
    <p:sldId id="315" r:id="rId7"/>
    <p:sldId id="308" r:id="rId8"/>
    <p:sldId id="307" r:id="rId9"/>
    <p:sldId id="316" r:id="rId10"/>
    <p:sldId id="321" r:id="rId11"/>
    <p:sldId id="317" r:id="rId12"/>
    <p:sldId id="310" r:id="rId13"/>
    <p:sldId id="320" r:id="rId14"/>
    <p:sldId id="311" r:id="rId15"/>
    <p:sldId id="319" r:id="rId16"/>
    <p:sldId id="318" r:id="rId17"/>
    <p:sldId id="312" r:id="rId18"/>
    <p:sldId id="313" r:id="rId19"/>
    <p:sldId id="259" r:id="rId20"/>
    <p:sldId id="260" r:id="rId21"/>
    <p:sldId id="314" r:id="rId22"/>
  </p:sldIdLst>
  <p:sldSz cx="9144000" cy="5143500" type="screen16x9"/>
  <p:notesSz cx="6858000" cy="9144000"/>
  <p:embeddedFontLst>
    <p:embeddedFont>
      <p:font typeface="Montserrat" charset="0"/>
      <p:regular r:id="rId24"/>
      <p:bold r:id="rId25"/>
      <p:italic r:id="rId26"/>
      <p:boldItalic r:id="rId27"/>
    </p:embeddedFont>
    <p:embeddedFont>
      <p:font typeface="Catamaran" charset="0"/>
      <p:regular r:id="rId28"/>
      <p:bold r:id="rId29"/>
    </p:embeddedFont>
    <p:embeddedFont>
      <p:font typeface="Chewy" charset="0"/>
      <p:regular r:id="rId30"/>
    </p:embeddedFont>
    <p:embeddedFont>
      <p:font typeface="Chau Philomene One" charset="0"/>
      <p:regular r:id="rId31"/>
      <p:italic r:id="rId32"/>
    </p:embeddedFont>
    <p:embeddedFont>
      <p:font typeface="Nunito SemiBold" charset="0"/>
      <p:regular r:id="rId33"/>
      <p:bold r:id="rId34"/>
      <p:italic r:id="rId35"/>
      <p:boldItalic r:id="rId36"/>
    </p:embeddedFont>
    <p:embeddedFont>
      <p:font typeface="Nunito" charset="0"/>
      <p:regular r:id="rId37"/>
      <p:bold r:id="rId38"/>
      <p:italic r:id="rId39"/>
      <p:boldItalic r:id="rId40"/>
    </p:embeddedFont>
    <p:embeddedFont>
      <p:font typeface="Maven Pro"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6879FB7-D4EE-4D50-A783-0E28CF78CC45}">
  <a:tblStyle styleId="{76879FB7-D4EE-4D50-A783-0E28CF78CC4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1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2FC44-EAF9-484E-9BA0-DA96DF6B5EF4}"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vi-VN"/>
        </a:p>
      </dgm:t>
    </dgm:pt>
    <dgm:pt modelId="{29255EA7-D834-40F1-AEC1-D14A51405EB9}">
      <dgm:prSet phldrT="[Text]"/>
      <dgm:spPr/>
      <dgm:t>
        <a:bodyPr/>
        <a:lstStyle/>
        <a:p>
          <a:r>
            <a:rPr lang="vi-VN" noProof="0" dirty="0" smtClean="0">
              <a:solidFill>
                <a:schemeClr val="accent2"/>
              </a:solidFill>
            </a:rPr>
            <a:t>I. Tác giả, tác phẩm</a:t>
          </a:r>
          <a:endParaRPr lang="vi-VN" noProof="0" dirty="0">
            <a:solidFill>
              <a:schemeClr val="accent2"/>
            </a:solidFill>
          </a:endParaRPr>
        </a:p>
      </dgm:t>
    </dgm:pt>
    <dgm:pt modelId="{118C57D8-084E-499E-955E-81E3292E3011}" type="parTrans" cxnId="{939D7C38-3330-4869-AAF1-D6EEA91F3BA4}">
      <dgm:prSet/>
      <dgm:spPr/>
      <dgm:t>
        <a:bodyPr/>
        <a:lstStyle/>
        <a:p>
          <a:endParaRPr lang="vi-VN"/>
        </a:p>
      </dgm:t>
    </dgm:pt>
    <dgm:pt modelId="{2B68C9AF-E095-41DD-90B1-5DC52EA71795}" type="sibTrans" cxnId="{939D7C38-3330-4869-AAF1-D6EEA91F3BA4}">
      <dgm:prSet/>
      <dgm:spPr/>
      <dgm:t>
        <a:bodyPr/>
        <a:lstStyle/>
        <a:p>
          <a:endParaRPr lang="vi-VN"/>
        </a:p>
      </dgm:t>
    </dgm:pt>
    <dgm:pt modelId="{0C58FB7B-4D1F-4E72-AD39-88C6E4746C92}">
      <dgm:prSet phldrT="[Text]"/>
      <dgm:spPr/>
      <dgm:t>
        <a:bodyPr/>
        <a:lstStyle/>
        <a:p>
          <a:r>
            <a:rPr lang="vi-VN" noProof="0" dirty="0" smtClean="0">
              <a:solidFill>
                <a:schemeClr val="accent2"/>
              </a:solidFill>
            </a:rPr>
            <a:t>II. Đọc – hiểu văn bản</a:t>
          </a:r>
          <a:endParaRPr lang="vi-VN" noProof="0" dirty="0">
            <a:solidFill>
              <a:schemeClr val="accent2"/>
            </a:solidFill>
          </a:endParaRPr>
        </a:p>
      </dgm:t>
    </dgm:pt>
    <dgm:pt modelId="{6C7A4306-51A8-4AB7-96F3-D965D676395D}" type="parTrans" cxnId="{02DB4DC5-B3D9-489D-BCD6-AD88A474C555}">
      <dgm:prSet/>
      <dgm:spPr/>
      <dgm:t>
        <a:bodyPr/>
        <a:lstStyle/>
        <a:p>
          <a:endParaRPr lang="vi-VN"/>
        </a:p>
      </dgm:t>
    </dgm:pt>
    <dgm:pt modelId="{672C5606-5C47-4311-8FF4-1ADE4CD98A14}" type="sibTrans" cxnId="{02DB4DC5-B3D9-489D-BCD6-AD88A474C555}">
      <dgm:prSet/>
      <dgm:spPr/>
      <dgm:t>
        <a:bodyPr/>
        <a:lstStyle/>
        <a:p>
          <a:endParaRPr lang="vi-VN"/>
        </a:p>
      </dgm:t>
    </dgm:pt>
    <dgm:pt modelId="{2D80906D-BE69-4ED3-BF4D-A6A6BEF09F4E}">
      <dgm:prSet phldrT="[Text]"/>
      <dgm:spPr/>
      <dgm:t>
        <a:bodyPr/>
        <a:lstStyle/>
        <a:p>
          <a:r>
            <a:rPr lang="vi-VN" noProof="0" dirty="0" smtClean="0">
              <a:solidFill>
                <a:schemeClr val="accent2"/>
              </a:solidFill>
            </a:rPr>
            <a:t>III. Tổng kết</a:t>
          </a:r>
          <a:endParaRPr lang="vi-VN" noProof="0" dirty="0">
            <a:solidFill>
              <a:schemeClr val="accent2"/>
            </a:solidFill>
          </a:endParaRPr>
        </a:p>
      </dgm:t>
    </dgm:pt>
    <dgm:pt modelId="{00459B88-4D88-486B-9695-D7C4371BD409}" type="parTrans" cxnId="{A3927835-A620-44F2-8396-A54249B637DD}">
      <dgm:prSet/>
      <dgm:spPr/>
      <dgm:t>
        <a:bodyPr/>
        <a:lstStyle/>
        <a:p>
          <a:endParaRPr lang="vi-VN"/>
        </a:p>
      </dgm:t>
    </dgm:pt>
    <dgm:pt modelId="{F81C5F9D-ACC4-499F-8B7D-30C8AAC24454}" type="sibTrans" cxnId="{A3927835-A620-44F2-8396-A54249B637DD}">
      <dgm:prSet/>
      <dgm:spPr/>
      <dgm:t>
        <a:bodyPr/>
        <a:lstStyle/>
        <a:p>
          <a:endParaRPr lang="vi-VN"/>
        </a:p>
      </dgm:t>
    </dgm:pt>
    <dgm:pt modelId="{07845800-10EC-4660-AECE-9F43907C8A5D}">
      <dgm:prSet/>
      <dgm:spPr/>
      <dgm:t>
        <a:bodyPr/>
        <a:lstStyle/>
        <a:p>
          <a:r>
            <a:rPr lang="vi-VN" noProof="0" dirty="0" smtClean="0">
              <a:solidFill>
                <a:schemeClr val="accent2"/>
              </a:solidFill>
            </a:rPr>
            <a:t>1. Tác giả</a:t>
          </a:r>
          <a:endParaRPr lang="vi-VN" noProof="0" dirty="0">
            <a:solidFill>
              <a:schemeClr val="accent2"/>
            </a:solidFill>
          </a:endParaRPr>
        </a:p>
      </dgm:t>
    </dgm:pt>
    <dgm:pt modelId="{287991F8-7B86-45C2-8BD9-8588C6697F0D}" type="parTrans" cxnId="{6C11EFA3-8CEF-4E9E-BD96-45A78B7858A1}">
      <dgm:prSet/>
      <dgm:spPr/>
      <dgm:t>
        <a:bodyPr/>
        <a:lstStyle/>
        <a:p>
          <a:endParaRPr lang="vi-VN"/>
        </a:p>
      </dgm:t>
    </dgm:pt>
    <dgm:pt modelId="{4E2237E7-AE16-4D89-B6FA-809484BD3E57}" type="sibTrans" cxnId="{6C11EFA3-8CEF-4E9E-BD96-45A78B7858A1}">
      <dgm:prSet/>
      <dgm:spPr/>
      <dgm:t>
        <a:bodyPr/>
        <a:lstStyle/>
        <a:p>
          <a:endParaRPr lang="vi-VN"/>
        </a:p>
      </dgm:t>
    </dgm:pt>
    <dgm:pt modelId="{6989C99D-4C0C-4A6F-8D85-6A1C8E3A0AED}">
      <dgm:prSet/>
      <dgm:spPr/>
      <dgm:t>
        <a:bodyPr/>
        <a:lstStyle/>
        <a:p>
          <a:r>
            <a:rPr lang="vi-VN" noProof="0" dirty="0" smtClean="0">
              <a:solidFill>
                <a:schemeClr val="accent2"/>
              </a:solidFill>
            </a:rPr>
            <a:t>2. Tác phẩm</a:t>
          </a:r>
          <a:endParaRPr lang="vi-VN" noProof="0" dirty="0">
            <a:solidFill>
              <a:schemeClr val="accent2"/>
            </a:solidFill>
          </a:endParaRPr>
        </a:p>
      </dgm:t>
    </dgm:pt>
    <dgm:pt modelId="{ADC94C71-0C8C-4838-8169-021AE6E9D763}" type="parTrans" cxnId="{0869602C-F8F1-424E-9BA8-1282C3D93FAE}">
      <dgm:prSet/>
      <dgm:spPr/>
      <dgm:t>
        <a:bodyPr/>
        <a:lstStyle/>
        <a:p>
          <a:endParaRPr lang="vi-VN"/>
        </a:p>
      </dgm:t>
    </dgm:pt>
    <dgm:pt modelId="{1722835D-7F6C-41BC-BB30-0735CCB0AE6D}" type="sibTrans" cxnId="{0869602C-F8F1-424E-9BA8-1282C3D93FAE}">
      <dgm:prSet/>
      <dgm:spPr/>
      <dgm:t>
        <a:bodyPr/>
        <a:lstStyle/>
        <a:p>
          <a:endParaRPr lang="vi-VN"/>
        </a:p>
      </dgm:t>
    </dgm:pt>
    <dgm:pt modelId="{20AD3D1A-682B-4B48-95A8-D5957C3BE692}">
      <dgm:prSet/>
      <dgm:spPr/>
      <dgm:t>
        <a:bodyPr/>
        <a:lstStyle/>
        <a:p>
          <a:r>
            <a:rPr lang="vi-VN" noProof="0" dirty="0" smtClean="0">
              <a:solidFill>
                <a:schemeClr val="accent2"/>
              </a:solidFill>
            </a:rPr>
            <a:t>1. Tìm hiểu chung</a:t>
          </a:r>
          <a:endParaRPr lang="vi-VN" noProof="0" dirty="0">
            <a:solidFill>
              <a:schemeClr val="accent2"/>
            </a:solidFill>
          </a:endParaRPr>
        </a:p>
      </dgm:t>
    </dgm:pt>
    <dgm:pt modelId="{735F2F6F-D724-443E-B846-D0188DBD17B8}" type="parTrans" cxnId="{AE7601A3-F0D8-4991-BB4E-2EFE19A80BE8}">
      <dgm:prSet/>
      <dgm:spPr/>
      <dgm:t>
        <a:bodyPr/>
        <a:lstStyle/>
        <a:p>
          <a:endParaRPr lang="vi-VN"/>
        </a:p>
      </dgm:t>
    </dgm:pt>
    <dgm:pt modelId="{E3E1FF1E-FF52-4A44-88FA-2AE691BB2334}" type="sibTrans" cxnId="{AE7601A3-F0D8-4991-BB4E-2EFE19A80BE8}">
      <dgm:prSet/>
      <dgm:spPr/>
      <dgm:t>
        <a:bodyPr/>
        <a:lstStyle/>
        <a:p>
          <a:endParaRPr lang="vi-VN"/>
        </a:p>
      </dgm:t>
    </dgm:pt>
    <dgm:pt modelId="{1F61E2FA-06DD-44B7-94DB-732ECCBB8E7B}">
      <dgm:prSet/>
      <dgm:spPr/>
      <dgm:t>
        <a:bodyPr/>
        <a:lstStyle/>
        <a:p>
          <a:r>
            <a:rPr lang="vi-VN" noProof="0" dirty="0" smtClean="0">
              <a:solidFill>
                <a:schemeClr val="accent2"/>
              </a:solidFill>
            </a:rPr>
            <a:t>2. Tìm hiểu chi tiết</a:t>
          </a:r>
          <a:endParaRPr lang="vi-VN" noProof="0" dirty="0">
            <a:solidFill>
              <a:schemeClr val="accent2"/>
            </a:solidFill>
          </a:endParaRPr>
        </a:p>
      </dgm:t>
    </dgm:pt>
    <dgm:pt modelId="{A2E7CB85-41CE-40AA-AE6C-A607FD42EBFC}" type="parTrans" cxnId="{501B469D-345B-47B9-BEEC-4824FE98BD4D}">
      <dgm:prSet/>
      <dgm:spPr/>
      <dgm:t>
        <a:bodyPr/>
        <a:lstStyle/>
        <a:p>
          <a:endParaRPr lang="vi-VN"/>
        </a:p>
      </dgm:t>
    </dgm:pt>
    <dgm:pt modelId="{62BD54F6-E57A-4E0E-9846-790A6F93F031}" type="sibTrans" cxnId="{501B469D-345B-47B9-BEEC-4824FE98BD4D}">
      <dgm:prSet/>
      <dgm:spPr/>
      <dgm:t>
        <a:bodyPr/>
        <a:lstStyle/>
        <a:p>
          <a:endParaRPr lang="vi-VN"/>
        </a:p>
      </dgm:t>
    </dgm:pt>
    <dgm:pt modelId="{A697D468-F10D-4C81-A2EB-4E9DB3A3EFE9}">
      <dgm:prSet/>
      <dgm:spPr/>
      <dgm:t>
        <a:bodyPr/>
        <a:lstStyle/>
        <a:p>
          <a:r>
            <a:rPr lang="vi-VN" noProof="0" dirty="0" smtClean="0">
              <a:solidFill>
                <a:schemeClr val="accent2"/>
              </a:solidFill>
            </a:rPr>
            <a:t>1. Nghệ thuật</a:t>
          </a:r>
          <a:endParaRPr lang="vi-VN" noProof="0" dirty="0">
            <a:solidFill>
              <a:schemeClr val="accent2"/>
            </a:solidFill>
          </a:endParaRPr>
        </a:p>
      </dgm:t>
    </dgm:pt>
    <dgm:pt modelId="{739EC99A-1C15-48F5-8745-DB7D55314F19}" type="parTrans" cxnId="{50E23430-89C0-4226-A7C7-1B80C888F114}">
      <dgm:prSet/>
      <dgm:spPr/>
      <dgm:t>
        <a:bodyPr/>
        <a:lstStyle/>
        <a:p>
          <a:endParaRPr lang="vi-VN"/>
        </a:p>
      </dgm:t>
    </dgm:pt>
    <dgm:pt modelId="{0FAF745F-3B8B-42F3-AD5D-2BA576D59406}" type="sibTrans" cxnId="{50E23430-89C0-4226-A7C7-1B80C888F114}">
      <dgm:prSet/>
      <dgm:spPr/>
      <dgm:t>
        <a:bodyPr/>
        <a:lstStyle/>
        <a:p>
          <a:endParaRPr lang="vi-VN"/>
        </a:p>
      </dgm:t>
    </dgm:pt>
    <dgm:pt modelId="{5B055CCB-A760-4CC3-B25A-2DE6D85FC99F}">
      <dgm:prSet/>
      <dgm:spPr/>
      <dgm:t>
        <a:bodyPr/>
        <a:lstStyle/>
        <a:p>
          <a:r>
            <a:rPr lang="vi-VN" noProof="0" dirty="0" smtClean="0">
              <a:solidFill>
                <a:schemeClr val="accent2"/>
              </a:solidFill>
            </a:rPr>
            <a:t>2. Nội dung</a:t>
          </a:r>
          <a:endParaRPr lang="vi-VN" noProof="0" dirty="0">
            <a:solidFill>
              <a:schemeClr val="accent2"/>
            </a:solidFill>
          </a:endParaRPr>
        </a:p>
      </dgm:t>
    </dgm:pt>
    <dgm:pt modelId="{FB751434-E9A1-480C-BBBF-90F77BFE483A}" type="parTrans" cxnId="{5E42288D-BCA5-4D7E-8166-B65F44430F4C}">
      <dgm:prSet/>
      <dgm:spPr/>
      <dgm:t>
        <a:bodyPr/>
        <a:lstStyle/>
        <a:p>
          <a:endParaRPr lang="vi-VN"/>
        </a:p>
      </dgm:t>
    </dgm:pt>
    <dgm:pt modelId="{6B73D60C-CA91-465E-9190-7084F4786135}" type="sibTrans" cxnId="{5E42288D-BCA5-4D7E-8166-B65F44430F4C}">
      <dgm:prSet/>
      <dgm:spPr/>
      <dgm:t>
        <a:bodyPr/>
        <a:lstStyle/>
        <a:p>
          <a:endParaRPr lang="vi-VN"/>
        </a:p>
      </dgm:t>
    </dgm:pt>
    <dgm:pt modelId="{375D3117-A57C-4B19-8F76-17745BC14AB5}" type="pres">
      <dgm:prSet presAssocID="{C172FC44-EAF9-484E-9BA0-DA96DF6B5EF4}" presName="linear" presStyleCnt="0">
        <dgm:presLayoutVars>
          <dgm:dir/>
          <dgm:animLvl val="lvl"/>
          <dgm:resizeHandles val="exact"/>
        </dgm:presLayoutVars>
      </dgm:prSet>
      <dgm:spPr/>
      <dgm:t>
        <a:bodyPr/>
        <a:lstStyle/>
        <a:p>
          <a:endParaRPr lang="vi-VN"/>
        </a:p>
      </dgm:t>
    </dgm:pt>
    <dgm:pt modelId="{5AEA3C63-3747-46DC-8804-F62A8E7BC5A3}" type="pres">
      <dgm:prSet presAssocID="{29255EA7-D834-40F1-AEC1-D14A51405EB9}" presName="parentLin" presStyleCnt="0"/>
      <dgm:spPr/>
    </dgm:pt>
    <dgm:pt modelId="{B28AA20E-10A0-4A3A-8545-9906EA5A14BE}" type="pres">
      <dgm:prSet presAssocID="{29255EA7-D834-40F1-AEC1-D14A51405EB9}" presName="parentLeftMargin" presStyleLbl="node1" presStyleIdx="0" presStyleCnt="3"/>
      <dgm:spPr/>
      <dgm:t>
        <a:bodyPr/>
        <a:lstStyle/>
        <a:p>
          <a:endParaRPr lang="vi-VN"/>
        </a:p>
      </dgm:t>
    </dgm:pt>
    <dgm:pt modelId="{431A43D1-6C9B-483D-BF44-1AB9E5F427E5}" type="pres">
      <dgm:prSet presAssocID="{29255EA7-D834-40F1-AEC1-D14A51405EB9}" presName="parentText" presStyleLbl="node1" presStyleIdx="0" presStyleCnt="3">
        <dgm:presLayoutVars>
          <dgm:chMax val="0"/>
          <dgm:bulletEnabled val="1"/>
        </dgm:presLayoutVars>
      </dgm:prSet>
      <dgm:spPr/>
      <dgm:t>
        <a:bodyPr/>
        <a:lstStyle/>
        <a:p>
          <a:endParaRPr lang="vi-VN"/>
        </a:p>
      </dgm:t>
    </dgm:pt>
    <dgm:pt modelId="{A834951B-A2AF-4AAA-890F-D5BC01C9A6F7}" type="pres">
      <dgm:prSet presAssocID="{29255EA7-D834-40F1-AEC1-D14A51405EB9}" presName="negativeSpace" presStyleCnt="0"/>
      <dgm:spPr/>
    </dgm:pt>
    <dgm:pt modelId="{EF410D50-76C1-4BC3-8954-768ECADD103B}" type="pres">
      <dgm:prSet presAssocID="{29255EA7-D834-40F1-AEC1-D14A51405EB9}" presName="childText" presStyleLbl="conFgAcc1" presStyleIdx="0" presStyleCnt="3">
        <dgm:presLayoutVars>
          <dgm:bulletEnabled val="1"/>
        </dgm:presLayoutVars>
      </dgm:prSet>
      <dgm:spPr/>
      <dgm:t>
        <a:bodyPr/>
        <a:lstStyle/>
        <a:p>
          <a:endParaRPr lang="vi-VN"/>
        </a:p>
      </dgm:t>
    </dgm:pt>
    <dgm:pt modelId="{5A1ABE74-DC20-4846-8F0A-F98C0519C203}" type="pres">
      <dgm:prSet presAssocID="{2B68C9AF-E095-41DD-90B1-5DC52EA71795}" presName="spaceBetweenRectangles" presStyleCnt="0"/>
      <dgm:spPr/>
    </dgm:pt>
    <dgm:pt modelId="{1D765C2D-A25E-4CC8-B333-D822A4033798}" type="pres">
      <dgm:prSet presAssocID="{0C58FB7B-4D1F-4E72-AD39-88C6E4746C92}" presName="parentLin" presStyleCnt="0"/>
      <dgm:spPr/>
    </dgm:pt>
    <dgm:pt modelId="{3213B73D-BF9E-4471-AF59-95C6689F34DC}" type="pres">
      <dgm:prSet presAssocID="{0C58FB7B-4D1F-4E72-AD39-88C6E4746C92}" presName="parentLeftMargin" presStyleLbl="node1" presStyleIdx="0" presStyleCnt="3"/>
      <dgm:spPr/>
      <dgm:t>
        <a:bodyPr/>
        <a:lstStyle/>
        <a:p>
          <a:endParaRPr lang="vi-VN"/>
        </a:p>
      </dgm:t>
    </dgm:pt>
    <dgm:pt modelId="{F73DB861-1246-4E6A-B812-7EDD17F0CE0B}" type="pres">
      <dgm:prSet presAssocID="{0C58FB7B-4D1F-4E72-AD39-88C6E4746C92}" presName="parentText" presStyleLbl="node1" presStyleIdx="1" presStyleCnt="3">
        <dgm:presLayoutVars>
          <dgm:chMax val="0"/>
          <dgm:bulletEnabled val="1"/>
        </dgm:presLayoutVars>
      </dgm:prSet>
      <dgm:spPr/>
      <dgm:t>
        <a:bodyPr/>
        <a:lstStyle/>
        <a:p>
          <a:endParaRPr lang="vi-VN"/>
        </a:p>
      </dgm:t>
    </dgm:pt>
    <dgm:pt modelId="{63DF3BB1-FF7B-476A-90C2-8E583D413E68}" type="pres">
      <dgm:prSet presAssocID="{0C58FB7B-4D1F-4E72-AD39-88C6E4746C92}" presName="negativeSpace" presStyleCnt="0"/>
      <dgm:spPr/>
    </dgm:pt>
    <dgm:pt modelId="{D5BD0397-F094-4F31-9497-DF0AF2EE0737}" type="pres">
      <dgm:prSet presAssocID="{0C58FB7B-4D1F-4E72-AD39-88C6E4746C92}" presName="childText" presStyleLbl="conFgAcc1" presStyleIdx="1" presStyleCnt="3">
        <dgm:presLayoutVars>
          <dgm:bulletEnabled val="1"/>
        </dgm:presLayoutVars>
      </dgm:prSet>
      <dgm:spPr/>
      <dgm:t>
        <a:bodyPr/>
        <a:lstStyle/>
        <a:p>
          <a:endParaRPr lang="vi-VN"/>
        </a:p>
      </dgm:t>
    </dgm:pt>
    <dgm:pt modelId="{33DADAA9-6CD5-4FEA-A536-868BAB559271}" type="pres">
      <dgm:prSet presAssocID="{672C5606-5C47-4311-8FF4-1ADE4CD98A14}" presName="spaceBetweenRectangles" presStyleCnt="0"/>
      <dgm:spPr/>
    </dgm:pt>
    <dgm:pt modelId="{3B545FB1-5C7D-4577-B337-4FA9F183EC78}" type="pres">
      <dgm:prSet presAssocID="{2D80906D-BE69-4ED3-BF4D-A6A6BEF09F4E}" presName="parentLin" presStyleCnt="0"/>
      <dgm:spPr/>
    </dgm:pt>
    <dgm:pt modelId="{CCDAF48C-44B2-4550-A762-14B3805F26B3}" type="pres">
      <dgm:prSet presAssocID="{2D80906D-BE69-4ED3-BF4D-A6A6BEF09F4E}" presName="parentLeftMargin" presStyleLbl="node1" presStyleIdx="1" presStyleCnt="3"/>
      <dgm:spPr/>
      <dgm:t>
        <a:bodyPr/>
        <a:lstStyle/>
        <a:p>
          <a:endParaRPr lang="vi-VN"/>
        </a:p>
      </dgm:t>
    </dgm:pt>
    <dgm:pt modelId="{6D8C0E4E-B7BF-4D9C-8AE4-B08CD59938EC}" type="pres">
      <dgm:prSet presAssocID="{2D80906D-BE69-4ED3-BF4D-A6A6BEF09F4E}" presName="parentText" presStyleLbl="node1" presStyleIdx="2" presStyleCnt="3">
        <dgm:presLayoutVars>
          <dgm:chMax val="0"/>
          <dgm:bulletEnabled val="1"/>
        </dgm:presLayoutVars>
      </dgm:prSet>
      <dgm:spPr/>
      <dgm:t>
        <a:bodyPr/>
        <a:lstStyle/>
        <a:p>
          <a:endParaRPr lang="vi-VN"/>
        </a:p>
      </dgm:t>
    </dgm:pt>
    <dgm:pt modelId="{0A1ADC3C-53B8-4639-8E38-7B8B79B55C54}" type="pres">
      <dgm:prSet presAssocID="{2D80906D-BE69-4ED3-BF4D-A6A6BEF09F4E}" presName="negativeSpace" presStyleCnt="0"/>
      <dgm:spPr/>
    </dgm:pt>
    <dgm:pt modelId="{E925FAC1-FB5B-465D-8324-F0DDAEB9C03F}" type="pres">
      <dgm:prSet presAssocID="{2D80906D-BE69-4ED3-BF4D-A6A6BEF09F4E}" presName="childText" presStyleLbl="conFgAcc1" presStyleIdx="2" presStyleCnt="3">
        <dgm:presLayoutVars>
          <dgm:bulletEnabled val="1"/>
        </dgm:presLayoutVars>
      </dgm:prSet>
      <dgm:spPr/>
      <dgm:t>
        <a:bodyPr/>
        <a:lstStyle/>
        <a:p>
          <a:endParaRPr lang="vi-VN"/>
        </a:p>
      </dgm:t>
    </dgm:pt>
  </dgm:ptLst>
  <dgm:cxnLst>
    <dgm:cxn modelId="{02DB4DC5-B3D9-489D-BCD6-AD88A474C555}" srcId="{C172FC44-EAF9-484E-9BA0-DA96DF6B5EF4}" destId="{0C58FB7B-4D1F-4E72-AD39-88C6E4746C92}" srcOrd="1" destOrd="0" parTransId="{6C7A4306-51A8-4AB7-96F3-D965D676395D}" sibTransId="{672C5606-5C47-4311-8FF4-1ADE4CD98A14}"/>
    <dgm:cxn modelId="{F40A403F-41A2-4BE3-B043-74709BDEC8C4}" type="presOf" srcId="{A697D468-F10D-4C81-A2EB-4E9DB3A3EFE9}" destId="{E925FAC1-FB5B-465D-8324-F0DDAEB9C03F}" srcOrd="0" destOrd="0" presId="urn:microsoft.com/office/officeart/2005/8/layout/list1"/>
    <dgm:cxn modelId="{501B469D-345B-47B9-BEEC-4824FE98BD4D}" srcId="{0C58FB7B-4D1F-4E72-AD39-88C6E4746C92}" destId="{1F61E2FA-06DD-44B7-94DB-732ECCBB8E7B}" srcOrd="1" destOrd="0" parTransId="{A2E7CB85-41CE-40AA-AE6C-A607FD42EBFC}" sibTransId="{62BD54F6-E57A-4E0E-9846-790A6F93F031}"/>
    <dgm:cxn modelId="{5E42288D-BCA5-4D7E-8166-B65F44430F4C}" srcId="{2D80906D-BE69-4ED3-BF4D-A6A6BEF09F4E}" destId="{5B055CCB-A760-4CC3-B25A-2DE6D85FC99F}" srcOrd="1" destOrd="0" parTransId="{FB751434-E9A1-480C-BBBF-90F77BFE483A}" sibTransId="{6B73D60C-CA91-465E-9190-7084F4786135}"/>
    <dgm:cxn modelId="{F3105145-761A-4627-8E08-B767753228C3}" type="presOf" srcId="{0C58FB7B-4D1F-4E72-AD39-88C6E4746C92}" destId="{3213B73D-BF9E-4471-AF59-95C6689F34DC}" srcOrd="0" destOrd="0" presId="urn:microsoft.com/office/officeart/2005/8/layout/list1"/>
    <dgm:cxn modelId="{8E03A47C-F193-449F-A840-6DF6D6420B4A}" type="presOf" srcId="{07845800-10EC-4660-AECE-9F43907C8A5D}" destId="{EF410D50-76C1-4BC3-8954-768ECADD103B}" srcOrd="0" destOrd="0" presId="urn:microsoft.com/office/officeart/2005/8/layout/list1"/>
    <dgm:cxn modelId="{6C11EFA3-8CEF-4E9E-BD96-45A78B7858A1}" srcId="{29255EA7-D834-40F1-AEC1-D14A51405EB9}" destId="{07845800-10EC-4660-AECE-9F43907C8A5D}" srcOrd="0" destOrd="0" parTransId="{287991F8-7B86-45C2-8BD9-8588C6697F0D}" sibTransId="{4E2237E7-AE16-4D89-B6FA-809484BD3E57}"/>
    <dgm:cxn modelId="{C41E534C-9AAC-47C3-B188-A49E0AB10B02}" type="presOf" srcId="{6989C99D-4C0C-4A6F-8D85-6A1C8E3A0AED}" destId="{EF410D50-76C1-4BC3-8954-768ECADD103B}" srcOrd="0" destOrd="1" presId="urn:microsoft.com/office/officeart/2005/8/layout/list1"/>
    <dgm:cxn modelId="{C6D4DFCC-C526-4619-9235-F406C34351F4}" type="presOf" srcId="{1F61E2FA-06DD-44B7-94DB-732ECCBB8E7B}" destId="{D5BD0397-F094-4F31-9497-DF0AF2EE0737}" srcOrd="0" destOrd="1" presId="urn:microsoft.com/office/officeart/2005/8/layout/list1"/>
    <dgm:cxn modelId="{AE7601A3-F0D8-4991-BB4E-2EFE19A80BE8}" srcId="{0C58FB7B-4D1F-4E72-AD39-88C6E4746C92}" destId="{20AD3D1A-682B-4B48-95A8-D5957C3BE692}" srcOrd="0" destOrd="0" parTransId="{735F2F6F-D724-443E-B846-D0188DBD17B8}" sibTransId="{E3E1FF1E-FF52-4A44-88FA-2AE691BB2334}"/>
    <dgm:cxn modelId="{0D682D65-C568-457E-BD4D-E2884969BC98}" type="presOf" srcId="{29255EA7-D834-40F1-AEC1-D14A51405EB9}" destId="{431A43D1-6C9B-483D-BF44-1AB9E5F427E5}" srcOrd="1" destOrd="0" presId="urn:microsoft.com/office/officeart/2005/8/layout/list1"/>
    <dgm:cxn modelId="{13A1629C-20F8-46CA-A03D-831AC8B4A8A6}" type="presOf" srcId="{29255EA7-D834-40F1-AEC1-D14A51405EB9}" destId="{B28AA20E-10A0-4A3A-8545-9906EA5A14BE}" srcOrd="0" destOrd="0" presId="urn:microsoft.com/office/officeart/2005/8/layout/list1"/>
    <dgm:cxn modelId="{03CACE53-DD8C-4C3A-A8EC-8821C7332CD7}" type="presOf" srcId="{5B055CCB-A760-4CC3-B25A-2DE6D85FC99F}" destId="{E925FAC1-FB5B-465D-8324-F0DDAEB9C03F}" srcOrd="0" destOrd="1" presId="urn:microsoft.com/office/officeart/2005/8/layout/list1"/>
    <dgm:cxn modelId="{A525919D-B77E-460C-BDB3-40D9BFA86AAE}" type="presOf" srcId="{C172FC44-EAF9-484E-9BA0-DA96DF6B5EF4}" destId="{375D3117-A57C-4B19-8F76-17745BC14AB5}" srcOrd="0" destOrd="0" presId="urn:microsoft.com/office/officeart/2005/8/layout/list1"/>
    <dgm:cxn modelId="{9BA9DA00-29BC-4F6F-BEFB-E8CA7DDEF14E}" type="presOf" srcId="{2D80906D-BE69-4ED3-BF4D-A6A6BEF09F4E}" destId="{CCDAF48C-44B2-4550-A762-14B3805F26B3}" srcOrd="0" destOrd="0" presId="urn:microsoft.com/office/officeart/2005/8/layout/list1"/>
    <dgm:cxn modelId="{939D7C38-3330-4869-AAF1-D6EEA91F3BA4}" srcId="{C172FC44-EAF9-484E-9BA0-DA96DF6B5EF4}" destId="{29255EA7-D834-40F1-AEC1-D14A51405EB9}" srcOrd="0" destOrd="0" parTransId="{118C57D8-084E-499E-955E-81E3292E3011}" sibTransId="{2B68C9AF-E095-41DD-90B1-5DC52EA71795}"/>
    <dgm:cxn modelId="{50E23430-89C0-4226-A7C7-1B80C888F114}" srcId="{2D80906D-BE69-4ED3-BF4D-A6A6BEF09F4E}" destId="{A697D468-F10D-4C81-A2EB-4E9DB3A3EFE9}" srcOrd="0" destOrd="0" parTransId="{739EC99A-1C15-48F5-8745-DB7D55314F19}" sibTransId="{0FAF745F-3B8B-42F3-AD5D-2BA576D59406}"/>
    <dgm:cxn modelId="{0869602C-F8F1-424E-9BA8-1282C3D93FAE}" srcId="{29255EA7-D834-40F1-AEC1-D14A51405EB9}" destId="{6989C99D-4C0C-4A6F-8D85-6A1C8E3A0AED}" srcOrd="1" destOrd="0" parTransId="{ADC94C71-0C8C-4838-8169-021AE6E9D763}" sibTransId="{1722835D-7F6C-41BC-BB30-0735CCB0AE6D}"/>
    <dgm:cxn modelId="{7C47A3FF-7E2E-4CBA-AA59-55B57BEF2A91}" type="presOf" srcId="{2D80906D-BE69-4ED3-BF4D-A6A6BEF09F4E}" destId="{6D8C0E4E-B7BF-4D9C-8AE4-B08CD59938EC}" srcOrd="1" destOrd="0" presId="urn:microsoft.com/office/officeart/2005/8/layout/list1"/>
    <dgm:cxn modelId="{A3927835-A620-44F2-8396-A54249B637DD}" srcId="{C172FC44-EAF9-484E-9BA0-DA96DF6B5EF4}" destId="{2D80906D-BE69-4ED3-BF4D-A6A6BEF09F4E}" srcOrd="2" destOrd="0" parTransId="{00459B88-4D88-486B-9695-D7C4371BD409}" sibTransId="{F81C5F9D-ACC4-499F-8B7D-30C8AAC24454}"/>
    <dgm:cxn modelId="{DD8D0052-748B-4724-AF44-BC3CEEA12A86}" type="presOf" srcId="{0C58FB7B-4D1F-4E72-AD39-88C6E4746C92}" destId="{F73DB861-1246-4E6A-B812-7EDD17F0CE0B}" srcOrd="1" destOrd="0" presId="urn:microsoft.com/office/officeart/2005/8/layout/list1"/>
    <dgm:cxn modelId="{B2A00C74-0351-459F-9DBF-D70017BD48EE}" type="presOf" srcId="{20AD3D1A-682B-4B48-95A8-D5957C3BE692}" destId="{D5BD0397-F094-4F31-9497-DF0AF2EE0737}" srcOrd="0" destOrd="0" presId="urn:microsoft.com/office/officeart/2005/8/layout/list1"/>
    <dgm:cxn modelId="{A819506B-4DD5-4736-8896-F3044B206A5D}" type="presParOf" srcId="{375D3117-A57C-4B19-8F76-17745BC14AB5}" destId="{5AEA3C63-3747-46DC-8804-F62A8E7BC5A3}" srcOrd="0" destOrd="0" presId="urn:microsoft.com/office/officeart/2005/8/layout/list1"/>
    <dgm:cxn modelId="{F21A03F0-A21A-4A8E-98FD-72C5806D5220}" type="presParOf" srcId="{5AEA3C63-3747-46DC-8804-F62A8E7BC5A3}" destId="{B28AA20E-10A0-4A3A-8545-9906EA5A14BE}" srcOrd="0" destOrd="0" presId="urn:microsoft.com/office/officeart/2005/8/layout/list1"/>
    <dgm:cxn modelId="{7035B25A-9D0B-456B-9F48-3D27A55E0184}" type="presParOf" srcId="{5AEA3C63-3747-46DC-8804-F62A8E7BC5A3}" destId="{431A43D1-6C9B-483D-BF44-1AB9E5F427E5}" srcOrd="1" destOrd="0" presId="urn:microsoft.com/office/officeart/2005/8/layout/list1"/>
    <dgm:cxn modelId="{FD876096-237F-43CB-8025-FCE64510B87D}" type="presParOf" srcId="{375D3117-A57C-4B19-8F76-17745BC14AB5}" destId="{A834951B-A2AF-4AAA-890F-D5BC01C9A6F7}" srcOrd="1" destOrd="0" presId="urn:microsoft.com/office/officeart/2005/8/layout/list1"/>
    <dgm:cxn modelId="{14F93555-F4BB-47BA-A87A-4E485305BBC1}" type="presParOf" srcId="{375D3117-A57C-4B19-8F76-17745BC14AB5}" destId="{EF410D50-76C1-4BC3-8954-768ECADD103B}" srcOrd="2" destOrd="0" presId="urn:microsoft.com/office/officeart/2005/8/layout/list1"/>
    <dgm:cxn modelId="{20D957B5-A9BB-4978-827B-EAA8A84B20B7}" type="presParOf" srcId="{375D3117-A57C-4B19-8F76-17745BC14AB5}" destId="{5A1ABE74-DC20-4846-8F0A-F98C0519C203}" srcOrd="3" destOrd="0" presId="urn:microsoft.com/office/officeart/2005/8/layout/list1"/>
    <dgm:cxn modelId="{361A0169-D661-4E52-834E-B57DB05D34FC}" type="presParOf" srcId="{375D3117-A57C-4B19-8F76-17745BC14AB5}" destId="{1D765C2D-A25E-4CC8-B333-D822A4033798}" srcOrd="4" destOrd="0" presId="urn:microsoft.com/office/officeart/2005/8/layout/list1"/>
    <dgm:cxn modelId="{0876AE16-476A-4FFB-A9B3-6EC61C2DCEC0}" type="presParOf" srcId="{1D765C2D-A25E-4CC8-B333-D822A4033798}" destId="{3213B73D-BF9E-4471-AF59-95C6689F34DC}" srcOrd="0" destOrd="0" presId="urn:microsoft.com/office/officeart/2005/8/layout/list1"/>
    <dgm:cxn modelId="{07EE1447-68A8-4D97-8AE4-65F236F75E6A}" type="presParOf" srcId="{1D765C2D-A25E-4CC8-B333-D822A4033798}" destId="{F73DB861-1246-4E6A-B812-7EDD17F0CE0B}" srcOrd="1" destOrd="0" presId="urn:microsoft.com/office/officeart/2005/8/layout/list1"/>
    <dgm:cxn modelId="{23C0218C-B84E-414C-A54D-4D3FFFF9291F}" type="presParOf" srcId="{375D3117-A57C-4B19-8F76-17745BC14AB5}" destId="{63DF3BB1-FF7B-476A-90C2-8E583D413E68}" srcOrd="5" destOrd="0" presId="urn:microsoft.com/office/officeart/2005/8/layout/list1"/>
    <dgm:cxn modelId="{9C3563A5-EEBA-491A-BBED-776ED7B86BB6}" type="presParOf" srcId="{375D3117-A57C-4B19-8F76-17745BC14AB5}" destId="{D5BD0397-F094-4F31-9497-DF0AF2EE0737}" srcOrd="6" destOrd="0" presId="urn:microsoft.com/office/officeart/2005/8/layout/list1"/>
    <dgm:cxn modelId="{F46DD419-7E57-413F-96F9-9263EE3AB00F}" type="presParOf" srcId="{375D3117-A57C-4B19-8F76-17745BC14AB5}" destId="{33DADAA9-6CD5-4FEA-A536-868BAB559271}" srcOrd="7" destOrd="0" presId="urn:microsoft.com/office/officeart/2005/8/layout/list1"/>
    <dgm:cxn modelId="{D040B5D5-D628-448F-AE8A-B29682FE6A68}" type="presParOf" srcId="{375D3117-A57C-4B19-8F76-17745BC14AB5}" destId="{3B545FB1-5C7D-4577-B337-4FA9F183EC78}" srcOrd="8" destOrd="0" presId="urn:microsoft.com/office/officeart/2005/8/layout/list1"/>
    <dgm:cxn modelId="{4E62933D-A3E6-45F5-BB7E-2D6D5C2708B2}" type="presParOf" srcId="{3B545FB1-5C7D-4577-B337-4FA9F183EC78}" destId="{CCDAF48C-44B2-4550-A762-14B3805F26B3}" srcOrd="0" destOrd="0" presId="urn:microsoft.com/office/officeart/2005/8/layout/list1"/>
    <dgm:cxn modelId="{25659129-CADB-41E7-86C8-BDCCFFDDBC8D}" type="presParOf" srcId="{3B545FB1-5C7D-4577-B337-4FA9F183EC78}" destId="{6D8C0E4E-B7BF-4D9C-8AE4-B08CD59938EC}" srcOrd="1" destOrd="0" presId="urn:microsoft.com/office/officeart/2005/8/layout/list1"/>
    <dgm:cxn modelId="{DB688D30-183F-418F-8E70-CF35AA33337E}" type="presParOf" srcId="{375D3117-A57C-4B19-8F76-17745BC14AB5}" destId="{0A1ADC3C-53B8-4639-8E38-7B8B79B55C54}" srcOrd="9" destOrd="0" presId="urn:microsoft.com/office/officeart/2005/8/layout/list1"/>
    <dgm:cxn modelId="{1D45CF70-60A1-4FF9-A14E-549E89C09B8A}" type="presParOf" srcId="{375D3117-A57C-4B19-8F76-17745BC14AB5}" destId="{E925FAC1-FB5B-465D-8324-F0DDAEB9C03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10D50-76C1-4BC3-8954-768ECADD103B}">
      <dsp:nvSpPr>
        <dsp:cNvPr id="0" name=""/>
        <dsp:cNvSpPr/>
      </dsp:nvSpPr>
      <dsp:spPr>
        <a:xfrm>
          <a:off x="0" y="232625"/>
          <a:ext cx="6576392" cy="8505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0401" tIns="312420" rIns="510401" bIns="106680" numCol="1" spcCol="1270" anchor="t" anchorCtr="0">
          <a:noAutofit/>
        </a:bodyPr>
        <a:lstStyle/>
        <a:p>
          <a:pPr marL="114300" lvl="1" indent="-114300" algn="l" defTabSz="666750">
            <a:lnSpc>
              <a:spcPct val="90000"/>
            </a:lnSpc>
            <a:spcBef>
              <a:spcPct val="0"/>
            </a:spcBef>
            <a:spcAft>
              <a:spcPct val="15000"/>
            </a:spcAft>
            <a:buChar char="••"/>
          </a:pPr>
          <a:r>
            <a:rPr lang="vi-VN" sz="1500" kern="1200" noProof="0" dirty="0" smtClean="0">
              <a:solidFill>
                <a:schemeClr val="accent2"/>
              </a:solidFill>
            </a:rPr>
            <a:t>1. Tác giả</a:t>
          </a:r>
          <a:endParaRPr lang="vi-VN" sz="1500" kern="1200" noProof="0" dirty="0">
            <a:solidFill>
              <a:schemeClr val="accent2"/>
            </a:solidFill>
          </a:endParaRPr>
        </a:p>
        <a:p>
          <a:pPr marL="114300" lvl="1" indent="-114300" algn="l" defTabSz="666750">
            <a:lnSpc>
              <a:spcPct val="90000"/>
            </a:lnSpc>
            <a:spcBef>
              <a:spcPct val="0"/>
            </a:spcBef>
            <a:spcAft>
              <a:spcPct val="15000"/>
            </a:spcAft>
            <a:buChar char="••"/>
          </a:pPr>
          <a:r>
            <a:rPr lang="vi-VN" sz="1500" kern="1200" noProof="0" dirty="0" smtClean="0">
              <a:solidFill>
                <a:schemeClr val="accent2"/>
              </a:solidFill>
            </a:rPr>
            <a:t>2. Tác phẩm</a:t>
          </a:r>
          <a:endParaRPr lang="vi-VN" sz="1500" kern="1200" noProof="0" dirty="0">
            <a:solidFill>
              <a:schemeClr val="accent2"/>
            </a:solidFill>
          </a:endParaRPr>
        </a:p>
      </dsp:txBody>
      <dsp:txXfrm>
        <a:off x="0" y="232625"/>
        <a:ext cx="6576392" cy="850500"/>
      </dsp:txXfrm>
    </dsp:sp>
    <dsp:sp modelId="{431A43D1-6C9B-483D-BF44-1AB9E5F427E5}">
      <dsp:nvSpPr>
        <dsp:cNvPr id="0" name=""/>
        <dsp:cNvSpPr/>
      </dsp:nvSpPr>
      <dsp:spPr>
        <a:xfrm>
          <a:off x="328819" y="11225"/>
          <a:ext cx="4603474" cy="4428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000" tIns="0" rIns="174000" bIns="0" numCol="1" spcCol="1270" anchor="ctr" anchorCtr="0">
          <a:noAutofit/>
        </a:bodyPr>
        <a:lstStyle/>
        <a:p>
          <a:pPr lvl="0" algn="l" defTabSz="666750">
            <a:lnSpc>
              <a:spcPct val="90000"/>
            </a:lnSpc>
            <a:spcBef>
              <a:spcPct val="0"/>
            </a:spcBef>
            <a:spcAft>
              <a:spcPct val="35000"/>
            </a:spcAft>
          </a:pPr>
          <a:r>
            <a:rPr lang="vi-VN" sz="1500" kern="1200" noProof="0" dirty="0" smtClean="0">
              <a:solidFill>
                <a:schemeClr val="accent2"/>
              </a:solidFill>
            </a:rPr>
            <a:t>I. Tác giả, tác phẩm</a:t>
          </a:r>
          <a:endParaRPr lang="vi-VN" sz="1500" kern="1200" noProof="0" dirty="0">
            <a:solidFill>
              <a:schemeClr val="accent2"/>
            </a:solidFill>
          </a:endParaRPr>
        </a:p>
      </dsp:txBody>
      <dsp:txXfrm>
        <a:off x="350435" y="32841"/>
        <a:ext cx="4560242" cy="399568"/>
      </dsp:txXfrm>
    </dsp:sp>
    <dsp:sp modelId="{D5BD0397-F094-4F31-9497-DF0AF2EE0737}">
      <dsp:nvSpPr>
        <dsp:cNvPr id="0" name=""/>
        <dsp:cNvSpPr/>
      </dsp:nvSpPr>
      <dsp:spPr>
        <a:xfrm>
          <a:off x="0" y="1385525"/>
          <a:ext cx="6576392" cy="8505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0401" tIns="312420" rIns="510401" bIns="106680" numCol="1" spcCol="1270" anchor="t" anchorCtr="0">
          <a:noAutofit/>
        </a:bodyPr>
        <a:lstStyle/>
        <a:p>
          <a:pPr marL="114300" lvl="1" indent="-114300" algn="l" defTabSz="666750">
            <a:lnSpc>
              <a:spcPct val="90000"/>
            </a:lnSpc>
            <a:spcBef>
              <a:spcPct val="0"/>
            </a:spcBef>
            <a:spcAft>
              <a:spcPct val="15000"/>
            </a:spcAft>
            <a:buChar char="••"/>
          </a:pPr>
          <a:r>
            <a:rPr lang="vi-VN" sz="1500" kern="1200" noProof="0" dirty="0" smtClean="0">
              <a:solidFill>
                <a:schemeClr val="accent2"/>
              </a:solidFill>
            </a:rPr>
            <a:t>1. Tìm hiểu chung</a:t>
          </a:r>
          <a:endParaRPr lang="vi-VN" sz="1500" kern="1200" noProof="0" dirty="0">
            <a:solidFill>
              <a:schemeClr val="accent2"/>
            </a:solidFill>
          </a:endParaRPr>
        </a:p>
        <a:p>
          <a:pPr marL="114300" lvl="1" indent="-114300" algn="l" defTabSz="666750">
            <a:lnSpc>
              <a:spcPct val="90000"/>
            </a:lnSpc>
            <a:spcBef>
              <a:spcPct val="0"/>
            </a:spcBef>
            <a:spcAft>
              <a:spcPct val="15000"/>
            </a:spcAft>
            <a:buChar char="••"/>
          </a:pPr>
          <a:r>
            <a:rPr lang="vi-VN" sz="1500" kern="1200" noProof="0" dirty="0" smtClean="0">
              <a:solidFill>
                <a:schemeClr val="accent2"/>
              </a:solidFill>
            </a:rPr>
            <a:t>2. Tìm hiểu chi tiết</a:t>
          </a:r>
          <a:endParaRPr lang="vi-VN" sz="1500" kern="1200" noProof="0" dirty="0">
            <a:solidFill>
              <a:schemeClr val="accent2"/>
            </a:solidFill>
          </a:endParaRPr>
        </a:p>
      </dsp:txBody>
      <dsp:txXfrm>
        <a:off x="0" y="1385525"/>
        <a:ext cx="6576392" cy="850500"/>
      </dsp:txXfrm>
    </dsp:sp>
    <dsp:sp modelId="{F73DB861-1246-4E6A-B812-7EDD17F0CE0B}">
      <dsp:nvSpPr>
        <dsp:cNvPr id="0" name=""/>
        <dsp:cNvSpPr/>
      </dsp:nvSpPr>
      <dsp:spPr>
        <a:xfrm>
          <a:off x="328819" y="1164126"/>
          <a:ext cx="4603474" cy="4428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000" tIns="0" rIns="174000" bIns="0" numCol="1" spcCol="1270" anchor="ctr" anchorCtr="0">
          <a:noAutofit/>
        </a:bodyPr>
        <a:lstStyle/>
        <a:p>
          <a:pPr lvl="0" algn="l" defTabSz="666750">
            <a:lnSpc>
              <a:spcPct val="90000"/>
            </a:lnSpc>
            <a:spcBef>
              <a:spcPct val="0"/>
            </a:spcBef>
            <a:spcAft>
              <a:spcPct val="35000"/>
            </a:spcAft>
          </a:pPr>
          <a:r>
            <a:rPr lang="vi-VN" sz="1500" kern="1200" noProof="0" dirty="0" smtClean="0">
              <a:solidFill>
                <a:schemeClr val="accent2"/>
              </a:solidFill>
            </a:rPr>
            <a:t>II. Đọc – hiểu văn bản</a:t>
          </a:r>
          <a:endParaRPr lang="vi-VN" sz="1500" kern="1200" noProof="0" dirty="0">
            <a:solidFill>
              <a:schemeClr val="accent2"/>
            </a:solidFill>
          </a:endParaRPr>
        </a:p>
      </dsp:txBody>
      <dsp:txXfrm>
        <a:off x="350435" y="1185742"/>
        <a:ext cx="4560242" cy="399568"/>
      </dsp:txXfrm>
    </dsp:sp>
    <dsp:sp modelId="{E925FAC1-FB5B-465D-8324-F0DDAEB9C03F}">
      <dsp:nvSpPr>
        <dsp:cNvPr id="0" name=""/>
        <dsp:cNvSpPr/>
      </dsp:nvSpPr>
      <dsp:spPr>
        <a:xfrm>
          <a:off x="0" y="2538426"/>
          <a:ext cx="6576392" cy="8505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0401" tIns="312420" rIns="510401" bIns="106680" numCol="1" spcCol="1270" anchor="t" anchorCtr="0">
          <a:noAutofit/>
        </a:bodyPr>
        <a:lstStyle/>
        <a:p>
          <a:pPr marL="114300" lvl="1" indent="-114300" algn="l" defTabSz="666750">
            <a:lnSpc>
              <a:spcPct val="90000"/>
            </a:lnSpc>
            <a:spcBef>
              <a:spcPct val="0"/>
            </a:spcBef>
            <a:spcAft>
              <a:spcPct val="15000"/>
            </a:spcAft>
            <a:buChar char="••"/>
          </a:pPr>
          <a:r>
            <a:rPr lang="vi-VN" sz="1500" kern="1200" noProof="0" dirty="0" smtClean="0">
              <a:solidFill>
                <a:schemeClr val="accent2"/>
              </a:solidFill>
            </a:rPr>
            <a:t>1. Nghệ thuật</a:t>
          </a:r>
          <a:endParaRPr lang="vi-VN" sz="1500" kern="1200" noProof="0" dirty="0">
            <a:solidFill>
              <a:schemeClr val="accent2"/>
            </a:solidFill>
          </a:endParaRPr>
        </a:p>
        <a:p>
          <a:pPr marL="114300" lvl="1" indent="-114300" algn="l" defTabSz="666750">
            <a:lnSpc>
              <a:spcPct val="90000"/>
            </a:lnSpc>
            <a:spcBef>
              <a:spcPct val="0"/>
            </a:spcBef>
            <a:spcAft>
              <a:spcPct val="15000"/>
            </a:spcAft>
            <a:buChar char="••"/>
          </a:pPr>
          <a:r>
            <a:rPr lang="vi-VN" sz="1500" kern="1200" noProof="0" dirty="0" smtClean="0">
              <a:solidFill>
                <a:schemeClr val="accent2"/>
              </a:solidFill>
            </a:rPr>
            <a:t>2. Nội dung</a:t>
          </a:r>
          <a:endParaRPr lang="vi-VN" sz="1500" kern="1200" noProof="0" dirty="0">
            <a:solidFill>
              <a:schemeClr val="accent2"/>
            </a:solidFill>
          </a:endParaRPr>
        </a:p>
      </dsp:txBody>
      <dsp:txXfrm>
        <a:off x="0" y="2538426"/>
        <a:ext cx="6576392" cy="850500"/>
      </dsp:txXfrm>
    </dsp:sp>
    <dsp:sp modelId="{6D8C0E4E-B7BF-4D9C-8AE4-B08CD59938EC}">
      <dsp:nvSpPr>
        <dsp:cNvPr id="0" name=""/>
        <dsp:cNvSpPr/>
      </dsp:nvSpPr>
      <dsp:spPr>
        <a:xfrm>
          <a:off x="328819" y="2317026"/>
          <a:ext cx="4603474" cy="4428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000" tIns="0" rIns="174000" bIns="0" numCol="1" spcCol="1270" anchor="ctr" anchorCtr="0">
          <a:noAutofit/>
        </a:bodyPr>
        <a:lstStyle/>
        <a:p>
          <a:pPr lvl="0" algn="l" defTabSz="666750">
            <a:lnSpc>
              <a:spcPct val="90000"/>
            </a:lnSpc>
            <a:spcBef>
              <a:spcPct val="0"/>
            </a:spcBef>
            <a:spcAft>
              <a:spcPct val="35000"/>
            </a:spcAft>
          </a:pPr>
          <a:r>
            <a:rPr lang="vi-VN" sz="1500" kern="1200" noProof="0" dirty="0" smtClean="0">
              <a:solidFill>
                <a:schemeClr val="accent2"/>
              </a:solidFill>
            </a:rPr>
            <a:t>III. Tổng kết</a:t>
          </a:r>
          <a:endParaRPr lang="vi-VN" sz="1500" kern="1200" noProof="0" dirty="0">
            <a:solidFill>
              <a:schemeClr val="accent2"/>
            </a:solidFill>
          </a:endParaRPr>
        </a:p>
      </dsp:txBody>
      <dsp:txXfrm>
        <a:off x="350435" y="2338642"/>
        <a:ext cx="4560242"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590706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4"/>
        <p:cNvGrpSpPr/>
        <p:nvPr/>
      </p:nvGrpSpPr>
      <p:grpSpPr>
        <a:xfrm>
          <a:off x="0" y="0"/>
          <a:ext cx="0" cy="0"/>
          <a:chOff x="0" y="0"/>
          <a:chExt cx="0" cy="0"/>
        </a:xfrm>
      </p:grpSpPr>
      <p:sp>
        <p:nvSpPr>
          <p:cNvPr id="7895" name="Google Shape;78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6" name="Google Shape;78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4"/>
        <p:cNvGrpSpPr/>
        <p:nvPr/>
      </p:nvGrpSpPr>
      <p:grpSpPr>
        <a:xfrm>
          <a:off x="0" y="0"/>
          <a:ext cx="0" cy="0"/>
          <a:chOff x="0" y="0"/>
          <a:chExt cx="0" cy="0"/>
        </a:xfrm>
      </p:grpSpPr>
      <p:sp>
        <p:nvSpPr>
          <p:cNvPr id="7895" name="Google Shape;78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6" name="Google Shape;78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1"/>
        <p:cNvGrpSpPr/>
        <p:nvPr/>
      </p:nvGrpSpPr>
      <p:grpSpPr>
        <a:xfrm>
          <a:off x="0" y="0"/>
          <a:ext cx="0" cy="0"/>
          <a:chOff x="0" y="0"/>
          <a:chExt cx="0" cy="0"/>
        </a:xfrm>
      </p:grpSpPr>
      <p:sp>
        <p:nvSpPr>
          <p:cNvPr id="7952" name="Google Shape;7952;g99bc3d0d5b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3" name="Google Shape;7953;g99bc3d0d5b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5"/>
        <p:cNvGrpSpPr/>
        <p:nvPr/>
      </p:nvGrpSpPr>
      <p:grpSpPr>
        <a:xfrm>
          <a:off x="0" y="0"/>
          <a:ext cx="0" cy="0"/>
          <a:chOff x="0" y="0"/>
          <a:chExt cx="0" cy="0"/>
        </a:xfrm>
      </p:grpSpPr>
      <p:sp>
        <p:nvSpPr>
          <p:cNvPr id="8146" name="Google Shape;8146;g99bc3d0d5b_0_5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7" name="Google Shape;8147;g99bc3d0d5b_0_5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1"/>
        <p:cNvGrpSpPr/>
        <p:nvPr/>
      </p:nvGrpSpPr>
      <p:grpSpPr>
        <a:xfrm>
          <a:off x="0" y="0"/>
          <a:ext cx="0" cy="0"/>
          <a:chOff x="0" y="0"/>
          <a:chExt cx="0" cy="0"/>
        </a:xfrm>
      </p:grpSpPr>
      <p:sp>
        <p:nvSpPr>
          <p:cNvPr id="8192" name="Google Shape;8192;g9fe1004d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3" name="Google Shape;8193;g9fe1004d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14300" y="1275288"/>
            <a:ext cx="5915400" cy="1984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023950" y="3332023"/>
            <a:ext cx="5096100" cy="477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8927991" y="816641"/>
            <a:ext cx="161913" cy="145916"/>
            <a:chOff x="7737341" y="1046941"/>
            <a:chExt cx="161913" cy="145916"/>
          </a:xfrm>
        </p:grpSpPr>
        <p:sp>
          <p:nvSpPr>
            <p:cNvPr id="12" name="Google Shape;12;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121236" y="680018"/>
            <a:ext cx="134340" cy="121912"/>
            <a:chOff x="737385" y="1492952"/>
            <a:chExt cx="161913" cy="146935"/>
          </a:xfrm>
        </p:grpSpPr>
        <p:sp>
          <p:nvSpPr>
            <p:cNvPr id="16" name="Google Shape;16;p2"/>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171525" y="4556624"/>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71525" y="-47200"/>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1416117" y="-251591"/>
            <a:ext cx="359392" cy="931707"/>
            <a:chOff x="1823086" y="-208516"/>
            <a:chExt cx="433159" cy="1122944"/>
          </a:xfrm>
        </p:grpSpPr>
        <p:sp>
          <p:nvSpPr>
            <p:cNvPr id="22" name="Google Shape;22;p2"/>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267638" y="216535"/>
            <a:ext cx="1166826" cy="746025"/>
            <a:chOff x="-206267" y="355694"/>
            <a:chExt cx="1406323" cy="899150"/>
          </a:xfrm>
        </p:grpSpPr>
        <p:sp>
          <p:nvSpPr>
            <p:cNvPr id="31" name="Google Shape;31;p2"/>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139161" y="-170594"/>
            <a:ext cx="747610" cy="722927"/>
            <a:chOff x="-168381" y="-168706"/>
            <a:chExt cx="901061" cy="871312"/>
          </a:xfrm>
        </p:grpSpPr>
        <p:sp>
          <p:nvSpPr>
            <p:cNvPr id="40" name="Google Shape;40;p2"/>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653946" y="-280695"/>
            <a:ext cx="363800" cy="984632"/>
            <a:chOff x="904476" y="-243594"/>
            <a:chExt cx="438472" cy="1186732"/>
          </a:xfrm>
        </p:grpSpPr>
        <p:sp>
          <p:nvSpPr>
            <p:cNvPr id="60" name="Google Shape;60;p2"/>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1111408" y="-436182"/>
            <a:ext cx="548163" cy="942251"/>
            <a:chOff x="1455834" y="-430995"/>
            <a:chExt cx="660677" cy="1135653"/>
          </a:xfrm>
        </p:grpSpPr>
        <p:sp>
          <p:nvSpPr>
            <p:cNvPr id="88" name="Google Shape;88;p2"/>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2"/>
          <p:cNvGrpSpPr/>
          <p:nvPr/>
        </p:nvGrpSpPr>
        <p:grpSpPr>
          <a:xfrm>
            <a:off x="1477854" y="-461408"/>
            <a:ext cx="676573" cy="945704"/>
            <a:chOff x="1897495" y="-461400"/>
            <a:chExt cx="815443" cy="1139815"/>
          </a:xfrm>
        </p:grpSpPr>
        <p:sp>
          <p:nvSpPr>
            <p:cNvPr id="109" name="Google Shape;109;p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2"/>
          <p:cNvGrpSpPr/>
          <p:nvPr/>
        </p:nvGrpSpPr>
        <p:grpSpPr>
          <a:xfrm rot="10800000" flipH="1">
            <a:off x="439672" y="1377176"/>
            <a:ext cx="362172" cy="472552"/>
            <a:chOff x="1304140" y="978228"/>
            <a:chExt cx="436509" cy="569545"/>
          </a:xfrm>
        </p:grpSpPr>
        <p:sp>
          <p:nvSpPr>
            <p:cNvPr id="132" name="Google Shape;132;p2"/>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319280" y="3604392"/>
            <a:ext cx="1190020" cy="757074"/>
            <a:chOff x="7742212" y="3926048"/>
            <a:chExt cx="1414838" cy="900099"/>
          </a:xfrm>
        </p:grpSpPr>
        <p:sp>
          <p:nvSpPr>
            <p:cNvPr id="155" name="Google Shape;155;p2"/>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2"/>
          <p:cNvGrpSpPr/>
          <p:nvPr/>
        </p:nvGrpSpPr>
        <p:grpSpPr>
          <a:xfrm>
            <a:off x="8595113" y="3913437"/>
            <a:ext cx="1042259" cy="1047013"/>
            <a:chOff x="8276926" y="3750868"/>
            <a:chExt cx="1239162" cy="1244814"/>
          </a:xfrm>
        </p:grpSpPr>
        <p:sp>
          <p:nvSpPr>
            <p:cNvPr id="164" name="Google Shape;164;p2"/>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2"/>
          <p:cNvGrpSpPr/>
          <p:nvPr/>
        </p:nvGrpSpPr>
        <p:grpSpPr>
          <a:xfrm>
            <a:off x="8533748" y="4427406"/>
            <a:ext cx="368416" cy="997931"/>
            <a:chOff x="7607455" y="4238363"/>
            <a:chExt cx="438017" cy="1186459"/>
          </a:xfrm>
        </p:grpSpPr>
        <p:sp>
          <p:nvSpPr>
            <p:cNvPr id="192" name="Google Shape;192;p2"/>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2"/>
          <p:cNvGrpSpPr/>
          <p:nvPr/>
        </p:nvGrpSpPr>
        <p:grpSpPr>
          <a:xfrm rot="-5400000" flipH="1">
            <a:off x="7396851" y="4455227"/>
            <a:ext cx="364299" cy="944465"/>
            <a:chOff x="7916001" y="4222802"/>
            <a:chExt cx="364299" cy="944465"/>
          </a:xfrm>
        </p:grpSpPr>
        <p:sp>
          <p:nvSpPr>
            <p:cNvPr id="217" name="Google Shape;217;p2"/>
            <p:cNvSpPr/>
            <p:nvPr/>
          </p:nvSpPr>
          <p:spPr>
            <a:xfrm>
              <a:off x="7954650" y="4270825"/>
              <a:ext cx="325649" cy="896443"/>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8159489" y="4463672"/>
              <a:ext cx="54905" cy="89148"/>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8053845" y="4468005"/>
              <a:ext cx="86578" cy="46917"/>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8092495" y="4353366"/>
              <a:ext cx="52133"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8010231" y="4260999"/>
              <a:ext cx="36914" cy="74130"/>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937845" y="4303554"/>
              <a:ext cx="68965"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916001" y="4222802"/>
              <a:ext cx="62237"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2"/>
          <p:cNvSpPr/>
          <p:nvPr/>
        </p:nvSpPr>
        <p:spPr>
          <a:xfrm>
            <a:off x="8040390" y="4399826"/>
            <a:ext cx="548040" cy="880090"/>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8033285" y="4463142"/>
            <a:ext cx="486030" cy="891554"/>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8361733" y="4537746"/>
            <a:ext cx="170031" cy="140575"/>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8296729" y="4616986"/>
            <a:ext cx="236123" cy="182680"/>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8214365" y="4704389"/>
            <a:ext cx="326204" cy="223500"/>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8148302" y="4871637"/>
            <a:ext cx="376296" cy="20966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131598" y="5055187"/>
            <a:ext cx="235216" cy="149420"/>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8172339" y="4788971"/>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8142936" y="4816686"/>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8131170" y="4767101"/>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8452210" y="4915024"/>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8419430" y="4940245"/>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8326132" y="5156246"/>
            <a:ext cx="26079" cy="21040"/>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8290833" y="5183986"/>
            <a:ext cx="26079" cy="20183"/>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8284962" y="4748633"/>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8265638" y="4699023"/>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8504314" y="466037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8463144" y="4690633"/>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8413560" y="4512450"/>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8441275" y="4468761"/>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7531922" y="4421091"/>
            <a:ext cx="686121" cy="861015"/>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7594759" y="4498038"/>
            <a:ext cx="483359" cy="881979"/>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7896449" y="5115051"/>
            <a:ext cx="139769" cy="133369"/>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7788033" y="4912504"/>
            <a:ext cx="192734" cy="191827"/>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708164" y="4730139"/>
            <a:ext cx="216293" cy="274020"/>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722248" y="4724244"/>
            <a:ext cx="111422" cy="144531"/>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612673" y="4568762"/>
            <a:ext cx="142843" cy="171089"/>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7590476" y="4515826"/>
            <a:ext cx="101998" cy="118528"/>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8034495" y="4736010"/>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8005092" y="4700711"/>
            <a:ext cx="28599"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993325" y="4750296"/>
            <a:ext cx="28599"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7594104" y="4958738"/>
            <a:ext cx="28599"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7602519" y="4911673"/>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649584" y="4946972"/>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7720182" y="4477151"/>
            <a:ext cx="28599"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7688234" y="4462865"/>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7564701" y="4641879"/>
            <a:ext cx="28599"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564701" y="4671308"/>
            <a:ext cx="28599"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8005092" y="5011674"/>
            <a:ext cx="28599"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7834468" y="5143623"/>
            <a:ext cx="28624" cy="22728"/>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737819" y="4885621"/>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958027" y="4864608"/>
            <a:ext cx="28599" cy="22703"/>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
          <p:cNvGrpSpPr/>
          <p:nvPr/>
        </p:nvGrpSpPr>
        <p:grpSpPr>
          <a:xfrm>
            <a:off x="7221362" y="247799"/>
            <a:ext cx="436502" cy="569243"/>
            <a:chOff x="3289399" y="3455662"/>
            <a:chExt cx="436502" cy="569243"/>
          </a:xfrm>
        </p:grpSpPr>
        <p:sp>
          <p:nvSpPr>
            <p:cNvPr id="268" name="Google Shape;268;p2"/>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2"/>
          <p:cNvGrpSpPr/>
          <p:nvPr/>
        </p:nvGrpSpPr>
        <p:grpSpPr>
          <a:xfrm>
            <a:off x="-181020" y="4253777"/>
            <a:ext cx="1117161" cy="1087511"/>
            <a:chOff x="-181020" y="4253777"/>
            <a:chExt cx="1117161" cy="1087511"/>
          </a:xfrm>
        </p:grpSpPr>
        <p:sp>
          <p:nvSpPr>
            <p:cNvPr id="291" name="Google Shape;291;p2"/>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2"/>
          <p:cNvGrpSpPr/>
          <p:nvPr/>
        </p:nvGrpSpPr>
        <p:grpSpPr>
          <a:xfrm>
            <a:off x="-207387" y="3879385"/>
            <a:ext cx="884073" cy="1185979"/>
            <a:chOff x="-168050" y="4195214"/>
            <a:chExt cx="719519" cy="965231"/>
          </a:xfrm>
        </p:grpSpPr>
        <p:sp>
          <p:nvSpPr>
            <p:cNvPr id="306" name="Google Shape;306;p2"/>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2"/>
          <p:cNvGrpSpPr/>
          <p:nvPr/>
        </p:nvGrpSpPr>
        <p:grpSpPr>
          <a:xfrm>
            <a:off x="7973149" y="-201092"/>
            <a:ext cx="1116750" cy="1145263"/>
            <a:chOff x="7973149" y="-201092"/>
            <a:chExt cx="1116750" cy="1145263"/>
          </a:xfrm>
        </p:grpSpPr>
        <p:sp>
          <p:nvSpPr>
            <p:cNvPr id="354" name="Google Shape;354;p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2"/>
          <p:cNvGrpSpPr/>
          <p:nvPr/>
        </p:nvGrpSpPr>
        <p:grpSpPr>
          <a:xfrm rot="-5400000" flipH="1">
            <a:off x="5611844" y="-217762"/>
            <a:ext cx="1007000" cy="841746"/>
            <a:chOff x="3579657" y="4246288"/>
            <a:chExt cx="1007000" cy="841746"/>
          </a:xfrm>
        </p:grpSpPr>
        <p:sp>
          <p:nvSpPr>
            <p:cNvPr id="416" name="Google Shape;416;p2"/>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2"/>
          <p:cNvGrpSpPr/>
          <p:nvPr/>
        </p:nvGrpSpPr>
        <p:grpSpPr>
          <a:xfrm rot="-5400000">
            <a:off x="6963891" y="93879"/>
            <a:ext cx="161913" cy="145916"/>
            <a:chOff x="7737341" y="1046941"/>
            <a:chExt cx="161913" cy="145916"/>
          </a:xfrm>
        </p:grpSpPr>
        <p:sp>
          <p:nvSpPr>
            <p:cNvPr id="448" name="Google Shape;448;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1"/>
        <p:cNvGrpSpPr/>
        <p:nvPr/>
      </p:nvGrpSpPr>
      <p:grpSpPr>
        <a:xfrm>
          <a:off x="0" y="0"/>
          <a:ext cx="0" cy="0"/>
          <a:chOff x="0" y="0"/>
          <a:chExt cx="0" cy="0"/>
        </a:xfrm>
      </p:grpSpPr>
      <p:sp>
        <p:nvSpPr>
          <p:cNvPr id="452" name="Google Shape;452;p3"/>
          <p:cNvSpPr txBox="1">
            <a:spLocks noGrp="1"/>
          </p:cNvSpPr>
          <p:nvPr>
            <p:ph type="subTitle" idx="1"/>
          </p:nvPr>
        </p:nvSpPr>
        <p:spPr>
          <a:xfrm>
            <a:off x="4926486" y="2565993"/>
            <a:ext cx="3013800" cy="654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None/>
              <a:defRPr sz="3000"/>
            </a:lvl1pPr>
            <a:lvl2pPr lvl="1" algn="ctr" rtl="0">
              <a:lnSpc>
                <a:spcPct val="90000"/>
              </a:lnSpc>
              <a:spcBef>
                <a:spcPts val="0"/>
              </a:spcBef>
              <a:spcAft>
                <a:spcPts val="0"/>
              </a:spcAft>
              <a:buNone/>
              <a:defRPr sz="3000"/>
            </a:lvl2pPr>
            <a:lvl3pPr lvl="2" algn="ctr" rtl="0">
              <a:lnSpc>
                <a:spcPct val="90000"/>
              </a:lnSpc>
              <a:spcBef>
                <a:spcPts val="0"/>
              </a:spcBef>
              <a:spcAft>
                <a:spcPts val="0"/>
              </a:spcAft>
              <a:buNone/>
              <a:defRPr sz="3000"/>
            </a:lvl3pPr>
            <a:lvl4pPr lvl="3" algn="ctr" rtl="0">
              <a:lnSpc>
                <a:spcPct val="90000"/>
              </a:lnSpc>
              <a:spcBef>
                <a:spcPts val="0"/>
              </a:spcBef>
              <a:spcAft>
                <a:spcPts val="0"/>
              </a:spcAft>
              <a:buNone/>
              <a:defRPr sz="3000"/>
            </a:lvl4pPr>
            <a:lvl5pPr lvl="4" algn="ctr" rtl="0">
              <a:lnSpc>
                <a:spcPct val="90000"/>
              </a:lnSpc>
              <a:spcBef>
                <a:spcPts val="0"/>
              </a:spcBef>
              <a:spcAft>
                <a:spcPts val="0"/>
              </a:spcAft>
              <a:buNone/>
              <a:defRPr sz="3000"/>
            </a:lvl5pPr>
            <a:lvl6pPr lvl="5" algn="ctr" rtl="0">
              <a:lnSpc>
                <a:spcPct val="90000"/>
              </a:lnSpc>
              <a:spcBef>
                <a:spcPts val="0"/>
              </a:spcBef>
              <a:spcAft>
                <a:spcPts val="0"/>
              </a:spcAft>
              <a:buNone/>
              <a:defRPr sz="3000"/>
            </a:lvl6pPr>
            <a:lvl7pPr lvl="6" algn="ctr" rtl="0">
              <a:lnSpc>
                <a:spcPct val="90000"/>
              </a:lnSpc>
              <a:spcBef>
                <a:spcPts val="0"/>
              </a:spcBef>
              <a:spcAft>
                <a:spcPts val="0"/>
              </a:spcAft>
              <a:buNone/>
              <a:defRPr sz="3000"/>
            </a:lvl7pPr>
            <a:lvl8pPr lvl="7" algn="ctr" rtl="0">
              <a:lnSpc>
                <a:spcPct val="90000"/>
              </a:lnSpc>
              <a:spcBef>
                <a:spcPts val="0"/>
              </a:spcBef>
              <a:spcAft>
                <a:spcPts val="0"/>
              </a:spcAft>
              <a:buNone/>
              <a:defRPr sz="3000"/>
            </a:lvl8pPr>
            <a:lvl9pPr lvl="8" algn="ctr" rtl="0">
              <a:lnSpc>
                <a:spcPct val="90000"/>
              </a:lnSpc>
              <a:spcBef>
                <a:spcPts val="0"/>
              </a:spcBef>
              <a:spcAft>
                <a:spcPts val="0"/>
              </a:spcAft>
              <a:buNone/>
              <a:defRPr sz="3000"/>
            </a:lvl9pPr>
          </a:lstStyle>
          <a:p>
            <a:endParaRPr/>
          </a:p>
        </p:txBody>
      </p:sp>
      <p:sp>
        <p:nvSpPr>
          <p:cNvPr id="453" name="Google Shape;453;p3"/>
          <p:cNvSpPr txBox="1">
            <a:spLocks noGrp="1"/>
          </p:cNvSpPr>
          <p:nvPr>
            <p:ph type="subTitle" idx="2"/>
          </p:nvPr>
        </p:nvSpPr>
        <p:spPr>
          <a:xfrm>
            <a:off x="4677036" y="3350093"/>
            <a:ext cx="3512700" cy="591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atin typeface="Montserrat"/>
                <a:ea typeface="Montserrat"/>
                <a:cs typeface="Montserrat"/>
                <a:sym typeface="Montserrat"/>
              </a:defRPr>
            </a:lvl1pPr>
            <a:lvl2pPr lvl="1" algn="ctr" rtl="0">
              <a:spcBef>
                <a:spcPts val="0"/>
              </a:spcBef>
              <a:spcAft>
                <a:spcPts val="0"/>
              </a:spcAft>
              <a:buNone/>
              <a:defRPr>
                <a:solidFill>
                  <a:schemeClr val="dk2"/>
                </a:solidFill>
                <a:latin typeface="Montserrat"/>
                <a:ea typeface="Montserrat"/>
                <a:cs typeface="Montserrat"/>
                <a:sym typeface="Montserrat"/>
              </a:defRPr>
            </a:lvl2pPr>
            <a:lvl3pPr lvl="2" algn="ctr" rtl="0">
              <a:spcBef>
                <a:spcPts val="0"/>
              </a:spcBef>
              <a:spcAft>
                <a:spcPts val="0"/>
              </a:spcAft>
              <a:buNone/>
              <a:defRPr>
                <a:solidFill>
                  <a:schemeClr val="dk2"/>
                </a:solidFill>
                <a:latin typeface="Montserrat"/>
                <a:ea typeface="Montserrat"/>
                <a:cs typeface="Montserrat"/>
                <a:sym typeface="Montserrat"/>
              </a:defRPr>
            </a:lvl3pPr>
            <a:lvl4pPr lvl="3" algn="ctr" rtl="0">
              <a:spcBef>
                <a:spcPts val="0"/>
              </a:spcBef>
              <a:spcAft>
                <a:spcPts val="0"/>
              </a:spcAft>
              <a:buNone/>
              <a:defRPr>
                <a:solidFill>
                  <a:schemeClr val="dk2"/>
                </a:solidFill>
                <a:latin typeface="Montserrat"/>
                <a:ea typeface="Montserrat"/>
                <a:cs typeface="Montserrat"/>
                <a:sym typeface="Montserrat"/>
              </a:defRPr>
            </a:lvl4pPr>
            <a:lvl5pPr lvl="4" algn="ctr" rtl="0">
              <a:spcBef>
                <a:spcPts val="0"/>
              </a:spcBef>
              <a:spcAft>
                <a:spcPts val="0"/>
              </a:spcAft>
              <a:buNone/>
              <a:defRPr>
                <a:solidFill>
                  <a:schemeClr val="dk2"/>
                </a:solidFill>
                <a:latin typeface="Montserrat"/>
                <a:ea typeface="Montserrat"/>
                <a:cs typeface="Montserrat"/>
                <a:sym typeface="Montserrat"/>
              </a:defRPr>
            </a:lvl5pPr>
            <a:lvl6pPr lvl="5" algn="ctr" rtl="0">
              <a:spcBef>
                <a:spcPts val="0"/>
              </a:spcBef>
              <a:spcAft>
                <a:spcPts val="0"/>
              </a:spcAft>
              <a:buNone/>
              <a:defRPr>
                <a:solidFill>
                  <a:schemeClr val="dk2"/>
                </a:solidFill>
                <a:latin typeface="Montserrat"/>
                <a:ea typeface="Montserrat"/>
                <a:cs typeface="Montserrat"/>
                <a:sym typeface="Montserrat"/>
              </a:defRPr>
            </a:lvl6pPr>
            <a:lvl7pPr lvl="6" algn="ctr" rtl="0">
              <a:spcBef>
                <a:spcPts val="0"/>
              </a:spcBef>
              <a:spcAft>
                <a:spcPts val="0"/>
              </a:spcAft>
              <a:buNone/>
              <a:defRPr>
                <a:solidFill>
                  <a:schemeClr val="dk2"/>
                </a:solidFill>
                <a:latin typeface="Montserrat"/>
                <a:ea typeface="Montserrat"/>
                <a:cs typeface="Montserrat"/>
                <a:sym typeface="Montserrat"/>
              </a:defRPr>
            </a:lvl7pPr>
            <a:lvl8pPr lvl="7" algn="ctr" rtl="0">
              <a:spcBef>
                <a:spcPts val="0"/>
              </a:spcBef>
              <a:spcAft>
                <a:spcPts val="0"/>
              </a:spcAft>
              <a:buNone/>
              <a:defRPr>
                <a:solidFill>
                  <a:schemeClr val="dk2"/>
                </a:solidFill>
                <a:latin typeface="Montserrat"/>
                <a:ea typeface="Montserrat"/>
                <a:cs typeface="Montserrat"/>
                <a:sym typeface="Montserrat"/>
              </a:defRPr>
            </a:lvl8pPr>
            <a:lvl9pPr lvl="8" algn="ctr" rtl="0">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454" name="Google Shape;454;p3"/>
          <p:cNvSpPr txBox="1">
            <a:spLocks noGrp="1"/>
          </p:cNvSpPr>
          <p:nvPr>
            <p:ph type="title" hasCustomPrompt="1"/>
          </p:nvPr>
        </p:nvSpPr>
        <p:spPr>
          <a:xfrm>
            <a:off x="5195586" y="1139607"/>
            <a:ext cx="2475600" cy="115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12400"/>
            </a:lvl1pPr>
            <a:lvl2pPr lvl="1" algn="ctr" rtl="0">
              <a:spcBef>
                <a:spcPts val="0"/>
              </a:spcBef>
              <a:spcAft>
                <a:spcPts val="0"/>
              </a:spcAft>
              <a:buClr>
                <a:schemeClr val="accent4"/>
              </a:buClr>
              <a:buSzPts val="12400"/>
              <a:buNone/>
              <a:defRPr sz="12400">
                <a:solidFill>
                  <a:schemeClr val="accent4"/>
                </a:solidFill>
              </a:defRPr>
            </a:lvl2pPr>
            <a:lvl3pPr lvl="2" algn="ctr" rtl="0">
              <a:spcBef>
                <a:spcPts val="0"/>
              </a:spcBef>
              <a:spcAft>
                <a:spcPts val="0"/>
              </a:spcAft>
              <a:buClr>
                <a:schemeClr val="accent4"/>
              </a:buClr>
              <a:buSzPts val="12400"/>
              <a:buNone/>
              <a:defRPr sz="12400">
                <a:solidFill>
                  <a:schemeClr val="accent4"/>
                </a:solidFill>
              </a:defRPr>
            </a:lvl3pPr>
            <a:lvl4pPr lvl="3" algn="ctr" rtl="0">
              <a:spcBef>
                <a:spcPts val="0"/>
              </a:spcBef>
              <a:spcAft>
                <a:spcPts val="0"/>
              </a:spcAft>
              <a:buClr>
                <a:schemeClr val="accent4"/>
              </a:buClr>
              <a:buSzPts val="12400"/>
              <a:buNone/>
              <a:defRPr sz="12400">
                <a:solidFill>
                  <a:schemeClr val="accent4"/>
                </a:solidFill>
              </a:defRPr>
            </a:lvl4pPr>
            <a:lvl5pPr lvl="4" algn="ctr" rtl="0">
              <a:spcBef>
                <a:spcPts val="0"/>
              </a:spcBef>
              <a:spcAft>
                <a:spcPts val="0"/>
              </a:spcAft>
              <a:buClr>
                <a:schemeClr val="accent4"/>
              </a:buClr>
              <a:buSzPts val="12400"/>
              <a:buNone/>
              <a:defRPr sz="12400">
                <a:solidFill>
                  <a:schemeClr val="accent4"/>
                </a:solidFill>
              </a:defRPr>
            </a:lvl5pPr>
            <a:lvl6pPr lvl="5" algn="ctr" rtl="0">
              <a:spcBef>
                <a:spcPts val="0"/>
              </a:spcBef>
              <a:spcAft>
                <a:spcPts val="0"/>
              </a:spcAft>
              <a:buClr>
                <a:schemeClr val="accent4"/>
              </a:buClr>
              <a:buSzPts val="12400"/>
              <a:buNone/>
              <a:defRPr sz="12400">
                <a:solidFill>
                  <a:schemeClr val="accent4"/>
                </a:solidFill>
              </a:defRPr>
            </a:lvl6pPr>
            <a:lvl7pPr lvl="6" algn="ctr" rtl="0">
              <a:spcBef>
                <a:spcPts val="0"/>
              </a:spcBef>
              <a:spcAft>
                <a:spcPts val="0"/>
              </a:spcAft>
              <a:buClr>
                <a:schemeClr val="accent4"/>
              </a:buClr>
              <a:buSzPts val="12400"/>
              <a:buNone/>
              <a:defRPr sz="12400">
                <a:solidFill>
                  <a:schemeClr val="accent4"/>
                </a:solidFill>
              </a:defRPr>
            </a:lvl7pPr>
            <a:lvl8pPr lvl="7" algn="ctr" rtl="0">
              <a:spcBef>
                <a:spcPts val="0"/>
              </a:spcBef>
              <a:spcAft>
                <a:spcPts val="0"/>
              </a:spcAft>
              <a:buClr>
                <a:schemeClr val="accent4"/>
              </a:buClr>
              <a:buSzPts val="12400"/>
              <a:buNone/>
              <a:defRPr sz="12400">
                <a:solidFill>
                  <a:schemeClr val="accent4"/>
                </a:solidFill>
              </a:defRPr>
            </a:lvl8pPr>
            <a:lvl9pPr lvl="8" algn="ctr" rtl="0">
              <a:spcBef>
                <a:spcPts val="0"/>
              </a:spcBef>
              <a:spcAft>
                <a:spcPts val="0"/>
              </a:spcAft>
              <a:buClr>
                <a:schemeClr val="accent4"/>
              </a:buClr>
              <a:buSzPts val="12400"/>
              <a:buNone/>
              <a:defRPr sz="12400">
                <a:solidFill>
                  <a:schemeClr val="accent4"/>
                </a:solidFill>
              </a:defRPr>
            </a:lvl9pPr>
          </a:lstStyle>
          <a:p>
            <a:r>
              <a:t>xx%</a:t>
            </a:r>
          </a:p>
        </p:txBody>
      </p:sp>
      <p:grpSp>
        <p:nvGrpSpPr>
          <p:cNvPr id="455" name="Google Shape;455;p3"/>
          <p:cNvGrpSpPr/>
          <p:nvPr/>
        </p:nvGrpSpPr>
        <p:grpSpPr>
          <a:xfrm>
            <a:off x="6529833" y="4777398"/>
            <a:ext cx="149592" cy="135726"/>
            <a:chOff x="7894217" y="3432112"/>
            <a:chExt cx="161913" cy="146905"/>
          </a:xfrm>
        </p:grpSpPr>
        <p:sp>
          <p:nvSpPr>
            <p:cNvPr id="456" name="Google Shape;456;p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7" name="Google Shape;457;p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8" name="Google Shape;458;p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459" name="Google Shape;459;p3"/>
          <p:cNvSpPr/>
          <p:nvPr/>
        </p:nvSpPr>
        <p:spPr>
          <a:xfrm rot="10800000">
            <a:off x="5045130" y="4574461"/>
            <a:ext cx="4302661" cy="671891"/>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460" name="Google Shape;460;p3"/>
          <p:cNvGrpSpPr/>
          <p:nvPr/>
        </p:nvGrpSpPr>
        <p:grpSpPr>
          <a:xfrm>
            <a:off x="136982" y="3909079"/>
            <a:ext cx="305120" cy="398169"/>
            <a:chOff x="1304140" y="978228"/>
            <a:chExt cx="436509" cy="569545"/>
          </a:xfrm>
        </p:grpSpPr>
        <p:sp>
          <p:nvSpPr>
            <p:cNvPr id="461" name="Google Shape;461;p3"/>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62" name="Google Shape;462;p3"/>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3"/>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3"/>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3"/>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3"/>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3"/>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3"/>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9" name="Google Shape;469;p3"/>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0" name="Google Shape;470;p3"/>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1" name="Google Shape;471;p3"/>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2" name="Google Shape;472;p3"/>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3" name="Google Shape;473;p3"/>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4" name="Google Shape;474;p3"/>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5" name="Google Shape;475;p3"/>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6" name="Google Shape;476;p3"/>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 name="Google Shape;477;p3"/>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 name="Google Shape;478;p3"/>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 name="Google Shape;479;p3"/>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0" name="Google Shape;480;p3"/>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1" name="Google Shape;481;p3"/>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2" name="Google Shape;482;p3"/>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83" name="Google Shape;483;p3"/>
          <p:cNvGrpSpPr/>
          <p:nvPr/>
        </p:nvGrpSpPr>
        <p:grpSpPr>
          <a:xfrm rot="-5400000">
            <a:off x="7709956" y="4669021"/>
            <a:ext cx="312963" cy="847725"/>
            <a:chOff x="7607455" y="4238363"/>
            <a:chExt cx="438017" cy="1186459"/>
          </a:xfrm>
        </p:grpSpPr>
        <p:sp>
          <p:nvSpPr>
            <p:cNvPr id="484" name="Google Shape;484;p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85" name="Google Shape;485;p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86" name="Google Shape;486;p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87" name="Google Shape;487;p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88" name="Google Shape;488;p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89" name="Google Shape;489;p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90" name="Google Shape;490;p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1" name="Google Shape;491;p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2" name="Google Shape;492;p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3" name="Google Shape;493;p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4" name="Google Shape;494;p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5" name="Google Shape;495;p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6" name="Google Shape;496;p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7" name="Google Shape;497;p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8" name="Google Shape;498;p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 name="Google Shape;499;p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 name="Google Shape;500;p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1" name="Google Shape;501;p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2" name="Google Shape;502;p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 name="Google Shape;503;p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4" name="Google Shape;504;p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5" name="Google Shape;505;p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 name="Google Shape;506;p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7" name="Google Shape;507;p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508" name="Google Shape;508;p3"/>
          <p:cNvGrpSpPr/>
          <p:nvPr/>
        </p:nvGrpSpPr>
        <p:grpSpPr>
          <a:xfrm>
            <a:off x="8150120" y="4315687"/>
            <a:ext cx="897486" cy="983034"/>
            <a:chOff x="2318158" y="4088320"/>
            <a:chExt cx="1256104" cy="1375835"/>
          </a:xfrm>
        </p:grpSpPr>
        <p:sp>
          <p:nvSpPr>
            <p:cNvPr id="509" name="Google Shape;509;p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 name="Google Shape;510;p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 name="Google Shape;511;p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 name="Google Shape;512;p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 name="Google Shape;513;p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 name="Google Shape;514;p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5" name="Google Shape;515;p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6" name="Google Shape;516;p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7" name="Google Shape;517;p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18" name="Google Shape;518;p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19" name="Google Shape;519;p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0" name="Google Shape;520;p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1" name="Google Shape;521;p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2" name="Google Shape;522;p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3" name="Google Shape;523;p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4" name="Google Shape;524;p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5" name="Google Shape;525;p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6" name="Google Shape;526;p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 name="Google Shape;527;p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8" name="Google Shape;528;p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9" name="Google Shape;529;p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30" name="Google Shape;530;p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31" name="Google Shape;531;p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32" name="Google Shape;532;p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33" name="Google Shape;533;p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34" name="Google Shape;534;p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35" name="Google Shape;535;p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36" name="Google Shape;536;p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37" name="Google Shape;537;p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8" name="Google Shape;538;p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9" name="Google Shape;539;p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0" name="Google Shape;540;p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1" name="Google Shape;541;p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2" name="Google Shape;542;p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 name="Google Shape;543;p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4" name="Google Shape;544;p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5" name="Google Shape;545;p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6" name="Google Shape;546;p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7" name="Google Shape;547;p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8" name="Google Shape;548;p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9" name="Google Shape;549;p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0" name="Google Shape;550;p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1" name="Google Shape;551;p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2" name="Google Shape;552;p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3" name="Google Shape;553;p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4" name="Google Shape;554;p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5" name="Google Shape;555;p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6" name="Google Shape;556;p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7" name="Google Shape;557;p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8" name="Google Shape;558;p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559" name="Google Shape;559;p3"/>
          <p:cNvGrpSpPr/>
          <p:nvPr/>
        </p:nvGrpSpPr>
        <p:grpSpPr>
          <a:xfrm>
            <a:off x="7861294" y="-67332"/>
            <a:ext cx="344269" cy="448962"/>
            <a:chOff x="3289399" y="3455662"/>
            <a:chExt cx="436502" cy="569243"/>
          </a:xfrm>
        </p:grpSpPr>
        <p:sp>
          <p:nvSpPr>
            <p:cNvPr id="560" name="Google Shape;560;p3"/>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61" name="Google Shape;561;p3"/>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2" name="Google Shape;562;p3"/>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3" name="Google Shape;563;p3"/>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4" name="Google Shape;564;p3"/>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5" name="Google Shape;565;p3"/>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6" name="Google Shape;566;p3"/>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7" name="Google Shape;567;p3"/>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8" name="Google Shape;568;p3"/>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9" name="Google Shape;569;p3"/>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0" name="Google Shape;570;p3"/>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1" name="Google Shape;571;p3"/>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2" name="Google Shape;572;p3"/>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3" name="Google Shape;573;p3"/>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4" name="Google Shape;574;p3"/>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5" name="Google Shape;575;p3"/>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6" name="Google Shape;576;p3"/>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7" name="Google Shape;577;p3"/>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8" name="Google Shape;578;p3"/>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9" name="Google Shape;579;p3"/>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0" name="Google Shape;580;p3"/>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1" name="Google Shape;581;p3"/>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82" name="Google Shape;582;p3"/>
          <p:cNvGrpSpPr/>
          <p:nvPr/>
        </p:nvGrpSpPr>
        <p:grpSpPr>
          <a:xfrm>
            <a:off x="8702358" y="4163752"/>
            <a:ext cx="508380" cy="228117"/>
            <a:chOff x="8502760" y="3542528"/>
            <a:chExt cx="711519" cy="319269"/>
          </a:xfrm>
        </p:grpSpPr>
        <p:sp>
          <p:nvSpPr>
            <p:cNvPr id="583" name="Google Shape;583;p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 name="Google Shape;584;p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 name="Google Shape;585;p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6" name="Google Shape;586;p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7" name="Google Shape;587;p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88" name="Google Shape;588;p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89" name="Google Shape;589;p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90" name="Google Shape;590;p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91" name="Google Shape;591;p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grpSp>
        <p:nvGrpSpPr>
          <p:cNvPr id="592" name="Google Shape;592;p3"/>
          <p:cNvGrpSpPr/>
          <p:nvPr/>
        </p:nvGrpSpPr>
        <p:grpSpPr>
          <a:xfrm>
            <a:off x="8241496" y="67305"/>
            <a:ext cx="1125920" cy="841327"/>
            <a:chOff x="7809743" y="1407245"/>
            <a:chExt cx="1427565" cy="1066727"/>
          </a:xfrm>
        </p:grpSpPr>
        <p:sp>
          <p:nvSpPr>
            <p:cNvPr id="593" name="Google Shape;593;p3"/>
            <p:cNvSpPr/>
            <p:nvPr/>
          </p:nvSpPr>
          <p:spPr>
            <a:xfrm>
              <a:off x="7809743" y="1407245"/>
              <a:ext cx="1427565" cy="1066727"/>
            </a:xfrm>
            <a:custGeom>
              <a:avLst/>
              <a:gdLst/>
              <a:ahLst/>
              <a:cxnLst/>
              <a:rect l="l" t="t" r="r" b="b"/>
              <a:pathLst>
                <a:path w="47653" h="35608" extrusionOk="0">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94" name="Google Shape;594;p3"/>
            <p:cNvSpPr/>
            <p:nvPr/>
          </p:nvSpPr>
          <p:spPr>
            <a:xfrm>
              <a:off x="8923422" y="2140105"/>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95" name="Google Shape;595;p3"/>
            <p:cNvSpPr/>
            <p:nvPr/>
          </p:nvSpPr>
          <p:spPr>
            <a:xfrm>
              <a:off x="8804500" y="2063149"/>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96" name="Google Shape;596;p3"/>
            <p:cNvSpPr/>
            <p:nvPr/>
          </p:nvSpPr>
          <p:spPr>
            <a:xfrm>
              <a:off x="8700585" y="2224040"/>
              <a:ext cx="66985" cy="51976"/>
            </a:xfrm>
            <a:custGeom>
              <a:avLst/>
              <a:gdLst/>
              <a:ahLst/>
              <a:cxnLst/>
              <a:rect l="l" t="t" r="r" b="b"/>
              <a:pathLst>
                <a:path w="2236" h="1735" extrusionOk="0">
                  <a:moveTo>
                    <a:pt x="1102" y="0"/>
                  </a:moveTo>
                  <a:cubicBezTo>
                    <a:pt x="1" y="0"/>
                    <a:pt x="1" y="1735"/>
                    <a:pt x="1102" y="1735"/>
                  </a:cubicBezTo>
                  <a:cubicBezTo>
                    <a:pt x="2236" y="1735"/>
                    <a:pt x="2236" y="0"/>
                    <a:pt x="110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97" name="Google Shape;597;p3"/>
            <p:cNvSpPr/>
            <p:nvPr/>
          </p:nvSpPr>
          <p:spPr>
            <a:xfrm>
              <a:off x="8518726" y="2182072"/>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98" name="Google Shape;598;p3"/>
            <p:cNvSpPr/>
            <p:nvPr/>
          </p:nvSpPr>
          <p:spPr>
            <a:xfrm>
              <a:off x="8406813" y="2292967"/>
              <a:ext cx="68004" cy="52995"/>
            </a:xfrm>
            <a:custGeom>
              <a:avLst/>
              <a:gdLst/>
              <a:ahLst/>
              <a:cxnLst/>
              <a:rect l="l" t="t" r="r" b="b"/>
              <a:pathLst>
                <a:path w="2270" h="1769" extrusionOk="0">
                  <a:moveTo>
                    <a:pt x="1135" y="1"/>
                  </a:moveTo>
                  <a:cubicBezTo>
                    <a:pt x="1" y="1"/>
                    <a:pt x="1" y="1769"/>
                    <a:pt x="1135" y="1769"/>
                  </a:cubicBezTo>
                  <a:cubicBezTo>
                    <a:pt x="2269" y="1769"/>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99" name="Google Shape;599;p3"/>
            <p:cNvSpPr/>
            <p:nvPr/>
          </p:nvSpPr>
          <p:spPr>
            <a:xfrm>
              <a:off x="8259942" y="2264989"/>
              <a:ext cx="67974" cy="52995"/>
            </a:xfrm>
            <a:custGeom>
              <a:avLst/>
              <a:gdLst/>
              <a:ahLst/>
              <a:cxnLst/>
              <a:rect l="l" t="t" r="r" b="b"/>
              <a:pathLst>
                <a:path w="2269" h="1769" extrusionOk="0">
                  <a:moveTo>
                    <a:pt x="1134" y="1"/>
                  </a:moveTo>
                  <a:cubicBezTo>
                    <a:pt x="0" y="1"/>
                    <a:pt x="0" y="1769"/>
                    <a:pt x="1134" y="1769"/>
                  </a:cubicBezTo>
                  <a:cubicBezTo>
                    <a:pt x="2269" y="1769"/>
                    <a:pt x="2269" y="1"/>
                    <a:pt x="113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0" name="Google Shape;600;p3"/>
            <p:cNvSpPr/>
            <p:nvPr/>
          </p:nvSpPr>
          <p:spPr>
            <a:xfrm>
              <a:off x="8378834" y="202118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1" name="Google Shape;601;p3"/>
            <p:cNvSpPr/>
            <p:nvPr/>
          </p:nvSpPr>
          <p:spPr>
            <a:xfrm>
              <a:off x="8294900" y="190926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2" name="Google Shape;602;p3"/>
            <p:cNvSpPr/>
            <p:nvPr/>
          </p:nvSpPr>
          <p:spPr>
            <a:xfrm>
              <a:off x="8128048" y="2021182"/>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3" name="Google Shape;603;p3"/>
            <p:cNvSpPr/>
            <p:nvPr/>
          </p:nvSpPr>
          <p:spPr>
            <a:xfrm>
              <a:off x="8051093" y="1881290"/>
              <a:ext cx="66985" cy="52006"/>
            </a:xfrm>
            <a:custGeom>
              <a:avLst/>
              <a:gdLst/>
              <a:ahLst/>
              <a:cxnLst/>
              <a:rect l="l" t="t" r="r" b="b"/>
              <a:pathLst>
                <a:path w="2236" h="1736" extrusionOk="0">
                  <a:moveTo>
                    <a:pt x="1101" y="1"/>
                  </a:moveTo>
                  <a:cubicBezTo>
                    <a:pt x="1" y="1"/>
                    <a:pt x="1" y="1735"/>
                    <a:pt x="1101" y="1735"/>
                  </a:cubicBezTo>
                  <a:cubicBezTo>
                    <a:pt x="2236" y="1735"/>
                    <a:pt x="2236" y="1"/>
                    <a:pt x="11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4" name="Google Shape;604;p3"/>
            <p:cNvSpPr/>
            <p:nvPr/>
          </p:nvSpPr>
          <p:spPr>
            <a:xfrm>
              <a:off x="7904222" y="1930267"/>
              <a:ext cx="66985" cy="51976"/>
            </a:xfrm>
            <a:custGeom>
              <a:avLst/>
              <a:gdLst/>
              <a:ahLst/>
              <a:cxnLst/>
              <a:rect l="l" t="t" r="r" b="b"/>
              <a:pathLst>
                <a:path w="2236" h="1735" extrusionOk="0">
                  <a:moveTo>
                    <a:pt x="1134" y="0"/>
                  </a:moveTo>
                  <a:cubicBezTo>
                    <a:pt x="0" y="0"/>
                    <a:pt x="0" y="1735"/>
                    <a:pt x="1134" y="1735"/>
                  </a:cubicBezTo>
                  <a:cubicBezTo>
                    <a:pt x="2235" y="1735"/>
                    <a:pt x="2235"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5" name="Google Shape;605;p3"/>
            <p:cNvSpPr/>
            <p:nvPr/>
          </p:nvSpPr>
          <p:spPr>
            <a:xfrm>
              <a:off x="8881455" y="1944256"/>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6" name="Google Shape;606;p3"/>
            <p:cNvSpPr/>
            <p:nvPr/>
          </p:nvSpPr>
          <p:spPr>
            <a:xfrm>
              <a:off x="8364845" y="155354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7" name="Google Shape;607;p3"/>
            <p:cNvSpPr/>
            <p:nvPr/>
          </p:nvSpPr>
          <p:spPr>
            <a:xfrm>
              <a:off x="8196976" y="1581526"/>
              <a:ext cx="68004" cy="52006"/>
            </a:xfrm>
            <a:custGeom>
              <a:avLst/>
              <a:gdLst/>
              <a:ahLst/>
              <a:cxnLst/>
              <a:rect l="l" t="t" r="r" b="b"/>
              <a:pathLst>
                <a:path w="2270" h="1736" extrusionOk="0">
                  <a:moveTo>
                    <a:pt x="1103" y="0"/>
                  </a:moveTo>
                  <a:cubicBezTo>
                    <a:pt x="1" y="0"/>
                    <a:pt x="11" y="1735"/>
                    <a:pt x="1135" y="1735"/>
                  </a:cubicBezTo>
                  <a:cubicBezTo>
                    <a:pt x="2269" y="1735"/>
                    <a:pt x="2269" y="1"/>
                    <a:pt x="1135" y="1"/>
                  </a:cubicBezTo>
                  <a:cubicBezTo>
                    <a:pt x="1124" y="0"/>
                    <a:pt x="1114" y="0"/>
                    <a:pt x="110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8" name="Google Shape;608;p3"/>
            <p:cNvSpPr/>
            <p:nvPr/>
          </p:nvSpPr>
          <p:spPr>
            <a:xfrm>
              <a:off x="8114059" y="1455623"/>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9" name="Google Shape;609;p3"/>
            <p:cNvSpPr/>
            <p:nvPr/>
          </p:nvSpPr>
          <p:spPr>
            <a:xfrm>
              <a:off x="9127268" y="1974721"/>
              <a:ext cx="51976" cy="55991"/>
            </a:xfrm>
            <a:custGeom>
              <a:avLst/>
              <a:gdLst/>
              <a:ahLst/>
              <a:cxnLst/>
              <a:rect l="l" t="t" r="r" b="b"/>
              <a:pathLst>
                <a:path w="1735" h="1869" extrusionOk="0">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10" name="Google Shape;610;p3"/>
            <p:cNvSpPr/>
            <p:nvPr/>
          </p:nvSpPr>
          <p:spPr>
            <a:xfrm>
              <a:off x="9119270" y="2161074"/>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nvGrpSpPr>
          <p:cNvPr id="611" name="Google Shape;611;p3"/>
          <p:cNvGrpSpPr/>
          <p:nvPr/>
        </p:nvGrpSpPr>
        <p:grpSpPr>
          <a:xfrm>
            <a:off x="-28467" y="4581438"/>
            <a:ext cx="780895" cy="760279"/>
            <a:chOff x="-181020" y="4253777"/>
            <a:chExt cx="1117161" cy="1087511"/>
          </a:xfrm>
        </p:grpSpPr>
        <p:sp>
          <p:nvSpPr>
            <p:cNvPr id="612" name="Google Shape;612;p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3" name="Google Shape;613;p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4" name="Google Shape;614;p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5" name="Google Shape;615;p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6" name="Google Shape;616;p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7" name="Google Shape;617;p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8" name="Google Shape;618;p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9" name="Google Shape;619;p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0" name="Google Shape;620;p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1" name="Google Shape;621;p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2" name="Google Shape;622;p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 name="Google Shape;623;p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 name="Google Shape;624;p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 name="Google Shape;625;p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26" name="Google Shape;626;p3"/>
          <p:cNvGrpSpPr/>
          <p:nvPr/>
        </p:nvGrpSpPr>
        <p:grpSpPr>
          <a:xfrm>
            <a:off x="-19406" y="4385961"/>
            <a:ext cx="617995" cy="829037"/>
            <a:chOff x="-168050" y="4195214"/>
            <a:chExt cx="719519" cy="965231"/>
          </a:xfrm>
        </p:grpSpPr>
        <p:sp>
          <p:nvSpPr>
            <p:cNvPr id="627" name="Google Shape;627;p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8" name="Google Shape;628;p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9" name="Google Shape;629;p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0" name="Google Shape;630;p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1" name="Google Shape;631;p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2" name="Google Shape;632;p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3" name="Google Shape;633;p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4" name="Google Shape;634;p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5" name="Google Shape;635;p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6" name="Google Shape;636;p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7" name="Google Shape;637;p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8" name="Google Shape;638;p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9" name="Google Shape;639;p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0" name="Google Shape;640;p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1" name="Google Shape;641;p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2" name="Google Shape;642;p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 name="Google Shape;643;p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 name="Google Shape;644;p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 name="Google Shape;645;p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 name="Google Shape;646;p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 name="Google Shape;647;p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8" name="Google Shape;648;p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9" name="Google Shape;649;p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 name="Google Shape;650;p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1" name="Google Shape;651;p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2" name="Google Shape;652;p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3" name="Google Shape;653;p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4" name="Google Shape;654;p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5" name="Google Shape;655;p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 name="Google Shape;656;p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 name="Google Shape;657;p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 name="Google Shape;658;p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 name="Google Shape;659;p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 name="Google Shape;660;p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 name="Google Shape;661;p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2" name="Google Shape;662;p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3" name="Google Shape;663;p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4" name="Google Shape;664;p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5" name="Google Shape;665;p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6" name="Google Shape;666;p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7" name="Google Shape;667;p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8" name="Google Shape;668;p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9" name="Google Shape;669;p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0" name="Google Shape;670;p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1" name="Google Shape;671;p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2" name="Google Shape;672;p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3" name="Google Shape;673;p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74" name="Google Shape;674;p3"/>
          <p:cNvGrpSpPr/>
          <p:nvPr/>
        </p:nvGrpSpPr>
        <p:grpSpPr>
          <a:xfrm>
            <a:off x="8267905" y="-201102"/>
            <a:ext cx="880781" cy="903269"/>
            <a:chOff x="7973149" y="-201092"/>
            <a:chExt cx="1116750" cy="1145263"/>
          </a:xfrm>
        </p:grpSpPr>
        <p:sp>
          <p:nvSpPr>
            <p:cNvPr id="675" name="Google Shape;675;p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 name="Google Shape;676;p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7" name="Google Shape;677;p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8" name="Google Shape;678;p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9" name="Google Shape;679;p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 name="Google Shape;680;p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1" name="Google Shape;681;p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2" name="Google Shape;682;p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3" name="Google Shape;683;p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4" name="Google Shape;684;p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5" name="Google Shape;685;p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6" name="Google Shape;686;p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7" name="Google Shape;687;p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 name="Google Shape;688;p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 name="Google Shape;689;p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90" name="Google Shape;690;p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 name="Google Shape;691;p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 name="Google Shape;692;p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 name="Google Shape;693;p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 name="Google Shape;694;p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 name="Google Shape;695;p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 name="Google Shape;696;p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 name="Google Shape;697;p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 name="Google Shape;698;p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 name="Google Shape;699;p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0" name="Google Shape;700;p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1" name="Google Shape;701;p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2" name="Google Shape;702;p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3" name="Google Shape;703;p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4" name="Google Shape;704;p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5" name="Google Shape;705;p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6" name="Google Shape;706;p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7" name="Google Shape;707;p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8" name="Google Shape;708;p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 name="Google Shape;709;p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0" name="Google Shape;710;p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1" name="Google Shape;711;p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2" name="Google Shape;712;p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3" name="Google Shape;713;p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4" name="Google Shape;714;p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5" name="Google Shape;715;p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6" name="Google Shape;716;p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7" name="Google Shape;717;p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8" name="Google Shape;718;p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9" name="Google Shape;719;p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0" name="Google Shape;720;p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 name="Google Shape;721;p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 name="Google Shape;722;p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 name="Google Shape;723;p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 name="Google Shape;724;p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 name="Google Shape;725;p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6" name="Google Shape;726;p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 name="Google Shape;727;p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 name="Google Shape;728;p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 name="Google Shape;729;p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 name="Google Shape;730;p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 name="Google Shape;731;p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2" name="Google Shape;732;p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3" name="Google Shape;733;p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4" name="Google Shape;734;p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5" name="Google Shape;735;p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36" name="Google Shape;736;p3"/>
          <p:cNvGrpSpPr/>
          <p:nvPr/>
        </p:nvGrpSpPr>
        <p:grpSpPr>
          <a:xfrm>
            <a:off x="8598076" y="819274"/>
            <a:ext cx="736229" cy="431627"/>
            <a:chOff x="8365864" y="2993835"/>
            <a:chExt cx="933472" cy="547264"/>
          </a:xfrm>
        </p:grpSpPr>
        <p:sp>
          <p:nvSpPr>
            <p:cNvPr id="737" name="Google Shape;737;p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38" name="Google Shape;738;p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9" name="Google Shape;739;p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0" name="Google Shape;740;p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1" name="Google Shape;741;p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2" name="Google Shape;742;p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3" name="Google Shape;743;p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44" name="Google Shape;744;p3"/>
          <p:cNvGrpSpPr/>
          <p:nvPr/>
        </p:nvGrpSpPr>
        <p:grpSpPr>
          <a:xfrm rot="-5400000">
            <a:off x="7560641" y="73929"/>
            <a:ext cx="161913" cy="145916"/>
            <a:chOff x="7737341" y="1046941"/>
            <a:chExt cx="161913" cy="145916"/>
          </a:xfrm>
        </p:grpSpPr>
        <p:sp>
          <p:nvSpPr>
            <p:cNvPr id="745" name="Google Shape;745;p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46" name="Google Shape;746;p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47" name="Google Shape;747;p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82910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48"/>
        <p:cNvGrpSpPr/>
        <p:nvPr/>
      </p:nvGrpSpPr>
      <p:grpSpPr>
        <a:xfrm>
          <a:off x="0" y="0"/>
          <a:ext cx="0" cy="0"/>
          <a:chOff x="0" y="0"/>
          <a:chExt cx="0" cy="0"/>
        </a:xfrm>
      </p:grpSpPr>
      <p:grpSp>
        <p:nvGrpSpPr>
          <p:cNvPr id="749" name="Google Shape;749;p4"/>
          <p:cNvGrpSpPr/>
          <p:nvPr/>
        </p:nvGrpSpPr>
        <p:grpSpPr>
          <a:xfrm rot="-5400000" flipH="1">
            <a:off x="469170" y="-164267"/>
            <a:ext cx="255434" cy="662200"/>
            <a:chOff x="1823086" y="-208516"/>
            <a:chExt cx="433159" cy="1122944"/>
          </a:xfrm>
        </p:grpSpPr>
        <p:sp>
          <p:nvSpPr>
            <p:cNvPr id="750" name="Google Shape;750;p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 name="Google Shape;751;p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 name="Google Shape;752;p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 name="Google Shape;753;p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4" name="Google Shape;754;p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5" name="Google Shape;755;p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6" name="Google Shape;756;p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7" name="Google Shape;757;p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58" name="Google Shape;758;p4"/>
          <p:cNvGrpSpPr/>
          <p:nvPr/>
        </p:nvGrpSpPr>
        <p:grpSpPr>
          <a:xfrm>
            <a:off x="202008" y="-176001"/>
            <a:ext cx="471978" cy="659725"/>
            <a:chOff x="1897495" y="-461400"/>
            <a:chExt cx="815443" cy="1139815"/>
          </a:xfrm>
        </p:grpSpPr>
        <p:sp>
          <p:nvSpPr>
            <p:cNvPr id="759" name="Google Shape;759;p4"/>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60" name="Google Shape;760;p4"/>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1" name="Google Shape;761;p4"/>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2" name="Google Shape;762;p4"/>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3" name="Google Shape;763;p4"/>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4" name="Google Shape;764;p4"/>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5" name="Google Shape;765;p4"/>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 name="Google Shape;766;p4"/>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 name="Google Shape;767;p4"/>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8" name="Google Shape;768;p4"/>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9" name="Google Shape;769;p4"/>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0" name="Google Shape;770;p4"/>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1" name="Google Shape;771;p4"/>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2" name="Google Shape;772;p4"/>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3" name="Google Shape;773;p4"/>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4" name="Google Shape;774;p4"/>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75" name="Google Shape;775;p4"/>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6" name="Google Shape;776;p4"/>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 name="Google Shape;777;p4"/>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 name="Google Shape;778;p4"/>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9" name="Google Shape;779;p4"/>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80" name="Google Shape;780;p4"/>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sp>
        <p:nvSpPr>
          <p:cNvPr id="781" name="Google Shape;781;p4"/>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2" name="Google Shape;782;p4"/>
          <p:cNvSpPr txBox="1">
            <a:spLocks noGrp="1"/>
          </p:cNvSpPr>
          <p:nvPr>
            <p:ph type="body" idx="1"/>
          </p:nvPr>
        </p:nvSpPr>
        <p:spPr>
          <a:xfrm>
            <a:off x="939150" y="1142825"/>
            <a:ext cx="7455900" cy="3636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091179"/>
              </a:buClr>
              <a:buSzPts val="1200"/>
              <a:buFont typeface="Nunito"/>
              <a:buAutoNum type="arabicPeriod"/>
              <a:defRPr sz="1200">
                <a:latin typeface="Nunito"/>
                <a:ea typeface="Nunito"/>
                <a:cs typeface="Nunito"/>
                <a:sym typeface="Nunito"/>
              </a:defRPr>
            </a:lvl1pPr>
            <a:lvl2pPr marL="914400" lvl="1" indent="-304800" rtl="0">
              <a:spcBef>
                <a:spcPts val="0"/>
              </a:spcBef>
              <a:spcAft>
                <a:spcPts val="0"/>
              </a:spcAft>
              <a:buClr>
                <a:srgbClr val="091179"/>
              </a:buClr>
              <a:buSzPts val="1200"/>
              <a:buFont typeface="Nunito"/>
              <a:buAutoNum type="alphaLcPeriod"/>
              <a:defRPr/>
            </a:lvl2pPr>
            <a:lvl3pPr marL="1371600" lvl="2" indent="-304800" rtl="0">
              <a:spcBef>
                <a:spcPts val="0"/>
              </a:spcBef>
              <a:spcAft>
                <a:spcPts val="0"/>
              </a:spcAft>
              <a:buClr>
                <a:srgbClr val="091179"/>
              </a:buClr>
              <a:buSzPts val="1200"/>
              <a:buFont typeface="Nunito"/>
              <a:buAutoNum type="romanLcPeriod"/>
              <a:defRPr/>
            </a:lvl3pPr>
            <a:lvl4pPr marL="1828800" lvl="3" indent="-304800" rtl="0">
              <a:spcBef>
                <a:spcPts val="0"/>
              </a:spcBef>
              <a:spcAft>
                <a:spcPts val="0"/>
              </a:spcAft>
              <a:buClr>
                <a:srgbClr val="091179"/>
              </a:buClr>
              <a:buSzPts val="1200"/>
              <a:buFont typeface="Nunito"/>
              <a:buAutoNum type="arabicPeriod"/>
              <a:defRPr/>
            </a:lvl4pPr>
            <a:lvl5pPr marL="2286000" lvl="4" indent="-304800" rtl="0">
              <a:spcBef>
                <a:spcPts val="0"/>
              </a:spcBef>
              <a:spcAft>
                <a:spcPts val="0"/>
              </a:spcAft>
              <a:buClr>
                <a:srgbClr val="091179"/>
              </a:buClr>
              <a:buSzPts val="1200"/>
              <a:buFont typeface="Nunito"/>
              <a:buAutoNum type="alphaLcPeriod"/>
              <a:defRPr/>
            </a:lvl5pPr>
            <a:lvl6pPr marL="2743200" lvl="5" indent="-304800" rtl="0">
              <a:spcBef>
                <a:spcPts val="0"/>
              </a:spcBef>
              <a:spcAft>
                <a:spcPts val="0"/>
              </a:spcAft>
              <a:buClr>
                <a:srgbClr val="091179"/>
              </a:buClr>
              <a:buSzPts val="1200"/>
              <a:buFont typeface="Nunito"/>
              <a:buAutoNum type="romanLcPeriod"/>
              <a:defRPr/>
            </a:lvl6pPr>
            <a:lvl7pPr marL="3200400" lvl="6" indent="-304800" rtl="0">
              <a:spcBef>
                <a:spcPts val="0"/>
              </a:spcBef>
              <a:spcAft>
                <a:spcPts val="0"/>
              </a:spcAft>
              <a:buClr>
                <a:srgbClr val="091179"/>
              </a:buClr>
              <a:buSzPts val="1200"/>
              <a:buFont typeface="Nunito"/>
              <a:buAutoNum type="arabicPeriod"/>
              <a:defRPr/>
            </a:lvl7pPr>
            <a:lvl8pPr marL="3657600" lvl="7" indent="-304800" rtl="0">
              <a:spcBef>
                <a:spcPts val="0"/>
              </a:spcBef>
              <a:spcAft>
                <a:spcPts val="0"/>
              </a:spcAft>
              <a:buClr>
                <a:srgbClr val="674EA7"/>
              </a:buClr>
              <a:buSzPts val="1200"/>
              <a:buFont typeface="Inconsolata"/>
              <a:buAutoNum type="alphaLcPeriod"/>
              <a:defRPr/>
            </a:lvl8pPr>
            <a:lvl9pPr marL="4114800" lvl="8" indent="-304800" rtl="0">
              <a:spcBef>
                <a:spcPts val="0"/>
              </a:spcBef>
              <a:spcAft>
                <a:spcPts val="0"/>
              </a:spcAft>
              <a:buClr>
                <a:srgbClr val="674EA7"/>
              </a:buClr>
              <a:buSzPts val="1200"/>
              <a:buFont typeface="Arial"/>
              <a:buAutoNum type="romanLcPeriod"/>
              <a:defRPr/>
            </a:lvl9pPr>
          </a:lstStyle>
          <a:p>
            <a:endParaRPr/>
          </a:p>
        </p:txBody>
      </p:sp>
      <p:grpSp>
        <p:nvGrpSpPr>
          <p:cNvPr id="783" name="Google Shape;783;p4"/>
          <p:cNvGrpSpPr/>
          <p:nvPr/>
        </p:nvGrpSpPr>
        <p:grpSpPr>
          <a:xfrm>
            <a:off x="468253" y="629728"/>
            <a:ext cx="123669" cy="112229"/>
            <a:chOff x="737385" y="1492952"/>
            <a:chExt cx="161913" cy="146935"/>
          </a:xfrm>
        </p:grpSpPr>
        <p:sp>
          <p:nvSpPr>
            <p:cNvPr id="784" name="Google Shape;784;p4"/>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5" name="Google Shape;785;p4"/>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6" name="Google Shape;786;p4"/>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787" name="Google Shape;787;p4"/>
          <p:cNvSpPr/>
          <p:nvPr/>
        </p:nvSpPr>
        <p:spPr>
          <a:xfrm>
            <a:off x="4939899" y="-47200"/>
            <a:ext cx="4288460" cy="669714"/>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788" name="Google Shape;788;p4"/>
          <p:cNvGrpSpPr/>
          <p:nvPr/>
        </p:nvGrpSpPr>
        <p:grpSpPr>
          <a:xfrm>
            <a:off x="2" y="-201096"/>
            <a:ext cx="334905" cy="906426"/>
            <a:chOff x="904476" y="-243594"/>
            <a:chExt cx="438472" cy="1186732"/>
          </a:xfrm>
        </p:grpSpPr>
        <p:sp>
          <p:nvSpPr>
            <p:cNvPr id="789" name="Google Shape;789;p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0" name="Google Shape;790;p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1" name="Google Shape;791;p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2" name="Google Shape;792;p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3" name="Google Shape;793;p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4" name="Google Shape;794;p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5" name="Google Shape;795;p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96" name="Google Shape;796;p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97" name="Google Shape;797;p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98" name="Google Shape;798;p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99" name="Google Shape;799;p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0" name="Google Shape;800;p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1" name="Google Shape;801;p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2" name="Google Shape;802;p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3" name="Google Shape;803;p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4" name="Google Shape;804;p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5" name="Google Shape;805;p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6" name="Google Shape;806;p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7" name="Google Shape;807;p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8" name="Google Shape;808;p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9" name="Google Shape;809;p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10" name="Google Shape;810;p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11" name="Google Shape;811;p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12" name="Google Shape;812;p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13" name="Google Shape;813;p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14" name="Google Shape;814;p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15" name="Google Shape;815;p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816" name="Google Shape;816;p4"/>
          <p:cNvGrpSpPr/>
          <p:nvPr/>
        </p:nvGrpSpPr>
        <p:grpSpPr>
          <a:xfrm>
            <a:off x="8569241" y="4248248"/>
            <a:ext cx="380417" cy="1030440"/>
            <a:chOff x="7607455" y="4238363"/>
            <a:chExt cx="438017" cy="1186459"/>
          </a:xfrm>
        </p:grpSpPr>
        <p:sp>
          <p:nvSpPr>
            <p:cNvPr id="817" name="Google Shape;817;p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18" name="Google Shape;818;p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19" name="Google Shape;819;p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20" name="Google Shape;820;p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21" name="Google Shape;821;p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22" name="Google Shape;822;p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23" name="Google Shape;823;p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24" name="Google Shape;824;p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25" name="Google Shape;825;p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26" name="Google Shape;826;p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27" name="Google Shape;827;p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28" name="Google Shape;828;p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29" name="Google Shape;829;p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0" name="Google Shape;830;p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1" name="Google Shape;831;p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2" name="Google Shape;832;p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3" name="Google Shape;833;p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4" name="Google Shape;834;p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5" name="Google Shape;835;p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6" name="Google Shape;836;p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7" name="Google Shape;837;p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8" name="Google Shape;838;p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9" name="Google Shape;839;p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40" name="Google Shape;840;p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841" name="Google Shape;841;p4"/>
          <p:cNvGrpSpPr/>
          <p:nvPr/>
        </p:nvGrpSpPr>
        <p:grpSpPr>
          <a:xfrm flipH="1">
            <a:off x="93561" y="4452607"/>
            <a:ext cx="671388" cy="735384"/>
            <a:chOff x="2318158" y="4088320"/>
            <a:chExt cx="1256104" cy="1375835"/>
          </a:xfrm>
        </p:grpSpPr>
        <p:sp>
          <p:nvSpPr>
            <p:cNvPr id="842" name="Google Shape;842;p4"/>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3" name="Google Shape;843;p4"/>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4" name="Google Shape;844;p4"/>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5" name="Google Shape;845;p4"/>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6" name="Google Shape;846;p4"/>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7" name="Google Shape;847;p4"/>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8" name="Google Shape;848;p4"/>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9" name="Google Shape;849;p4"/>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0" name="Google Shape;850;p4"/>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51" name="Google Shape;851;p4"/>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52" name="Google Shape;852;p4"/>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53" name="Google Shape;853;p4"/>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54" name="Google Shape;854;p4"/>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55" name="Google Shape;855;p4"/>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56" name="Google Shape;856;p4"/>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57" name="Google Shape;857;p4"/>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58" name="Google Shape;858;p4"/>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59" name="Google Shape;859;p4"/>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0" name="Google Shape;860;p4"/>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1" name="Google Shape;861;p4"/>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2" name="Google Shape;862;p4"/>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3" name="Google Shape;863;p4"/>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4" name="Google Shape;864;p4"/>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5" name="Google Shape;865;p4"/>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6" name="Google Shape;866;p4"/>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7" name="Google Shape;867;p4"/>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8" name="Google Shape;868;p4"/>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9" name="Google Shape;869;p4"/>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70" name="Google Shape;870;p4"/>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71" name="Google Shape;871;p4"/>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72" name="Google Shape;872;p4"/>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73" name="Google Shape;873;p4"/>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74" name="Google Shape;874;p4"/>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75" name="Google Shape;875;p4"/>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76" name="Google Shape;876;p4"/>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77" name="Google Shape;877;p4"/>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78" name="Google Shape;878;p4"/>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79" name="Google Shape;879;p4"/>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0" name="Google Shape;880;p4"/>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1" name="Google Shape;881;p4"/>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2" name="Google Shape;882;p4"/>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3" name="Google Shape;883;p4"/>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4" name="Google Shape;884;p4"/>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5" name="Google Shape;885;p4"/>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6" name="Google Shape;886;p4"/>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7" name="Google Shape;887;p4"/>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8" name="Google Shape;888;p4"/>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9" name="Google Shape;889;p4"/>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90" name="Google Shape;890;p4"/>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91" name="Google Shape;891;p4"/>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892" name="Google Shape;892;p4"/>
          <p:cNvGrpSpPr/>
          <p:nvPr/>
        </p:nvGrpSpPr>
        <p:grpSpPr>
          <a:xfrm>
            <a:off x="5949062" y="113836"/>
            <a:ext cx="395340" cy="515393"/>
            <a:chOff x="3289399" y="3455662"/>
            <a:chExt cx="436502" cy="569243"/>
          </a:xfrm>
        </p:grpSpPr>
        <p:sp>
          <p:nvSpPr>
            <p:cNvPr id="893" name="Google Shape;893;p4"/>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94" name="Google Shape;894;p4"/>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5" name="Google Shape;895;p4"/>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6" name="Google Shape;896;p4"/>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7" name="Google Shape;897;p4"/>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8" name="Google Shape;898;p4"/>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9" name="Google Shape;899;p4"/>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0" name="Google Shape;900;p4"/>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1" name="Google Shape;901;p4"/>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2" name="Google Shape;902;p4"/>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3" name="Google Shape;903;p4"/>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4" name="Google Shape;904;p4"/>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5" name="Google Shape;905;p4"/>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6" name="Google Shape;906;p4"/>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7" name="Google Shape;907;p4"/>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8" name="Google Shape;908;p4"/>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9" name="Google Shape;909;p4"/>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0" name="Google Shape;910;p4"/>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1" name="Google Shape;911;p4"/>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2" name="Google Shape;912;p4"/>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3" name="Google Shape;913;p4"/>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4" name="Google Shape;914;p4"/>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915" name="Google Shape;915;p4"/>
          <p:cNvGrpSpPr/>
          <p:nvPr/>
        </p:nvGrpSpPr>
        <p:grpSpPr>
          <a:xfrm>
            <a:off x="8027249" y="-284967"/>
            <a:ext cx="1116750" cy="1145263"/>
            <a:chOff x="7973149" y="-201092"/>
            <a:chExt cx="1116750" cy="1145263"/>
          </a:xfrm>
        </p:grpSpPr>
        <p:sp>
          <p:nvSpPr>
            <p:cNvPr id="916" name="Google Shape;916;p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17" name="Google Shape;917;p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18" name="Google Shape;918;p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19" name="Google Shape;919;p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0" name="Google Shape;920;p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1" name="Google Shape;921;p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2" name="Google Shape;922;p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3" name="Google Shape;923;p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4" name="Google Shape;924;p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5" name="Google Shape;925;p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6" name="Google Shape;926;p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7" name="Google Shape;927;p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8" name="Google Shape;928;p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9" name="Google Shape;929;p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0" name="Google Shape;930;p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931" name="Google Shape;931;p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2" name="Google Shape;932;p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3" name="Google Shape;933;p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4" name="Google Shape;934;p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5" name="Google Shape;935;p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6" name="Google Shape;936;p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7" name="Google Shape;937;p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8" name="Google Shape;938;p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9" name="Google Shape;939;p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0" name="Google Shape;940;p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1" name="Google Shape;941;p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2" name="Google Shape;942;p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3" name="Google Shape;943;p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4" name="Google Shape;944;p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5" name="Google Shape;945;p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6" name="Google Shape;946;p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7" name="Google Shape;947;p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8" name="Google Shape;948;p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9" name="Google Shape;949;p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0" name="Google Shape;950;p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1" name="Google Shape;951;p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2" name="Google Shape;952;p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3" name="Google Shape;953;p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4" name="Google Shape;954;p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5" name="Google Shape;955;p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6" name="Google Shape;956;p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7" name="Google Shape;957;p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8" name="Google Shape;958;p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9" name="Google Shape;959;p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0" name="Google Shape;960;p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1" name="Google Shape;961;p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2" name="Google Shape;962;p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3" name="Google Shape;963;p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4" name="Google Shape;964;p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5" name="Google Shape;965;p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6" name="Google Shape;966;p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7" name="Google Shape;967;p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8" name="Google Shape;968;p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9" name="Google Shape;969;p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0" name="Google Shape;970;p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1" name="Google Shape;971;p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2" name="Google Shape;972;p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3" name="Google Shape;973;p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4" name="Google Shape;974;p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5" name="Google Shape;975;p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6" name="Google Shape;976;p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977" name="Google Shape;977;p4"/>
          <p:cNvGrpSpPr/>
          <p:nvPr/>
        </p:nvGrpSpPr>
        <p:grpSpPr>
          <a:xfrm rot="-5400000">
            <a:off x="6963891" y="93879"/>
            <a:ext cx="161913" cy="145916"/>
            <a:chOff x="7737341" y="1046941"/>
            <a:chExt cx="161913" cy="145916"/>
          </a:xfrm>
        </p:grpSpPr>
        <p:sp>
          <p:nvSpPr>
            <p:cNvPr id="978" name="Google Shape;978;p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979" name="Google Shape;979;p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980" name="Google Shape;980;p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63223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81"/>
        <p:cNvGrpSpPr/>
        <p:nvPr/>
      </p:nvGrpSpPr>
      <p:grpSpPr>
        <a:xfrm>
          <a:off x="0" y="0"/>
          <a:ext cx="0" cy="0"/>
          <a:chOff x="0" y="0"/>
          <a:chExt cx="0" cy="0"/>
        </a:xfrm>
      </p:grpSpPr>
      <p:sp>
        <p:nvSpPr>
          <p:cNvPr id="982" name="Google Shape;982;p5"/>
          <p:cNvSpPr/>
          <p:nvPr/>
        </p:nvSpPr>
        <p:spPr>
          <a:xfrm rot="10800000">
            <a:off x="5202466" y="-103820"/>
            <a:ext cx="4071624" cy="682552"/>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83" name="Google Shape;983;p5"/>
          <p:cNvSpPr txBox="1">
            <a:spLocks noGrp="1"/>
          </p:cNvSpPr>
          <p:nvPr>
            <p:ph type="ctrTitle"/>
          </p:nvPr>
        </p:nvSpPr>
        <p:spPr>
          <a:xfrm>
            <a:off x="1596244" y="2795150"/>
            <a:ext cx="2818200" cy="395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2000">
                <a:solidFill>
                  <a:schemeClr val="accent2"/>
                </a:solidFill>
              </a:defRPr>
            </a:lvl1pPr>
            <a:lvl2pPr lvl="1" algn="ctr" rtl="0">
              <a:spcBef>
                <a:spcPts val="0"/>
              </a:spcBef>
              <a:spcAft>
                <a:spcPts val="0"/>
              </a:spcAft>
              <a:buClr>
                <a:schemeClr val="accent2"/>
              </a:buClr>
              <a:buSzPts val="2400"/>
              <a:buNone/>
              <a:defRPr sz="2400" b="0">
                <a:solidFill>
                  <a:schemeClr val="accent2"/>
                </a:solidFill>
              </a:defRPr>
            </a:lvl2pPr>
            <a:lvl3pPr lvl="2" algn="ctr" rtl="0">
              <a:spcBef>
                <a:spcPts val="0"/>
              </a:spcBef>
              <a:spcAft>
                <a:spcPts val="0"/>
              </a:spcAft>
              <a:buClr>
                <a:schemeClr val="accent2"/>
              </a:buClr>
              <a:buSzPts val="2400"/>
              <a:buNone/>
              <a:defRPr sz="2400" b="0">
                <a:solidFill>
                  <a:schemeClr val="accent2"/>
                </a:solidFill>
              </a:defRPr>
            </a:lvl3pPr>
            <a:lvl4pPr lvl="3" algn="ctr" rtl="0">
              <a:spcBef>
                <a:spcPts val="0"/>
              </a:spcBef>
              <a:spcAft>
                <a:spcPts val="0"/>
              </a:spcAft>
              <a:buClr>
                <a:schemeClr val="accent2"/>
              </a:buClr>
              <a:buSzPts val="2400"/>
              <a:buNone/>
              <a:defRPr sz="2400" b="0">
                <a:solidFill>
                  <a:schemeClr val="accent2"/>
                </a:solidFill>
              </a:defRPr>
            </a:lvl4pPr>
            <a:lvl5pPr lvl="4" algn="ctr" rtl="0">
              <a:spcBef>
                <a:spcPts val="0"/>
              </a:spcBef>
              <a:spcAft>
                <a:spcPts val="0"/>
              </a:spcAft>
              <a:buClr>
                <a:schemeClr val="accent2"/>
              </a:buClr>
              <a:buSzPts val="2400"/>
              <a:buNone/>
              <a:defRPr sz="2400" b="0">
                <a:solidFill>
                  <a:schemeClr val="accent2"/>
                </a:solidFill>
              </a:defRPr>
            </a:lvl5pPr>
            <a:lvl6pPr lvl="5" algn="ctr" rtl="0">
              <a:spcBef>
                <a:spcPts val="0"/>
              </a:spcBef>
              <a:spcAft>
                <a:spcPts val="0"/>
              </a:spcAft>
              <a:buClr>
                <a:schemeClr val="accent2"/>
              </a:buClr>
              <a:buSzPts val="2400"/>
              <a:buNone/>
              <a:defRPr sz="2400" b="0">
                <a:solidFill>
                  <a:schemeClr val="accent2"/>
                </a:solidFill>
              </a:defRPr>
            </a:lvl6pPr>
            <a:lvl7pPr lvl="6" algn="ctr" rtl="0">
              <a:spcBef>
                <a:spcPts val="0"/>
              </a:spcBef>
              <a:spcAft>
                <a:spcPts val="0"/>
              </a:spcAft>
              <a:buClr>
                <a:schemeClr val="accent2"/>
              </a:buClr>
              <a:buSzPts val="2400"/>
              <a:buNone/>
              <a:defRPr sz="2400" b="0">
                <a:solidFill>
                  <a:schemeClr val="accent2"/>
                </a:solidFill>
              </a:defRPr>
            </a:lvl7pPr>
            <a:lvl8pPr lvl="7" algn="ctr" rtl="0">
              <a:spcBef>
                <a:spcPts val="0"/>
              </a:spcBef>
              <a:spcAft>
                <a:spcPts val="0"/>
              </a:spcAft>
              <a:buClr>
                <a:schemeClr val="accent2"/>
              </a:buClr>
              <a:buSzPts val="2400"/>
              <a:buNone/>
              <a:defRPr sz="2400" b="0">
                <a:solidFill>
                  <a:schemeClr val="accent2"/>
                </a:solidFill>
              </a:defRPr>
            </a:lvl8pPr>
            <a:lvl9pPr lvl="8" algn="ctr" rtl="0">
              <a:spcBef>
                <a:spcPts val="0"/>
              </a:spcBef>
              <a:spcAft>
                <a:spcPts val="0"/>
              </a:spcAft>
              <a:buClr>
                <a:schemeClr val="accent2"/>
              </a:buClr>
              <a:buSzPts val="2400"/>
              <a:buNone/>
              <a:defRPr sz="2400" b="0">
                <a:solidFill>
                  <a:schemeClr val="accent2"/>
                </a:solidFill>
              </a:defRPr>
            </a:lvl9pPr>
          </a:lstStyle>
          <a:p>
            <a:endParaRPr/>
          </a:p>
        </p:txBody>
      </p:sp>
      <p:sp>
        <p:nvSpPr>
          <p:cNvPr id="984" name="Google Shape;984;p5"/>
          <p:cNvSpPr txBox="1">
            <a:spLocks noGrp="1"/>
          </p:cNvSpPr>
          <p:nvPr>
            <p:ph type="subTitle" idx="1"/>
          </p:nvPr>
        </p:nvSpPr>
        <p:spPr>
          <a:xfrm>
            <a:off x="1822594" y="3113825"/>
            <a:ext cx="23655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Nunito"/>
              <a:buNone/>
              <a:defRPr sz="1400">
                <a:latin typeface="Nunito"/>
                <a:ea typeface="Nunito"/>
                <a:cs typeface="Nunito"/>
                <a:sym typeface="Nunito"/>
              </a:defRPr>
            </a:lvl1pPr>
            <a:lvl2pPr lvl="1" algn="ctr" rtl="0">
              <a:lnSpc>
                <a:spcPct val="100000"/>
              </a:lnSpc>
              <a:spcBef>
                <a:spcPts val="0"/>
              </a:spcBef>
              <a:spcAft>
                <a:spcPts val="0"/>
              </a:spcAft>
              <a:buSzPts val="1400"/>
              <a:buFont typeface="Nunito"/>
              <a:buNone/>
              <a:defRPr sz="1400">
                <a:latin typeface="Nunito"/>
                <a:ea typeface="Nunito"/>
                <a:cs typeface="Nunito"/>
                <a:sym typeface="Nunito"/>
              </a:defRPr>
            </a:lvl2pPr>
            <a:lvl3pPr lvl="2" algn="ctr" rtl="0">
              <a:lnSpc>
                <a:spcPct val="100000"/>
              </a:lnSpc>
              <a:spcBef>
                <a:spcPts val="0"/>
              </a:spcBef>
              <a:spcAft>
                <a:spcPts val="0"/>
              </a:spcAft>
              <a:buSzPts val="1400"/>
              <a:buFont typeface="Nunito"/>
              <a:buNone/>
              <a:defRPr sz="1400">
                <a:latin typeface="Nunito"/>
                <a:ea typeface="Nunito"/>
                <a:cs typeface="Nunito"/>
                <a:sym typeface="Nunito"/>
              </a:defRPr>
            </a:lvl3pPr>
            <a:lvl4pPr lvl="3" algn="ctr" rtl="0">
              <a:lnSpc>
                <a:spcPct val="100000"/>
              </a:lnSpc>
              <a:spcBef>
                <a:spcPts val="0"/>
              </a:spcBef>
              <a:spcAft>
                <a:spcPts val="0"/>
              </a:spcAft>
              <a:buSzPts val="1400"/>
              <a:buFont typeface="Nunito"/>
              <a:buNone/>
              <a:defRPr sz="1400">
                <a:latin typeface="Nunito"/>
                <a:ea typeface="Nunito"/>
                <a:cs typeface="Nunito"/>
                <a:sym typeface="Nunito"/>
              </a:defRPr>
            </a:lvl4pPr>
            <a:lvl5pPr lvl="4" algn="ctr" rtl="0">
              <a:lnSpc>
                <a:spcPct val="100000"/>
              </a:lnSpc>
              <a:spcBef>
                <a:spcPts val="0"/>
              </a:spcBef>
              <a:spcAft>
                <a:spcPts val="0"/>
              </a:spcAft>
              <a:buSzPts val="1400"/>
              <a:buFont typeface="Nunito"/>
              <a:buNone/>
              <a:defRPr sz="1400">
                <a:latin typeface="Nunito"/>
                <a:ea typeface="Nunito"/>
                <a:cs typeface="Nunito"/>
                <a:sym typeface="Nunito"/>
              </a:defRPr>
            </a:lvl5pPr>
            <a:lvl6pPr lvl="5" algn="ctr" rtl="0">
              <a:lnSpc>
                <a:spcPct val="100000"/>
              </a:lnSpc>
              <a:spcBef>
                <a:spcPts val="0"/>
              </a:spcBef>
              <a:spcAft>
                <a:spcPts val="0"/>
              </a:spcAft>
              <a:buSzPts val="1400"/>
              <a:buFont typeface="Nunito"/>
              <a:buNone/>
              <a:defRPr sz="1400">
                <a:latin typeface="Nunito"/>
                <a:ea typeface="Nunito"/>
                <a:cs typeface="Nunito"/>
                <a:sym typeface="Nunito"/>
              </a:defRPr>
            </a:lvl6pPr>
            <a:lvl7pPr lvl="6" algn="ctr" rtl="0">
              <a:lnSpc>
                <a:spcPct val="100000"/>
              </a:lnSpc>
              <a:spcBef>
                <a:spcPts val="0"/>
              </a:spcBef>
              <a:spcAft>
                <a:spcPts val="0"/>
              </a:spcAft>
              <a:buSzPts val="1400"/>
              <a:buFont typeface="Nunito"/>
              <a:buNone/>
              <a:defRPr sz="1400">
                <a:latin typeface="Nunito"/>
                <a:ea typeface="Nunito"/>
                <a:cs typeface="Nunito"/>
                <a:sym typeface="Nunito"/>
              </a:defRPr>
            </a:lvl7pPr>
            <a:lvl8pPr lvl="7" algn="ctr" rtl="0">
              <a:lnSpc>
                <a:spcPct val="100000"/>
              </a:lnSpc>
              <a:spcBef>
                <a:spcPts val="0"/>
              </a:spcBef>
              <a:spcAft>
                <a:spcPts val="0"/>
              </a:spcAft>
              <a:buSzPts val="1400"/>
              <a:buFont typeface="Nunito"/>
              <a:buNone/>
              <a:defRPr sz="1400">
                <a:latin typeface="Nunito"/>
                <a:ea typeface="Nunito"/>
                <a:cs typeface="Nunito"/>
                <a:sym typeface="Nunito"/>
              </a:defRPr>
            </a:lvl8pPr>
            <a:lvl9pPr lvl="8" algn="ctr" rtl="0">
              <a:lnSpc>
                <a:spcPct val="100000"/>
              </a:lnSpc>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985" name="Google Shape;985;p5"/>
          <p:cNvSpPr txBox="1">
            <a:spLocks noGrp="1"/>
          </p:cNvSpPr>
          <p:nvPr>
            <p:ph type="ctrTitle" idx="2"/>
          </p:nvPr>
        </p:nvSpPr>
        <p:spPr>
          <a:xfrm>
            <a:off x="4729556" y="2795150"/>
            <a:ext cx="2818200" cy="395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2000">
                <a:solidFill>
                  <a:schemeClr val="accent2"/>
                </a:solidFill>
              </a:defRPr>
            </a:lvl1pPr>
            <a:lvl2pPr lvl="1" algn="ctr" rtl="0">
              <a:spcBef>
                <a:spcPts val="0"/>
              </a:spcBef>
              <a:spcAft>
                <a:spcPts val="0"/>
              </a:spcAft>
              <a:buClr>
                <a:schemeClr val="accent2"/>
              </a:buClr>
              <a:buSzPts val="2400"/>
              <a:buNone/>
              <a:defRPr sz="2400" b="0">
                <a:solidFill>
                  <a:schemeClr val="accent2"/>
                </a:solidFill>
              </a:defRPr>
            </a:lvl2pPr>
            <a:lvl3pPr lvl="2" algn="ctr" rtl="0">
              <a:spcBef>
                <a:spcPts val="0"/>
              </a:spcBef>
              <a:spcAft>
                <a:spcPts val="0"/>
              </a:spcAft>
              <a:buClr>
                <a:schemeClr val="accent2"/>
              </a:buClr>
              <a:buSzPts val="2400"/>
              <a:buNone/>
              <a:defRPr sz="2400" b="0">
                <a:solidFill>
                  <a:schemeClr val="accent2"/>
                </a:solidFill>
              </a:defRPr>
            </a:lvl3pPr>
            <a:lvl4pPr lvl="3" algn="ctr" rtl="0">
              <a:spcBef>
                <a:spcPts val="0"/>
              </a:spcBef>
              <a:spcAft>
                <a:spcPts val="0"/>
              </a:spcAft>
              <a:buClr>
                <a:schemeClr val="accent2"/>
              </a:buClr>
              <a:buSzPts val="2400"/>
              <a:buNone/>
              <a:defRPr sz="2400" b="0">
                <a:solidFill>
                  <a:schemeClr val="accent2"/>
                </a:solidFill>
              </a:defRPr>
            </a:lvl4pPr>
            <a:lvl5pPr lvl="4" algn="ctr" rtl="0">
              <a:spcBef>
                <a:spcPts val="0"/>
              </a:spcBef>
              <a:spcAft>
                <a:spcPts val="0"/>
              </a:spcAft>
              <a:buClr>
                <a:schemeClr val="accent2"/>
              </a:buClr>
              <a:buSzPts val="2400"/>
              <a:buNone/>
              <a:defRPr sz="2400" b="0">
                <a:solidFill>
                  <a:schemeClr val="accent2"/>
                </a:solidFill>
              </a:defRPr>
            </a:lvl5pPr>
            <a:lvl6pPr lvl="5" algn="ctr" rtl="0">
              <a:spcBef>
                <a:spcPts val="0"/>
              </a:spcBef>
              <a:spcAft>
                <a:spcPts val="0"/>
              </a:spcAft>
              <a:buClr>
                <a:schemeClr val="accent2"/>
              </a:buClr>
              <a:buSzPts val="2400"/>
              <a:buNone/>
              <a:defRPr sz="2400" b="0">
                <a:solidFill>
                  <a:schemeClr val="accent2"/>
                </a:solidFill>
              </a:defRPr>
            </a:lvl6pPr>
            <a:lvl7pPr lvl="6" algn="ctr" rtl="0">
              <a:spcBef>
                <a:spcPts val="0"/>
              </a:spcBef>
              <a:spcAft>
                <a:spcPts val="0"/>
              </a:spcAft>
              <a:buClr>
                <a:schemeClr val="accent2"/>
              </a:buClr>
              <a:buSzPts val="2400"/>
              <a:buNone/>
              <a:defRPr sz="2400" b="0">
                <a:solidFill>
                  <a:schemeClr val="accent2"/>
                </a:solidFill>
              </a:defRPr>
            </a:lvl7pPr>
            <a:lvl8pPr lvl="7" algn="ctr" rtl="0">
              <a:spcBef>
                <a:spcPts val="0"/>
              </a:spcBef>
              <a:spcAft>
                <a:spcPts val="0"/>
              </a:spcAft>
              <a:buClr>
                <a:schemeClr val="accent2"/>
              </a:buClr>
              <a:buSzPts val="2400"/>
              <a:buNone/>
              <a:defRPr sz="2400" b="0">
                <a:solidFill>
                  <a:schemeClr val="accent2"/>
                </a:solidFill>
              </a:defRPr>
            </a:lvl8pPr>
            <a:lvl9pPr lvl="8" algn="ctr" rtl="0">
              <a:spcBef>
                <a:spcPts val="0"/>
              </a:spcBef>
              <a:spcAft>
                <a:spcPts val="0"/>
              </a:spcAft>
              <a:buClr>
                <a:schemeClr val="accent2"/>
              </a:buClr>
              <a:buSzPts val="2400"/>
              <a:buNone/>
              <a:defRPr sz="2400" b="0">
                <a:solidFill>
                  <a:schemeClr val="accent2"/>
                </a:solidFill>
              </a:defRPr>
            </a:lvl9pPr>
          </a:lstStyle>
          <a:p>
            <a:endParaRPr/>
          </a:p>
        </p:txBody>
      </p:sp>
      <p:sp>
        <p:nvSpPr>
          <p:cNvPr id="986" name="Google Shape;986;p5"/>
          <p:cNvSpPr txBox="1">
            <a:spLocks noGrp="1"/>
          </p:cNvSpPr>
          <p:nvPr>
            <p:ph type="subTitle" idx="3"/>
          </p:nvPr>
        </p:nvSpPr>
        <p:spPr>
          <a:xfrm>
            <a:off x="4955906" y="3113825"/>
            <a:ext cx="23655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Nunito"/>
              <a:buNone/>
              <a:defRPr sz="1400">
                <a:latin typeface="Catamaran"/>
                <a:ea typeface="Catamaran"/>
                <a:cs typeface="Catamaran"/>
                <a:sym typeface="Catamaran"/>
              </a:defRPr>
            </a:lvl1pPr>
            <a:lvl2pPr lvl="1" algn="ctr" rtl="0">
              <a:lnSpc>
                <a:spcPct val="100000"/>
              </a:lnSpc>
              <a:spcBef>
                <a:spcPts val="0"/>
              </a:spcBef>
              <a:spcAft>
                <a:spcPts val="0"/>
              </a:spcAft>
              <a:buSzPts val="1400"/>
              <a:buFont typeface="Nunito"/>
              <a:buNone/>
              <a:defRPr sz="1400">
                <a:latin typeface="Nunito"/>
                <a:ea typeface="Nunito"/>
                <a:cs typeface="Nunito"/>
                <a:sym typeface="Nunito"/>
              </a:defRPr>
            </a:lvl2pPr>
            <a:lvl3pPr lvl="2" algn="ctr" rtl="0">
              <a:lnSpc>
                <a:spcPct val="100000"/>
              </a:lnSpc>
              <a:spcBef>
                <a:spcPts val="0"/>
              </a:spcBef>
              <a:spcAft>
                <a:spcPts val="0"/>
              </a:spcAft>
              <a:buSzPts val="1400"/>
              <a:buFont typeface="Nunito"/>
              <a:buNone/>
              <a:defRPr sz="1400">
                <a:latin typeface="Nunito"/>
                <a:ea typeface="Nunito"/>
                <a:cs typeface="Nunito"/>
                <a:sym typeface="Nunito"/>
              </a:defRPr>
            </a:lvl3pPr>
            <a:lvl4pPr lvl="3" algn="ctr" rtl="0">
              <a:lnSpc>
                <a:spcPct val="100000"/>
              </a:lnSpc>
              <a:spcBef>
                <a:spcPts val="0"/>
              </a:spcBef>
              <a:spcAft>
                <a:spcPts val="0"/>
              </a:spcAft>
              <a:buSzPts val="1400"/>
              <a:buFont typeface="Nunito"/>
              <a:buNone/>
              <a:defRPr sz="1400">
                <a:latin typeface="Nunito"/>
                <a:ea typeface="Nunito"/>
                <a:cs typeface="Nunito"/>
                <a:sym typeface="Nunito"/>
              </a:defRPr>
            </a:lvl4pPr>
            <a:lvl5pPr lvl="4" algn="ctr" rtl="0">
              <a:lnSpc>
                <a:spcPct val="100000"/>
              </a:lnSpc>
              <a:spcBef>
                <a:spcPts val="0"/>
              </a:spcBef>
              <a:spcAft>
                <a:spcPts val="0"/>
              </a:spcAft>
              <a:buSzPts val="1400"/>
              <a:buFont typeface="Nunito"/>
              <a:buNone/>
              <a:defRPr sz="1400">
                <a:latin typeface="Nunito"/>
                <a:ea typeface="Nunito"/>
                <a:cs typeface="Nunito"/>
                <a:sym typeface="Nunito"/>
              </a:defRPr>
            </a:lvl5pPr>
            <a:lvl6pPr lvl="5" algn="ctr" rtl="0">
              <a:lnSpc>
                <a:spcPct val="100000"/>
              </a:lnSpc>
              <a:spcBef>
                <a:spcPts val="0"/>
              </a:spcBef>
              <a:spcAft>
                <a:spcPts val="0"/>
              </a:spcAft>
              <a:buSzPts val="1400"/>
              <a:buFont typeface="Nunito"/>
              <a:buNone/>
              <a:defRPr sz="1400">
                <a:latin typeface="Nunito"/>
                <a:ea typeface="Nunito"/>
                <a:cs typeface="Nunito"/>
                <a:sym typeface="Nunito"/>
              </a:defRPr>
            </a:lvl6pPr>
            <a:lvl7pPr lvl="6" algn="ctr" rtl="0">
              <a:lnSpc>
                <a:spcPct val="100000"/>
              </a:lnSpc>
              <a:spcBef>
                <a:spcPts val="0"/>
              </a:spcBef>
              <a:spcAft>
                <a:spcPts val="0"/>
              </a:spcAft>
              <a:buSzPts val="1400"/>
              <a:buFont typeface="Nunito"/>
              <a:buNone/>
              <a:defRPr sz="1400">
                <a:latin typeface="Nunito"/>
                <a:ea typeface="Nunito"/>
                <a:cs typeface="Nunito"/>
                <a:sym typeface="Nunito"/>
              </a:defRPr>
            </a:lvl7pPr>
            <a:lvl8pPr lvl="7" algn="ctr" rtl="0">
              <a:lnSpc>
                <a:spcPct val="100000"/>
              </a:lnSpc>
              <a:spcBef>
                <a:spcPts val="0"/>
              </a:spcBef>
              <a:spcAft>
                <a:spcPts val="0"/>
              </a:spcAft>
              <a:buSzPts val="1400"/>
              <a:buFont typeface="Nunito"/>
              <a:buNone/>
              <a:defRPr sz="1400">
                <a:latin typeface="Nunito"/>
                <a:ea typeface="Nunito"/>
                <a:cs typeface="Nunito"/>
                <a:sym typeface="Nunito"/>
              </a:defRPr>
            </a:lvl8pPr>
            <a:lvl9pPr lvl="8" algn="ctr" rtl="0">
              <a:lnSpc>
                <a:spcPct val="100000"/>
              </a:lnSpc>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987" name="Google Shape;987;p5"/>
          <p:cNvSpPr txBox="1">
            <a:spLocks noGrp="1"/>
          </p:cNvSpPr>
          <p:nvPr>
            <p:ph type="title" idx="4"/>
          </p:nvPr>
        </p:nvSpPr>
        <p:spPr>
          <a:xfrm>
            <a:off x="927975" y="521625"/>
            <a:ext cx="55095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988" name="Google Shape;988;p5"/>
          <p:cNvGrpSpPr/>
          <p:nvPr/>
        </p:nvGrpSpPr>
        <p:grpSpPr>
          <a:xfrm rot="5400000">
            <a:off x="8671068" y="4133682"/>
            <a:ext cx="585438" cy="262694"/>
            <a:chOff x="8502760" y="3542528"/>
            <a:chExt cx="711519" cy="319269"/>
          </a:xfrm>
        </p:grpSpPr>
        <p:sp>
          <p:nvSpPr>
            <p:cNvPr id="989" name="Google Shape;989;p5"/>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990" name="Google Shape;990;p5"/>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991" name="Google Shape;991;p5"/>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992" name="Google Shape;992;p5"/>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993" name="Google Shape;993;p5"/>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994" name="Google Shape;994;p5"/>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995" name="Google Shape;995;p5"/>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996" name="Google Shape;996;p5"/>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997" name="Google Shape;997;p5"/>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998" name="Google Shape;998;p5"/>
          <p:cNvSpPr/>
          <p:nvPr/>
        </p:nvSpPr>
        <p:spPr>
          <a:xfrm>
            <a:off x="5641740" y="4752388"/>
            <a:ext cx="3517727"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99" name="Google Shape;999;p5"/>
          <p:cNvSpPr/>
          <p:nvPr/>
        </p:nvSpPr>
        <p:spPr>
          <a:xfrm rot="-5400000">
            <a:off x="-1146619" y="981999"/>
            <a:ext cx="2707986" cy="61220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000" name="Google Shape;1000;p5"/>
          <p:cNvGrpSpPr/>
          <p:nvPr/>
        </p:nvGrpSpPr>
        <p:grpSpPr>
          <a:xfrm rot="-8956076">
            <a:off x="-267247" y="144558"/>
            <a:ext cx="439072" cy="1138273"/>
            <a:chOff x="1823086" y="-208516"/>
            <a:chExt cx="433159" cy="1122944"/>
          </a:xfrm>
        </p:grpSpPr>
        <p:sp>
          <p:nvSpPr>
            <p:cNvPr id="1001" name="Google Shape;1001;p5"/>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2" name="Google Shape;1002;p5"/>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3" name="Google Shape;1003;p5"/>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4" name="Google Shape;1004;p5"/>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5" name="Google Shape;1005;p5"/>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6" name="Google Shape;1006;p5"/>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7" name="Google Shape;1007;p5"/>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8" name="Google Shape;1008;p5"/>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1009" name="Google Shape;1009;p5"/>
          <p:cNvGrpSpPr/>
          <p:nvPr/>
        </p:nvGrpSpPr>
        <p:grpSpPr>
          <a:xfrm rot="-8956076">
            <a:off x="-35410" y="287396"/>
            <a:ext cx="444458" cy="1202932"/>
            <a:chOff x="904476" y="-243594"/>
            <a:chExt cx="438472" cy="1186732"/>
          </a:xfrm>
        </p:grpSpPr>
        <p:sp>
          <p:nvSpPr>
            <p:cNvPr id="1010" name="Google Shape;1010;p5"/>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11" name="Google Shape;1011;p5"/>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12" name="Google Shape;1012;p5"/>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13" name="Google Shape;1013;p5"/>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14" name="Google Shape;1014;p5"/>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15" name="Google Shape;1015;p5"/>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16" name="Google Shape;1016;p5"/>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17" name="Google Shape;1017;p5"/>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18" name="Google Shape;1018;p5"/>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19" name="Google Shape;1019;p5"/>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0" name="Google Shape;1020;p5"/>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1" name="Google Shape;1021;p5"/>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2" name="Google Shape;1022;p5"/>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3" name="Google Shape;1023;p5"/>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4" name="Google Shape;1024;p5"/>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5" name="Google Shape;1025;p5"/>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6" name="Google Shape;1026;p5"/>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7" name="Google Shape;1027;p5"/>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8" name="Google Shape;1028;p5"/>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9" name="Google Shape;1029;p5"/>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30" name="Google Shape;1030;p5"/>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31" name="Google Shape;1031;p5"/>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32" name="Google Shape;1032;p5"/>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33" name="Google Shape;1033;p5"/>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34" name="Google Shape;1034;p5"/>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35" name="Google Shape;1035;p5"/>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36" name="Google Shape;1036;p5"/>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1037" name="Google Shape;1037;p5"/>
          <p:cNvGrpSpPr/>
          <p:nvPr/>
        </p:nvGrpSpPr>
        <p:grpSpPr>
          <a:xfrm>
            <a:off x="8281479" y="4529220"/>
            <a:ext cx="876802" cy="561032"/>
            <a:chOff x="7750342" y="3926048"/>
            <a:chExt cx="1406709" cy="900099"/>
          </a:xfrm>
        </p:grpSpPr>
        <p:sp>
          <p:nvSpPr>
            <p:cNvPr id="1038" name="Google Shape;1038;p5"/>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9" name="Google Shape;1039;p5"/>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0" name="Google Shape;1040;p5"/>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1" name="Google Shape;1041;p5"/>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2" name="Google Shape;1042;p5"/>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3" name="Google Shape;1043;p5"/>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4" name="Google Shape;1044;p5"/>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5" name="Google Shape;1045;p5"/>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046" name="Google Shape;1046;p5"/>
          <p:cNvGrpSpPr/>
          <p:nvPr/>
        </p:nvGrpSpPr>
        <p:grpSpPr>
          <a:xfrm>
            <a:off x="8662288" y="4231517"/>
            <a:ext cx="772370" cy="775893"/>
            <a:chOff x="8276926" y="3750868"/>
            <a:chExt cx="1239162" cy="1244814"/>
          </a:xfrm>
        </p:grpSpPr>
        <p:sp>
          <p:nvSpPr>
            <p:cNvPr id="1047" name="Google Shape;1047;p5"/>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48" name="Google Shape;1048;p5"/>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49" name="Google Shape;1049;p5"/>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0" name="Google Shape;1050;p5"/>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1" name="Google Shape;1051;p5"/>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2" name="Google Shape;1052;p5"/>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3" name="Google Shape;1053;p5"/>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4" name="Google Shape;1054;p5"/>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5" name="Google Shape;1055;p5"/>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6" name="Google Shape;1056;p5"/>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7" name="Google Shape;1057;p5"/>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8" name="Google Shape;1058;p5"/>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9" name="Google Shape;1059;p5"/>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0" name="Google Shape;1060;p5"/>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1" name="Google Shape;1061;p5"/>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2" name="Google Shape;1062;p5"/>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3" name="Google Shape;1063;p5"/>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4" name="Google Shape;1064;p5"/>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5" name="Google Shape;1065;p5"/>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6" name="Google Shape;1066;p5"/>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7" name="Google Shape;1067;p5"/>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8" name="Google Shape;1068;p5"/>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9" name="Google Shape;1069;p5"/>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70" name="Google Shape;1070;p5"/>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71" name="Google Shape;1071;p5"/>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72" name="Google Shape;1072;p5"/>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73" name="Google Shape;1073;p5"/>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1074" name="Google Shape;1074;p5"/>
          <p:cNvGrpSpPr/>
          <p:nvPr/>
        </p:nvGrpSpPr>
        <p:grpSpPr>
          <a:xfrm>
            <a:off x="8616189" y="4684966"/>
            <a:ext cx="561571" cy="543421"/>
            <a:chOff x="8202967" y="4478366"/>
            <a:chExt cx="900965" cy="871845"/>
          </a:xfrm>
        </p:grpSpPr>
        <p:sp>
          <p:nvSpPr>
            <p:cNvPr id="1075" name="Google Shape;1075;p5"/>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076" name="Google Shape;1076;p5"/>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77" name="Google Shape;1077;p5"/>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78" name="Google Shape;1078;p5"/>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79" name="Google Shape;1079;p5"/>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0" name="Google Shape;1080;p5"/>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1" name="Google Shape;1081;p5"/>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2" name="Google Shape;1082;p5"/>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3" name="Google Shape;1083;p5"/>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4" name="Google Shape;1084;p5"/>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5" name="Google Shape;1085;p5"/>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6" name="Google Shape;1086;p5"/>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7" name="Google Shape;1087;p5"/>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8" name="Google Shape;1088;p5"/>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9" name="Google Shape;1089;p5"/>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90" name="Google Shape;1090;p5"/>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91" name="Google Shape;1091;p5"/>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92" name="Google Shape;1092;p5"/>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93" name="Google Shape;1093;p5"/>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1094" name="Google Shape;1094;p5"/>
          <p:cNvGrpSpPr/>
          <p:nvPr/>
        </p:nvGrpSpPr>
        <p:grpSpPr>
          <a:xfrm rot="-5400000">
            <a:off x="8320410" y="4607546"/>
            <a:ext cx="273016" cy="739520"/>
            <a:chOff x="7607455" y="4238363"/>
            <a:chExt cx="438017" cy="1186459"/>
          </a:xfrm>
        </p:grpSpPr>
        <p:sp>
          <p:nvSpPr>
            <p:cNvPr id="1095" name="Google Shape;1095;p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96" name="Google Shape;1096;p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97" name="Google Shape;1097;p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98" name="Google Shape;1098;p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99" name="Google Shape;1099;p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00" name="Google Shape;1100;p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01" name="Google Shape;1101;p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02" name="Google Shape;1102;p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03" name="Google Shape;1103;p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04" name="Google Shape;1104;p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05" name="Google Shape;1105;p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06" name="Google Shape;1106;p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07" name="Google Shape;1107;p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08" name="Google Shape;1108;p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09" name="Google Shape;1109;p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10" name="Google Shape;1110;p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11" name="Google Shape;1111;p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12" name="Google Shape;1112;p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13" name="Google Shape;1113;p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14" name="Google Shape;1114;p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15" name="Google Shape;1115;p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16" name="Google Shape;1116;p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17" name="Google Shape;1117;p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18" name="Google Shape;1118;p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1119" name="Google Shape;1119;p5"/>
          <p:cNvGrpSpPr/>
          <p:nvPr/>
        </p:nvGrpSpPr>
        <p:grpSpPr>
          <a:xfrm>
            <a:off x="6440464" y="328755"/>
            <a:ext cx="908082" cy="545020"/>
            <a:chOff x="8365864" y="2993835"/>
            <a:chExt cx="933472" cy="547264"/>
          </a:xfrm>
        </p:grpSpPr>
        <p:sp>
          <p:nvSpPr>
            <p:cNvPr id="1120" name="Google Shape;1120;p5"/>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21" name="Google Shape;1121;p5"/>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2" name="Google Shape;1122;p5"/>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3" name="Google Shape;1123;p5"/>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4" name="Google Shape;1124;p5"/>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5" name="Google Shape;1125;p5"/>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6" name="Google Shape;1126;p5"/>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127" name="Google Shape;1127;p5"/>
          <p:cNvGrpSpPr/>
          <p:nvPr/>
        </p:nvGrpSpPr>
        <p:grpSpPr>
          <a:xfrm rot="-1533232">
            <a:off x="7387918" y="-187252"/>
            <a:ext cx="1147251" cy="849402"/>
            <a:chOff x="8118223" y="2202382"/>
            <a:chExt cx="1151949" cy="873156"/>
          </a:xfrm>
        </p:grpSpPr>
        <p:sp>
          <p:nvSpPr>
            <p:cNvPr id="1128" name="Google Shape;1128;p5"/>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29" name="Google Shape;1129;p5"/>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30" name="Google Shape;1130;p5"/>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31" name="Google Shape;1131;p5"/>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32" name="Google Shape;1132;p5"/>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33" name="Google Shape;1133;p5"/>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34" name="Google Shape;1134;p5"/>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35" name="Google Shape;1135;p5"/>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36" name="Google Shape;1136;p5"/>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37" name="Google Shape;1137;p5"/>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38" name="Google Shape;1138;p5"/>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39" name="Google Shape;1139;p5"/>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40" name="Google Shape;1140;p5"/>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41" name="Google Shape;1141;p5"/>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42" name="Google Shape;1142;p5"/>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43" name="Google Shape;1143;p5"/>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44" name="Google Shape;1144;p5"/>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45" name="Google Shape;1145;p5"/>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46" name="Google Shape;1146;p5"/>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47" name="Google Shape;1147;p5"/>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1148" name="Google Shape;1148;p5"/>
          <p:cNvGrpSpPr/>
          <p:nvPr/>
        </p:nvGrpSpPr>
        <p:grpSpPr>
          <a:xfrm>
            <a:off x="-212567" y="3972291"/>
            <a:ext cx="1146207" cy="1063803"/>
            <a:chOff x="-181020" y="4253777"/>
            <a:chExt cx="1117161" cy="1087511"/>
          </a:xfrm>
        </p:grpSpPr>
        <p:sp>
          <p:nvSpPr>
            <p:cNvPr id="1149" name="Google Shape;1149;p5"/>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0" name="Google Shape;1150;p5"/>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1" name="Google Shape;1151;p5"/>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2" name="Google Shape;1152;p5"/>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3" name="Google Shape;1153;p5"/>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4" name="Google Shape;1154;p5"/>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5" name="Google Shape;1155;p5"/>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6" name="Google Shape;1156;p5"/>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7" name="Google Shape;1157;p5"/>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8" name="Google Shape;1158;p5"/>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9" name="Google Shape;1159;p5"/>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0" name="Google Shape;1160;p5"/>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1" name="Google Shape;1161;p5"/>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2" name="Google Shape;1162;p5"/>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63" name="Google Shape;1163;p5"/>
          <p:cNvGrpSpPr/>
          <p:nvPr/>
        </p:nvGrpSpPr>
        <p:grpSpPr>
          <a:xfrm>
            <a:off x="-199238" y="3699426"/>
            <a:ext cx="906954" cy="1160207"/>
            <a:chOff x="-168050" y="4195214"/>
            <a:chExt cx="719519" cy="965231"/>
          </a:xfrm>
        </p:grpSpPr>
        <p:sp>
          <p:nvSpPr>
            <p:cNvPr id="1164" name="Google Shape;1164;p5"/>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65" name="Google Shape;1165;p5"/>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6" name="Google Shape;1166;p5"/>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7" name="Google Shape;1167;p5"/>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8" name="Google Shape;1168;p5"/>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9" name="Google Shape;1169;p5"/>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0" name="Google Shape;1170;p5"/>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1" name="Google Shape;1171;p5"/>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2" name="Google Shape;1172;p5"/>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3" name="Google Shape;1173;p5"/>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4" name="Google Shape;1174;p5"/>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5" name="Google Shape;1175;p5"/>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6" name="Google Shape;1176;p5"/>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7" name="Google Shape;1177;p5"/>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8" name="Google Shape;1178;p5"/>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9" name="Google Shape;1179;p5"/>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0" name="Google Shape;1180;p5"/>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1" name="Google Shape;1181;p5"/>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2" name="Google Shape;1182;p5"/>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3" name="Google Shape;1183;p5"/>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4" name="Google Shape;1184;p5"/>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5" name="Google Shape;1185;p5"/>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6" name="Google Shape;1186;p5"/>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7" name="Google Shape;1187;p5"/>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8" name="Google Shape;1188;p5"/>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9" name="Google Shape;1189;p5"/>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0" name="Google Shape;1190;p5"/>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1" name="Google Shape;1191;p5"/>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2" name="Google Shape;1192;p5"/>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3" name="Google Shape;1193;p5"/>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4" name="Google Shape;1194;p5"/>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5" name="Google Shape;1195;p5"/>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6" name="Google Shape;1196;p5"/>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7" name="Google Shape;1197;p5"/>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8" name="Google Shape;1198;p5"/>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9" name="Google Shape;1199;p5"/>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0" name="Google Shape;1200;p5"/>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1" name="Google Shape;1201;p5"/>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2" name="Google Shape;1202;p5"/>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3" name="Google Shape;1203;p5"/>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4" name="Google Shape;1204;p5"/>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5" name="Google Shape;1205;p5"/>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6" name="Google Shape;1206;p5"/>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7" name="Google Shape;1207;p5"/>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8" name="Google Shape;1208;p5"/>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9" name="Google Shape;1209;p5"/>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0" name="Google Shape;1210;p5"/>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211" name="Google Shape;1211;p5"/>
          <p:cNvGrpSpPr/>
          <p:nvPr/>
        </p:nvGrpSpPr>
        <p:grpSpPr>
          <a:xfrm rot="5400000">
            <a:off x="8282441" y="44200"/>
            <a:ext cx="1112171" cy="1114112"/>
            <a:chOff x="7973149" y="-201092"/>
            <a:chExt cx="1116750" cy="1145263"/>
          </a:xfrm>
        </p:grpSpPr>
        <p:sp>
          <p:nvSpPr>
            <p:cNvPr id="1212" name="Google Shape;1212;p5"/>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3" name="Google Shape;1213;p5"/>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4" name="Google Shape;1214;p5"/>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5" name="Google Shape;1215;p5"/>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6" name="Google Shape;1216;p5"/>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7" name="Google Shape;1217;p5"/>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8" name="Google Shape;1218;p5"/>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9" name="Google Shape;1219;p5"/>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0" name="Google Shape;1220;p5"/>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1" name="Google Shape;1221;p5"/>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2" name="Google Shape;1222;p5"/>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3" name="Google Shape;1223;p5"/>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4" name="Google Shape;1224;p5"/>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5" name="Google Shape;1225;p5"/>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6" name="Google Shape;1226;p5"/>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27" name="Google Shape;1227;p5"/>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8" name="Google Shape;1228;p5"/>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9" name="Google Shape;1229;p5"/>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0" name="Google Shape;1230;p5"/>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1" name="Google Shape;1231;p5"/>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2" name="Google Shape;1232;p5"/>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3" name="Google Shape;1233;p5"/>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4" name="Google Shape;1234;p5"/>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5" name="Google Shape;1235;p5"/>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6" name="Google Shape;1236;p5"/>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7" name="Google Shape;1237;p5"/>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8" name="Google Shape;1238;p5"/>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9" name="Google Shape;1239;p5"/>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0" name="Google Shape;1240;p5"/>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1" name="Google Shape;1241;p5"/>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2" name="Google Shape;1242;p5"/>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3" name="Google Shape;1243;p5"/>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4" name="Google Shape;1244;p5"/>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5" name="Google Shape;1245;p5"/>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6" name="Google Shape;1246;p5"/>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7" name="Google Shape;1247;p5"/>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8" name="Google Shape;1248;p5"/>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9" name="Google Shape;1249;p5"/>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0" name="Google Shape;1250;p5"/>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1" name="Google Shape;1251;p5"/>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2" name="Google Shape;1252;p5"/>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3" name="Google Shape;1253;p5"/>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4" name="Google Shape;1254;p5"/>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5" name="Google Shape;1255;p5"/>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6" name="Google Shape;1256;p5"/>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7" name="Google Shape;1257;p5"/>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8" name="Google Shape;1258;p5"/>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9" name="Google Shape;1259;p5"/>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0" name="Google Shape;1260;p5"/>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1" name="Google Shape;1261;p5"/>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2" name="Google Shape;1262;p5"/>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3" name="Google Shape;1263;p5"/>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4" name="Google Shape;1264;p5"/>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5" name="Google Shape;1265;p5"/>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6" name="Google Shape;1266;p5"/>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7" name="Google Shape;1267;p5"/>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8" name="Google Shape;1268;p5"/>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9" name="Google Shape;1269;p5"/>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70" name="Google Shape;1270;p5"/>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71" name="Google Shape;1271;p5"/>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72" name="Google Shape;1272;p5"/>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273" name="Google Shape;1273;p5"/>
          <p:cNvGrpSpPr/>
          <p:nvPr/>
        </p:nvGrpSpPr>
        <p:grpSpPr>
          <a:xfrm rot="5400000">
            <a:off x="295700" y="4213030"/>
            <a:ext cx="428468" cy="1217307"/>
            <a:chOff x="7607455" y="4238363"/>
            <a:chExt cx="438017" cy="1186459"/>
          </a:xfrm>
        </p:grpSpPr>
        <p:sp>
          <p:nvSpPr>
            <p:cNvPr id="1274" name="Google Shape;1274;p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75" name="Google Shape;1275;p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76" name="Google Shape;1276;p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77" name="Google Shape;1277;p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78" name="Google Shape;1278;p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79" name="Google Shape;1279;p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80" name="Google Shape;1280;p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81" name="Google Shape;1281;p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82" name="Google Shape;1282;p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83" name="Google Shape;1283;p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84" name="Google Shape;1284;p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85" name="Google Shape;1285;p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86" name="Google Shape;1286;p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87" name="Google Shape;1287;p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88" name="Google Shape;1288;p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89" name="Google Shape;1289;p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90" name="Google Shape;1290;p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91" name="Google Shape;1291;p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92" name="Google Shape;1292;p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93" name="Google Shape;1293;p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94" name="Google Shape;1294;p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95" name="Google Shape;1295;p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96" name="Google Shape;1296;p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97" name="Google Shape;1297;p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577881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98"/>
        <p:cNvGrpSpPr/>
        <p:nvPr/>
      </p:nvGrpSpPr>
      <p:grpSpPr>
        <a:xfrm>
          <a:off x="0" y="0"/>
          <a:ext cx="0" cy="0"/>
          <a:chOff x="0" y="0"/>
          <a:chExt cx="0" cy="0"/>
        </a:xfrm>
      </p:grpSpPr>
      <p:sp>
        <p:nvSpPr>
          <p:cNvPr id="1299" name="Google Shape;1299;p6"/>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300" name="Google Shape;1300;p6"/>
          <p:cNvGrpSpPr/>
          <p:nvPr/>
        </p:nvGrpSpPr>
        <p:grpSpPr>
          <a:xfrm rot="-5400000" flipH="1">
            <a:off x="-176341" y="4297983"/>
            <a:ext cx="461349" cy="207014"/>
            <a:chOff x="8502760" y="3542528"/>
            <a:chExt cx="711519" cy="319269"/>
          </a:xfrm>
        </p:grpSpPr>
        <p:sp>
          <p:nvSpPr>
            <p:cNvPr id="1301" name="Google Shape;1301;p6"/>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302" name="Google Shape;1302;p6"/>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303" name="Google Shape;1303;p6"/>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304" name="Google Shape;1304;p6"/>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305" name="Google Shape;1305;p6"/>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1306" name="Google Shape;1306;p6"/>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1307" name="Google Shape;1307;p6"/>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1308" name="Google Shape;1308;p6"/>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1309" name="Google Shape;1309;p6"/>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1310" name="Google Shape;1310;p6"/>
          <p:cNvSpPr/>
          <p:nvPr/>
        </p:nvSpPr>
        <p:spPr>
          <a:xfrm flipH="1">
            <a:off x="-99978" y="4785421"/>
            <a:ext cx="2772180" cy="37510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11" name="Google Shape;1311;p6"/>
          <p:cNvSpPr/>
          <p:nvPr/>
        </p:nvSpPr>
        <p:spPr>
          <a:xfrm flipH="1">
            <a:off x="5395945" y="-15075"/>
            <a:ext cx="3942005" cy="428256"/>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312" name="Google Shape;1312;p6"/>
          <p:cNvGrpSpPr/>
          <p:nvPr/>
        </p:nvGrpSpPr>
        <p:grpSpPr>
          <a:xfrm rot="5400000" flipH="1">
            <a:off x="8611250" y="-289703"/>
            <a:ext cx="439050" cy="1138216"/>
            <a:chOff x="1823086" y="-208516"/>
            <a:chExt cx="433159" cy="1122944"/>
          </a:xfrm>
        </p:grpSpPr>
        <p:sp>
          <p:nvSpPr>
            <p:cNvPr id="1313" name="Google Shape;1313;p6"/>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4" name="Google Shape;1314;p6"/>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5" name="Google Shape;1315;p6"/>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6" name="Google Shape;1316;p6"/>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7" name="Google Shape;1317;p6"/>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8" name="Google Shape;1318;p6"/>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9" name="Google Shape;1319;p6"/>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20" name="Google Shape;1320;p6"/>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321" name="Google Shape;1321;p6"/>
          <p:cNvGrpSpPr/>
          <p:nvPr/>
        </p:nvGrpSpPr>
        <p:grpSpPr>
          <a:xfrm rot="5400000" flipH="1">
            <a:off x="8446719" y="-121413"/>
            <a:ext cx="444435" cy="1202872"/>
            <a:chOff x="904476" y="-243594"/>
            <a:chExt cx="438472" cy="1186732"/>
          </a:xfrm>
        </p:grpSpPr>
        <p:sp>
          <p:nvSpPr>
            <p:cNvPr id="1322" name="Google Shape;1322;p6"/>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23" name="Google Shape;1323;p6"/>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24" name="Google Shape;1324;p6"/>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25" name="Google Shape;1325;p6"/>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26" name="Google Shape;1326;p6"/>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27" name="Google Shape;1327;p6"/>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28" name="Google Shape;1328;p6"/>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29" name="Google Shape;1329;p6"/>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0" name="Google Shape;1330;p6"/>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1" name="Google Shape;1331;p6"/>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2" name="Google Shape;1332;p6"/>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3" name="Google Shape;1333;p6"/>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4" name="Google Shape;1334;p6"/>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5" name="Google Shape;1335;p6"/>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6" name="Google Shape;1336;p6"/>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7" name="Google Shape;1337;p6"/>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8" name="Google Shape;1338;p6"/>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9" name="Google Shape;1339;p6"/>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40" name="Google Shape;1340;p6"/>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41" name="Google Shape;1341;p6"/>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42" name="Google Shape;1342;p6"/>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43" name="Google Shape;1343;p6"/>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44" name="Google Shape;1344;p6"/>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45" name="Google Shape;1345;p6"/>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46" name="Google Shape;1346;p6"/>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47" name="Google Shape;1347;p6"/>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48" name="Google Shape;1348;p6"/>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1349" name="Google Shape;1349;p6"/>
          <p:cNvGrpSpPr/>
          <p:nvPr/>
        </p:nvGrpSpPr>
        <p:grpSpPr>
          <a:xfrm flipH="1">
            <a:off x="-96294" y="4514105"/>
            <a:ext cx="690975" cy="442129"/>
            <a:chOff x="7750342" y="3926048"/>
            <a:chExt cx="1406709" cy="900099"/>
          </a:xfrm>
        </p:grpSpPr>
        <p:sp>
          <p:nvSpPr>
            <p:cNvPr id="1350" name="Google Shape;1350;p6"/>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1" name="Google Shape;1351;p6"/>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2" name="Google Shape;1352;p6"/>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3" name="Google Shape;1353;p6"/>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4" name="Google Shape;1354;p6"/>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5" name="Google Shape;1355;p6"/>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6" name="Google Shape;1356;p6"/>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7" name="Google Shape;1357;p6"/>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358" name="Google Shape;1358;p6"/>
          <p:cNvGrpSpPr/>
          <p:nvPr/>
        </p:nvGrpSpPr>
        <p:grpSpPr>
          <a:xfrm flipH="1">
            <a:off x="-316921" y="4375054"/>
            <a:ext cx="608676" cy="611453"/>
            <a:chOff x="8276926" y="3750868"/>
            <a:chExt cx="1239162" cy="1244814"/>
          </a:xfrm>
        </p:grpSpPr>
        <p:sp>
          <p:nvSpPr>
            <p:cNvPr id="1359" name="Google Shape;1359;p6"/>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60" name="Google Shape;1360;p6"/>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61" name="Google Shape;1361;p6"/>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62" name="Google Shape;1362;p6"/>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63" name="Google Shape;1363;p6"/>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64" name="Google Shape;1364;p6"/>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65" name="Google Shape;1365;p6"/>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66" name="Google Shape;1366;p6"/>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67" name="Google Shape;1367;p6"/>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68" name="Google Shape;1368;p6"/>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69" name="Google Shape;1369;p6"/>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0" name="Google Shape;1370;p6"/>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1" name="Google Shape;1371;p6"/>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2" name="Google Shape;1372;p6"/>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3" name="Google Shape;1373;p6"/>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4" name="Google Shape;1374;p6"/>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5" name="Google Shape;1375;p6"/>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6" name="Google Shape;1376;p6"/>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7" name="Google Shape;1377;p6"/>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8" name="Google Shape;1378;p6"/>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9" name="Google Shape;1379;p6"/>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80" name="Google Shape;1380;p6"/>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81" name="Google Shape;1381;p6"/>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82" name="Google Shape;1382;p6"/>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83" name="Google Shape;1383;p6"/>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84" name="Google Shape;1384;p6"/>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85" name="Google Shape;1385;p6"/>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1386" name="Google Shape;1386;p6"/>
          <p:cNvGrpSpPr/>
          <p:nvPr/>
        </p:nvGrpSpPr>
        <p:grpSpPr>
          <a:xfrm flipH="1">
            <a:off x="-114469" y="4732401"/>
            <a:ext cx="442554" cy="428250"/>
            <a:chOff x="8202967" y="4478366"/>
            <a:chExt cx="900965" cy="871845"/>
          </a:xfrm>
        </p:grpSpPr>
        <p:sp>
          <p:nvSpPr>
            <p:cNvPr id="1387" name="Google Shape;1387;p6"/>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8" name="Google Shape;1388;p6"/>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89" name="Google Shape;1389;p6"/>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0" name="Google Shape;1390;p6"/>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1" name="Google Shape;1391;p6"/>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2" name="Google Shape;1392;p6"/>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3" name="Google Shape;1393;p6"/>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4" name="Google Shape;1394;p6"/>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5" name="Google Shape;1395;p6"/>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6" name="Google Shape;1396;p6"/>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7" name="Google Shape;1397;p6"/>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8" name="Google Shape;1398;p6"/>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9" name="Google Shape;1399;p6"/>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400" name="Google Shape;1400;p6"/>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401" name="Google Shape;1401;p6"/>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402" name="Google Shape;1402;p6"/>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403" name="Google Shape;1403;p6"/>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404" name="Google Shape;1404;p6"/>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405" name="Google Shape;1405;p6"/>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1406" name="Google Shape;1406;p6"/>
          <p:cNvGrpSpPr/>
          <p:nvPr/>
        </p:nvGrpSpPr>
        <p:grpSpPr>
          <a:xfrm rot="5400000" flipH="1">
            <a:off x="413630" y="4744528"/>
            <a:ext cx="215154" cy="582789"/>
            <a:chOff x="7607455" y="4238363"/>
            <a:chExt cx="438017" cy="1186459"/>
          </a:xfrm>
        </p:grpSpPr>
        <p:sp>
          <p:nvSpPr>
            <p:cNvPr id="1407" name="Google Shape;1407;p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08" name="Google Shape;1408;p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09" name="Google Shape;1409;p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10" name="Google Shape;1410;p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11" name="Google Shape;1411;p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12" name="Google Shape;1412;p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13" name="Google Shape;1413;p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14" name="Google Shape;1414;p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15" name="Google Shape;1415;p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16" name="Google Shape;1416;p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17" name="Google Shape;1417;p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18" name="Google Shape;1418;p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19" name="Google Shape;1419;p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0" name="Google Shape;1420;p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1" name="Google Shape;1421;p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2" name="Google Shape;1422;p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3" name="Google Shape;1423;p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4" name="Google Shape;1424;p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5" name="Google Shape;1425;p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6" name="Google Shape;1426;p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7" name="Google Shape;1427;p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8" name="Google Shape;1428;p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9" name="Google Shape;1429;p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30" name="Google Shape;1430;p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1431" name="Google Shape;1431;p6"/>
          <p:cNvGrpSpPr/>
          <p:nvPr/>
        </p:nvGrpSpPr>
        <p:grpSpPr>
          <a:xfrm rot="5400000" flipH="1">
            <a:off x="-67436" y="1312833"/>
            <a:ext cx="633267" cy="380075"/>
            <a:chOff x="8365864" y="2993835"/>
            <a:chExt cx="933472" cy="547264"/>
          </a:xfrm>
        </p:grpSpPr>
        <p:sp>
          <p:nvSpPr>
            <p:cNvPr id="1432" name="Google Shape;1432;p6"/>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33" name="Google Shape;1433;p6"/>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4" name="Google Shape;1434;p6"/>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5" name="Google Shape;1435;p6"/>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6" name="Google Shape;1436;p6"/>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7" name="Google Shape;1437;p6"/>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8" name="Google Shape;1438;p6"/>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439" name="Google Shape;1439;p6"/>
          <p:cNvGrpSpPr/>
          <p:nvPr/>
        </p:nvGrpSpPr>
        <p:grpSpPr>
          <a:xfrm flipH="1">
            <a:off x="-185562" y="501899"/>
            <a:ext cx="800029" cy="592349"/>
            <a:chOff x="8118223" y="2202382"/>
            <a:chExt cx="1151949" cy="873156"/>
          </a:xfrm>
        </p:grpSpPr>
        <p:sp>
          <p:nvSpPr>
            <p:cNvPr id="1440" name="Google Shape;1440;p6"/>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441" name="Google Shape;1441;p6"/>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42" name="Google Shape;1442;p6"/>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43" name="Google Shape;1443;p6"/>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44" name="Google Shape;1444;p6"/>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45" name="Google Shape;1445;p6"/>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46" name="Google Shape;1446;p6"/>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47" name="Google Shape;1447;p6"/>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48" name="Google Shape;1448;p6"/>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49" name="Google Shape;1449;p6"/>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0" name="Google Shape;1450;p6"/>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1" name="Google Shape;1451;p6"/>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2" name="Google Shape;1452;p6"/>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3" name="Google Shape;1453;p6"/>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4" name="Google Shape;1454;p6"/>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5" name="Google Shape;1455;p6"/>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6" name="Google Shape;1456;p6"/>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7" name="Google Shape;1457;p6"/>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8" name="Google Shape;1458;p6"/>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9" name="Google Shape;1459;p6"/>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60" name="Google Shape;1460;p6"/>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1461" name="Google Shape;1461;p6"/>
          <p:cNvGrpSpPr/>
          <p:nvPr/>
        </p:nvGrpSpPr>
        <p:grpSpPr>
          <a:xfrm rot="970126" flipH="1">
            <a:off x="8414239" y="3772767"/>
            <a:ext cx="980086" cy="909573"/>
            <a:chOff x="-181020" y="4253777"/>
            <a:chExt cx="1117161" cy="1087511"/>
          </a:xfrm>
        </p:grpSpPr>
        <p:sp>
          <p:nvSpPr>
            <p:cNvPr id="1462" name="Google Shape;1462;p6"/>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63" name="Google Shape;1463;p6"/>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64" name="Google Shape;1464;p6"/>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65" name="Google Shape;1465;p6"/>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66" name="Google Shape;1466;p6"/>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67" name="Google Shape;1467;p6"/>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68" name="Google Shape;1468;p6"/>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69" name="Google Shape;1469;p6"/>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70" name="Google Shape;1470;p6"/>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71" name="Google Shape;1471;p6"/>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72" name="Google Shape;1472;p6"/>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73" name="Google Shape;1473;p6"/>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74" name="Google Shape;1474;p6"/>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75" name="Google Shape;1475;p6"/>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1476" name="Google Shape;1476;p6"/>
          <p:cNvGrpSpPr/>
          <p:nvPr/>
        </p:nvGrpSpPr>
        <p:grpSpPr>
          <a:xfrm rot="475448" flipH="1">
            <a:off x="8399227" y="4239117"/>
            <a:ext cx="775564" cy="992078"/>
            <a:chOff x="-168050" y="4195214"/>
            <a:chExt cx="719519" cy="965231"/>
          </a:xfrm>
        </p:grpSpPr>
        <p:sp>
          <p:nvSpPr>
            <p:cNvPr id="1477" name="Google Shape;1477;p6"/>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478" name="Google Shape;1478;p6"/>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79" name="Google Shape;1479;p6"/>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0" name="Google Shape;1480;p6"/>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1" name="Google Shape;1481;p6"/>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2" name="Google Shape;1482;p6"/>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3" name="Google Shape;1483;p6"/>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4" name="Google Shape;1484;p6"/>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5" name="Google Shape;1485;p6"/>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6" name="Google Shape;1486;p6"/>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7" name="Google Shape;1487;p6"/>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8" name="Google Shape;1488;p6"/>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9" name="Google Shape;1489;p6"/>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0" name="Google Shape;1490;p6"/>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1" name="Google Shape;1491;p6"/>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2" name="Google Shape;1492;p6"/>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3" name="Google Shape;1493;p6"/>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4" name="Google Shape;1494;p6"/>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5" name="Google Shape;1495;p6"/>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6" name="Google Shape;1496;p6"/>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7" name="Google Shape;1497;p6"/>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8" name="Google Shape;1498;p6"/>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9" name="Google Shape;1499;p6"/>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0" name="Google Shape;1500;p6"/>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1" name="Google Shape;1501;p6"/>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2" name="Google Shape;1502;p6"/>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3" name="Google Shape;1503;p6"/>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4" name="Google Shape;1504;p6"/>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5" name="Google Shape;1505;p6"/>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6" name="Google Shape;1506;p6"/>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7" name="Google Shape;1507;p6"/>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8" name="Google Shape;1508;p6"/>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9" name="Google Shape;1509;p6"/>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0" name="Google Shape;1510;p6"/>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1" name="Google Shape;1511;p6"/>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2" name="Google Shape;1512;p6"/>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3" name="Google Shape;1513;p6"/>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4" name="Google Shape;1514;p6"/>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5" name="Google Shape;1515;p6"/>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6" name="Google Shape;1516;p6"/>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7" name="Google Shape;1517;p6"/>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8" name="Google Shape;1518;p6"/>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9" name="Google Shape;1519;p6"/>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0" name="Google Shape;1520;p6"/>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1" name="Google Shape;1521;p6"/>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2" name="Google Shape;1522;p6"/>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3" name="Google Shape;1523;p6"/>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524" name="Google Shape;1524;p6"/>
          <p:cNvGrpSpPr/>
          <p:nvPr/>
        </p:nvGrpSpPr>
        <p:grpSpPr>
          <a:xfrm flipH="1">
            <a:off x="-138601" y="-156827"/>
            <a:ext cx="775583" cy="776946"/>
            <a:chOff x="7973149" y="-201092"/>
            <a:chExt cx="1116750" cy="1145263"/>
          </a:xfrm>
        </p:grpSpPr>
        <p:sp>
          <p:nvSpPr>
            <p:cNvPr id="1525" name="Google Shape;1525;p6"/>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6" name="Google Shape;1526;p6"/>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7" name="Google Shape;1527;p6"/>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8" name="Google Shape;1528;p6"/>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9" name="Google Shape;1529;p6"/>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0" name="Google Shape;1530;p6"/>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1" name="Google Shape;1531;p6"/>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2" name="Google Shape;1532;p6"/>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3" name="Google Shape;1533;p6"/>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4" name="Google Shape;1534;p6"/>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5" name="Google Shape;1535;p6"/>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6" name="Google Shape;1536;p6"/>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7" name="Google Shape;1537;p6"/>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8" name="Google Shape;1538;p6"/>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9" name="Google Shape;1539;p6"/>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540" name="Google Shape;1540;p6"/>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1" name="Google Shape;1541;p6"/>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2" name="Google Shape;1542;p6"/>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3" name="Google Shape;1543;p6"/>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4" name="Google Shape;1544;p6"/>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5" name="Google Shape;1545;p6"/>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6" name="Google Shape;1546;p6"/>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7" name="Google Shape;1547;p6"/>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8" name="Google Shape;1548;p6"/>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9" name="Google Shape;1549;p6"/>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0" name="Google Shape;1550;p6"/>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1" name="Google Shape;1551;p6"/>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2" name="Google Shape;1552;p6"/>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3" name="Google Shape;1553;p6"/>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4" name="Google Shape;1554;p6"/>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5" name="Google Shape;1555;p6"/>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6" name="Google Shape;1556;p6"/>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7" name="Google Shape;1557;p6"/>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8" name="Google Shape;1558;p6"/>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9" name="Google Shape;1559;p6"/>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0" name="Google Shape;1560;p6"/>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1" name="Google Shape;1561;p6"/>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2" name="Google Shape;1562;p6"/>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3" name="Google Shape;1563;p6"/>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4" name="Google Shape;1564;p6"/>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5" name="Google Shape;1565;p6"/>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6" name="Google Shape;1566;p6"/>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7" name="Google Shape;1567;p6"/>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8" name="Google Shape;1568;p6"/>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9" name="Google Shape;1569;p6"/>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0" name="Google Shape;1570;p6"/>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1" name="Google Shape;1571;p6"/>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2" name="Google Shape;1572;p6"/>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3" name="Google Shape;1573;p6"/>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4" name="Google Shape;1574;p6"/>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5" name="Google Shape;1575;p6"/>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6" name="Google Shape;1576;p6"/>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7" name="Google Shape;1577;p6"/>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8" name="Google Shape;1578;p6"/>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9" name="Google Shape;1579;p6"/>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0" name="Google Shape;1580;p6"/>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1" name="Google Shape;1581;p6"/>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2" name="Google Shape;1582;p6"/>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3" name="Google Shape;1583;p6"/>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4" name="Google Shape;1584;p6"/>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5" name="Google Shape;1585;p6"/>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586" name="Google Shape;1586;p6"/>
          <p:cNvGrpSpPr/>
          <p:nvPr/>
        </p:nvGrpSpPr>
        <p:grpSpPr>
          <a:xfrm rot="-958644" flipH="1">
            <a:off x="8838391" y="3315009"/>
            <a:ext cx="366316" cy="1040956"/>
            <a:chOff x="7607455" y="4238363"/>
            <a:chExt cx="438017" cy="1186459"/>
          </a:xfrm>
        </p:grpSpPr>
        <p:sp>
          <p:nvSpPr>
            <p:cNvPr id="1587" name="Google Shape;1587;p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88" name="Google Shape;1588;p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89" name="Google Shape;1589;p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90" name="Google Shape;1590;p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91" name="Google Shape;1591;p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92" name="Google Shape;1592;p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93" name="Google Shape;1593;p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594" name="Google Shape;1594;p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595" name="Google Shape;1595;p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596" name="Google Shape;1596;p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597" name="Google Shape;1597;p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598" name="Google Shape;1598;p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599" name="Google Shape;1599;p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0" name="Google Shape;1600;p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1" name="Google Shape;1601;p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2" name="Google Shape;1602;p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3" name="Google Shape;1603;p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4" name="Google Shape;1604;p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5" name="Google Shape;1605;p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6" name="Google Shape;1606;p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7" name="Google Shape;1607;p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8" name="Google Shape;1608;p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9" name="Google Shape;1609;p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10" name="Google Shape;1610;p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262466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11"/>
        <p:cNvGrpSpPr/>
        <p:nvPr/>
      </p:nvGrpSpPr>
      <p:grpSpPr>
        <a:xfrm>
          <a:off x="0" y="0"/>
          <a:ext cx="0" cy="0"/>
          <a:chOff x="0" y="0"/>
          <a:chExt cx="0" cy="0"/>
        </a:xfrm>
      </p:grpSpPr>
      <p:sp>
        <p:nvSpPr>
          <p:cNvPr id="1612" name="Google Shape;1612;p7"/>
          <p:cNvSpPr/>
          <p:nvPr/>
        </p:nvSpPr>
        <p:spPr>
          <a:xfrm>
            <a:off x="5254450" y="4574300"/>
            <a:ext cx="3947285" cy="616031"/>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13" name="Google Shape;1613;p7"/>
          <p:cNvSpPr txBox="1">
            <a:spLocks noGrp="1"/>
          </p:cNvSpPr>
          <p:nvPr>
            <p:ph type="title"/>
          </p:nvPr>
        </p:nvSpPr>
        <p:spPr>
          <a:xfrm>
            <a:off x="4909626" y="1715425"/>
            <a:ext cx="2808000" cy="5454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614" name="Google Shape;1614;p7"/>
          <p:cNvSpPr txBox="1">
            <a:spLocks noGrp="1"/>
          </p:cNvSpPr>
          <p:nvPr>
            <p:ph type="body" idx="1"/>
          </p:nvPr>
        </p:nvSpPr>
        <p:spPr>
          <a:xfrm>
            <a:off x="4733526" y="2260825"/>
            <a:ext cx="2984100" cy="1246800"/>
          </a:xfrm>
          <a:prstGeom prst="rect">
            <a:avLst/>
          </a:prstGeom>
        </p:spPr>
        <p:txBody>
          <a:bodyPr spcFirstLastPara="1" wrap="square" lIns="91425" tIns="91425" rIns="91425" bIns="91425" anchor="t" anchorCtr="0">
            <a:noAutofit/>
          </a:bodyPr>
          <a:lstStyle>
            <a:lvl1pPr marL="457200" lvl="0" indent="-304800" algn="r">
              <a:spcBef>
                <a:spcPts val="0"/>
              </a:spcBef>
              <a:spcAft>
                <a:spcPts val="0"/>
              </a:spcAft>
              <a:buSzPts val="1200"/>
              <a:buChar char="●"/>
              <a:defRPr>
                <a:latin typeface="Nunito"/>
                <a:ea typeface="Nunito"/>
                <a:cs typeface="Nunito"/>
                <a:sym typeface="Nunito"/>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615" name="Google Shape;1615;p7"/>
          <p:cNvSpPr/>
          <p:nvPr/>
        </p:nvSpPr>
        <p:spPr>
          <a:xfrm flipH="1">
            <a:off x="-202478" y="-89483"/>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616" name="Google Shape;1616;p7"/>
          <p:cNvGrpSpPr/>
          <p:nvPr/>
        </p:nvGrpSpPr>
        <p:grpSpPr>
          <a:xfrm flipH="1">
            <a:off x="8020142" y="-169147"/>
            <a:ext cx="1074149" cy="686771"/>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1625" name="Google Shape;1625;p7"/>
          <p:cNvGrpSpPr/>
          <p:nvPr/>
        </p:nvGrpSpPr>
        <p:grpSpPr>
          <a:xfrm>
            <a:off x="7912721" y="3872132"/>
            <a:ext cx="1289014" cy="1411882"/>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1676" name="Google Shape;1676;p7"/>
          <p:cNvGrpSpPr/>
          <p:nvPr/>
        </p:nvGrpSpPr>
        <p:grpSpPr>
          <a:xfrm flipH="1">
            <a:off x="-202417" y="4635447"/>
            <a:ext cx="872891" cy="39171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grpSp>
        <p:nvGrpSpPr>
          <p:cNvPr id="1686" name="Google Shape;1686;p7"/>
          <p:cNvGrpSpPr/>
          <p:nvPr/>
        </p:nvGrpSpPr>
        <p:grpSpPr>
          <a:xfrm flipH="1">
            <a:off x="-139511" y="-76389"/>
            <a:ext cx="809979" cy="830659"/>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748" name="Google Shape;1748;p7"/>
          <p:cNvGrpSpPr/>
          <p:nvPr/>
        </p:nvGrpSpPr>
        <p:grpSpPr>
          <a:xfrm rot="5400000" flipH="1">
            <a:off x="1322567" y="12630"/>
            <a:ext cx="117436" cy="105833"/>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1752" name="Google Shape;1752;p7"/>
          <p:cNvSpPr txBox="1">
            <a:spLocks noGrp="1"/>
          </p:cNvSpPr>
          <p:nvPr>
            <p:ph type="subTitle" idx="2"/>
          </p:nvPr>
        </p:nvSpPr>
        <p:spPr>
          <a:xfrm>
            <a:off x="1842859" y="3507624"/>
            <a:ext cx="2027100" cy="4185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171263" y="-169132"/>
            <a:ext cx="687043" cy="689217"/>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1781" name="Google Shape;1781;p7"/>
          <p:cNvGrpSpPr/>
          <p:nvPr/>
        </p:nvGrpSpPr>
        <p:grpSpPr>
          <a:xfrm>
            <a:off x="614708" y="-195733"/>
            <a:ext cx="499188" cy="482707"/>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1801" name="Google Shape;1801;p7"/>
          <p:cNvGrpSpPr/>
          <p:nvPr/>
        </p:nvGrpSpPr>
        <p:grpSpPr>
          <a:xfrm flipH="1">
            <a:off x="1542043" y="-177619"/>
            <a:ext cx="397610" cy="555774"/>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1824" name="Google Shape;1824;p7"/>
          <p:cNvGrpSpPr/>
          <p:nvPr/>
        </p:nvGrpSpPr>
        <p:grpSpPr>
          <a:xfrm flipH="1">
            <a:off x="8606296" y="-67632"/>
            <a:ext cx="519193" cy="813144"/>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1847" name="Google Shape;1847;p7"/>
          <p:cNvGrpSpPr/>
          <p:nvPr/>
        </p:nvGrpSpPr>
        <p:grpSpPr>
          <a:xfrm flipH="1">
            <a:off x="8349457" y="883609"/>
            <a:ext cx="880479" cy="667378"/>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1867" name="Google Shape;1867;p7"/>
          <p:cNvGrpSpPr/>
          <p:nvPr/>
        </p:nvGrpSpPr>
        <p:grpSpPr>
          <a:xfrm rot="5400000" flipH="1">
            <a:off x="8807180" y="847055"/>
            <a:ext cx="117436" cy="105833"/>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21964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71"/>
        <p:cNvGrpSpPr/>
        <p:nvPr/>
      </p:nvGrpSpPr>
      <p:grpSpPr>
        <a:xfrm>
          <a:off x="0" y="0"/>
          <a:ext cx="0" cy="0"/>
          <a:chOff x="0" y="0"/>
          <a:chExt cx="0" cy="0"/>
        </a:xfrm>
      </p:grpSpPr>
      <p:sp>
        <p:nvSpPr>
          <p:cNvPr id="1872" name="Google Shape;1872;p8"/>
          <p:cNvSpPr/>
          <p:nvPr/>
        </p:nvSpPr>
        <p:spPr>
          <a:xfrm rot="10800000">
            <a:off x="-361726" y="4505013"/>
            <a:ext cx="4288460" cy="669714"/>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73" name="Google Shape;1873;p8"/>
          <p:cNvSpPr txBox="1">
            <a:spLocks noGrp="1"/>
          </p:cNvSpPr>
          <p:nvPr>
            <p:ph type="title"/>
          </p:nvPr>
        </p:nvSpPr>
        <p:spPr>
          <a:xfrm>
            <a:off x="937800" y="1528800"/>
            <a:ext cx="7268400" cy="20859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81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grpSp>
        <p:nvGrpSpPr>
          <p:cNvPr id="1874" name="Google Shape;1874;p8"/>
          <p:cNvGrpSpPr/>
          <p:nvPr/>
        </p:nvGrpSpPr>
        <p:grpSpPr>
          <a:xfrm rot="-5400000" flipH="1">
            <a:off x="671645" y="-78992"/>
            <a:ext cx="255434" cy="662200"/>
            <a:chOff x="1823086" y="-208516"/>
            <a:chExt cx="433159" cy="1122944"/>
          </a:xfrm>
        </p:grpSpPr>
        <p:sp>
          <p:nvSpPr>
            <p:cNvPr id="1875" name="Google Shape;1875;p8"/>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6" name="Google Shape;1876;p8"/>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7" name="Google Shape;1877;p8"/>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8" name="Google Shape;1878;p8"/>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9" name="Google Shape;1879;p8"/>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80" name="Google Shape;1880;p8"/>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81" name="Google Shape;1881;p8"/>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82" name="Google Shape;1882;p8"/>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883" name="Google Shape;1883;p8"/>
          <p:cNvGrpSpPr/>
          <p:nvPr/>
        </p:nvGrpSpPr>
        <p:grpSpPr>
          <a:xfrm>
            <a:off x="202008" y="-176001"/>
            <a:ext cx="471978" cy="659725"/>
            <a:chOff x="1897495" y="-461400"/>
            <a:chExt cx="815443" cy="1139815"/>
          </a:xfrm>
        </p:grpSpPr>
        <p:sp>
          <p:nvSpPr>
            <p:cNvPr id="1884" name="Google Shape;1884;p8"/>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85" name="Google Shape;1885;p8"/>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86" name="Google Shape;1886;p8"/>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87" name="Google Shape;1887;p8"/>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88" name="Google Shape;1888;p8"/>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89" name="Google Shape;1889;p8"/>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0" name="Google Shape;1890;p8"/>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1" name="Google Shape;1891;p8"/>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2" name="Google Shape;1892;p8"/>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3" name="Google Shape;1893;p8"/>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4" name="Google Shape;1894;p8"/>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5" name="Google Shape;1895;p8"/>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6" name="Google Shape;1896;p8"/>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7" name="Google Shape;1897;p8"/>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8" name="Google Shape;1898;p8"/>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9" name="Google Shape;1899;p8"/>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900" name="Google Shape;1900;p8"/>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901" name="Google Shape;1901;p8"/>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902" name="Google Shape;1902;p8"/>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903" name="Google Shape;1903;p8"/>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904" name="Google Shape;1904;p8"/>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905" name="Google Shape;1905;p8"/>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1906" name="Google Shape;1906;p8"/>
          <p:cNvGrpSpPr/>
          <p:nvPr/>
        </p:nvGrpSpPr>
        <p:grpSpPr>
          <a:xfrm>
            <a:off x="468253" y="629728"/>
            <a:ext cx="123669" cy="112229"/>
            <a:chOff x="737385" y="1492952"/>
            <a:chExt cx="161913" cy="146935"/>
          </a:xfrm>
        </p:grpSpPr>
        <p:sp>
          <p:nvSpPr>
            <p:cNvPr id="1907" name="Google Shape;1907;p8"/>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908" name="Google Shape;1908;p8"/>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909" name="Google Shape;1909;p8"/>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1910" name="Google Shape;1910;p8"/>
          <p:cNvSpPr/>
          <p:nvPr/>
        </p:nvSpPr>
        <p:spPr>
          <a:xfrm>
            <a:off x="4950649" y="-82750"/>
            <a:ext cx="4288460" cy="669714"/>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911" name="Google Shape;1911;p8"/>
          <p:cNvGrpSpPr/>
          <p:nvPr/>
        </p:nvGrpSpPr>
        <p:grpSpPr>
          <a:xfrm>
            <a:off x="2" y="-201096"/>
            <a:ext cx="334905" cy="906426"/>
            <a:chOff x="904476" y="-243594"/>
            <a:chExt cx="438472" cy="1186732"/>
          </a:xfrm>
        </p:grpSpPr>
        <p:sp>
          <p:nvSpPr>
            <p:cNvPr id="1912" name="Google Shape;1912;p8"/>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3" name="Google Shape;1913;p8"/>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4" name="Google Shape;1914;p8"/>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5" name="Google Shape;1915;p8"/>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6" name="Google Shape;1916;p8"/>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7" name="Google Shape;1917;p8"/>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8" name="Google Shape;1918;p8"/>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19" name="Google Shape;1919;p8"/>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0" name="Google Shape;1920;p8"/>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1" name="Google Shape;1921;p8"/>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2" name="Google Shape;1922;p8"/>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3" name="Google Shape;1923;p8"/>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4" name="Google Shape;1924;p8"/>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5" name="Google Shape;1925;p8"/>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6" name="Google Shape;1926;p8"/>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7" name="Google Shape;1927;p8"/>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8" name="Google Shape;1928;p8"/>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9" name="Google Shape;1929;p8"/>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30" name="Google Shape;1930;p8"/>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31" name="Google Shape;1931;p8"/>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32" name="Google Shape;1932;p8"/>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33" name="Google Shape;1933;p8"/>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34" name="Google Shape;1934;p8"/>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35" name="Google Shape;1935;p8"/>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36" name="Google Shape;1936;p8"/>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37" name="Google Shape;1937;p8"/>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38" name="Google Shape;1938;p8"/>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1939" name="Google Shape;1939;p8"/>
          <p:cNvGrpSpPr/>
          <p:nvPr/>
        </p:nvGrpSpPr>
        <p:grpSpPr>
          <a:xfrm>
            <a:off x="5949062" y="113836"/>
            <a:ext cx="395340" cy="515393"/>
            <a:chOff x="3289399" y="3455662"/>
            <a:chExt cx="436502" cy="569243"/>
          </a:xfrm>
        </p:grpSpPr>
        <p:sp>
          <p:nvSpPr>
            <p:cNvPr id="1940" name="Google Shape;1940;p8"/>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941" name="Google Shape;1941;p8"/>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42" name="Google Shape;1942;p8"/>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43" name="Google Shape;1943;p8"/>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44" name="Google Shape;1944;p8"/>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45" name="Google Shape;1945;p8"/>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46" name="Google Shape;1946;p8"/>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47" name="Google Shape;1947;p8"/>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48" name="Google Shape;1948;p8"/>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49" name="Google Shape;1949;p8"/>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0" name="Google Shape;1950;p8"/>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1" name="Google Shape;1951;p8"/>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2" name="Google Shape;1952;p8"/>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3" name="Google Shape;1953;p8"/>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4" name="Google Shape;1954;p8"/>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5" name="Google Shape;1955;p8"/>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6" name="Google Shape;1956;p8"/>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7" name="Google Shape;1957;p8"/>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8" name="Google Shape;1958;p8"/>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9" name="Google Shape;1959;p8"/>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0" name="Google Shape;1960;p8"/>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1" name="Google Shape;1961;p8"/>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962" name="Google Shape;1962;p8"/>
          <p:cNvGrpSpPr/>
          <p:nvPr/>
        </p:nvGrpSpPr>
        <p:grpSpPr>
          <a:xfrm>
            <a:off x="7973149" y="-201092"/>
            <a:ext cx="1116750" cy="1145263"/>
            <a:chOff x="7973149" y="-201092"/>
            <a:chExt cx="1116750" cy="1145263"/>
          </a:xfrm>
        </p:grpSpPr>
        <p:sp>
          <p:nvSpPr>
            <p:cNvPr id="1963" name="Google Shape;1963;p8"/>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4" name="Google Shape;1964;p8"/>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5" name="Google Shape;1965;p8"/>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6" name="Google Shape;1966;p8"/>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7" name="Google Shape;1967;p8"/>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8" name="Google Shape;1968;p8"/>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9" name="Google Shape;1969;p8"/>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0" name="Google Shape;1970;p8"/>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1" name="Google Shape;1971;p8"/>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2" name="Google Shape;1972;p8"/>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3" name="Google Shape;1973;p8"/>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4" name="Google Shape;1974;p8"/>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5" name="Google Shape;1975;p8"/>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6" name="Google Shape;1976;p8"/>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7" name="Google Shape;1977;p8"/>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978" name="Google Shape;1978;p8"/>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9" name="Google Shape;1979;p8"/>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0" name="Google Shape;1980;p8"/>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1" name="Google Shape;1981;p8"/>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2" name="Google Shape;1982;p8"/>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3" name="Google Shape;1983;p8"/>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4" name="Google Shape;1984;p8"/>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5" name="Google Shape;1985;p8"/>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6" name="Google Shape;1986;p8"/>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7" name="Google Shape;1987;p8"/>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8" name="Google Shape;1988;p8"/>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9" name="Google Shape;1989;p8"/>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0" name="Google Shape;1990;p8"/>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1" name="Google Shape;1991;p8"/>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2" name="Google Shape;1992;p8"/>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3" name="Google Shape;1993;p8"/>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4" name="Google Shape;1994;p8"/>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5" name="Google Shape;1995;p8"/>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6" name="Google Shape;1996;p8"/>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7" name="Google Shape;1997;p8"/>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8" name="Google Shape;1998;p8"/>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9" name="Google Shape;1999;p8"/>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0" name="Google Shape;2000;p8"/>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1" name="Google Shape;2001;p8"/>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2" name="Google Shape;2002;p8"/>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3" name="Google Shape;2003;p8"/>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4" name="Google Shape;2004;p8"/>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5" name="Google Shape;2005;p8"/>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6" name="Google Shape;2006;p8"/>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7" name="Google Shape;2007;p8"/>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8" name="Google Shape;2008;p8"/>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9" name="Google Shape;2009;p8"/>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0" name="Google Shape;2010;p8"/>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1" name="Google Shape;2011;p8"/>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2" name="Google Shape;2012;p8"/>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3" name="Google Shape;2013;p8"/>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4" name="Google Shape;2014;p8"/>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5" name="Google Shape;2015;p8"/>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6" name="Google Shape;2016;p8"/>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7" name="Google Shape;2017;p8"/>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8" name="Google Shape;2018;p8"/>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9" name="Google Shape;2019;p8"/>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20" name="Google Shape;2020;p8"/>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21" name="Google Shape;2021;p8"/>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22" name="Google Shape;2022;p8"/>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23" name="Google Shape;2023;p8"/>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024" name="Google Shape;2024;p8"/>
          <p:cNvGrpSpPr/>
          <p:nvPr/>
        </p:nvGrpSpPr>
        <p:grpSpPr>
          <a:xfrm rot="-5400000">
            <a:off x="6963891" y="93879"/>
            <a:ext cx="161913" cy="145916"/>
            <a:chOff x="7737341" y="1046941"/>
            <a:chExt cx="161913" cy="145916"/>
          </a:xfrm>
        </p:grpSpPr>
        <p:sp>
          <p:nvSpPr>
            <p:cNvPr id="2025" name="Google Shape;2025;p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26" name="Google Shape;2026;p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27" name="Google Shape;2027;p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2028" name="Google Shape;2028;p8"/>
          <p:cNvGrpSpPr/>
          <p:nvPr/>
        </p:nvGrpSpPr>
        <p:grpSpPr>
          <a:xfrm>
            <a:off x="8319280" y="3604392"/>
            <a:ext cx="1190020" cy="757074"/>
            <a:chOff x="7742212" y="3926048"/>
            <a:chExt cx="1414838" cy="900099"/>
          </a:xfrm>
        </p:grpSpPr>
        <p:sp>
          <p:nvSpPr>
            <p:cNvPr id="2029" name="Google Shape;2029;p8"/>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30" name="Google Shape;2030;p8"/>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31" name="Google Shape;2031;p8"/>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32" name="Google Shape;2032;p8"/>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33" name="Google Shape;2033;p8"/>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34" name="Google Shape;2034;p8"/>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35" name="Google Shape;2035;p8"/>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36" name="Google Shape;2036;p8"/>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037" name="Google Shape;2037;p8"/>
          <p:cNvGrpSpPr/>
          <p:nvPr/>
        </p:nvGrpSpPr>
        <p:grpSpPr>
          <a:xfrm>
            <a:off x="8595113" y="3913437"/>
            <a:ext cx="1042259" cy="1047013"/>
            <a:chOff x="8276926" y="3750868"/>
            <a:chExt cx="1239162" cy="1244814"/>
          </a:xfrm>
        </p:grpSpPr>
        <p:sp>
          <p:nvSpPr>
            <p:cNvPr id="2038" name="Google Shape;2038;p8"/>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39" name="Google Shape;2039;p8"/>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0" name="Google Shape;2040;p8"/>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1" name="Google Shape;2041;p8"/>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2" name="Google Shape;2042;p8"/>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3" name="Google Shape;2043;p8"/>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4" name="Google Shape;2044;p8"/>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5" name="Google Shape;2045;p8"/>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6" name="Google Shape;2046;p8"/>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7" name="Google Shape;2047;p8"/>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8" name="Google Shape;2048;p8"/>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9" name="Google Shape;2049;p8"/>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0" name="Google Shape;2050;p8"/>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1" name="Google Shape;2051;p8"/>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2" name="Google Shape;2052;p8"/>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3" name="Google Shape;2053;p8"/>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4" name="Google Shape;2054;p8"/>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5" name="Google Shape;2055;p8"/>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6" name="Google Shape;2056;p8"/>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7" name="Google Shape;2057;p8"/>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8" name="Google Shape;2058;p8"/>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9" name="Google Shape;2059;p8"/>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60" name="Google Shape;2060;p8"/>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61" name="Google Shape;2061;p8"/>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62" name="Google Shape;2062;p8"/>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63" name="Google Shape;2063;p8"/>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64" name="Google Shape;2064;p8"/>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2065" name="Google Shape;2065;p8"/>
          <p:cNvGrpSpPr/>
          <p:nvPr/>
        </p:nvGrpSpPr>
        <p:grpSpPr>
          <a:xfrm>
            <a:off x="8533748" y="4427406"/>
            <a:ext cx="368416" cy="997931"/>
            <a:chOff x="7607455" y="4238363"/>
            <a:chExt cx="438017" cy="1186459"/>
          </a:xfrm>
        </p:grpSpPr>
        <p:sp>
          <p:nvSpPr>
            <p:cNvPr id="2066" name="Google Shape;2066;p8"/>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67" name="Google Shape;2067;p8"/>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68" name="Google Shape;2068;p8"/>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69" name="Google Shape;2069;p8"/>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70" name="Google Shape;2070;p8"/>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71" name="Google Shape;2071;p8"/>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72" name="Google Shape;2072;p8"/>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73" name="Google Shape;2073;p8"/>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74" name="Google Shape;2074;p8"/>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75" name="Google Shape;2075;p8"/>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76" name="Google Shape;2076;p8"/>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77" name="Google Shape;2077;p8"/>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78" name="Google Shape;2078;p8"/>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79" name="Google Shape;2079;p8"/>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0" name="Google Shape;2080;p8"/>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1" name="Google Shape;2081;p8"/>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2" name="Google Shape;2082;p8"/>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3" name="Google Shape;2083;p8"/>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4" name="Google Shape;2084;p8"/>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5" name="Google Shape;2085;p8"/>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6" name="Google Shape;2086;p8"/>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7" name="Google Shape;2087;p8"/>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8" name="Google Shape;2088;p8"/>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9" name="Google Shape;2089;p8"/>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090" name="Google Shape;2090;p8"/>
          <p:cNvGrpSpPr/>
          <p:nvPr/>
        </p:nvGrpSpPr>
        <p:grpSpPr>
          <a:xfrm rot="-5400000" flipH="1">
            <a:off x="7396853" y="4455225"/>
            <a:ext cx="364302" cy="944474"/>
            <a:chOff x="7916001" y="4222802"/>
            <a:chExt cx="364302" cy="944474"/>
          </a:xfrm>
        </p:grpSpPr>
        <p:sp>
          <p:nvSpPr>
            <p:cNvPr id="2091" name="Google Shape;2091;p8"/>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2" name="Google Shape;2092;p8"/>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3" name="Google Shape;2093;p8"/>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4" name="Google Shape;2094;p8"/>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5" name="Google Shape;2095;p8"/>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6" name="Google Shape;2096;p8"/>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7" name="Google Shape;2097;p8"/>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8" name="Google Shape;2098;p8"/>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2099" name="Google Shape;2099;p8"/>
          <p:cNvSpPr/>
          <p:nvPr/>
        </p:nvSpPr>
        <p:spPr>
          <a:xfrm>
            <a:off x="8040390" y="4399826"/>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00" name="Google Shape;2100;p8"/>
          <p:cNvSpPr/>
          <p:nvPr/>
        </p:nvSpPr>
        <p:spPr>
          <a:xfrm>
            <a:off x="8033285" y="4463142"/>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01" name="Google Shape;2101;p8"/>
          <p:cNvSpPr/>
          <p:nvPr/>
        </p:nvSpPr>
        <p:spPr>
          <a:xfrm>
            <a:off x="8361733" y="4537746"/>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02" name="Google Shape;2102;p8"/>
          <p:cNvSpPr/>
          <p:nvPr/>
        </p:nvSpPr>
        <p:spPr>
          <a:xfrm>
            <a:off x="8296729" y="4616986"/>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03" name="Google Shape;2103;p8"/>
          <p:cNvSpPr/>
          <p:nvPr/>
        </p:nvSpPr>
        <p:spPr>
          <a:xfrm>
            <a:off x="8214365" y="4704389"/>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04" name="Google Shape;2104;p8"/>
          <p:cNvSpPr/>
          <p:nvPr/>
        </p:nvSpPr>
        <p:spPr>
          <a:xfrm>
            <a:off x="8148302" y="4871637"/>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05" name="Google Shape;2105;p8"/>
          <p:cNvSpPr/>
          <p:nvPr/>
        </p:nvSpPr>
        <p:spPr>
          <a:xfrm>
            <a:off x="8131598" y="5055187"/>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06" name="Google Shape;2106;p8"/>
          <p:cNvSpPr/>
          <p:nvPr/>
        </p:nvSpPr>
        <p:spPr>
          <a:xfrm>
            <a:off x="8172339" y="4788971"/>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07" name="Google Shape;2107;p8"/>
          <p:cNvSpPr/>
          <p:nvPr/>
        </p:nvSpPr>
        <p:spPr>
          <a:xfrm>
            <a:off x="8142936" y="4816686"/>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08" name="Google Shape;2108;p8"/>
          <p:cNvSpPr/>
          <p:nvPr/>
        </p:nvSpPr>
        <p:spPr>
          <a:xfrm>
            <a:off x="8131170" y="4767101"/>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09" name="Google Shape;2109;p8"/>
          <p:cNvSpPr/>
          <p:nvPr/>
        </p:nvSpPr>
        <p:spPr>
          <a:xfrm>
            <a:off x="8452210" y="4915024"/>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0" name="Google Shape;2110;p8"/>
          <p:cNvSpPr/>
          <p:nvPr/>
        </p:nvSpPr>
        <p:spPr>
          <a:xfrm>
            <a:off x="8419430" y="4940245"/>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1" name="Google Shape;2111;p8"/>
          <p:cNvSpPr/>
          <p:nvPr/>
        </p:nvSpPr>
        <p:spPr>
          <a:xfrm>
            <a:off x="8326132" y="5156246"/>
            <a:ext cx="26079" cy="21040"/>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2" name="Google Shape;2112;p8"/>
          <p:cNvSpPr/>
          <p:nvPr/>
        </p:nvSpPr>
        <p:spPr>
          <a:xfrm>
            <a:off x="8290833" y="5183986"/>
            <a:ext cx="26079" cy="20183"/>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3" name="Google Shape;2113;p8"/>
          <p:cNvSpPr/>
          <p:nvPr/>
        </p:nvSpPr>
        <p:spPr>
          <a:xfrm>
            <a:off x="8284962" y="4748633"/>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4" name="Google Shape;2114;p8"/>
          <p:cNvSpPr/>
          <p:nvPr/>
        </p:nvSpPr>
        <p:spPr>
          <a:xfrm>
            <a:off x="8265638" y="4699023"/>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5" name="Google Shape;2115;p8"/>
          <p:cNvSpPr/>
          <p:nvPr/>
        </p:nvSpPr>
        <p:spPr>
          <a:xfrm>
            <a:off x="8504314" y="466037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6" name="Google Shape;2116;p8"/>
          <p:cNvSpPr/>
          <p:nvPr/>
        </p:nvSpPr>
        <p:spPr>
          <a:xfrm>
            <a:off x="8463144" y="4690633"/>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7" name="Google Shape;2117;p8"/>
          <p:cNvSpPr/>
          <p:nvPr/>
        </p:nvSpPr>
        <p:spPr>
          <a:xfrm>
            <a:off x="8413560" y="4512450"/>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8" name="Google Shape;2118;p8"/>
          <p:cNvSpPr/>
          <p:nvPr/>
        </p:nvSpPr>
        <p:spPr>
          <a:xfrm>
            <a:off x="8441275" y="4468761"/>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9" name="Google Shape;2119;p8"/>
          <p:cNvSpPr/>
          <p:nvPr/>
        </p:nvSpPr>
        <p:spPr>
          <a:xfrm>
            <a:off x="7531922" y="4421091"/>
            <a:ext cx="686128" cy="861024"/>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20" name="Google Shape;2120;p8"/>
          <p:cNvSpPr/>
          <p:nvPr/>
        </p:nvSpPr>
        <p:spPr>
          <a:xfrm>
            <a:off x="7594759" y="4498038"/>
            <a:ext cx="483364" cy="881988"/>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21" name="Google Shape;2121;p8"/>
          <p:cNvSpPr/>
          <p:nvPr/>
        </p:nvSpPr>
        <p:spPr>
          <a:xfrm>
            <a:off x="7896449" y="5115051"/>
            <a:ext cx="139771" cy="133370"/>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22" name="Google Shape;2122;p8"/>
          <p:cNvSpPr/>
          <p:nvPr/>
        </p:nvSpPr>
        <p:spPr>
          <a:xfrm>
            <a:off x="7788033" y="4912504"/>
            <a:ext cx="192736" cy="191829"/>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23" name="Google Shape;2123;p8"/>
          <p:cNvSpPr/>
          <p:nvPr/>
        </p:nvSpPr>
        <p:spPr>
          <a:xfrm>
            <a:off x="7708164" y="4730139"/>
            <a:ext cx="216295" cy="274023"/>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24" name="Google Shape;2124;p8"/>
          <p:cNvSpPr/>
          <p:nvPr/>
        </p:nvSpPr>
        <p:spPr>
          <a:xfrm>
            <a:off x="7722248" y="4724244"/>
            <a:ext cx="111423" cy="144533"/>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25" name="Google Shape;2125;p8"/>
          <p:cNvSpPr/>
          <p:nvPr/>
        </p:nvSpPr>
        <p:spPr>
          <a:xfrm>
            <a:off x="7612673" y="4568762"/>
            <a:ext cx="142845" cy="17109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26" name="Google Shape;2126;p8"/>
          <p:cNvSpPr/>
          <p:nvPr/>
        </p:nvSpPr>
        <p:spPr>
          <a:xfrm>
            <a:off x="7590476" y="4515826"/>
            <a:ext cx="101999" cy="118529"/>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27" name="Google Shape;2127;p8"/>
          <p:cNvSpPr/>
          <p:nvPr/>
        </p:nvSpPr>
        <p:spPr>
          <a:xfrm>
            <a:off x="8034495" y="4736010"/>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28" name="Google Shape;2128;p8"/>
          <p:cNvSpPr/>
          <p:nvPr/>
        </p:nvSpPr>
        <p:spPr>
          <a:xfrm>
            <a:off x="8005092" y="4700711"/>
            <a:ext cx="28599"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29" name="Google Shape;2129;p8"/>
          <p:cNvSpPr/>
          <p:nvPr/>
        </p:nvSpPr>
        <p:spPr>
          <a:xfrm>
            <a:off x="7993325" y="4750296"/>
            <a:ext cx="28599" cy="21897"/>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0" name="Google Shape;2130;p8"/>
          <p:cNvSpPr/>
          <p:nvPr/>
        </p:nvSpPr>
        <p:spPr>
          <a:xfrm>
            <a:off x="7594104" y="4958738"/>
            <a:ext cx="28599"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1" name="Google Shape;2131;p8"/>
          <p:cNvSpPr/>
          <p:nvPr/>
        </p:nvSpPr>
        <p:spPr>
          <a:xfrm>
            <a:off x="7602519" y="4911673"/>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2" name="Google Shape;2132;p8"/>
          <p:cNvSpPr/>
          <p:nvPr/>
        </p:nvSpPr>
        <p:spPr>
          <a:xfrm>
            <a:off x="7649584" y="4946972"/>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3" name="Google Shape;2133;p8"/>
          <p:cNvSpPr/>
          <p:nvPr/>
        </p:nvSpPr>
        <p:spPr>
          <a:xfrm>
            <a:off x="7720182" y="4477151"/>
            <a:ext cx="28599"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4" name="Google Shape;2134;p8"/>
          <p:cNvSpPr/>
          <p:nvPr/>
        </p:nvSpPr>
        <p:spPr>
          <a:xfrm>
            <a:off x="7688234" y="4462865"/>
            <a:ext cx="27768"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5" name="Google Shape;2135;p8"/>
          <p:cNvSpPr/>
          <p:nvPr/>
        </p:nvSpPr>
        <p:spPr>
          <a:xfrm>
            <a:off x="7564701" y="4641879"/>
            <a:ext cx="28599"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6" name="Google Shape;2136;p8"/>
          <p:cNvSpPr/>
          <p:nvPr/>
        </p:nvSpPr>
        <p:spPr>
          <a:xfrm>
            <a:off x="7564701" y="4671308"/>
            <a:ext cx="28599"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7" name="Google Shape;2137;p8"/>
          <p:cNvSpPr/>
          <p:nvPr/>
        </p:nvSpPr>
        <p:spPr>
          <a:xfrm>
            <a:off x="8005092" y="5011674"/>
            <a:ext cx="28599" cy="21897"/>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8" name="Google Shape;2138;p8"/>
          <p:cNvSpPr/>
          <p:nvPr/>
        </p:nvSpPr>
        <p:spPr>
          <a:xfrm>
            <a:off x="7834468" y="5143623"/>
            <a:ext cx="28624" cy="22728"/>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9" name="Google Shape;2139;p8"/>
          <p:cNvSpPr/>
          <p:nvPr/>
        </p:nvSpPr>
        <p:spPr>
          <a:xfrm>
            <a:off x="7737819" y="4885621"/>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40" name="Google Shape;2140;p8"/>
          <p:cNvSpPr/>
          <p:nvPr/>
        </p:nvSpPr>
        <p:spPr>
          <a:xfrm>
            <a:off x="7958027" y="4864608"/>
            <a:ext cx="28599" cy="22703"/>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nvGrpSpPr>
          <p:cNvPr id="2141" name="Google Shape;2141;p8"/>
          <p:cNvGrpSpPr/>
          <p:nvPr/>
        </p:nvGrpSpPr>
        <p:grpSpPr>
          <a:xfrm rot="1693484">
            <a:off x="321857" y="3947644"/>
            <a:ext cx="1642206" cy="1598621"/>
            <a:chOff x="-181020" y="4253777"/>
            <a:chExt cx="1117161" cy="1087511"/>
          </a:xfrm>
        </p:grpSpPr>
        <p:sp>
          <p:nvSpPr>
            <p:cNvPr id="2142" name="Google Shape;2142;p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43" name="Google Shape;2143;p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44" name="Google Shape;2144;p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45" name="Google Shape;2145;p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46" name="Google Shape;2146;p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47" name="Google Shape;2147;p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48" name="Google Shape;2148;p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49" name="Google Shape;2149;p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50" name="Google Shape;2150;p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51" name="Google Shape;2151;p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52" name="Google Shape;2152;p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53" name="Google Shape;2153;p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54" name="Google Shape;2154;p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55" name="Google Shape;2155;p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156" name="Google Shape;2156;p8"/>
          <p:cNvGrpSpPr/>
          <p:nvPr/>
        </p:nvGrpSpPr>
        <p:grpSpPr>
          <a:xfrm>
            <a:off x="-56935" y="3543753"/>
            <a:ext cx="989843" cy="1327868"/>
            <a:chOff x="-168050" y="4195214"/>
            <a:chExt cx="719519" cy="965231"/>
          </a:xfrm>
        </p:grpSpPr>
        <p:sp>
          <p:nvSpPr>
            <p:cNvPr id="2157" name="Google Shape;2157;p8"/>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58" name="Google Shape;2158;p8"/>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59" name="Google Shape;2159;p8"/>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0" name="Google Shape;2160;p8"/>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1" name="Google Shape;2161;p8"/>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2" name="Google Shape;2162;p8"/>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3" name="Google Shape;2163;p8"/>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4" name="Google Shape;2164;p8"/>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5" name="Google Shape;2165;p8"/>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6" name="Google Shape;2166;p8"/>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7" name="Google Shape;2167;p8"/>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8" name="Google Shape;2168;p8"/>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9" name="Google Shape;2169;p8"/>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0" name="Google Shape;2170;p8"/>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1" name="Google Shape;2171;p8"/>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2" name="Google Shape;2172;p8"/>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3" name="Google Shape;2173;p8"/>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4" name="Google Shape;2174;p8"/>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5" name="Google Shape;2175;p8"/>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6" name="Google Shape;2176;p8"/>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7" name="Google Shape;2177;p8"/>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8" name="Google Shape;2178;p8"/>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9" name="Google Shape;2179;p8"/>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0" name="Google Shape;2180;p8"/>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1" name="Google Shape;2181;p8"/>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2" name="Google Shape;2182;p8"/>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3" name="Google Shape;2183;p8"/>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4" name="Google Shape;2184;p8"/>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5" name="Google Shape;2185;p8"/>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6" name="Google Shape;2186;p8"/>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7" name="Google Shape;2187;p8"/>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8" name="Google Shape;2188;p8"/>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9" name="Google Shape;2189;p8"/>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0" name="Google Shape;2190;p8"/>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1" name="Google Shape;2191;p8"/>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2" name="Google Shape;2192;p8"/>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3" name="Google Shape;2193;p8"/>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4" name="Google Shape;2194;p8"/>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5" name="Google Shape;2195;p8"/>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6" name="Google Shape;2196;p8"/>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7" name="Google Shape;2197;p8"/>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8" name="Google Shape;2198;p8"/>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9" name="Google Shape;2199;p8"/>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0" name="Google Shape;2200;p8"/>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1" name="Google Shape;2201;p8"/>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2" name="Google Shape;2202;p8"/>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3" name="Google Shape;2203;p8"/>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204" name="Google Shape;2204;p8"/>
          <p:cNvGrpSpPr/>
          <p:nvPr/>
        </p:nvGrpSpPr>
        <p:grpSpPr>
          <a:xfrm rot="-2320759">
            <a:off x="-519765" y="2824159"/>
            <a:ext cx="1127241" cy="1109424"/>
            <a:chOff x="-181020" y="4253777"/>
            <a:chExt cx="1117161" cy="1087511"/>
          </a:xfrm>
        </p:grpSpPr>
        <p:sp>
          <p:nvSpPr>
            <p:cNvPr id="2205" name="Google Shape;2205;p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06" name="Google Shape;2206;p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07" name="Google Shape;2207;p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08" name="Google Shape;2208;p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09" name="Google Shape;2209;p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0" name="Google Shape;2210;p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1" name="Google Shape;2211;p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2" name="Google Shape;2212;p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3" name="Google Shape;2213;p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4" name="Google Shape;2214;p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5" name="Google Shape;2215;p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6" name="Google Shape;2216;p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7" name="Google Shape;2217;p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8" name="Google Shape;2218;p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2219" name="Google Shape;2219;p8"/>
          <p:cNvGrpSpPr/>
          <p:nvPr/>
        </p:nvGrpSpPr>
        <p:grpSpPr>
          <a:xfrm rot="5595891">
            <a:off x="-83121" y="4373088"/>
            <a:ext cx="1042216" cy="1046970"/>
            <a:chOff x="8276926" y="3750868"/>
            <a:chExt cx="1239162" cy="1244814"/>
          </a:xfrm>
        </p:grpSpPr>
        <p:sp>
          <p:nvSpPr>
            <p:cNvPr id="2220" name="Google Shape;2220;p8"/>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21" name="Google Shape;2221;p8"/>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22" name="Google Shape;2222;p8"/>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23" name="Google Shape;2223;p8"/>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24" name="Google Shape;2224;p8"/>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25" name="Google Shape;2225;p8"/>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26" name="Google Shape;2226;p8"/>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27" name="Google Shape;2227;p8"/>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28" name="Google Shape;2228;p8"/>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29" name="Google Shape;2229;p8"/>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0" name="Google Shape;2230;p8"/>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1" name="Google Shape;2231;p8"/>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2" name="Google Shape;2232;p8"/>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3" name="Google Shape;2233;p8"/>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4" name="Google Shape;2234;p8"/>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5" name="Google Shape;2235;p8"/>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6" name="Google Shape;2236;p8"/>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7" name="Google Shape;2237;p8"/>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8" name="Google Shape;2238;p8"/>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9" name="Google Shape;2239;p8"/>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40" name="Google Shape;2240;p8"/>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41" name="Google Shape;2241;p8"/>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42" name="Google Shape;2242;p8"/>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43" name="Google Shape;2243;p8"/>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44" name="Google Shape;2244;p8"/>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45" name="Google Shape;2245;p8"/>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46" name="Google Shape;2246;p8"/>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653271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47"/>
        <p:cNvGrpSpPr/>
        <p:nvPr/>
      </p:nvGrpSpPr>
      <p:grpSpPr>
        <a:xfrm>
          <a:off x="0" y="0"/>
          <a:ext cx="0" cy="0"/>
          <a:chOff x="0" y="0"/>
          <a:chExt cx="0" cy="0"/>
        </a:xfrm>
      </p:grpSpPr>
      <p:sp>
        <p:nvSpPr>
          <p:cNvPr id="2248" name="Google Shape;2248;p9"/>
          <p:cNvSpPr txBox="1">
            <a:spLocks noGrp="1"/>
          </p:cNvSpPr>
          <p:nvPr>
            <p:ph type="title"/>
          </p:nvPr>
        </p:nvSpPr>
        <p:spPr>
          <a:xfrm>
            <a:off x="778875" y="1903675"/>
            <a:ext cx="4045200" cy="6003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249" name="Google Shape;2249;p9"/>
          <p:cNvSpPr txBox="1">
            <a:spLocks noGrp="1"/>
          </p:cNvSpPr>
          <p:nvPr>
            <p:ph type="subTitle" idx="1"/>
          </p:nvPr>
        </p:nvSpPr>
        <p:spPr>
          <a:xfrm>
            <a:off x="778875" y="2496780"/>
            <a:ext cx="3663000" cy="909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atin typeface="Nunito"/>
                <a:ea typeface="Nunito"/>
                <a:cs typeface="Nunito"/>
                <a:sym typeface="Nunit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250" name="Google Shape;2250;p9"/>
          <p:cNvGrpSpPr/>
          <p:nvPr/>
        </p:nvGrpSpPr>
        <p:grpSpPr>
          <a:xfrm rot="5400000">
            <a:off x="8671068" y="4133682"/>
            <a:ext cx="585438" cy="262694"/>
            <a:chOff x="8502760" y="3542528"/>
            <a:chExt cx="711519" cy="319269"/>
          </a:xfrm>
        </p:grpSpPr>
        <p:sp>
          <p:nvSpPr>
            <p:cNvPr id="2251" name="Google Shape;2251;p9"/>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252" name="Google Shape;2252;p9"/>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253" name="Google Shape;2253;p9"/>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254" name="Google Shape;2254;p9"/>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255" name="Google Shape;2255;p9"/>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2256" name="Google Shape;2256;p9"/>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2257" name="Google Shape;2257;p9"/>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2258" name="Google Shape;2258;p9"/>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2259" name="Google Shape;2259;p9"/>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2260" name="Google Shape;2260;p9"/>
          <p:cNvSpPr/>
          <p:nvPr/>
        </p:nvSpPr>
        <p:spPr>
          <a:xfrm>
            <a:off x="5641740" y="4752388"/>
            <a:ext cx="3517727"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1" name="Google Shape;2261;p9"/>
          <p:cNvSpPr/>
          <p:nvPr/>
        </p:nvSpPr>
        <p:spPr>
          <a:xfrm rot="-5400000">
            <a:off x="-1146619" y="981999"/>
            <a:ext cx="2707986" cy="61220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2262" name="Google Shape;2262;p9"/>
          <p:cNvGrpSpPr/>
          <p:nvPr/>
        </p:nvGrpSpPr>
        <p:grpSpPr>
          <a:xfrm rot="-8956076">
            <a:off x="-287897" y="356283"/>
            <a:ext cx="439072" cy="1138273"/>
            <a:chOff x="1823086" y="-208516"/>
            <a:chExt cx="433159" cy="1122944"/>
          </a:xfrm>
        </p:grpSpPr>
        <p:sp>
          <p:nvSpPr>
            <p:cNvPr id="2263" name="Google Shape;2263;p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4" name="Google Shape;2264;p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5" name="Google Shape;2265;p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6" name="Google Shape;2266;p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7" name="Google Shape;2267;p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8" name="Google Shape;2268;p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9" name="Google Shape;2269;p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70" name="Google Shape;2270;p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271" name="Google Shape;2271;p9"/>
          <p:cNvGrpSpPr/>
          <p:nvPr/>
        </p:nvGrpSpPr>
        <p:grpSpPr>
          <a:xfrm rot="-8956076">
            <a:off x="-35410" y="287396"/>
            <a:ext cx="444458" cy="1202932"/>
            <a:chOff x="904476" y="-243594"/>
            <a:chExt cx="438472" cy="1186732"/>
          </a:xfrm>
        </p:grpSpPr>
        <p:sp>
          <p:nvSpPr>
            <p:cNvPr id="2272" name="Google Shape;2272;p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3" name="Google Shape;2273;p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4" name="Google Shape;2274;p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5" name="Google Shape;2275;p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6" name="Google Shape;2276;p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7" name="Google Shape;2277;p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8" name="Google Shape;2278;p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79" name="Google Shape;2279;p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0" name="Google Shape;2280;p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1" name="Google Shape;2281;p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2" name="Google Shape;2282;p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3" name="Google Shape;2283;p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4" name="Google Shape;2284;p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5" name="Google Shape;2285;p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6" name="Google Shape;2286;p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7" name="Google Shape;2287;p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8" name="Google Shape;2288;p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9" name="Google Shape;2289;p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90" name="Google Shape;2290;p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91" name="Google Shape;2291;p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92" name="Google Shape;2292;p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93" name="Google Shape;2293;p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94" name="Google Shape;2294;p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95" name="Google Shape;2295;p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96" name="Google Shape;2296;p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97" name="Google Shape;2297;p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98" name="Google Shape;2298;p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299" name="Google Shape;2299;p9"/>
          <p:cNvGrpSpPr/>
          <p:nvPr/>
        </p:nvGrpSpPr>
        <p:grpSpPr>
          <a:xfrm>
            <a:off x="8267204" y="4381245"/>
            <a:ext cx="876802" cy="561032"/>
            <a:chOff x="7750342" y="3926048"/>
            <a:chExt cx="1406709" cy="900099"/>
          </a:xfrm>
        </p:grpSpPr>
        <p:sp>
          <p:nvSpPr>
            <p:cNvPr id="2300" name="Google Shape;2300;p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1" name="Google Shape;2301;p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2" name="Google Shape;2302;p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3" name="Google Shape;2303;p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4" name="Google Shape;2304;p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5" name="Google Shape;2305;p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6" name="Google Shape;2306;p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7" name="Google Shape;2307;p9"/>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308" name="Google Shape;2308;p9"/>
          <p:cNvGrpSpPr/>
          <p:nvPr/>
        </p:nvGrpSpPr>
        <p:grpSpPr>
          <a:xfrm>
            <a:off x="8662288" y="4231517"/>
            <a:ext cx="772370" cy="775893"/>
            <a:chOff x="8276926" y="3750868"/>
            <a:chExt cx="1239162" cy="1244814"/>
          </a:xfrm>
        </p:grpSpPr>
        <p:sp>
          <p:nvSpPr>
            <p:cNvPr id="2309" name="Google Shape;2309;p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10" name="Google Shape;2310;p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11" name="Google Shape;2311;p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12" name="Google Shape;2312;p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13" name="Google Shape;2313;p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14" name="Google Shape;2314;p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15" name="Google Shape;2315;p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16" name="Google Shape;2316;p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17" name="Google Shape;2317;p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18" name="Google Shape;2318;p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19" name="Google Shape;2319;p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0" name="Google Shape;2320;p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1" name="Google Shape;2321;p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2" name="Google Shape;2322;p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3" name="Google Shape;2323;p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4" name="Google Shape;2324;p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5" name="Google Shape;2325;p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6" name="Google Shape;2326;p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7" name="Google Shape;2327;p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8" name="Google Shape;2328;p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9" name="Google Shape;2329;p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30" name="Google Shape;2330;p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31" name="Google Shape;2331;p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32" name="Google Shape;2332;p9"/>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33" name="Google Shape;2333;p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34" name="Google Shape;2334;p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35" name="Google Shape;2335;p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2336" name="Google Shape;2336;p9"/>
          <p:cNvGrpSpPr/>
          <p:nvPr/>
        </p:nvGrpSpPr>
        <p:grpSpPr>
          <a:xfrm rot="-5400000">
            <a:off x="8320410" y="4607546"/>
            <a:ext cx="273016" cy="739520"/>
            <a:chOff x="7607455" y="4238363"/>
            <a:chExt cx="438017" cy="1186459"/>
          </a:xfrm>
        </p:grpSpPr>
        <p:sp>
          <p:nvSpPr>
            <p:cNvPr id="2337" name="Google Shape;2337;p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38" name="Google Shape;2338;p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39" name="Google Shape;2339;p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40" name="Google Shape;2340;p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41" name="Google Shape;2341;p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42" name="Google Shape;2342;p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43" name="Google Shape;2343;p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44" name="Google Shape;2344;p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45" name="Google Shape;2345;p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46" name="Google Shape;2346;p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47" name="Google Shape;2347;p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48" name="Google Shape;2348;p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49" name="Google Shape;2349;p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0" name="Google Shape;2350;p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1" name="Google Shape;2351;p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2" name="Google Shape;2352;p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3" name="Google Shape;2353;p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4" name="Google Shape;2354;p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5" name="Google Shape;2355;p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6" name="Google Shape;2356;p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7" name="Google Shape;2357;p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8" name="Google Shape;2358;p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9" name="Google Shape;2359;p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60" name="Google Shape;2360;p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361" name="Google Shape;2361;p9"/>
          <p:cNvGrpSpPr/>
          <p:nvPr/>
        </p:nvGrpSpPr>
        <p:grpSpPr>
          <a:xfrm>
            <a:off x="7297766" y="197739"/>
            <a:ext cx="633267" cy="380075"/>
            <a:chOff x="8365864" y="2993835"/>
            <a:chExt cx="933472" cy="547264"/>
          </a:xfrm>
        </p:grpSpPr>
        <p:sp>
          <p:nvSpPr>
            <p:cNvPr id="2362" name="Google Shape;2362;p9"/>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63" name="Google Shape;2363;p9"/>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4" name="Google Shape;2364;p9"/>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5" name="Google Shape;2365;p9"/>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6" name="Google Shape;2366;p9"/>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7" name="Google Shape;2367;p9"/>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8" name="Google Shape;2368;p9"/>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69" name="Google Shape;2369;p9"/>
          <p:cNvGrpSpPr/>
          <p:nvPr/>
        </p:nvGrpSpPr>
        <p:grpSpPr>
          <a:xfrm rot="-1533248">
            <a:off x="7908954" y="39658"/>
            <a:ext cx="800077" cy="592343"/>
            <a:chOff x="8118223" y="2202382"/>
            <a:chExt cx="1151949" cy="873156"/>
          </a:xfrm>
        </p:grpSpPr>
        <p:sp>
          <p:nvSpPr>
            <p:cNvPr id="2370" name="Google Shape;2370;p9"/>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371" name="Google Shape;2371;p9"/>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72" name="Google Shape;2372;p9"/>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73" name="Google Shape;2373;p9"/>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74" name="Google Shape;2374;p9"/>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75" name="Google Shape;2375;p9"/>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76" name="Google Shape;2376;p9"/>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77" name="Google Shape;2377;p9"/>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78" name="Google Shape;2378;p9"/>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79" name="Google Shape;2379;p9"/>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0" name="Google Shape;2380;p9"/>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1" name="Google Shape;2381;p9"/>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2" name="Google Shape;2382;p9"/>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3" name="Google Shape;2383;p9"/>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4" name="Google Shape;2384;p9"/>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5" name="Google Shape;2385;p9"/>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6" name="Google Shape;2386;p9"/>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7" name="Google Shape;2387;p9"/>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8" name="Google Shape;2388;p9"/>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9" name="Google Shape;2389;p9"/>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90" name="Google Shape;2390;p9"/>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391" name="Google Shape;2391;p9"/>
          <p:cNvGrpSpPr/>
          <p:nvPr/>
        </p:nvGrpSpPr>
        <p:grpSpPr>
          <a:xfrm>
            <a:off x="-212567" y="3972291"/>
            <a:ext cx="1146207" cy="1063803"/>
            <a:chOff x="-181020" y="4253777"/>
            <a:chExt cx="1117161" cy="1087511"/>
          </a:xfrm>
        </p:grpSpPr>
        <p:sp>
          <p:nvSpPr>
            <p:cNvPr id="2392" name="Google Shape;2392;p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93" name="Google Shape;2393;p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94" name="Google Shape;2394;p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95" name="Google Shape;2395;p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96" name="Google Shape;2396;p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97" name="Google Shape;2397;p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98" name="Google Shape;2398;p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99" name="Google Shape;2399;p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00" name="Google Shape;2400;p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01" name="Google Shape;2401;p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02" name="Google Shape;2402;p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03" name="Google Shape;2403;p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04" name="Google Shape;2404;p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05" name="Google Shape;2405;p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406" name="Google Shape;2406;p9"/>
          <p:cNvGrpSpPr/>
          <p:nvPr/>
        </p:nvGrpSpPr>
        <p:grpSpPr>
          <a:xfrm>
            <a:off x="-199238" y="3699426"/>
            <a:ext cx="906954" cy="1160207"/>
            <a:chOff x="-168050" y="4195214"/>
            <a:chExt cx="719519" cy="965231"/>
          </a:xfrm>
        </p:grpSpPr>
        <p:sp>
          <p:nvSpPr>
            <p:cNvPr id="2407" name="Google Shape;2407;p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408" name="Google Shape;2408;p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09" name="Google Shape;2409;p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0" name="Google Shape;2410;p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1" name="Google Shape;2411;p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2" name="Google Shape;2412;p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3" name="Google Shape;2413;p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4" name="Google Shape;2414;p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5" name="Google Shape;2415;p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6" name="Google Shape;2416;p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7" name="Google Shape;2417;p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8" name="Google Shape;2418;p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9" name="Google Shape;2419;p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0" name="Google Shape;2420;p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1" name="Google Shape;2421;p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2" name="Google Shape;2422;p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3" name="Google Shape;2423;p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4" name="Google Shape;2424;p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5" name="Google Shape;2425;p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6" name="Google Shape;2426;p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7" name="Google Shape;2427;p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8" name="Google Shape;2428;p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9" name="Google Shape;2429;p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0" name="Google Shape;2430;p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1" name="Google Shape;2431;p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2" name="Google Shape;2432;p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3" name="Google Shape;2433;p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4" name="Google Shape;2434;p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5" name="Google Shape;2435;p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6" name="Google Shape;2436;p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7" name="Google Shape;2437;p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8" name="Google Shape;2438;p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9" name="Google Shape;2439;p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0" name="Google Shape;2440;p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1" name="Google Shape;2441;p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2" name="Google Shape;2442;p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3" name="Google Shape;2443;p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4" name="Google Shape;2444;p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5" name="Google Shape;2445;p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6" name="Google Shape;2446;p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7" name="Google Shape;2447;p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8" name="Google Shape;2448;p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9" name="Google Shape;2449;p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0" name="Google Shape;2450;p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1" name="Google Shape;2451;p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2" name="Google Shape;2452;p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3" name="Google Shape;2453;p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454" name="Google Shape;2454;p9"/>
          <p:cNvGrpSpPr/>
          <p:nvPr/>
        </p:nvGrpSpPr>
        <p:grpSpPr>
          <a:xfrm rot="5400000">
            <a:off x="8497833" y="-690"/>
            <a:ext cx="775583" cy="776946"/>
            <a:chOff x="7973149" y="-201092"/>
            <a:chExt cx="1116750" cy="1145263"/>
          </a:xfrm>
        </p:grpSpPr>
        <p:sp>
          <p:nvSpPr>
            <p:cNvPr id="2455" name="Google Shape;2455;p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6" name="Google Shape;2456;p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7" name="Google Shape;2457;p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8" name="Google Shape;2458;p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9" name="Google Shape;2459;p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0" name="Google Shape;2460;p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1" name="Google Shape;2461;p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2" name="Google Shape;2462;p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3" name="Google Shape;2463;p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4" name="Google Shape;2464;p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5" name="Google Shape;2465;p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6" name="Google Shape;2466;p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7" name="Google Shape;2467;p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8" name="Google Shape;2468;p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9" name="Google Shape;2469;p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470" name="Google Shape;2470;p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1" name="Google Shape;2471;p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2" name="Google Shape;2472;p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3" name="Google Shape;2473;p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4" name="Google Shape;2474;p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5" name="Google Shape;2475;p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6" name="Google Shape;2476;p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7" name="Google Shape;2477;p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8" name="Google Shape;2478;p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9" name="Google Shape;2479;p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0" name="Google Shape;2480;p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1" name="Google Shape;2481;p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2" name="Google Shape;2482;p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3" name="Google Shape;2483;p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4" name="Google Shape;2484;p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5" name="Google Shape;2485;p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6" name="Google Shape;2486;p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7" name="Google Shape;2487;p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8" name="Google Shape;2488;p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9" name="Google Shape;2489;p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0" name="Google Shape;2490;p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1" name="Google Shape;2491;p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2" name="Google Shape;2492;p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3" name="Google Shape;2493;p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4" name="Google Shape;2494;p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5" name="Google Shape;2495;p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6" name="Google Shape;2496;p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7" name="Google Shape;2497;p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8" name="Google Shape;2498;p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9" name="Google Shape;2499;p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0" name="Google Shape;2500;p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1" name="Google Shape;2501;p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2" name="Google Shape;2502;p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3" name="Google Shape;2503;p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4" name="Google Shape;2504;p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5" name="Google Shape;2505;p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6" name="Google Shape;2506;p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7" name="Google Shape;2507;p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8" name="Google Shape;2508;p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9" name="Google Shape;2509;p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10" name="Google Shape;2510;p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11" name="Google Shape;2511;p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12" name="Google Shape;2512;p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13" name="Google Shape;2513;p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14" name="Google Shape;2514;p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15" name="Google Shape;2515;p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516" name="Google Shape;2516;p9"/>
          <p:cNvGrpSpPr/>
          <p:nvPr/>
        </p:nvGrpSpPr>
        <p:grpSpPr>
          <a:xfrm rot="5400000">
            <a:off x="295700" y="4213030"/>
            <a:ext cx="428468" cy="1217307"/>
            <a:chOff x="7607455" y="4238363"/>
            <a:chExt cx="438017" cy="1186459"/>
          </a:xfrm>
        </p:grpSpPr>
        <p:sp>
          <p:nvSpPr>
            <p:cNvPr id="2517" name="Google Shape;2517;p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18" name="Google Shape;2518;p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19" name="Google Shape;2519;p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20" name="Google Shape;2520;p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21" name="Google Shape;2521;p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22" name="Google Shape;2522;p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23" name="Google Shape;2523;p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24" name="Google Shape;2524;p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25" name="Google Shape;2525;p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26" name="Google Shape;2526;p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27" name="Google Shape;2527;p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28" name="Google Shape;2528;p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29" name="Google Shape;2529;p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0" name="Google Shape;2530;p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1" name="Google Shape;2531;p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2" name="Google Shape;2532;p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3" name="Google Shape;2533;p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4" name="Google Shape;2534;p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5" name="Google Shape;2535;p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6" name="Google Shape;2536;p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7" name="Google Shape;2537;p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8" name="Google Shape;2538;p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9" name="Google Shape;2539;p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40" name="Google Shape;2540;p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541" name="Google Shape;2541;p9"/>
          <p:cNvGrpSpPr/>
          <p:nvPr/>
        </p:nvGrpSpPr>
        <p:grpSpPr>
          <a:xfrm>
            <a:off x="8616189" y="4684966"/>
            <a:ext cx="561571" cy="543421"/>
            <a:chOff x="8202967" y="4478366"/>
            <a:chExt cx="900965" cy="871845"/>
          </a:xfrm>
        </p:grpSpPr>
        <p:sp>
          <p:nvSpPr>
            <p:cNvPr id="2542" name="Google Shape;2542;p9"/>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43" name="Google Shape;2543;p9"/>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44" name="Google Shape;2544;p9"/>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45" name="Google Shape;2545;p9"/>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46" name="Google Shape;2546;p9"/>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47" name="Google Shape;2547;p9"/>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48" name="Google Shape;2548;p9"/>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49" name="Google Shape;2549;p9"/>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0" name="Google Shape;2550;p9"/>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1" name="Google Shape;2551;p9"/>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2" name="Google Shape;2552;p9"/>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3" name="Google Shape;2553;p9"/>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4" name="Google Shape;2554;p9"/>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5" name="Google Shape;2555;p9"/>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6" name="Google Shape;2556;p9"/>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7" name="Google Shape;2557;p9"/>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8" name="Google Shape;2558;p9"/>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9" name="Google Shape;2559;p9"/>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60" name="Google Shape;2560;p9"/>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597594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61"/>
        <p:cNvGrpSpPr/>
        <p:nvPr/>
      </p:nvGrpSpPr>
      <p:grpSpPr>
        <a:xfrm>
          <a:off x="0" y="0"/>
          <a:ext cx="0" cy="0"/>
          <a:chOff x="0" y="0"/>
          <a:chExt cx="0" cy="0"/>
        </a:xfrm>
      </p:grpSpPr>
      <p:sp>
        <p:nvSpPr>
          <p:cNvPr id="2562" name="Google Shape;2562;p10"/>
          <p:cNvSpPr txBox="1">
            <a:spLocks noGrp="1"/>
          </p:cNvSpPr>
          <p:nvPr>
            <p:ph type="title"/>
          </p:nvPr>
        </p:nvSpPr>
        <p:spPr>
          <a:xfrm>
            <a:off x="5332850" y="689450"/>
            <a:ext cx="3048000" cy="767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2100"/>
            </a:lvl1pPr>
            <a:lvl2pPr lvl="1" rtl="0">
              <a:spcBef>
                <a:spcPts val="0"/>
              </a:spcBef>
              <a:spcAft>
                <a:spcPts val="0"/>
              </a:spcAft>
              <a:buSzPts val="1400"/>
              <a:buFont typeface="Montserrat"/>
              <a:buNone/>
              <a:defRPr b="0">
                <a:latin typeface="Montserrat"/>
                <a:ea typeface="Montserrat"/>
                <a:cs typeface="Montserrat"/>
                <a:sym typeface="Montserrat"/>
              </a:defRPr>
            </a:lvl2pPr>
            <a:lvl3pPr lvl="2" rtl="0">
              <a:spcBef>
                <a:spcPts val="0"/>
              </a:spcBef>
              <a:spcAft>
                <a:spcPts val="0"/>
              </a:spcAft>
              <a:buSzPts val="1400"/>
              <a:buFont typeface="Montserrat"/>
              <a:buNone/>
              <a:defRPr b="0">
                <a:latin typeface="Montserrat"/>
                <a:ea typeface="Montserrat"/>
                <a:cs typeface="Montserrat"/>
                <a:sym typeface="Montserrat"/>
              </a:defRPr>
            </a:lvl3pPr>
            <a:lvl4pPr lvl="3" rtl="0">
              <a:spcBef>
                <a:spcPts val="0"/>
              </a:spcBef>
              <a:spcAft>
                <a:spcPts val="0"/>
              </a:spcAft>
              <a:buSzPts val="1400"/>
              <a:buFont typeface="Montserrat"/>
              <a:buNone/>
              <a:defRPr b="0">
                <a:latin typeface="Montserrat"/>
                <a:ea typeface="Montserrat"/>
                <a:cs typeface="Montserrat"/>
                <a:sym typeface="Montserrat"/>
              </a:defRPr>
            </a:lvl4pPr>
            <a:lvl5pPr lvl="4" rtl="0">
              <a:spcBef>
                <a:spcPts val="0"/>
              </a:spcBef>
              <a:spcAft>
                <a:spcPts val="0"/>
              </a:spcAft>
              <a:buSzPts val="1400"/>
              <a:buFont typeface="Montserrat"/>
              <a:buNone/>
              <a:defRPr b="0">
                <a:latin typeface="Montserrat"/>
                <a:ea typeface="Montserrat"/>
                <a:cs typeface="Montserrat"/>
                <a:sym typeface="Montserrat"/>
              </a:defRPr>
            </a:lvl5pPr>
            <a:lvl6pPr lvl="5" rtl="0">
              <a:spcBef>
                <a:spcPts val="0"/>
              </a:spcBef>
              <a:spcAft>
                <a:spcPts val="0"/>
              </a:spcAft>
              <a:buSzPts val="1400"/>
              <a:buFont typeface="Montserrat"/>
              <a:buNone/>
              <a:defRPr b="0">
                <a:latin typeface="Montserrat"/>
                <a:ea typeface="Montserrat"/>
                <a:cs typeface="Montserrat"/>
                <a:sym typeface="Montserrat"/>
              </a:defRPr>
            </a:lvl6pPr>
            <a:lvl7pPr lvl="6" rtl="0">
              <a:spcBef>
                <a:spcPts val="0"/>
              </a:spcBef>
              <a:spcAft>
                <a:spcPts val="0"/>
              </a:spcAft>
              <a:buSzPts val="1400"/>
              <a:buFont typeface="Montserrat"/>
              <a:buNone/>
              <a:defRPr b="0">
                <a:latin typeface="Montserrat"/>
                <a:ea typeface="Montserrat"/>
                <a:cs typeface="Montserrat"/>
                <a:sym typeface="Montserrat"/>
              </a:defRPr>
            </a:lvl7pPr>
            <a:lvl8pPr lvl="7" rtl="0">
              <a:spcBef>
                <a:spcPts val="0"/>
              </a:spcBef>
              <a:spcAft>
                <a:spcPts val="0"/>
              </a:spcAft>
              <a:buSzPts val="1400"/>
              <a:buFont typeface="Montserrat"/>
              <a:buNone/>
              <a:defRPr b="0">
                <a:latin typeface="Montserrat"/>
                <a:ea typeface="Montserrat"/>
                <a:cs typeface="Montserrat"/>
                <a:sym typeface="Montserrat"/>
              </a:defRPr>
            </a:lvl8pPr>
            <a:lvl9pPr lvl="8" rtl="0">
              <a:spcBef>
                <a:spcPts val="0"/>
              </a:spcBef>
              <a:spcAft>
                <a:spcPts val="0"/>
              </a:spcAft>
              <a:buSzPts val="1400"/>
              <a:buFont typeface="Montserrat"/>
              <a:buNone/>
              <a:defRPr b="0">
                <a:latin typeface="Montserrat"/>
                <a:ea typeface="Montserrat"/>
                <a:cs typeface="Montserrat"/>
                <a:sym typeface="Montserrat"/>
              </a:defRPr>
            </a:lvl9pPr>
          </a:lstStyle>
          <a:p>
            <a:endParaRPr/>
          </a:p>
        </p:txBody>
      </p:sp>
      <p:grpSp>
        <p:nvGrpSpPr>
          <p:cNvPr id="2563" name="Google Shape;2563;p10"/>
          <p:cNvGrpSpPr/>
          <p:nvPr/>
        </p:nvGrpSpPr>
        <p:grpSpPr>
          <a:xfrm rot="5400000">
            <a:off x="8724366" y="4177020"/>
            <a:ext cx="516634" cy="231821"/>
            <a:chOff x="8502760" y="3542528"/>
            <a:chExt cx="711519" cy="319269"/>
          </a:xfrm>
        </p:grpSpPr>
        <p:sp>
          <p:nvSpPr>
            <p:cNvPr id="2564" name="Google Shape;2564;p10"/>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65" name="Google Shape;2565;p10"/>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66" name="Google Shape;2566;p10"/>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67" name="Google Shape;2567;p10"/>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68" name="Google Shape;2568;p10"/>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2569" name="Google Shape;2569;p10"/>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2570" name="Google Shape;2570;p10"/>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2571" name="Google Shape;2571;p10"/>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2572" name="Google Shape;2572;p10"/>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2573" name="Google Shape;2573;p10"/>
          <p:cNvSpPr/>
          <p:nvPr/>
        </p:nvSpPr>
        <p:spPr>
          <a:xfrm>
            <a:off x="6092292" y="4774896"/>
            <a:ext cx="3104323" cy="420073"/>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74" name="Google Shape;2574;p10"/>
          <p:cNvSpPr/>
          <p:nvPr/>
        </p:nvSpPr>
        <p:spPr>
          <a:xfrm rot="-5400000">
            <a:off x="-937311" y="830529"/>
            <a:ext cx="2146311" cy="48524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2575" name="Google Shape;2575;p10"/>
          <p:cNvGrpSpPr/>
          <p:nvPr/>
        </p:nvGrpSpPr>
        <p:grpSpPr>
          <a:xfrm rot="-8955970">
            <a:off x="-256706" y="334482"/>
            <a:ext cx="348019" cy="902222"/>
            <a:chOff x="1823086" y="-208516"/>
            <a:chExt cx="433159" cy="1122944"/>
          </a:xfrm>
        </p:grpSpPr>
        <p:sp>
          <p:nvSpPr>
            <p:cNvPr id="2576" name="Google Shape;2576;p10"/>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77" name="Google Shape;2577;p10"/>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78" name="Google Shape;2578;p10"/>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79" name="Google Shape;2579;p10"/>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80" name="Google Shape;2580;p10"/>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81" name="Google Shape;2581;p10"/>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82" name="Google Shape;2582;p10"/>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83" name="Google Shape;2583;p10"/>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584" name="Google Shape;2584;p10"/>
          <p:cNvGrpSpPr/>
          <p:nvPr/>
        </p:nvGrpSpPr>
        <p:grpSpPr>
          <a:xfrm rot="-8955970">
            <a:off x="-56584" y="279901"/>
            <a:ext cx="352287" cy="953472"/>
            <a:chOff x="904476" y="-243594"/>
            <a:chExt cx="438472" cy="1186732"/>
          </a:xfrm>
        </p:grpSpPr>
        <p:sp>
          <p:nvSpPr>
            <p:cNvPr id="2585" name="Google Shape;2585;p10"/>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86" name="Google Shape;2586;p10"/>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87" name="Google Shape;2587;p10"/>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88" name="Google Shape;2588;p10"/>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89" name="Google Shape;2589;p10"/>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90" name="Google Shape;2590;p10"/>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91" name="Google Shape;2591;p10"/>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92" name="Google Shape;2592;p10"/>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93" name="Google Shape;2593;p10"/>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94" name="Google Shape;2594;p10"/>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95" name="Google Shape;2595;p10"/>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96" name="Google Shape;2596;p10"/>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97" name="Google Shape;2597;p10"/>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98" name="Google Shape;2598;p10"/>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99" name="Google Shape;2599;p10"/>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0" name="Google Shape;2600;p10"/>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1" name="Google Shape;2601;p10"/>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2" name="Google Shape;2602;p10"/>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3" name="Google Shape;2603;p10"/>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4" name="Google Shape;2604;p10"/>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5" name="Google Shape;2605;p10"/>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6" name="Google Shape;2606;p10"/>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7" name="Google Shape;2607;p10"/>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8" name="Google Shape;2608;p10"/>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9" name="Google Shape;2609;p10"/>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10" name="Google Shape;2610;p10"/>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11" name="Google Shape;2611;p10"/>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612" name="Google Shape;2612;p10"/>
          <p:cNvGrpSpPr/>
          <p:nvPr/>
        </p:nvGrpSpPr>
        <p:grpSpPr>
          <a:xfrm>
            <a:off x="8380853" y="4358524"/>
            <a:ext cx="773830" cy="495145"/>
            <a:chOff x="7750342" y="3926048"/>
            <a:chExt cx="1406709" cy="900099"/>
          </a:xfrm>
        </p:grpSpPr>
        <p:sp>
          <p:nvSpPr>
            <p:cNvPr id="2613" name="Google Shape;2613;p10"/>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14" name="Google Shape;2614;p10"/>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15" name="Google Shape;2615;p10"/>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16" name="Google Shape;2616;p10"/>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17" name="Google Shape;2617;p10"/>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18" name="Google Shape;2618;p10"/>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19" name="Google Shape;2619;p10"/>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20" name="Google Shape;2620;p10"/>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2621" name="Google Shape;2621;p10"/>
          <p:cNvGrpSpPr/>
          <p:nvPr/>
        </p:nvGrpSpPr>
        <p:grpSpPr>
          <a:xfrm>
            <a:off x="8716936" y="4263706"/>
            <a:ext cx="681663" cy="684772"/>
            <a:chOff x="8276926" y="3750868"/>
            <a:chExt cx="1239162" cy="1244814"/>
          </a:xfrm>
        </p:grpSpPr>
        <p:sp>
          <p:nvSpPr>
            <p:cNvPr id="2622" name="Google Shape;2622;p10"/>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23" name="Google Shape;2623;p10"/>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24" name="Google Shape;2624;p10"/>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25" name="Google Shape;2625;p10"/>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26" name="Google Shape;2626;p10"/>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27" name="Google Shape;2627;p10"/>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28" name="Google Shape;2628;p10"/>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29" name="Google Shape;2629;p10"/>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0" name="Google Shape;2630;p10"/>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1" name="Google Shape;2631;p10"/>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2" name="Google Shape;2632;p10"/>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3" name="Google Shape;2633;p10"/>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4" name="Google Shape;2634;p10"/>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5" name="Google Shape;2635;p10"/>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6" name="Google Shape;2636;p10"/>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7" name="Google Shape;2637;p10"/>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8" name="Google Shape;2638;p10"/>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9" name="Google Shape;2639;p10"/>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40" name="Google Shape;2640;p10"/>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41" name="Google Shape;2641;p10"/>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42" name="Google Shape;2642;p10"/>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43" name="Google Shape;2643;p10"/>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44" name="Google Shape;2644;p10"/>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45" name="Google Shape;2645;p10"/>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46" name="Google Shape;2646;p10"/>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47" name="Google Shape;2647;p10"/>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48" name="Google Shape;2648;p10"/>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2649" name="Google Shape;2649;p10"/>
          <p:cNvGrpSpPr/>
          <p:nvPr/>
        </p:nvGrpSpPr>
        <p:grpSpPr>
          <a:xfrm>
            <a:off x="8676251" y="4663902"/>
            <a:ext cx="495621" cy="479602"/>
            <a:chOff x="8202967" y="4478366"/>
            <a:chExt cx="900965" cy="871845"/>
          </a:xfrm>
        </p:grpSpPr>
        <p:sp>
          <p:nvSpPr>
            <p:cNvPr id="2650" name="Google Shape;2650;p10"/>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651" name="Google Shape;2651;p10"/>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52" name="Google Shape;2652;p10"/>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53" name="Google Shape;2653;p10"/>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54" name="Google Shape;2654;p10"/>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55" name="Google Shape;2655;p10"/>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56" name="Google Shape;2656;p10"/>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57" name="Google Shape;2657;p10"/>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58" name="Google Shape;2658;p10"/>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59" name="Google Shape;2659;p10"/>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60" name="Google Shape;2660;p10"/>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61" name="Google Shape;2661;p10"/>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62" name="Google Shape;2662;p10"/>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63" name="Google Shape;2663;p10"/>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64" name="Google Shape;2664;p10"/>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65" name="Google Shape;2665;p10"/>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66" name="Google Shape;2666;p10"/>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67" name="Google Shape;2667;p10"/>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68" name="Google Shape;2668;p10"/>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2669" name="Google Shape;2669;p10"/>
          <p:cNvGrpSpPr/>
          <p:nvPr/>
        </p:nvGrpSpPr>
        <p:grpSpPr>
          <a:xfrm rot="-5400000">
            <a:off x="8415070" y="4595129"/>
            <a:ext cx="240953" cy="652671"/>
            <a:chOff x="7607455" y="4238363"/>
            <a:chExt cx="438017" cy="1186459"/>
          </a:xfrm>
        </p:grpSpPr>
        <p:sp>
          <p:nvSpPr>
            <p:cNvPr id="2670" name="Google Shape;2670;p10"/>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71" name="Google Shape;2671;p10"/>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72" name="Google Shape;2672;p10"/>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73" name="Google Shape;2673;p10"/>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74" name="Google Shape;2674;p10"/>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75" name="Google Shape;2675;p10"/>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76" name="Google Shape;2676;p10"/>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77" name="Google Shape;2677;p10"/>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78" name="Google Shape;2678;p10"/>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79" name="Google Shape;2679;p10"/>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0" name="Google Shape;2680;p10"/>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1" name="Google Shape;2681;p10"/>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2" name="Google Shape;2682;p10"/>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3" name="Google Shape;2683;p10"/>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4" name="Google Shape;2684;p10"/>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5" name="Google Shape;2685;p10"/>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6" name="Google Shape;2686;p10"/>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7" name="Google Shape;2687;p10"/>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8" name="Google Shape;2688;p10"/>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9" name="Google Shape;2689;p10"/>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90" name="Google Shape;2690;p10"/>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91" name="Google Shape;2691;p10"/>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92" name="Google Shape;2692;p10"/>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93" name="Google Shape;2693;p10"/>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694" name="Google Shape;2694;p10"/>
          <p:cNvGrpSpPr/>
          <p:nvPr/>
        </p:nvGrpSpPr>
        <p:grpSpPr>
          <a:xfrm>
            <a:off x="7297766" y="197739"/>
            <a:ext cx="633267" cy="380075"/>
            <a:chOff x="8365864" y="2993835"/>
            <a:chExt cx="933472" cy="547264"/>
          </a:xfrm>
        </p:grpSpPr>
        <p:sp>
          <p:nvSpPr>
            <p:cNvPr id="2695" name="Google Shape;2695;p10"/>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696" name="Google Shape;2696;p10"/>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97" name="Google Shape;2697;p10"/>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98" name="Google Shape;2698;p10"/>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99" name="Google Shape;2699;p10"/>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00" name="Google Shape;2700;p10"/>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01" name="Google Shape;2701;p10"/>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702" name="Google Shape;2702;p10"/>
          <p:cNvGrpSpPr/>
          <p:nvPr/>
        </p:nvGrpSpPr>
        <p:grpSpPr>
          <a:xfrm rot="-1533248">
            <a:off x="7908954" y="39658"/>
            <a:ext cx="800077" cy="592343"/>
            <a:chOff x="8118223" y="2202382"/>
            <a:chExt cx="1151949" cy="873156"/>
          </a:xfrm>
        </p:grpSpPr>
        <p:sp>
          <p:nvSpPr>
            <p:cNvPr id="2703" name="Google Shape;2703;p10"/>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704" name="Google Shape;2704;p10"/>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05" name="Google Shape;2705;p10"/>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06" name="Google Shape;2706;p10"/>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07" name="Google Shape;2707;p10"/>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08" name="Google Shape;2708;p10"/>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09" name="Google Shape;2709;p10"/>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0" name="Google Shape;2710;p10"/>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1" name="Google Shape;2711;p10"/>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2" name="Google Shape;2712;p10"/>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3" name="Google Shape;2713;p10"/>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4" name="Google Shape;2714;p10"/>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5" name="Google Shape;2715;p10"/>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6" name="Google Shape;2716;p10"/>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7" name="Google Shape;2717;p10"/>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8" name="Google Shape;2718;p10"/>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9" name="Google Shape;2719;p10"/>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20" name="Google Shape;2720;p10"/>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21" name="Google Shape;2721;p10"/>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22" name="Google Shape;2722;p10"/>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23" name="Google Shape;2723;p10"/>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724" name="Google Shape;2724;p10"/>
          <p:cNvGrpSpPr/>
          <p:nvPr/>
        </p:nvGrpSpPr>
        <p:grpSpPr>
          <a:xfrm rot="-943149">
            <a:off x="-122473" y="4391270"/>
            <a:ext cx="952127" cy="883611"/>
            <a:chOff x="-181020" y="4253777"/>
            <a:chExt cx="1117161" cy="1087511"/>
          </a:xfrm>
        </p:grpSpPr>
        <p:sp>
          <p:nvSpPr>
            <p:cNvPr id="2725" name="Google Shape;2725;p10"/>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26" name="Google Shape;2726;p10"/>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27" name="Google Shape;2727;p10"/>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28" name="Google Shape;2728;p10"/>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29" name="Google Shape;2729;p10"/>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30" name="Google Shape;2730;p10"/>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31" name="Google Shape;2731;p10"/>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32" name="Google Shape;2732;p10"/>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33" name="Google Shape;2733;p10"/>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34" name="Google Shape;2734;p10"/>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35" name="Google Shape;2735;p10"/>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36" name="Google Shape;2736;p10"/>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37" name="Google Shape;2737;p10"/>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38" name="Google Shape;2738;p10"/>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2739" name="Google Shape;2739;p10"/>
          <p:cNvGrpSpPr/>
          <p:nvPr/>
        </p:nvGrpSpPr>
        <p:grpSpPr>
          <a:xfrm rot="-943328">
            <a:off x="-159031" y="4195769"/>
            <a:ext cx="753315" cy="963725"/>
            <a:chOff x="-168050" y="4195214"/>
            <a:chExt cx="719519" cy="965231"/>
          </a:xfrm>
        </p:grpSpPr>
        <p:sp>
          <p:nvSpPr>
            <p:cNvPr id="2740" name="Google Shape;2740;p10"/>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741" name="Google Shape;2741;p10"/>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42" name="Google Shape;2742;p10"/>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43" name="Google Shape;2743;p10"/>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44" name="Google Shape;2744;p10"/>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45" name="Google Shape;2745;p10"/>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46" name="Google Shape;2746;p10"/>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47" name="Google Shape;2747;p10"/>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48" name="Google Shape;2748;p10"/>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49" name="Google Shape;2749;p10"/>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0" name="Google Shape;2750;p10"/>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1" name="Google Shape;2751;p10"/>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2" name="Google Shape;2752;p10"/>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3" name="Google Shape;2753;p10"/>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4" name="Google Shape;2754;p10"/>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5" name="Google Shape;2755;p10"/>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6" name="Google Shape;2756;p10"/>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7" name="Google Shape;2757;p10"/>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8" name="Google Shape;2758;p10"/>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9" name="Google Shape;2759;p10"/>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0" name="Google Shape;2760;p10"/>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1" name="Google Shape;2761;p10"/>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2" name="Google Shape;2762;p10"/>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3" name="Google Shape;2763;p10"/>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4" name="Google Shape;2764;p10"/>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5" name="Google Shape;2765;p10"/>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6" name="Google Shape;2766;p10"/>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7" name="Google Shape;2767;p10"/>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8" name="Google Shape;2768;p10"/>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9" name="Google Shape;2769;p10"/>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0" name="Google Shape;2770;p10"/>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1" name="Google Shape;2771;p10"/>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2" name="Google Shape;2772;p10"/>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3" name="Google Shape;2773;p10"/>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4" name="Google Shape;2774;p10"/>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5" name="Google Shape;2775;p10"/>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6" name="Google Shape;2776;p10"/>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7" name="Google Shape;2777;p10"/>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8" name="Google Shape;2778;p10"/>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9" name="Google Shape;2779;p10"/>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80" name="Google Shape;2780;p10"/>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81" name="Google Shape;2781;p10"/>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82" name="Google Shape;2782;p10"/>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83" name="Google Shape;2783;p10"/>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84" name="Google Shape;2784;p10"/>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85" name="Google Shape;2785;p10"/>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86" name="Google Shape;2786;p10"/>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787" name="Google Shape;2787;p10"/>
          <p:cNvGrpSpPr/>
          <p:nvPr/>
        </p:nvGrpSpPr>
        <p:grpSpPr>
          <a:xfrm rot="5400000">
            <a:off x="8497833" y="-690"/>
            <a:ext cx="775583" cy="776946"/>
            <a:chOff x="7973149" y="-201092"/>
            <a:chExt cx="1116750" cy="1145263"/>
          </a:xfrm>
        </p:grpSpPr>
        <p:sp>
          <p:nvSpPr>
            <p:cNvPr id="2788" name="Google Shape;2788;p10"/>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89" name="Google Shape;2789;p10"/>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0" name="Google Shape;2790;p10"/>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1" name="Google Shape;2791;p10"/>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2" name="Google Shape;2792;p10"/>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3" name="Google Shape;2793;p10"/>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4" name="Google Shape;2794;p10"/>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5" name="Google Shape;2795;p10"/>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6" name="Google Shape;2796;p10"/>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7" name="Google Shape;2797;p10"/>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8" name="Google Shape;2798;p10"/>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9" name="Google Shape;2799;p10"/>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0" name="Google Shape;2800;p10"/>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1" name="Google Shape;2801;p10"/>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2" name="Google Shape;2802;p10"/>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803" name="Google Shape;2803;p10"/>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4" name="Google Shape;2804;p10"/>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5" name="Google Shape;2805;p10"/>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6" name="Google Shape;2806;p10"/>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7" name="Google Shape;2807;p10"/>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8" name="Google Shape;2808;p10"/>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9" name="Google Shape;2809;p10"/>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0" name="Google Shape;2810;p10"/>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1" name="Google Shape;2811;p10"/>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2" name="Google Shape;2812;p10"/>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3" name="Google Shape;2813;p10"/>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4" name="Google Shape;2814;p10"/>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5" name="Google Shape;2815;p10"/>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6" name="Google Shape;2816;p10"/>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7" name="Google Shape;2817;p10"/>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8" name="Google Shape;2818;p10"/>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9" name="Google Shape;2819;p10"/>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0" name="Google Shape;2820;p10"/>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1" name="Google Shape;2821;p10"/>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2" name="Google Shape;2822;p10"/>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3" name="Google Shape;2823;p10"/>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4" name="Google Shape;2824;p10"/>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5" name="Google Shape;2825;p10"/>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6" name="Google Shape;2826;p10"/>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7" name="Google Shape;2827;p10"/>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8" name="Google Shape;2828;p10"/>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9" name="Google Shape;2829;p10"/>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0" name="Google Shape;2830;p10"/>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1" name="Google Shape;2831;p10"/>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2" name="Google Shape;2832;p10"/>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3" name="Google Shape;2833;p10"/>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4" name="Google Shape;2834;p10"/>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5" name="Google Shape;2835;p10"/>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6" name="Google Shape;2836;p10"/>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7" name="Google Shape;2837;p10"/>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8" name="Google Shape;2838;p10"/>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9" name="Google Shape;2839;p10"/>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40" name="Google Shape;2840;p10"/>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41" name="Google Shape;2841;p10"/>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42" name="Google Shape;2842;p10"/>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43" name="Google Shape;2843;p10"/>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44" name="Google Shape;2844;p10"/>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45" name="Google Shape;2845;p10"/>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46" name="Google Shape;2846;p10"/>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47" name="Google Shape;2847;p10"/>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48" name="Google Shape;2848;p10"/>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849" name="Google Shape;2849;p10"/>
          <p:cNvGrpSpPr/>
          <p:nvPr/>
        </p:nvGrpSpPr>
        <p:grpSpPr>
          <a:xfrm rot="4456527">
            <a:off x="366386" y="4547299"/>
            <a:ext cx="355892" cy="1011188"/>
            <a:chOff x="7607455" y="4238363"/>
            <a:chExt cx="438017" cy="1186459"/>
          </a:xfrm>
        </p:grpSpPr>
        <p:sp>
          <p:nvSpPr>
            <p:cNvPr id="2850" name="Google Shape;2850;p10"/>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51" name="Google Shape;2851;p10"/>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52" name="Google Shape;2852;p10"/>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53" name="Google Shape;2853;p10"/>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54" name="Google Shape;2854;p10"/>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55" name="Google Shape;2855;p10"/>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56" name="Google Shape;2856;p10"/>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57" name="Google Shape;2857;p10"/>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58" name="Google Shape;2858;p10"/>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59" name="Google Shape;2859;p10"/>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0" name="Google Shape;2860;p10"/>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1" name="Google Shape;2861;p10"/>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2" name="Google Shape;2862;p10"/>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3" name="Google Shape;2863;p10"/>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4" name="Google Shape;2864;p10"/>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5" name="Google Shape;2865;p10"/>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6" name="Google Shape;2866;p10"/>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7" name="Google Shape;2867;p10"/>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8" name="Google Shape;2868;p10"/>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9" name="Google Shape;2869;p10"/>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70" name="Google Shape;2870;p10"/>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71" name="Google Shape;2871;p10"/>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72" name="Google Shape;2872;p10"/>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73" name="Google Shape;2873;p10"/>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660899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874"/>
        <p:cNvGrpSpPr/>
        <p:nvPr/>
      </p:nvGrpSpPr>
      <p:grpSpPr>
        <a:xfrm>
          <a:off x="0" y="0"/>
          <a:ext cx="0" cy="0"/>
          <a:chOff x="0" y="0"/>
          <a:chExt cx="0" cy="0"/>
        </a:xfrm>
      </p:grpSpPr>
      <p:sp>
        <p:nvSpPr>
          <p:cNvPr id="2875" name="Google Shape;2875;p11"/>
          <p:cNvSpPr txBox="1">
            <a:spLocks noGrp="1"/>
          </p:cNvSpPr>
          <p:nvPr>
            <p:ph type="title" hasCustomPrompt="1"/>
          </p:nvPr>
        </p:nvSpPr>
        <p:spPr>
          <a:xfrm>
            <a:off x="311700" y="12585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876" name="Google Shape;2876;p11"/>
          <p:cNvSpPr txBox="1">
            <a:spLocks noGrp="1"/>
          </p:cNvSpPr>
          <p:nvPr>
            <p:ph type="body" idx="1"/>
          </p:nvPr>
        </p:nvSpPr>
        <p:spPr>
          <a:xfrm>
            <a:off x="2335500" y="3071250"/>
            <a:ext cx="4473000" cy="4803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2877" name="Google Shape;2877;p11"/>
          <p:cNvGrpSpPr/>
          <p:nvPr/>
        </p:nvGrpSpPr>
        <p:grpSpPr>
          <a:xfrm rot="10800000" flipH="1">
            <a:off x="8878679" y="4192408"/>
            <a:ext cx="161913" cy="145916"/>
            <a:chOff x="7737341" y="1046941"/>
            <a:chExt cx="161913" cy="145916"/>
          </a:xfrm>
        </p:grpSpPr>
        <p:sp>
          <p:nvSpPr>
            <p:cNvPr id="2878" name="Google Shape;2878;p11"/>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79" name="Google Shape;2879;p11"/>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80" name="Google Shape;2880;p11"/>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2881" name="Google Shape;2881;p11"/>
          <p:cNvGrpSpPr/>
          <p:nvPr/>
        </p:nvGrpSpPr>
        <p:grpSpPr>
          <a:xfrm rot="10800000" flipH="1">
            <a:off x="133081" y="4154335"/>
            <a:ext cx="155469" cy="141087"/>
            <a:chOff x="737385" y="1492952"/>
            <a:chExt cx="161913" cy="146935"/>
          </a:xfrm>
        </p:grpSpPr>
        <p:sp>
          <p:nvSpPr>
            <p:cNvPr id="2882" name="Google Shape;2882;p11"/>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83" name="Google Shape;2883;p11"/>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84" name="Google Shape;2884;p11"/>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2885" name="Google Shape;2885;p11"/>
          <p:cNvSpPr/>
          <p:nvPr/>
        </p:nvSpPr>
        <p:spPr>
          <a:xfrm rot="10800000" flipH="1">
            <a:off x="-220837" y="-39388"/>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86" name="Google Shape;2886;p11"/>
          <p:cNvSpPr/>
          <p:nvPr/>
        </p:nvSpPr>
        <p:spPr>
          <a:xfrm rot="10800000" flipH="1">
            <a:off x="4522213" y="4474941"/>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2887" name="Google Shape;2887;p11"/>
          <p:cNvGrpSpPr/>
          <p:nvPr/>
        </p:nvGrpSpPr>
        <p:grpSpPr>
          <a:xfrm rot="10800000" flipH="1">
            <a:off x="1631666" y="4298342"/>
            <a:ext cx="415920" cy="1078251"/>
            <a:chOff x="1823086" y="-208516"/>
            <a:chExt cx="433159" cy="1122944"/>
          </a:xfrm>
        </p:grpSpPr>
        <p:sp>
          <p:nvSpPr>
            <p:cNvPr id="2888" name="Google Shape;2888;p11"/>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89" name="Google Shape;2889;p11"/>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90" name="Google Shape;2890;p11"/>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91" name="Google Shape;2891;p11"/>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92" name="Google Shape;2892;p11"/>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93" name="Google Shape;2893;p11"/>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94" name="Google Shape;2894;p11"/>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95" name="Google Shape;2895;p11"/>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896" name="Google Shape;2896;p11"/>
          <p:cNvGrpSpPr/>
          <p:nvPr/>
        </p:nvGrpSpPr>
        <p:grpSpPr>
          <a:xfrm rot="10800000" flipH="1">
            <a:off x="-316944" y="3968424"/>
            <a:ext cx="1350351" cy="863364"/>
            <a:chOff x="-206267" y="355694"/>
            <a:chExt cx="1406323" cy="899150"/>
          </a:xfrm>
        </p:grpSpPr>
        <p:sp>
          <p:nvSpPr>
            <p:cNvPr id="2897" name="Google Shape;2897;p11"/>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898" name="Google Shape;2898;p11"/>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899" name="Google Shape;2899;p11"/>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00" name="Google Shape;2900;p11"/>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01" name="Google Shape;2901;p11"/>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02" name="Google Shape;2902;p11"/>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03" name="Google Shape;2903;p11"/>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04" name="Google Shape;2904;p11"/>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2905" name="Google Shape;2905;p11"/>
          <p:cNvGrpSpPr/>
          <p:nvPr/>
        </p:nvGrpSpPr>
        <p:grpSpPr>
          <a:xfrm rot="10800000" flipH="1">
            <a:off x="-168257" y="4443171"/>
            <a:ext cx="865199" cy="836633"/>
            <a:chOff x="-168381" y="-168706"/>
            <a:chExt cx="901061" cy="871312"/>
          </a:xfrm>
        </p:grpSpPr>
        <p:sp>
          <p:nvSpPr>
            <p:cNvPr id="2906" name="Google Shape;2906;p11"/>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07" name="Google Shape;2907;p11"/>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08" name="Google Shape;2908;p11"/>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09" name="Google Shape;2909;p11"/>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0" name="Google Shape;2910;p11"/>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1" name="Google Shape;2911;p11"/>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2" name="Google Shape;2912;p11"/>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3" name="Google Shape;2913;p11"/>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4" name="Google Shape;2914;p11"/>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5" name="Google Shape;2915;p11"/>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6" name="Google Shape;2916;p11"/>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7" name="Google Shape;2917;p11"/>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8" name="Google Shape;2918;p11"/>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9" name="Google Shape;2919;p11"/>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20" name="Google Shape;2920;p11"/>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21" name="Google Shape;2921;p11"/>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22" name="Google Shape;2922;p11"/>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23" name="Google Shape;2923;p11"/>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24" name="Google Shape;2924;p11"/>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2925" name="Google Shape;2925;p11"/>
          <p:cNvGrpSpPr/>
          <p:nvPr/>
        </p:nvGrpSpPr>
        <p:grpSpPr>
          <a:xfrm rot="10800000" flipH="1">
            <a:off x="749592" y="4267724"/>
            <a:ext cx="421021" cy="1139500"/>
            <a:chOff x="904476" y="-243594"/>
            <a:chExt cx="438472" cy="1186732"/>
          </a:xfrm>
        </p:grpSpPr>
        <p:sp>
          <p:nvSpPr>
            <p:cNvPr id="2926" name="Google Shape;2926;p11"/>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27" name="Google Shape;2927;p11"/>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28" name="Google Shape;2928;p11"/>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29" name="Google Shape;2929;p11"/>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30" name="Google Shape;2930;p11"/>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31" name="Google Shape;2931;p11"/>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32" name="Google Shape;2932;p11"/>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33" name="Google Shape;2933;p11"/>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34" name="Google Shape;2934;p11"/>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35" name="Google Shape;2935;p11"/>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36" name="Google Shape;2936;p11"/>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37" name="Google Shape;2937;p11"/>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38" name="Google Shape;2938;p11"/>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39" name="Google Shape;2939;p11"/>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0" name="Google Shape;2940;p11"/>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1" name="Google Shape;2941;p11"/>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2" name="Google Shape;2942;p11"/>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3" name="Google Shape;2943;p11"/>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4" name="Google Shape;2944;p11"/>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5" name="Google Shape;2945;p11"/>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6" name="Google Shape;2946;p11"/>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7" name="Google Shape;2947;p11"/>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8" name="Google Shape;2948;p11"/>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9" name="Google Shape;2949;p11"/>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50" name="Google Shape;2950;p11"/>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51" name="Google Shape;2951;p11"/>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52" name="Google Shape;2952;p11"/>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953" name="Google Shape;2953;p11"/>
          <p:cNvGrpSpPr/>
          <p:nvPr/>
        </p:nvGrpSpPr>
        <p:grpSpPr>
          <a:xfrm rot="10800000" flipH="1">
            <a:off x="1279005" y="4496713"/>
            <a:ext cx="634382" cy="1090454"/>
            <a:chOff x="1455834" y="-430995"/>
            <a:chExt cx="660677" cy="1135653"/>
          </a:xfrm>
        </p:grpSpPr>
        <p:sp>
          <p:nvSpPr>
            <p:cNvPr id="2954" name="Google Shape;2954;p11"/>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55" name="Google Shape;2955;p11"/>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56" name="Google Shape;2956;p11"/>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57" name="Google Shape;2957;p11"/>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58" name="Google Shape;2958;p11"/>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59" name="Google Shape;2959;p11"/>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0" name="Google Shape;2960;p11"/>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1" name="Google Shape;2961;p11"/>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2" name="Google Shape;2962;p11"/>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3" name="Google Shape;2963;p11"/>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4" name="Google Shape;2964;p11"/>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5" name="Google Shape;2965;p11"/>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6" name="Google Shape;2966;p11"/>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7" name="Google Shape;2967;p11"/>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8" name="Google Shape;2968;p11"/>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9" name="Google Shape;2969;p11"/>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70" name="Google Shape;2970;p11"/>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71" name="Google Shape;2971;p11"/>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72" name="Google Shape;2972;p11"/>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73" name="Google Shape;2973;p11"/>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grpSp>
      <p:grpSp>
        <p:nvGrpSpPr>
          <p:cNvPr id="2974" name="Google Shape;2974;p11"/>
          <p:cNvGrpSpPr/>
          <p:nvPr/>
        </p:nvGrpSpPr>
        <p:grpSpPr>
          <a:xfrm rot="10800000" flipH="1">
            <a:off x="1703088" y="4521912"/>
            <a:ext cx="782989" cy="1094450"/>
            <a:chOff x="1897495" y="-461400"/>
            <a:chExt cx="815443" cy="1139815"/>
          </a:xfrm>
        </p:grpSpPr>
        <p:sp>
          <p:nvSpPr>
            <p:cNvPr id="2975" name="Google Shape;2975;p11"/>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76" name="Google Shape;2976;p11"/>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77" name="Google Shape;2977;p11"/>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78" name="Google Shape;2978;p11"/>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79" name="Google Shape;2979;p11"/>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0" name="Google Shape;2980;p11"/>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1" name="Google Shape;2981;p11"/>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2" name="Google Shape;2982;p11"/>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3" name="Google Shape;2983;p11"/>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4" name="Google Shape;2984;p11"/>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5" name="Google Shape;2985;p11"/>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6" name="Google Shape;2986;p11"/>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7" name="Google Shape;2987;p11"/>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8" name="Google Shape;2988;p11"/>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9" name="Google Shape;2989;p11"/>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90" name="Google Shape;2990;p11"/>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91" name="Google Shape;2991;p11"/>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92" name="Google Shape;2992;p11"/>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93" name="Google Shape;2993;p11"/>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94" name="Google Shape;2994;p11"/>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95" name="Google Shape;2995;p11"/>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96" name="Google Shape;2996;p11"/>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2997" name="Google Shape;2997;p11"/>
          <p:cNvGrpSpPr/>
          <p:nvPr/>
        </p:nvGrpSpPr>
        <p:grpSpPr>
          <a:xfrm>
            <a:off x="501598" y="2941622"/>
            <a:ext cx="419136" cy="546878"/>
            <a:chOff x="1304140" y="978228"/>
            <a:chExt cx="436509" cy="569545"/>
          </a:xfrm>
        </p:grpSpPr>
        <p:sp>
          <p:nvSpPr>
            <p:cNvPr id="2998" name="Google Shape;2998;p11"/>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99" name="Google Shape;2999;p11"/>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0" name="Google Shape;3000;p11"/>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1" name="Google Shape;3001;p11"/>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2" name="Google Shape;3002;p11"/>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3" name="Google Shape;3003;p11"/>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4" name="Google Shape;3004;p11"/>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5" name="Google Shape;3005;p11"/>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6" name="Google Shape;3006;p11"/>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7" name="Google Shape;3007;p11"/>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8" name="Google Shape;3008;p11"/>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9" name="Google Shape;3009;p11"/>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0" name="Google Shape;3010;p11"/>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1" name="Google Shape;3011;p11"/>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2" name="Google Shape;3012;p11"/>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3" name="Google Shape;3013;p11"/>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4" name="Google Shape;3014;p11"/>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5" name="Google Shape;3015;p11"/>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6" name="Google Shape;3016;p11"/>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7" name="Google Shape;3017;p11"/>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8" name="Google Shape;3018;p11"/>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9" name="Google Shape;3019;p11"/>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020" name="Google Shape;3020;p11"/>
          <p:cNvGrpSpPr/>
          <p:nvPr/>
        </p:nvGrpSpPr>
        <p:grpSpPr>
          <a:xfrm rot="10800000" flipH="1">
            <a:off x="8269968" y="793500"/>
            <a:ext cx="1190020" cy="757074"/>
            <a:chOff x="7742212" y="3926048"/>
            <a:chExt cx="1414838" cy="900099"/>
          </a:xfrm>
        </p:grpSpPr>
        <p:sp>
          <p:nvSpPr>
            <p:cNvPr id="3021" name="Google Shape;3021;p11"/>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22" name="Google Shape;3022;p11"/>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23" name="Google Shape;3023;p11"/>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24" name="Google Shape;3024;p11"/>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25" name="Google Shape;3025;p11"/>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26" name="Google Shape;3026;p11"/>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27" name="Google Shape;3027;p11"/>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28" name="Google Shape;3028;p11"/>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3029" name="Google Shape;3029;p11"/>
          <p:cNvGrpSpPr/>
          <p:nvPr/>
        </p:nvGrpSpPr>
        <p:grpSpPr>
          <a:xfrm rot="10800000" flipH="1">
            <a:off x="8545800" y="194516"/>
            <a:ext cx="1042259" cy="1047013"/>
            <a:chOff x="8276926" y="3750868"/>
            <a:chExt cx="1239162" cy="1244814"/>
          </a:xfrm>
        </p:grpSpPr>
        <p:sp>
          <p:nvSpPr>
            <p:cNvPr id="3030" name="Google Shape;3030;p11"/>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31" name="Google Shape;3031;p11"/>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32" name="Google Shape;3032;p11"/>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33" name="Google Shape;3033;p11"/>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34" name="Google Shape;3034;p11"/>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35" name="Google Shape;3035;p11"/>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36" name="Google Shape;3036;p11"/>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37" name="Google Shape;3037;p11"/>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38" name="Google Shape;3038;p11"/>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39" name="Google Shape;3039;p11"/>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40" name="Google Shape;3040;p11"/>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41" name="Google Shape;3041;p11"/>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42" name="Google Shape;3042;p11"/>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43" name="Google Shape;3043;p11"/>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44" name="Google Shape;3044;p11"/>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45" name="Google Shape;3045;p11"/>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46" name="Google Shape;3046;p11"/>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47" name="Google Shape;3047;p11"/>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48" name="Google Shape;3048;p11"/>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49" name="Google Shape;3049;p11"/>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50" name="Google Shape;3050;p11"/>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51" name="Google Shape;3051;p11"/>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52" name="Google Shape;3052;p11"/>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53" name="Google Shape;3053;p11"/>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54" name="Google Shape;3054;p11"/>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55" name="Google Shape;3055;p11"/>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56" name="Google Shape;3056;p11"/>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3057" name="Google Shape;3057;p11"/>
          <p:cNvGrpSpPr/>
          <p:nvPr/>
        </p:nvGrpSpPr>
        <p:grpSpPr>
          <a:xfrm rot="10800000" flipH="1">
            <a:off x="8484435" y="-270371"/>
            <a:ext cx="368416" cy="997931"/>
            <a:chOff x="7607455" y="4238363"/>
            <a:chExt cx="438017" cy="1186459"/>
          </a:xfrm>
        </p:grpSpPr>
        <p:sp>
          <p:nvSpPr>
            <p:cNvPr id="3058" name="Google Shape;3058;p11"/>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59" name="Google Shape;3059;p11"/>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60" name="Google Shape;3060;p11"/>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61" name="Google Shape;3061;p11"/>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62" name="Google Shape;3062;p11"/>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63" name="Google Shape;3063;p11"/>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64" name="Google Shape;3064;p11"/>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65" name="Google Shape;3065;p11"/>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66" name="Google Shape;3066;p11"/>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67" name="Google Shape;3067;p11"/>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68" name="Google Shape;3068;p11"/>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69" name="Google Shape;3069;p11"/>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0" name="Google Shape;3070;p11"/>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1" name="Google Shape;3071;p11"/>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2" name="Google Shape;3072;p11"/>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3" name="Google Shape;3073;p11"/>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4" name="Google Shape;3074;p11"/>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5" name="Google Shape;3075;p11"/>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6" name="Google Shape;3076;p11"/>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7" name="Google Shape;3077;p11"/>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8" name="Google Shape;3078;p11"/>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9" name="Google Shape;3079;p11"/>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80" name="Google Shape;3080;p11"/>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81" name="Google Shape;3081;p11"/>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3082" name="Google Shape;3082;p11"/>
          <p:cNvGrpSpPr/>
          <p:nvPr/>
        </p:nvGrpSpPr>
        <p:grpSpPr>
          <a:xfrm rot="-4992369">
            <a:off x="7231418" y="-258355"/>
            <a:ext cx="364310" cy="944495"/>
            <a:chOff x="7916001" y="4222802"/>
            <a:chExt cx="364302" cy="944474"/>
          </a:xfrm>
        </p:grpSpPr>
        <p:sp>
          <p:nvSpPr>
            <p:cNvPr id="3083" name="Google Shape;3083;p11"/>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84" name="Google Shape;3084;p11"/>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85" name="Google Shape;3085;p11"/>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86" name="Google Shape;3086;p11"/>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87" name="Google Shape;3087;p11"/>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88" name="Google Shape;3088;p11"/>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89" name="Google Shape;3089;p11"/>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90" name="Google Shape;3090;p11"/>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3091" name="Google Shape;3091;p11"/>
          <p:cNvSpPr/>
          <p:nvPr/>
        </p:nvSpPr>
        <p:spPr>
          <a:xfrm rot="10800000" flipH="1">
            <a:off x="7991078" y="-124958"/>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092" name="Google Shape;3092;p11"/>
          <p:cNvSpPr/>
          <p:nvPr/>
        </p:nvSpPr>
        <p:spPr>
          <a:xfrm rot="10800000" flipH="1">
            <a:off x="7983973" y="-199739"/>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093" name="Google Shape;3093;p11"/>
          <p:cNvSpPr/>
          <p:nvPr/>
        </p:nvSpPr>
        <p:spPr>
          <a:xfrm rot="10800000" flipH="1">
            <a:off x="8312420" y="476643"/>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094" name="Google Shape;3094;p11"/>
          <p:cNvSpPr/>
          <p:nvPr/>
        </p:nvSpPr>
        <p:spPr>
          <a:xfrm rot="10800000" flipH="1">
            <a:off x="8247416" y="355298"/>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095" name="Google Shape;3095;p11"/>
          <p:cNvSpPr/>
          <p:nvPr/>
        </p:nvSpPr>
        <p:spPr>
          <a:xfrm rot="10800000" flipH="1">
            <a:off x="8165052" y="227075"/>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096" name="Google Shape;3096;p11"/>
          <p:cNvSpPr/>
          <p:nvPr/>
        </p:nvSpPr>
        <p:spPr>
          <a:xfrm rot="10800000" flipH="1">
            <a:off x="8098990" y="73660"/>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097" name="Google Shape;3097;p11"/>
          <p:cNvSpPr/>
          <p:nvPr/>
        </p:nvSpPr>
        <p:spPr>
          <a:xfrm rot="10800000" flipH="1">
            <a:off x="8082285" y="-49642"/>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098" name="Google Shape;3098;p11"/>
          <p:cNvSpPr/>
          <p:nvPr/>
        </p:nvSpPr>
        <p:spPr>
          <a:xfrm rot="10800000" flipH="1">
            <a:off x="8123026" y="344955"/>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099" name="Google Shape;3099;p11"/>
          <p:cNvSpPr/>
          <p:nvPr/>
        </p:nvSpPr>
        <p:spPr>
          <a:xfrm rot="10800000" flipH="1">
            <a:off x="8093623" y="317240"/>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0" name="Google Shape;3100;p11"/>
          <p:cNvSpPr/>
          <p:nvPr/>
        </p:nvSpPr>
        <p:spPr>
          <a:xfrm rot="10800000" flipH="1">
            <a:off x="8081857" y="366825"/>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1" name="Google Shape;3101;p11"/>
          <p:cNvSpPr/>
          <p:nvPr/>
        </p:nvSpPr>
        <p:spPr>
          <a:xfrm rot="10800000" flipH="1">
            <a:off x="8402897" y="218902"/>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2" name="Google Shape;3102;p11"/>
          <p:cNvSpPr/>
          <p:nvPr/>
        </p:nvSpPr>
        <p:spPr>
          <a:xfrm rot="10800000" flipH="1">
            <a:off x="8370118" y="194513"/>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3" name="Google Shape;3103;p11"/>
          <p:cNvSpPr/>
          <p:nvPr/>
        </p:nvSpPr>
        <p:spPr>
          <a:xfrm rot="10800000" flipH="1">
            <a:off x="8235650" y="386150"/>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4" name="Google Shape;3104;p11"/>
          <p:cNvSpPr/>
          <p:nvPr/>
        </p:nvSpPr>
        <p:spPr>
          <a:xfrm rot="10800000" flipH="1">
            <a:off x="8216325" y="435735"/>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5" name="Google Shape;3105;p11"/>
          <p:cNvSpPr/>
          <p:nvPr/>
        </p:nvSpPr>
        <p:spPr>
          <a:xfrm rot="10800000" flipH="1">
            <a:off x="8455001" y="47355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6" name="Google Shape;3106;p11"/>
          <p:cNvSpPr/>
          <p:nvPr/>
        </p:nvSpPr>
        <p:spPr>
          <a:xfrm rot="10800000" flipH="1">
            <a:off x="8413832" y="443294"/>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7" name="Google Shape;3107;p11"/>
          <p:cNvSpPr/>
          <p:nvPr/>
        </p:nvSpPr>
        <p:spPr>
          <a:xfrm rot="10800000" flipH="1">
            <a:off x="8364247" y="621476"/>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8" name="Google Shape;3108;p11"/>
          <p:cNvSpPr/>
          <p:nvPr/>
        </p:nvSpPr>
        <p:spPr>
          <a:xfrm rot="10800000" flipH="1">
            <a:off x="8391962" y="665190"/>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9" name="Google Shape;3109;p11"/>
          <p:cNvSpPr/>
          <p:nvPr/>
        </p:nvSpPr>
        <p:spPr>
          <a:xfrm rot="-10392468" flipH="1">
            <a:off x="7355265" y="-106134"/>
            <a:ext cx="686110" cy="861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110" name="Google Shape;3110;p11"/>
          <p:cNvSpPr/>
          <p:nvPr/>
        </p:nvSpPr>
        <p:spPr>
          <a:xfrm rot="-10392468" flipH="1">
            <a:off x="7428715" y="-207988"/>
            <a:ext cx="483351" cy="881965"/>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11" name="Google Shape;3111;p11"/>
          <p:cNvSpPr/>
          <p:nvPr/>
        </p:nvSpPr>
        <p:spPr>
          <a:xfrm rot="-10392468" flipH="1">
            <a:off x="7758212" y="-59328"/>
            <a:ext cx="139767" cy="13336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12" name="Google Shape;3112;p11"/>
          <p:cNvSpPr/>
          <p:nvPr/>
        </p:nvSpPr>
        <p:spPr>
          <a:xfrm rot="-10392468" flipH="1">
            <a:off x="7629869" y="73853"/>
            <a:ext cx="192731" cy="191824"/>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13" name="Google Shape;3113;p11"/>
          <p:cNvSpPr/>
          <p:nvPr/>
        </p:nvSpPr>
        <p:spPr>
          <a:xfrm rot="-10392468" flipH="1">
            <a:off x="7533765" y="164979"/>
            <a:ext cx="216290" cy="274016"/>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14" name="Google Shape;3114;p11"/>
          <p:cNvSpPr/>
          <p:nvPr/>
        </p:nvSpPr>
        <p:spPr>
          <a:xfrm rot="-10392468" flipH="1">
            <a:off x="7539764" y="295330"/>
            <a:ext cx="111420" cy="144529"/>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15" name="Google Shape;3115;p11"/>
          <p:cNvSpPr/>
          <p:nvPr/>
        </p:nvSpPr>
        <p:spPr>
          <a:xfrm rot="-10392468" flipH="1">
            <a:off x="7414026" y="412152"/>
            <a:ext cx="142841" cy="171087"/>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16" name="Google Shape;3116;p11"/>
          <p:cNvSpPr/>
          <p:nvPr/>
        </p:nvSpPr>
        <p:spPr>
          <a:xfrm rot="-10392468" flipH="1">
            <a:off x="7382758" y="512051"/>
            <a:ext cx="101997" cy="118526"/>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17" name="Google Shape;3117;p11"/>
          <p:cNvSpPr/>
          <p:nvPr/>
        </p:nvSpPr>
        <p:spPr>
          <a:xfrm rot="10800000" flipH="1">
            <a:off x="7985182" y="397085"/>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18" name="Google Shape;3118;p11"/>
          <p:cNvSpPr/>
          <p:nvPr/>
        </p:nvSpPr>
        <p:spPr>
          <a:xfrm rot="-10392468" flipH="1">
            <a:off x="7810876" y="469486"/>
            <a:ext cx="28598"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19" name="Google Shape;3119;p11"/>
          <p:cNvSpPr/>
          <p:nvPr/>
        </p:nvSpPr>
        <p:spPr>
          <a:xfrm rot="-10392468" flipH="1">
            <a:off x="7805059" y="418832"/>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0" name="Google Shape;3120;p11"/>
          <p:cNvSpPr/>
          <p:nvPr/>
        </p:nvSpPr>
        <p:spPr>
          <a:xfrm rot="-10392468" flipH="1">
            <a:off x="7433296" y="164654"/>
            <a:ext cx="28598"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1" name="Google Shape;3121;p11"/>
          <p:cNvSpPr/>
          <p:nvPr/>
        </p:nvSpPr>
        <p:spPr>
          <a:xfrm rot="-10392468" flipH="1">
            <a:off x="7436085" y="212384"/>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2" name="Google Shape;3122;p11"/>
          <p:cNvSpPr/>
          <p:nvPr/>
        </p:nvSpPr>
        <p:spPr>
          <a:xfrm rot="-10392468" flipH="1">
            <a:off x="7486995" y="182900"/>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3" name="Google Shape;3123;p11"/>
          <p:cNvSpPr/>
          <p:nvPr/>
        </p:nvSpPr>
        <p:spPr>
          <a:xfrm rot="-10392468" flipH="1">
            <a:off x="7501521" y="657773"/>
            <a:ext cx="28598"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4" name="Google Shape;3124;p11"/>
          <p:cNvSpPr/>
          <p:nvPr/>
        </p:nvSpPr>
        <p:spPr>
          <a:xfrm rot="-10392468" flipH="1">
            <a:off x="7468110" y="668131"/>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5" name="Google Shape;3125;p11"/>
          <p:cNvSpPr/>
          <p:nvPr/>
        </p:nvSpPr>
        <p:spPr>
          <a:xfrm rot="-10392468" flipH="1">
            <a:off x="7366618" y="475810"/>
            <a:ext cx="28598"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6" name="Google Shape;3126;p11"/>
          <p:cNvSpPr/>
          <p:nvPr/>
        </p:nvSpPr>
        <p:spPr>
          <a:xfrm rot="-10392468" flipH="1">
            <a:off x="7370099" y="446588"/>
            <a:ext cx="28598"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7" name="Google Shape;3127;p11"/>
          <p:cNvSpPr/>
          <p:nvPr/>
        </p:nvSpPr>
        <p:spPr>
          <a:xfrm rot="-10392468" flipH="1">
            <a:off x="7847662" y="160681"/>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8" name="Google Shape;3128;p11"/>
          <p:cNvSpPr/>
          <p:nvPr/>
        </p:nvSpPr>
        <p:spPr>
          <a:xfrm rot="-10392468" flipH="1">
            <a:off x="7567352" y="254259"/>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9" name="Google Shape;3129;p11"/>
          <p:cNvSpPr/>
          <p:nvPr/>
        </p:nvSpPr>
        <p:spPr>
          <a:xfrm rot="-10392468" flipH="1">
            <a:off x="7783578" y="300344"/>
            <a:ext cx="28598" cy="2270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nvGrpSpPr>
          <p:cNvPr id="3130" name="Google Shape;3130;p11"/>
          <p:cNvGrpSpPr/>
          <p:nvPr/>
        </p:nvGrpSpPr>
        <p:grpSpPr>
          <a:xfrm rot="10800000" flipH="1">
            <a:off x="7172049" y="4337924"/>
            <a:ext cx="436502" cy="569243"/>
            <a:chOff x="3289399" y="3455662"/>
            <a:chExt cx="436502" cy="569243"/>
          </a:xfrm>
        </p:grpSpPr>
        <p:sp>
          <p:nvSpPr>
            <p:cNvPr id="3131" name="Google Shape;3131;p11"/>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132" name="Google Shape;3132;p11"/>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33" name="Google Shape;3133;p11"/>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34" name="Google Shape;3134;p11"/>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35" name="Google Shape;3135;p11"/>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36" name="Google Shape;3136;p11"/>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37" name="Google Shape;3137;p11"/>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38" name="Google Shape;3138;p11"/>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39" name="Google Shape;3139;p11"/>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0" name="Google Shape;3140;p11"/>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1" name="Google Shape;3141;p11"/>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2" name="Google Shape;3142;p11"/>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3" name="Google Shape;3143;p11"/>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4" name="Google Shape;3144;p11"/>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5" name="Google Shape;3145;p11"/>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6" name="Google Shape;3146;p11"/>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7" name="Google Shape;3147;p11"/>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8" name="Google Shape;3148;p11"/>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9" name="Google Shape;3149;p11"/>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50" name="Google Shape;3150;p11"/>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51" name="Google Shape;3151;p11"/>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52" name="Google Shape;3152;p11"/>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153" name="Google Shape;3153;p11"/>
          <p:cNvGrpSpPr/>
          <p:nvPr/>
        </p:nvGrpSpPr>
        <p:grpSpPr>
          <a:xfrm rot="10800000" flipH="1">
            <a:off x="-221282" y="-186589"/>
            <a:ext cx="1500235" cy="1460527"/>
            <a:chOff x="-181020" y="4253777"/>
            <a:chExt cx="1117161" cy="1087511"/>
          </a:xfrm>
        </p:grpSpPr>
        <p:sp>
          <p:nvSpPr>
            <p:cNvPr id="3154" name="Google Shape;3154;p11"/>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55" name="Google Shape;3155;p11"/>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56" name="Google Shape;3156;p11"/>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57" name="Google Shape;3157;p11"/>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58" name="Google Shape;3158;p11"/>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59" name="Google Shape;3159;p11"/>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0" name="Google Shape;3160;p11"/>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1" name="Google Shape;3161;p11"/>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2" name="Google Shape;3162;p11"/>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3" name="Google Shape;3163;p11"/>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4" name="Google Shape;3164;p11"/>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5" name="Google Shape;3165;p11"/>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6" name="Google Shape;3166;p11"/>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7" name="Google Shape;3167;p11"/>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168" name="Google Shape;3168;p11"/>
          <p:cNvGrpSpPr/>
          <p:nvPr/>
        </p:nvGrpSpPr>
        <p:grpSpPr>
          <a:xfrm rot="10800000" flipH="1">
            <a:off x="-256703" y="184140"/>
            <a:ext cx="1187279" cy="1592727"/>
            <a:chOff x="-168050" y="4195214"/>
            <a:chExt cx="719519" cy="965231"/>
          </a:xfrm>
        </p:grpSpPr>
        <p:sp>
          <p:nvSpPr>
            <p:cNvPr id="3169" name="Google Shape;3169;p11"/>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70" name="Google Shape;3170;p11"/>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1" name="Google Shape;3171;p11"/>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2" name="Google Shape;3172;p11"/>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3" name="Google Shape;3173;p11"/>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4" name="Google Shape;3174;p11"/>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5" name="Google Shape;3175;p11"/>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6" name="Google Shape;3176;p11"/>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7" name="Google Shape;3177;p11"/>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8" name="Google Shape;3178;p11"/>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9" name="Google Shape;3179;p11"/>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0" name="Google Shape;3180;p11"/>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1" name="Google Shape;3181;p11"/>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2" name="Google Shape;3182;p11"/>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3" name="Google Shape;3183;p11"/>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4" name="Google Shape;3184;p11"/>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5" name="Google Shape;3185;p11"/>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6" name="Google Shape;3186;p11"/>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7" name="Google Shape;3187;p11"/>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8" name="Google Shape;3188;p11"/>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9" name="Google Shape;3189;p11"/>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0" name="Google Shape;3190;p11"/>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1" name="Google Shape;3191;p11"/>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2" name="Google Shape;3192;p11"/>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3" name="Google Shape;3193;p11"/>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4" name="Google Shape;3194;p11"/>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5" name="Google Shape;3195;p11"/>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6" name="Google Shape;3196;p11"/>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7" name="Google Shape;3197;p11"/>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8" name="Google Shape;3198;p11"/>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9" name="Google Shape;3199;p11"/>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0" name="Google Shape;3200;p11"/>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1" name="Google Shape;3201;p11"/>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2" name="Google Shape;3202;p11"/>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3" name="Google Shape;3203;p11"/>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4" name="Google Shape;3204;p11"/>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5" name="Google Shape;3205;p11"/>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6" name="Google Shape;3206;p11"/>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7" name="Google Shape;3207;p11"/>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8" name="Google Shape;3208;p11"/>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9" name="Google Shape;3209;p11"/>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0" name="Google Shape;3210;p11"/>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1" name="Google Shape;3211;p11"/>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2" name="Google Shape;3212;p11"/>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3" name="Google Shape;3213;p11"/>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4" name="Google Shape;3214;p11"/>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5" name="Google Shape;3215;p11"/>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216" name="Google Shape;3216;p11"/>
          <p:cNvGrpSpPr/>
          <p:nvPr/>
        </p:nvGrpSpPr>
        <p:grpSpPr>
          <a:xfrm rot="10800000" flipH="1">
            <a:off x="7923837" y="4210795"/>
            <a:ext cx="1116750" cy="1145263"/>
            <a:chOff x="7973149" y="-201092"/>
            <a:chExt cx="1116750" cy="1145263"/>
          </a:xfrm>
        </p:grpSpPr>
        <p:sp>
          <p:nvSpPr>
            <p:cNvPr id="3217" name="Google Shape;3217;p11"/>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8" name="Google Shape;3218;p11"/>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9" name="Google Shape;3219;p11"/>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0" name="Google Shape;3220;p11"/>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1" name="Google Shape;3221;p11"/>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2" name="Google Shape;3222;p11"/>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3" name="Google Shape;3223;p11"/>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4" name="Google Shape;3224;p11"/>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5" name="Google Shape;3225;p11"/>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6" name="Google Shape;3226;p11"/>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7" name="Google Shape;3227;p11"/>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8" name="Google Shape;3228;p11"/>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9" name="Google Shape;3229;p11"/>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0" name="Google Shape;3230;p11"/>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1" name="Google Shape;3231;p11"/>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232" name="Google Shape;3232;p11"/>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3" name="Google Shape;3233;p11"/>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4" name="Google Shape;3234;p11"/>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5" name="Google Shape;3235;p11"/>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6" name="Google Shape;3236;p11"/>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7" name="Google Shape;3237;p11"/>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8" name="Google Shape;3238;p11"/>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9" name="Google Shape;3239;p11"/>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0" name="Google Shape;3240;p11"/>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1" name="Google Shape;3241;p11"/>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2" name="Google Shape;3242;p11"/>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3" name="Google Shape;3243;p11"/>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4" name="Google Shape;3244;p11"/>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5" name="Google Shape;3245;p11"/>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6" name="Google Shape;3246;p11"/>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7" name="Google Shape;3247;p11"/>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8" name="Google Shape;3248;p11"/>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9" name="Google Shape;3249;p11"/>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0" name="Google Shape;3250;p11"/>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1" name="Google Shape;3251;p11"/>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2" name="Google Shape;3252;p11"/>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3" name="Google Shape;3253;p11"/>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4" name="Google Shape;3254;p11"/>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5" name="Google Shape;3255;p11"/>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6" name="Google Shape;3256;p11"/>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7" name="Google Shape;3257;p11"/>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8" name="Google Shape;3258;p11"/>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9" name="Google Shape;3259;p11"/>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0" name="Google Shape;3260;p11"/>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1" name="Google Shape;3261;p11"/>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2" name="Google Shape;3262;p11"/>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3" name="Google Shape;3263;p11"/>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4" name="Google Shape;3264;p11"/>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5" name="Google Shape;3265;p11"/>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6" name="Google Shape;3266;p11"/>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7" name="Google Shape;3267;p11"/>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8" name="Google Shape;3268;p11"/>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9" name="Google Shape;3269;p11"/>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0" name="Google Shape;3270;p11"/>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1" name="Google Shape;3271;p11"/>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2" name="Google Shape;3272;p11"/>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3" name="Google Shape;3273;p11"/>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4" name="Google Shape;3274;p11"/>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5" name="Google Shape;3275;p11"/>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6" name="Google Shape;3276;p11"/>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7" name="Google Shape;3277;p11"/>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278" name="Google Shape;3278;p11"/>
          <p:cNvGrpSpPr/>
          <p:nvPr/>
        </p:nvGrpSpPr>
        <p:grpSpPr>
          <a:xfrm rot="-5400000">
            <a:off x="5562532" y="4530983"/>
            <a:ext cx="1007000" cy="841746"/>
            <a:chOff x="3579657" y="4246288"/>
            <a:chExt cx="1007000" cy="841746"/>
          </a:xfrm>
        </p:grpSpPr>
        <p:sp>
          <p:nvSpPr>
            <p:cNvPr id="3279" name="Google Shape;3279;p11"/>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0" name="Google Shape;3280;p11"/>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1" name="Google Shape;3281;p11"/>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2" name="Google Shape;3282;p11"/>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3" name="Google Shape;3283;p11"/>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4" name="Google Shape;3284;p11"/>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285" name="Google Shape;3285;p11"/>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86" name="Google Shape;3286;p11"/>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87" name="Google Shape;3287;p11"/>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88" name="Google Shape;3288;p11"/>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89" name="Google Shape;3289;p11"/>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0" name="Google Shape;3290;p11"/>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1" name="Google Shape;3291;p11"/>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2" name="Google Shape;3292;p11"/>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3" name="Google Shape;3293;p11"/>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4" name="Google Shape;3294;p11"/>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5" name="Google Shape;3295;p11"/>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6" name="Google Shape;3296;p11"/>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7" name="Google Shape;3297;p11"/>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8" name="Google Shape;3298;p11"/>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9" name="Google Shape;3299;p11"/>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0" name="Google Shape;3300;p11"/>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1" name="Google Shape;3301;p11"/>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2" name="Google Shape;3302;p11"/>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3" name="Google Shape;3303;p11"/>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4" name="Google Shape;3304;p11"/>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5" name="Google Shape;3305;p11"/>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6" name="Google Shape;3306;p11"/>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7" name="Google Shape;3307;p11"/>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8" name="Google Shape;3308;p11"/>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9" name="Google Shape;3309;p11"/>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996713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310"/>
        <p:cNvGrpSpPr/>
        <p:nvPr/>
      </p:nvGrpSpPr>
      <p:grpSpPr>
        <a:xfrm>
          <a:off x="0" y="0"/>
          <a:ext cx="0" cy="0"/>
          <a:chOff x="0" y="0"/>
          <a:chExt cx="0" cy="0"/>
        </a:xfrm>
      </p:grpSpPr>
    </p:spTree>
    <p:extLst>
      <p:ext uri="{BB962C8B-B14F-4D97-AF65-F5344CB8AC3E}">
        <p14:creationId xmlns:p14="http://schemas.microsoft.com/office/powerpoint/2010/main" val="1876616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1"/>
        <p:cNvGrpSpPr/>
        <p:nvPr/>
      </p:nvGrpSpPr>
      <p:grpSpPr>
        <a:xfrm>
          <a:off x="0" y="0"/>
          <a:ext cx="0" cy="0"/>
          <a:chOff x="0" y="0"/>
          <a:chExt cx="0" cy="0"/>
        </a:xfrm>
      </p:grpSpPr>
      <p:sp>
        <p:nvSpPr>
          <p:cNvPr id="452" name="Google Shape;452;p3"/>
          <p:cNvSpPr txBox="1">
            <a:spLocks noGrp="1"/>
          </p:cNvSpPr>
          <p:nvPr>
            <p:ph type="subTitle" idx="1"/>
          </p:nvPr>
        </p:nvSpPr>
        <p:spPr>
          <a:xfrm>
            <a:off x="4926486" y="2565993"/>
            <a:ext cx="3013800" cy="654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None/>
              <a:defRPr sz="3000"/>
            </a:lvl1pPr>
            <a:lvl2pPr lvl="1" algn="ctr" rtl="0">
              <a:lnSpc>
                <a:spcPct val="90000"/>
              </a:lnSpc>
              <a:spcBef>
                <a:spcPts val="0"/>
              </a:spcBef>
              <a:spcAft>
                <a:spcPts val="0"/>
              </a:spcAft>
              <a:buNone/>
              <a:defRPr sz="3000"/>
            </a:lvl2pPr>
            <a:lvl3pPr lvl="2" algn="ctr" rtl="0">
              <a:lnSpc>
                <a:spcPct val="90000"/>
              </a:lnSpc>
              <a:spcBef>
                <a:spcPts val="0"/>
              </a:spcBef>
              <a:spcAft>
                <a:spcPts val="0"/>
              </a:spcAft>
              <a:buNone/>
              <a:defRPr sz="3000"/>
            </a:lvl3pPr>
            <a:lvl4pPr lvl="3" algn="ctr" rtl="0">
              <a:lnSpc>
                <a:spcPct val="90000"/>
              </a:lnSpc>
              <a:spcBef>
                <a:spcPts val="0"/>
              </a:spcBef>
              <a:spcAft>
                <a:spcPts val="0"/>
              </a:spcAft>
              <a:buNone/>
              <a:defRPr sz="3000"/>
            </a:lvl4pPr>
            <a:lvl5pPr lvl="4" algn="ctr" rtl="0">
              <a:lnSpc>
                <a:spcPct val="90000"/>
              </a:lnSpc>
              <a:spcBef>
                <a:spcPts val="0"/>
              </a:spcBef>
              <a:spcAft>
                <a:spcPts val="0"/>
              </a:spcAft>
              <a:buNone/>
              <a:defRPr sz="3000"/>
            </a:lvl5pPr>
            <a:lvl6pPr lvl="5" algn="ctr" rtl="0">
              <a:lnSpc>
                <a:spcPct val="90000"/>
              </a:lnSpc>
              <a:spcBef>
                <a:spcPts val="0"/>
              </a:spcBef>
              <a:spcAft>
                <a:spcPts val="0"/>
              </a:spcAft>
              <a:buNone/>
              <a:defRPr sz="3000"/>
            </a:lvl6pPr>
            <a:lvl7pPr lvl="6" algn="ctr" rtl="0">
              <a:lnSpc>
                <a:spcPct val="90000"/>
              </a:lnSpc>
              <a:spcBef>
                <a:spcPts val="0"/>
              </a:spcBef>
              <a:spcAft>
                <a:spcPts val="0"/>
              </a:spcAft>
              <a:buNone/>
              <a:defRPr sz="3000"/>
            </a:lvl7pPr>
            <a:lvl8pPr lvl="7" algn="ctr" rtl="0">
              <a:lnSpc>
                <a:spcPct val="90000"/>
              </a:lnSpc>
              <a:spcBef>
                <a:spcPts val="0"/>
              </a:spcBef>
              <a:spcAft>
                <a:spcPts val="0"/>
              </a:spcAft>
              <a:buNone/>
              <a:defRPr sz="3000"/>
            </a:lvl8pPr>
            <a:lvl9pPr lvl="8" algn="ctr" rtl="0">
              <a:lnSpc>
                <a:spcPct val="90000"/>
              </a:lnSpc>
              <a:spcBef>
                <a:spcPts val="0"/>
              </a:spcBef>
              <a:spcAft>
                <a:spcPts val="0"/>
              </a:spcAft>
              <a:buNone/>
              <a:defRPr sz="3000"/>
            </a:lvl9pPr>
          </a:lstStyle>
          <a:p>
            <a:endParaRPr/>
          </a:p>
        </p:txBody>
      </p:sp>
      <p:sp>
        <p:nvSpPr>
          <p:cNvPr id="453" name="Google Shape;453;p3"/>
          <p:cNvSpPr txBox="1">
            <a:spLocks noGrp="1"/>
          </p:cNvSpPr>
          <p:nvPr>
            <p:ph type="subTitle" idx="2"/>
          </p:nvPr>
        </p:nvSpPr>
        <p:spPr>
          <a:xfrm>
            <a:off x="4677036" y="3350093"/>
            <a:ext cx="3512700" cy="591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atin typeface="Montserrat"/>
                <a:ea typeface="Montserrat"/>
                <a:cs typeface="Montserrat"/>
                <a:sym typeface="Montserrat"/>
              </a:defRPr>
            </a:lvl1pPr>
            <a:lvl2pPr lvl="1" algn="ctr" rtl="0">
              <a:spcBef>
                <a:spcPts val="0"/>
              </a:spcBef>
              <a:spcAft>
                <a:spcPts val="0"/>
              </a:spcAft>
              <a:buNone/>
              <a:defRPr>
                <a:solidFill>
                  <a:schemeClr val="dk2"/>
                </a:solidFill>
                <a:latin typeface="Montserrat"/>
                <a:ea typeface="Montserrat"/>
                <a:cs typeface="Montserrat"/>
                <a:sym typeface="Montserrat"/>
              </a:defRPr>
            </a:lvl2pPr>
            <a:lvl3pPr lvl="2" algn="ctr" rtl="0">
              <a:spcBef>
                <a:spcPts val="0"/>
              </a:spcBef>
              <a:spcAft>
                <a:spcPts val="0"/>
              </a:spcAft>
              <a:buNone/>
              <a:defRPr>
                <a:solidFill>
                  <a:schemeClr val="dk2"/>
                </a:solidFill>
                <a:latin typeface="Montserrat"/>
                <a:ea typeface="Montserrat"/>
                <a:cs typeface="Montserrat"/>
                <a:sym typeface="Montserrat"/>
              </a:defRPr>
            </a:lvl3pPr>
            <a:lvl4pPr lvl="3" algn="ctr" rtl="0">
              <a:spcBef>
                <a:spcPts val="0"/>
              </a:spcBef>
              <a:spcAft>
                <a:spcPts val="0"/>
              </a:spcAft>
              <a:buNone/>
              <a:defRPr>
                <a:solidFill>
                  <a:schemeClr val="dk2"/>
                </a:solidFill>
                <a:latin typeface="Montserrat"/>
                <a:ea typeface="Montserrat"/>
                <a:cs typeface="Montserrat"/>
                <a:sym typeface="Montserrat"/>
              </a:defRPr>
            </a:lvl4pPr>
            <a:lvl5pPr lvl="4" algn="ctr" rtl="0">
              <a:spcBef>
                <a:spcPts val="0"/>
              </a:spcBef>
              <a:spcAft>
                <a:spcPts val="0"/>
              </a:spcAft>
              <a:buNone/>
              <a:defRPr>
                <a:solidFill>
                  <a:schemeClr val="dk2"/>
                </a:solidFill>
                <a:latin typeface="Montserrat"/>
                <a:ea typeface="Montserrat"/>
                <a:cs typeface="Montserrat"/>
                <a:sym typeface="Montserrat"/>
              </a:defRPr>
            </a:lvl5pPr>
            <a:lvl6pPr lvl="5" algn="ctr" rtl="0">
              <a:spcBef>
                <a:spcPts val="0"/>
              </a:spcBef>
              <a:spcAft>
                <a:spcPts val="0"/>
              </a:spcAft>
              <a:buNone/>
              <a:defRPr>
                <a:solidFill>
                  <a:schemeClr val="dk2"/>
                </a:solidFill>
                <a:latin typeface="Montserrat"/>
                <a:ea typeface="Montserrat"/>
                <a:cs typeface="Montserrat"/>
                <a:sym typeface="Montserrat"/>
              </a:defRPr>
            </a:lvl6pPr>
            <a:lvl7pPr lvl="6" algn="ctr" rtl="0">
              <a:spcBef>
                <a:spcPts val="0"/>
              </a:spcBef>
              <a:spcAft>
                <a:spcPts val="0"/>
              </a:spcAft>
              <a:buNone/>
              <a:defRPr>
                <a:solidFill>
                  <a:schemeClr val="dk2"/>
                </a:solidFill>
                <a:latin typeface="Montserrat"/>
                <a:ea typeface="Montserrat"/>
                <a:cs typeface="Montserrat"/>
                <a:sym typeface="Montserrat"/>
              </a:defRPr>
            </a:lvl7pPr>
            <a:lvl8pPr lvl="7" algn="ctr" rtl="0">
              <a:spcBef>
                <a:spcPts val="0"/>
              </a:spcBef>
              <a:spcAft>
                <a:spcPts val="0"/>
              </a:spcAft>
              <a:buNone/>
              <a:defRPr>
                <a:solidFill>
                  <a:schemeClr val="dk2"/>
                </a:solidFill>
                <a:latin typeface="Montserrat"/>
                <a:ea typeface="Montserrat"/>
                <a:cs typeface="Montserrat"/>
                <a:sym typeface="Montserrat"/>
              </a:defRPr>
            </a:lvl8pPr>
            <a:lvl9pPr lvl="8" algn="ctr" rtl="0">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454" name="Google Shape;454;p3"/>
          <p:cNvSpPr txBox="1">
            <a:spLocks noGrp="1"/>
          </p:cNvSpPr>
          <p:nvPr>
            <p:ph type="title" hasCustomPrompt="1"/>
          </p:nvPr>
        </p:nvSpPr>
        <p:spPr>
          <a:xfrm>
            <a:off x="5195586" y="1139607"/>
            <a:ext cx="2475600" cy="115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12400"/>
            </a:lvl1pPr>
            <a:lvl2pPr lvl="1" algn="ctr" rtl="0">
              <a:spcBef>
                <a:spcPts val="0"/>
              </a:spcBef>
              <a:spcAft>
                <a:spcPts val="0"/>
              </a:spcAft>
              <a:buClr>
                <a:schemeClr val="accent4"/>
              </a:buClr>
              <a:buSzPts val="12400"/>
              <a:buNone/>
              <a:defRPr sz="12400">
                <a:solidFill>
                  <a:schemeClr val="accent4"/>
                </a:solidFill>
              </a:defRPr>
            </a:lvl2pPr>
            <a:lvl3pPr lvl="2" algn="ctr" rtl="0">
              <a:spcBef>
                <a:spcPts val="0"/>
              </a:spcBef>
              <a:spcAft>
                <a:spcPts val="0"/>
              </a:spcAft>
              <a:buClr>
                <a:schemeClr val="accent4"/>
              </a:buClr>
              <a:buSzPts val="12400"/>
              <a:buNone/>
              <a:defRPr sz="12400">
                <a:solidFill>
                  <a:schemeClr val="accent4"/>
                </a:solidFill>
              </a:defRPr>
            </a:lvl3pPr>
            <a:lvl4pPr lvl="3" algn="ctr" rtl="0">
              <a:spcBef>
                <a:spcPts val="0"/>
              </a:spcBef>
              <a:spcAft>
                <a:spcPts val="0"/>
              </a:spcAft>
              <a:buClr>
                <a:schemeClr val="accent4"/>
              </a:buClr>
              <a:buSzPts val="12400"/>
              <a:buNone/>
              <a:defRPr sz="12400">
                <a:solidFill>
                  <a:schemeClr val="accent4"/>
                </a:solidFill>
              </a:defRPr>
            </a:lvl4pPr>
            <a:lvl5pPr lvl="4" algn="ctr" rtl="0">
              <a:spcBef>
                <a:spcPts val="0"/>
              </a:spcBef>
              <a:spcAft>
                <a:spcPts val="0"/>
              </a:spcAft>
              <a:buClr>
                <a:schemeClr val="accent4"/>
              </a:buClr>
              <a:buSzPts val="12400"/>
              <a:buNone/>
              <a:defRPr sz="12400">
                <a:solidFill>
                  <a:schemeClr val="accent4"/>
                </a:solidFill>
              </a:defRPr>
            </a:lvl5pPr>
            <a:lvl6pPr lvl="5" algn="ctr" rtl="0">
              <a:spcBef>
                <a:spcPts val="0"/>
              </a:spcBef>
              <a:spcAft>
                <a:spcPts val="0"/>
              </a:spcAft>
              <a:buClr>
                <a:schemeClr val="accent4"/>
              </a:buClr>
              <a:buSzPts val="12400"/>
              <a:buNone/>
              <a:defRPr sz="12400">
                <a:solidFill>
                  <a:schemeClr val="accent4"/>
                </a:solidFill>
              </a:defRPr>
            </a:lvl6pPr>
            <a:lvl7pPr lvl="6" algn="ctr" rtl="0">
              <a:spcBef>
                <a:spcPts val="0"/>
              </a:spcBef>
              <a:spcAft>
                <a:spcPts val="0"/>
              </a:spcAft>
              <a:buClr>
                <a:schemeClr val="accent4"/>
              </a:buClr>
              <a:buSzPts val="12400"/>
              <a:buNone/>
              <a:defRPr sz="12400">
                <a:solidFill>
                  <a:schemeClr val="accent4"/>
                </a:solidFill>
              </a:defRPr>
            </a:lvl7pPr>
            <a:lvl8pPr lvl="7" algn="ctr" rtl="0">
              <a:spcBef>
                <a:spcPts val="0"/>
              </a:spcBef>
              <a:spcAft>
                <a:spcPts val="0"/>
              </a:spcAft>
              <a:buClr>
                <a:schemeClr val="accent4"/>
              </a:buClr>
              <a:buSzPts val="12400"/>
              <a:buNone/>
              <a:defRPr sz="12400">
                <a:solidFill>
                  <a:schemeClr val="accent4"/>
                </a:solidFill>
              </a:defRPr>
            </a:lvl8pPr>
            <a:lvl9pPr lvl="8" algn="ctr" rtl="0">
              <a:spcBef>
                <a:spcPts val="0"/>
              </a:spcBef>
              <a:spcAft>
                <a:spcPts val="0"/>
              </a:spcAft>
              <a:buClr>
                <a:schemeClr val="accent4"/>
              </a:buClr>
              <a:buSzPts val="12400"/>
              <a:buNone/>
              <a:defRPr sz="12400">
                <a:solidFill>
                  <a:schemeClr val="accent4"/>
                </a:solidFill>
              </a:defRPr>
            </a:lvl9pPr>
          </a:lstStyle>
          <a:p>
            <a:r>
              <a:t>xx%</a:t>
            </a:r>
          </a:p>
        </p:txBody>
      </p:sp>
      <p:grpSp>
        <p:nvGrpSpPr>
          <p:cNvPr id="455" name="Google Shape;455;p3"/>
          <p:cNvGrpSpPr/>
          <p:nvPr/>
        </p:nvGrpSpPr>
        <p:grpSpPr>
          <a:xfrm>
            <a:off x="6529833" y="4777398"/>
            <a:ext cx="149592" cy="135726"/>
            <a:chOff x="7894217" y="3432112"/>
            <a:chExt cx="161913" cy="146905"/>
          </a:xfrm>
        </p:grpSpPr>
        <p:sp>
          <p:nvSpPr>
            <p:cNvPr id="456" name="Google Shape;456;p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3"/>
          <p:cNvSpPr/>
          <p:nvPr/>
        </p:nvSpPr>
        <p:spPr>
          <a:xfrm rot="10800000">
            <a:off x="5045130" y="4574461"/>
            <a:ext cx="4302661" cy="671891"/>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3"/>
          <p:cNvGrpSpPr/>
          <p:nvPr/>
        </p:nvGrpSpPr>
        <p:grpSpPr>
          <a:xfrm>
            <a:off x="136982" y="3909079"/>
            <a:ext cx="305120" cy="398169"/>
            <a:chOff x="1304140" y="978228"/>
            <a:chExt cx="436509" cy="569545"/>
          </a:xfrm>
        </p:grpSpPr>
        <p:sp>
          <p:nvSpPr>
            <p:cNvPr id="461" name="Google Shape;461;p3"/>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3"/>
          <p:cNvGrpSpPr/>
          <p:nvPr/>
        </p:nvGrpSpPr>
        <p:grpSpPr>
          <a:xfrm rot="-5400000">
            <a:off x="7709956" y="4669021"/>
            <a:ext cx="312963" cy="847725"/>
            <a:chOff x="7607455" y="4238363"/>
            <a:chExt cx="438017" cy="1186459"/>
          </a:xfrm>
        </p:grpSpPr>
        <p:sp>
          <p:nvSpPr>
            <p:cNvPr id="484" name="Google Shape;484;p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3"/>
          <p:cNvGrpSpPr/>
          <p:nvPr/>
        </p:nvGrpSpPr>
        <p:grpSpPr>
          <a:xfrm>
            <a:off x="8150120" y="4315687"/>
            <a:ext cx="897486" cy="983034"/>
            <a:chOff x="2318158" y="4088320"/>
            <a:chExt cx="1256104" cy="1375835"/>
          </a:xfrm>
        </p:grpSpPr>
        <p:sp>
          <p:nvSpPr>
            <p:cNvPr id="509" name="Google Shape;509;p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3"/>
          <p:cNvGrpSpPr/>
          <p:nvPr/>
        </p:nvGrpSpPr>
        <p:grpSpPr>
          <a:xfrm>
            <a:off x="7861294" y="-67332"/>
            <a:ext cx="344269" cy="448962"/>
            <a:chOff x="3289399" y="3455662"/>
            <a:chExt cx="436502" cy="569243"/>
          </a:xfrm>
        </p:grpSpPr>
        <p:sp>
          <p:nvSpPr>
            <p:cNvPr id="560" name="Google Shape;560;p3"/>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
          <p:cNvGrpSpPr/>
          <p:nvPr/>
        </p:nvGrpSpPr>
        <p:grpSpPr>
          <a:xfrm>
            <a:off x="8702358" y="4163752"/>
            <a:ext cx="508380" cy="228117"/>
            <a:chOff x="8502760" y="3542528"/>
            <a:chExt cx="711519" cy="319269"/>
          </a:xfrm>
        </p:grpSpPr>
        <p:sp>
          <p:nvSpPr>
            <p:cNvPr id="583" name="Google Shape;583;p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
          <p:cNvGrpSpPr/>
          <p:nvPr/>
        </p:nvGrpSpPr>
        <p:grpSpPr>
          <a:xfrm>
            <a:off x="8241496" y="67305"/>
            <a:ext cx="1125920" cy="841327"/>
            <a:chOff x="7809743" y="1407245"/>
            <a:chExt cx="1427565" cy="1066727"/>
          </a:xfrm>
        </p:grpSpPr>
        <p:sp>
          <p:nvSpPr>
            <p:cNvPr id="593" name="Google Shape;593;p3"/>
            <p:cNvSpPr/>
            <p:nvPr/>
          </p:nvSpPr>
          <p:spPr>
            <a:xfrm>
              <a:off x="7809743" y="1407245"/>
              <a:ext cx="1427565" cy="1066727"/>
            </a:xfrm>
            <a:custGeom>
              <a:avLst/>
              <a:gdLst/>
              <a:ahLst/>
              <a:cxnLst/>
              <a:rect l="l" t="t" r="r" b="b"/>
              <a:pathLst>
                <a:path w="47653" h="35608" extrusionOk="0">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8923422" y="2140105"/>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8804500" y="2063149"/>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8700585" y="2224040"/>
              <a:ext cx="66985" cy="51976"/>
            </a:xfrm>
            <a:custGeom>
              <a:avLst/>
              <a:gdLst/>
              <a:ahLst/>
              <a:cxnLst/>
              <a:rect l="l" t="t" r="r" b="b"/>
              <a:pathLst>
                <a:path w="2236" h="1735" extrusionOk="0">
                  <a:moveTo>
                    <a:pt x="1102" y="0"/>
                  </a:moveTo>
                  <a:cubicBezTo>
                    <a:pt x="1" y="0"/>
                    <a:pt x="1" y="1735"/>
                    <a:pt x="1102" y="1735"/>
                  </a:cubicBezTo>
                  <a:cubicBezTo>
                    <a:pt x="2236" y="1735"/>
                    <a:pt x="2236" y="0"/>
                    <a:pt x="1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8518726" y="2182072"/>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8406813" y="2292967"/>
              <a:ext cx="68004" cy="52995"/>
            </a:xfrm>
            <a:custGeom>
              <a:avLst/>
              <a:gdLst/>
              <a:ahLst/>
              <a:cxnLst/>
              <a:rect l="l" t="t" r="r" b="b"/>
              <a:pathLst>
                <a:path w="2270" h="1769" extrusionOk="0">
                  <a:moveTo>
                    <a:pt x="1135" y="1"/>
                  </a:moveTo>
                  <a:cubicBezTo>
                    <a:pt x="1" y="1"/>
                    <a:pt x="1" y="1769"/>
                    <a:pt x="1135" y="1769"/>
                  </a:cubicBezTo>
                  <a:cubicBezTo>
                    <a:pt x="2269" y="1769"/>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8259942" y="2264989"/>
              <a:ext cx="67974" cy="52995"/>
            </a:xfrm>
            <a:custGeom>
              <a:avLst/>
              <a:gdLst/>
              <a:ahLst/>
              <a:cxnLst/>
              <a:rect l="l" t="t" r="r" b="b"/>
              <a:pathLst>
                <a:path w="2269" h="1769" extrusionOk="0">
                  <a:moveTo>
                    <a:pt x="1134" y="1"/>
                  </a:moveTo>
                  <a:cubicBezTo>
                    <a:pt x="0" y="1"/>
                    <a:pt x="0" y="1769"/>
                    <a:pt x="1134" y="1769"/>
                  </a:cubicBezTo>
                  <a:cubicBezTo>
                    <a:pt x="2269" y="1769"/>
                    <a:pt x="2269" y="1"/>
                    <a:pt x="1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8378834" y="202118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8294900" y="190926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8128048" y="2021182"/>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8051093" y="1881290"/>
              <a:ext cx="66985" cy="52006"/>
            </a:xfrm>
            <a:custGeom>
              <a:avLst/>
              <a:gdLst/>
              <a:ahLst/>
              <a:cxnLst/>
              <a:rect l="l" t="t" r="r" b="b"/>
              <a:pathLst>
                <a:path w="2236" h="1736" extrusionOk="0">
                  <a:moveTo>
                    <a:pt x="1101" y="1"/>
                  </a:moveTo>
                  <a:cubicBezTo>
                    <a:pt x="1" y="1"/>
                    <a:pt x="1" y="1735"/>
                    <a:pt x="1101" y="1735"/>
                  </a:cubicBezTo>
                  <a:cubicBezTo>
                    <a:pt x="2236" y="1735"/>
                    <a:pt x="2236"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7904222" y="1930267"/>
              <a:ext cx="66985" cy="51976"/>
            </a:xfrm>
            <a:custGeom>
              <a:avLst/>
              <a:gdLst/>
              <a:ahLst/>
              <a:cxnLst/>
              <a:rect l="l" t="t" r="r" b="b"/>
              <a:pathLst>
                <a:path w="2236" h="1735" extrusionOk="0">
                  <a:moveTo>
                    <a:pt x="1134" y="0"/>
                  </a:moveTo>
                  <a:cubicBezTo>
                    <a:pt x="0" y="0"/>
                    <a:pt x="0" y="1735"/>
                    <a:pt x="1134" y="1735"/>
                  </a:cubicBezTo>
                  <a:cubicBezTo>
                    <a:pt x="2235" y="1735"/>
                    <a:pt x="2235"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8881455" y="1944256"/>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8364845" y="155354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8196976" y="1581526"/>
              <a:ext cx="68004" cy="52006"/>
            </a:xfrm>
            <a:custGeom>
              <a:avLst/>
              <a:gdLst/>
              <a:ahLst/>
              <a:cxnLst/>
              <a:rect l="l" t="t" r="r" b="b"/>
              <a:pathLst>
                <a:path w="2270" h="1736" extrusionOk="0">
                  <a:moveTo>
                    <a:pt x="1103" y="0"/>
                  </a:moveTo>
                  <a:cubicBezTo>
                    <a:pt x="1" y="0"/>
                    <a:pt x="11" y="1735"/>
                    <a:pt x="1135" y="1735"/>
                  </a:cubicBezTo>
                  <a:cubicBezTo>
                    <a:pt x="2269" y="1735"/>
                    <a:pt x="2269" y="1"/>
                    <a:pt x="1135" y="1"/>
                  </a:cubicBezTo>
                  <a:cubicBezTo>
                    <a:pt x="1124" y="0"/>
                    <a:pt x="1114" y="0"/>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8114059" y="1455623"/>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9127268" y="1974721"/>
              <a:ext cx="51976" cy="55991"/>
            </a:xfrm>
            <a:custGeom>
              <a:avLst/>
              <a:gdLst/>
              <a:ahLst/>
              <a:cxnLst/>
              <a:rect l="l" t="t" r="r" b="b"/>
              <a:pathLst>
                <a:path w="1735" h="1869" extrusionOk="0">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9119270" y="2161074"/>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3"/>
          <p:cNvGrpSpPr/>
          <p:nvPr/>
        </p:nvGrpSpPr>
        <p:grpSpPr>
          <a:xfrm>
            <a:off x="-28467" y="4581438"/>
            <a:ext cx="780895" cy="760279"/>
            <a:chOff x="-181020" y="4253777"/>
            <a:chExt cx="1117161" cy="1087511"/>
          </a:xfrm>
        </p:grpSpPr>
        <p:sp>
          <p:nvSpPr>
            <p:cNvPr id="612" name="Google Shape;612;p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3"/>
          <p:cNvGrpSpPr/>
          <p:nvPr/>
        </p:nvGrpSpPr>
        <p:grpSpPr>
          <a:xfrm>
            <a:off x="-19406" y="4385961"/>
            <a:ext cx="617995" cy="829037"/>
            <a:chOff x="-168050" y="4195214"/>
            <a:chExt cx="719519" cy="965231"/>
          </a:xfrm>
        </p:grpSpPr>
        <p:sp>
          <p:nvSpPr>
            <p:cNvPr id="627" name="Google Shape;627;p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
          <p:cNvGrpSpPr/>
          <p:nvPr/>
        </p:nvGrpSpPr>
        <p:grpSpPr>
          <a:xfrm>
            <a:off x="8267905" y="-201102"/>
            <a:ext cx="880781" cy="903269"/>
            <a:chOff x="7973149" y="-201092"/>
            <a:chExt cx="1116750" cy="1145263"/>
          </a:xfrm>
        </p:grpSpPr>
        <p:sp>
          <p:nvSpPr>
            <p:cNvPr id="675" name="Google Shape;675;p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3"/>
          <p:cNvGrpSpPr/>
          <p:nvPr/>
        </p:nvGrpSpPr>
        <p:grpSpPr>
          <a:xfrm>
            <a:off x="8598076" y="819274"/>
            <a:ext cx="736229" cy="431627"/>
            <a:chOff x="8365864" y="2993835"/>
            <a:chExt cx="933472" cy="547264"/>
          </a:xfrm>
        </p:grpSpPr>
        <p:sp>
          <p:nvSpPr>
            <p:cNvPr id="737" name="Google Shape;737;p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3"/>
          <p:cNvGrpSpPr/>
          <p:nvPr/>
        </p:nvGrpSpPr>
        <p:grpSpPr>
          <a:xfrm rot="-5400000">
            <a:off x="7560641" y="73929"/>
            <a:ext cx="161913" cy="145916"/>
            <a:chOff x="7737341" y="1046941"/>
            <a:chExt cx="161913" cy="145916"/>
          </a:xfrm>
        </p:grpSpPr>
        <p:sp>
          <p:nvSpPr>
            <p:cNvPr id="745" name="Google Shape;745;p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311"/>
        <p:cNvGrpSpPr/>
        <p:nvPr/>
      </p:nvGrpSpPr>
      <p:grpSpPr>
        <a:xfrm>
          <a:off x="0" y="0"/>
          <a:ext cx="0" cy="0"/>
          <a:chOff x="0" y="0"/>
          <a:chExt cx="0" cy="0"/>
        </a:xfrm>
      </p:grpSpPr>
      <p:sp>
        <p:nvSpPr>
          <p:cNvPr id="3312" name="Google Shape;3312;p13"/>
          <p:cNvSpPr txBox="1">
            <a:spLocks noGrp="1"/>
          </p:cNvSpPr>
          <p:nvPr>
            <p:ph type="title" hasCustomPrompt="1"/>
          </p:nvPr>
        </p:nvSpPr>
        <p:spPr>
          <a:xfrm>
            <a:off x="3365498" y="1989337"/>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13" name="Google Shape;3313;p13"/>
          <p:cNvSpPr txBox="1">
            <a:spLocks noGrp="1"/>
          </p:cNvSpPr>
          <p:nvPr>
            <p:ph type="subTitle" idx="1"/>
          </p:nvPr>
        </p:nvSpPr>
        <p:spPr>
          <a:xfrm>
            <a:off x="1424294" y="1567550"/>
            <a:ext cx="19980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14" name="Google Shape;3314;p13"/>
          <p:cNvSpPr txBox="1">
            <a:spLocks noGrp="1"/>
          </p:cNvSpPr>
          <p:nvPr>
            <p:ph type="subTitle" idx="2"/>
          </p:nvPr>
        </p:nvSpPr>
        <p:spPr>
          <a:xfrm>
            <a:off x="1414416" y="1953142"/>
            <a:ext cx="1662000" cy="7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15" name="Google Shape;3315;p13"/>
          <p:cNvSpPr txBox="1">
            <a:spLocks noGrp="1"/>
          </p:cNvSpPr>
          <p:nvPr>
            <p:ph type="title" idx="3" hasCustomPrompt="1"/>
          </p:nvPr>
        </p:nvSpPr>
        <p:spPr>
          <a:xfrm>
            <a:off x="651856" y="1989337"/>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16" name="Google Shape;3316;p13"/>
          <p:cNvSpPr txBox="1">
            <a:spLocks noGrp="1"/>
          </p:cNvSpPr>
          <p:nvPr>
            <p:ph type="subTitle" idx="4"/>
          </p:nvPr>
        </p:nvSpPr>
        <p:spPr>
          <a:xfrm>
            <a:off x="4155034" y="1567550"/>
            <a:ext cx="19854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17" name="Google Shape;3317;p13"/>
          <p:cNvSpPr txBox="1">
            <a:spLocks noGrp="1"/>
          </p:cNvSpPr>
          <p:nvPr>
            <p:ph type="subTitle" idx="5"/>
          </p:nvPr>
        </p:nvSpPr>
        <p:spPr>
          <a:xfrm>
            <a:off x="4145160" y="1950863"/>
            <a:ext cx="1662000" cy="7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18" name="Google Shape;3318;p13"/>
          <p:cNvSpPr txBox="1">
            <a:spLocks noGrp="1"/>
          </p:cNvSpPr>
          <p:nvPr>
            <p:ph type="subTitle" idx="6"/>
          </p:nvPr>
        </p:nvSpPr>
        <p:spPr>
          <a:xfrm>
            <a:off x="6880858" y="1567550"/>
            <a:ext cx="19728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19" name="Google Shape;3319;p13"/>
          <p:cNvSpPr txBox="1">
            <a:spLocks noGrp="1"/>
          </p:cNvSpPr>
          <p:nvPr>
            <p:ph type="subTitle" idx="7"/>
          </p:nvPr>
        </p:nvSpPr>
        <p:spPr>
          <a:xfrm>
            <a:off x="6870980" y="1955452"/>
            <a:ext cx="1662000" cy="7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20" name="Google Shape;3320;p13"/>
          <p:cNvSpPr txBox="1">
            <a:spLocks noGrp="1"/>
          </p:cNvSpPr>
          <p:nvPr>
            <p:ph type="title" idx="8" hasCustomPrompt="1"/>
          </p:nvPr>
        </p:nvSpPr>
        <p:spPr>
          <a:xfrm>
            <a:off x="6079089" y="1989337"/>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21" name="Google Shape;3321;p13"/>
          <p:cNvSpPr txBox="1">
            <a:spLocks noGrp="1"/>
          </p:cNvSpPr>
          <p:nvPr>
            <p:ph type="subTitle" idx="9"/>
          </p:nvPr>
        </p:nvSpPr>
        <p:spPr>
          <a:xfrm>
            <a:off x="1424294" y="2989064"/>
            <a:ext cx="19980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22" name="Google Shape;3322;p13"/>
          <p:cNvSpPr txBox="1">
            <a:spLocks noGrp="1"/>
          </p:cNvSpPr>
          <p:nvPr>
            <p:ph type="subTitle" idx="13"/>
          </p:nvPr>
        </p:nvSpPr>
        <p:spPr>
          <a:xfrm>
            <a:off x="1414416" y="3382945"/>
            <a:ext cx="1662000" cy="7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23" name="Google Shape;3323;p13"/>
          <p:cNvSpPr txBox="1">
            <a:spLocks noGrp="1"/>
          </p:cNvSpPr>
          <p:nvPr>
            <p:ph type="title" idx="14" hasCustomPrompt="1"/>
          </p:nvPr>
        </p:nvSpPr>
        <p:spPr>
          <a:xfrm>
            <a:off x="642539" y="3394425"/>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24" name="Google Shape;3324;p13"/>
          <p:cNvSpPr txBox="1">
            <a:spLocks noGrp="1"/>
          </p:cNvSpPr>
          <p:nvPr>
            <p:ph type="subTitle" idx="15"/>
          </p:nvPr>
        </p:nvSpPr>
        <p:spPr>
          <a:xfrm>
            <a:off x="4155034" y="2989064"/>
            <a:ext cx="19854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25" name="Google Shape;3325;p13"/>
          <p:cNvSpPr txBox="1">
            <a:spLocks noGrp="1"/>
          </p:cNvSpPr>
          <p:nvPr>
            <p:ph type="subTitle" idx="16"/>
          </p:nvPr>
        </p:nvSpPr>
        <p:spPr>
          <a:xfrm>
            <a:off x="4145160" y="3380682"/>
            <a:ext cx="1662000" cy="7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26" name="Google Shape;3326;p13"/>
          <p:cNvSpPr txBox="1">
            <a:spLocks noGrp="1"/>
          </p:cNvSpPr>
          <p:nvPr>
            <p:ph type="title" idx="17" hasCustomPrompt="1"/>
          </p:nvPr>
        </p:nvSpPr>
        <p:spPr>
          <a:xfrm>
            <a:off x="3365485" y="3394425"/>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27" name="Google Shape;3327;p13"/>
          <p:cNvSpPr txBox="1">
            <a:spLocks noGrp="1"/>
          </p:cNvSpPr>
          <p:nvPr>
            <p:ph type="subTitle" idx="18"/>
          </p:nvPr>
        </p:nvSpPr>
        <p:spPr>
          <a:xfrm>
            <a:off x="6880858" y="2989064"/>
            <a:ext cx="19728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28" name="Google Shape;3328;p13"/>
          <p:cNvSpPr txBox="1">
            <a:spLocks noGrp="1"/>
          </p:cNvSpPr>
          <p:nvPr>
            <p:ph type="subTitle" idx="19"/>
          </p:nvPr>
        </p:nvSpPr>
        <p:spPr>
          <a:xfrm>
            <a:off x="6870980" y="3385241"/>
            <a:ext cx="1662000" cy="7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29" name="Google Shape;3329;p13"/>
          <p:cNvSpPr txBox="1">
            <a:spLocks noGrp="1"/>
          </p:cNvSpPr>
          <p:nvPr>
            <p:ph type="title" idx="20" hasCustomPrompt="1"/>
          </p:nvPr>
        </p:nvSpPr>
        <p:spPr>
          <a:xfrm>
            <a:off x="6079114" y="3394425"/>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30" name="Google Shape;3330;p13"/>
          <p:cNvSpPr txBox="1">
            <a:spLocks noGrp="1"/>
          </p:cNvSpPr>
          <p:nvPr>
            <p:ph type="title" idx="21"/>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331" name="Google Shape;3331;p13"/>
          <p:cNvGrpSpPr/>
          <p:nvPr/>
        </p:nvGrpSpPr>
        <p:grpSpPr>
          <a:xfrm>
            <a:off x="951464" y="4975059"/>
            <a:ext cx="123168" cy="110999"/>
            <a:chOff x="1167035" y="3887110"/>
            <a:chExt cx="161913" cy="145916"/>
          </a:xfrm>
        </p:grpSpPr>
        <p:sp>
          <p:nvSpPr>
            <p:cNvPr id="3332" name="Google Shape;3332;p13"/>
            <p:cNvSpPr/>
            <p:nvPr/>
          </p:nvSpPr>
          <p:spPr>
            <a:xfrm>
              <a:off x="1167035" y="398105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333" name="Google Shape;3333;p13"/>
            <p:cNvSpPr/>
            <p:nvPr/>
          </p:nvSpPr>
          <p:spPr>
            <a:xfrm>
              <a:off x="1219007" y="3887110"/>
              <a:ext cx="67974" cy="52006"/>
            </a:xfrm>
            <a:custGeom>
              <a:avLst/>
              <a:gdLst/>
              <a:ahLst/>
              <a:cxnLst/>
              <a:rect l="l" t="t" r="r" b="b"/>
              <a:pathLst>
                <a:path w="2269" h="1736" extrusionOk="0">
                  <a:moveTo>
                    <a:pt x="1135" y="1"/>
                  </a:moveTo>
                  <a:cubicBezTo>
                    <a:pt x="1" y="1"/>
                    <a:pt x="1"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334" name="Google Shape;3334;p13"/>
            <p:cNvSpPr/>
            <p:nvPr/>
          </p:nvSpPr>
          <p:spPr>
            <a:xfrm>
              <a:off x="1260974" y="3981050"/>
              <a:ext cx="67974" cy="51976"/>
            </a:xfrm>
            <a:custGeom>
              <a:avLst/>
              <a:gdLst/>
              <a:ahLst/>
              <a:cxnLst/>
              <a:rect l="l" t="t" r="r" b="b"/>
              <a:pathLst>
                <a:path w="2269" h="1735" extrusionOk="0">
                  <a:moveTo>
                    <a:pt x="1135" y="0"/>
                  </a:moveTo>
                  <a:cubicBezTo>
                    <a:pt x="1" y="0"/>
                    <a:pt x="1"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3335" name="Google Shape;3335;p13"/>
          <p:cNvGrpSpPr/>
          <p:nvPr/>
        </p:nvGrpSpPr>
        <p:grpSpPr>
          <a:xfrm>
            <a:off x="7468805" y="4918050"/>
            <a:ext cx="161913" cy="146905"/>
            <a:chOff x="7894217" y="3432112"/>
            <a:chExt cx="161913" cy="146905"/>
          </a:xfrm>
        </p:grpSpPr>
        <p:sp>
          <p:nvSpPr>
            <p:cNvPr id="3336" name="Google Shape;3336;p1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337" name="Google Shape;3337;p1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338" name="Google Shape;3338;p1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3339" name="Google Shape;3339;p13"/>
          <p:cNvSpPr/>
          <p:nvPr/>
        </p:nvSpPr>
        <p:spPr>
          <a:xfrm>
            <a:off x="5083100" y="4684525"/>
            <a:ext cx="4225580"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40" name="Google Shape;3340;p13"/>
          <p:cNvSpPr/>
          <p:nvPr/>
        </p:nvSpPr>
        <p:spPr>
          <a:xfrm flipH="1">
            <a:off x="-349675" y="-31000"/>
            <a:ext cx="2533901" cy="39567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3341" name="Google Shape;3341;p13"/>
          <p:cNvGrpSpPr/>
          <p:nvPr/>
        </p:nvGrpSpPr>
        <p:grpSpPr>
          <a:xfrm rot="-5400000">
            <a:off x="-132564" y="-271791"/>
            <a:ext cx="433159" cy="1122944"/>
            <a:chOff x="1823086" y="-208516"/>
            <a:chExt cx="433159" cy="1122944"/>
          </a:xfrm>
        </p:grpSpPr>
        <p:sp>
          <p:nvSpPr>
            <p:cNvPr id="3342" name="Google Shape;3342;p13"/>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43" name="Google Shape;3343;p13"/>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44" name="Google Shape;3344;p13"/>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45" name="Google Shape;3345;p13"/>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46" name="Google Shape;3346;p13"/>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47" name="Google Shape;3347;p13"/>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48" name="Google Shape;3348;p13"/>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49" name="Google Shape;3349;p13"/>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350" name="Google Shape;3350;p13"/>
          <p:cNvGrpSpPr/>
          <p:nvPr/>
        </p:nvGrpSpPr>
        <p:grpSpPr>
          <a:xfrm rot="-5400000">
            <a:off x="24451" y="-105807"/>
            <a:ext cx="438472" cy="1186732"/>
            <a:chOff x="904476" y="-243594"/>
            <a:chExt cx="438472" cy="1186732"/>
          </a:xfrm>
        </p:grpSpPr>
        <p:sp>
          <p:nvSpPr>
            <p:cNvPr id="3351" name="Google Shape;3351;p13"/>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52" name="Google Shape;3352;p13"/>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53" name="Google Shape;3353;p13"/>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54" name="Google Shape;3354;p13"/>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55" name="Google Shape;3355;p13"/>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56" name="Google Shape;3356;p13"/>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57" name="Google Shape;3357;p13"/>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58" name="Google Shape;3358;p13"/>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59" name="Google Shape;3359;p13"/>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0" name="Google Shape;3360;p13"/>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1" name="Google Shape;3361;p13"/>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2" name="Google Shape;3362;p13"/>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3" name="Google Shape;3363;p13"/>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4" name="Google Shape;3364;p13"/>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5" name="Google Shape;3365;p13"/>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6" name="Google Shape;3366;p13"/>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7" name="Google Shape;3367;p13"/>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8" name="Google Shape;3368;p13"/>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9" name="Google Shape;3369;p13"/>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70" name="Google Shape;3370;p13"/>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71" name="Google Shape;3371;p13"/>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72" name="Google Shape;3372;p13"/>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73" name="Google Shape;3373;p13"/>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74" name="Google Shape;3374;p13"/>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75" name="Google Shape;3375;p13"/>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76" name="Google Shape;3376;p13"/>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77" name="Google Shape;3377;p13"/>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3378" name="Google Shape;3378;p13"/>
          <p:cNvGrpSpPr/>
          <p:nvPr/>
        </p:nvGrpSpPr>
        <p:grpSpPr>
          <a:xfrm>
            <a:off x="8087976" y="4410605"/>
            <a:ext cx="1157440" cy="740602"/>
            <a:chOff x="7750342" y="3926048"/>
            <a:chExt cx="1406709" cy="900099"/>
          </a:xfrm>
        </p:grpSpPr>
        <p:sp>
          <p:nvSpPr>
            <p:cNvPr id="3379" name="Google Shape;3379;p13"/>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80" name="Google Shape;3380;p13"/>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81" name="Google Shape;3381;p13"/>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82" name="Google Shape;3382;p13"/>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83" name="Google Shape;3383;p13"/>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84" name="Google Shape;3384;p13"/>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85" name="Google Shape;3385;p13"/>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86" name="Google Shape;3386;p13"/>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3387" name="Google Shape;3387;p13"/>
          <p:cNvGrpSpPr/>
          <p:nvPr/>
        </p:nvGrpSpPr>
        <p:grpSpPr>
          <a:xfrm rot="-5400000">
            <a:off x="8351334" y="4458291"/>
            <a:ext cx="360400" cy="976219"/>
            <a:chOff x="7607455" y="4238363"/>
            <a:chExt cx="438017" cy="1186459"/>
          </a:xfrm>
        </p:grpSpPr>
        <p:sp>
          <p:nvSpPr>
            <p:cNvPr id="3388" name="Google Shape;3388;p1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89" name="Google Shape;3389;p1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90" name="Google Shape;3390;p1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91" name="Google Shape;3391;p1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92" name="Google Shape;3392;p1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93" name="Google Shape;3393;p1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94" name="Google Shape;3394;p1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95" name="Google Shape;3395;p1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96" name="Google Shape;3396;p1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97" name="Google Shape;3397;p1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98" name="Google Shape;3398;p1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99" name="Google Shape;3399;p1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0" name="Google Shape;3400;p1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1" name="Google Shape;3401;p1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2" name="Google Shape;3402;p1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3" name="Google Shape;3403;p1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4" name="Google Shape;3404;p1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5" name="Google Shape;3405;p1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6" name="Google Shape;3406;p1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7" name="Google Shape;3407;p1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8" name="Google Shape;3408;p1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9" name="Google Shape;3409;p1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10" name="Google Shape;3410;p1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11" name="Google Shape;3411;p1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3412" name="Google Shape;3412;p13"/>
          <p:cNvGrpSpPr/>
          <p:nvPr/>
        </p:nvGrpSpPr>
        <p:grpSpPr>
          <a:xfrm rot="5400000">
            <a:off x="8327439" y="4544135"/>
            <a:ext cx="933472" cy="547264"/>
            <a:chOff x="8365864" y="2993835"/>
            <a:chExt cx="933472" cy="547264"/>
          </a:xfrm>
        </p:grpSpPr>
        <p:sp>
          <p:nvSpPr>
            <p:cNvPr id="3413" name="Google Shape;3413;p1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14" name="Google Shape;3414;p1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5" name="Google Shape;3415;p1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6" name="Google Shape;3416;p1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7" name="Google Shape;3417;p1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8" name="Google Shape;3418;p1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9" name="Google Shape;3419;p1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420" name="Google Shape;3420;p13"/>
          <p:cNvGrpSpPr/>
          <p:nvPr/>
        </p:nvGrpSpPr>
        <p:grpSpPr>
          <a:xfrm>
            <a:off x="8459036" y="225599"/>
            <a:ext cx="875251" cy="663424"/>
            <a:chOff x="8118223" y="2202382"/>
            <a:chExt cx="1151949" cy="873156"/>
          </a:xfrm>
        </p:grpSpPr>
        <p:sp>
          <p:nvSpPr>
            <p:cNvPr id="3421" name="Google Shape;3421;p13"/>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22" name="Google Shape;3422;p13"/>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23" name="Google Shape;3423;p13"/>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24" name="Google Shape;3424;p13"/>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25" name="Google Shape;3425;p13"/>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26" name="Google Shape;3426;p13"/>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27" name="Google Shape;3427;p13"/>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28" name="Google Shape;3428;p13"/>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29" name="Google Shape;3429;p13"/>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0" name="Google Shape;3430;p13"/>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1" name="Google Shape;3431;p13"/>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2" name="Google Shape;3432;p13"/>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3" name="Google Shape;3433;p13"/>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4" name="Google Shape;3434;p13"/>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5" name="Google Shape;3435;p13"/>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6" name="Google Shape;3436;p13"/>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7" name="Google Shape;3437;p13"/>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8" name="Google Shape;3438;p13"/>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9" name="Google Shape;3439;p13"/>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40" name="Google Shape;3440;p13"/>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3441" name="Google Shape;3441;p13"/>
          <p:cNvGrpSpPr/>
          <p:nvPr/>
        </p:nvGrpSpPr>
        <p:grpSpPr>
          <a:xfrm>
            <a:off x="-104830" y="4285622"/>
            <a:ext cx="849824" cy="827269"/>
            <a:chOff x="-181020" y="4253777"/>
            <a:chExt cx="1117161" cy="1087511"/>
          </a:xfrm>
        </p:grpSpPr>
        <p:sp>
          <p:nvSpPr>
            <p:cNvPr id="3442" name="Google Shape;3442;p1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43" name="Google Shape;3443;p1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44" name="Google Shape;3444;p1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45" name="Google Shape;3445;p1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46" name="Google Shape;3446;p1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47" name="Google Shape;3447;p1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48" name="Google Shape;3448;p1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49" name="Google Shape;3449;p1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50" name="Google Shape;3450;p1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51" name="Google Shape;3451;p1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52" name="Google Shape;3452;p1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53" name="Google Shape;3453;p1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54" name="Google Shape;3454;p1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55" name="Google Shape;3455;p1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3456" name="Google Shape;3456;p13"/>
          <p:cNvGrpSpPr/>
          <p:nvPr/>
        </p:nvGrpSpPr>
        <p:grpSpPr>
          <a:xfrm>
            <a:off x="-94952" y="4072954"/>
            <a:ext cx="672463" cy="902105"/>
            <a:chOff x="-168050" y="4195214"/>
            <a:chExt cx="719519" cy="965231"/>
          </a:xfrm>
        </p:grpSpPr>
        <p:sp>
          <p:nvSpPr>
            <p:cNvPr id="3457" name="Google Shape;3457;p1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58" name="Google Shape;3458;p1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9" name="Google Shape;3459;p1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0" name="Google Shape;3460;p1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1" name="Google Shape;3461;p1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2" name="Google Shape;3462;p1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3" name="Google Shape;3463;p1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4" name="Google Shape;3464;p1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5" name="Google Shape;3465;p1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6" name="Google Shape;3466;p1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7" name="Google Shape;3467;p1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8" name="Google Shape;3468;p1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9" name="Google Shape;3469;p1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0" name="Google Shape;3470;p1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1" name="Google Shape;3471;p1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2" name="Google Shape;3472;p1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3" name="Google Shape;3473;p1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4" name="Google Shape;3474;p1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5" name="Google Shape;3475;p1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6" name="Google Shape;3476;p1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7" name="Google Shape;3477;p1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8" name="Google Shape;3478;p1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9" name="Google Shape;3479;p1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0" name="Google Shape;3480;p1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1" name="Google Shape;3481;p1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2" name="Google Shape;3482;p1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3" name="Google Shape;3483;p1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4" name="Google Shape;3484;p1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5" name="Google Shape;3485;p1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6" name="Google Shape;3486;p1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7" name="Google Shape;3487;p1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8" name="Google Shape;3488;p1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9" name="Google Shape;3489;p1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0" name="Google Shape;3490;p1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1" name="Google Shape;3491;p1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2" name="Google Shape;3492;p1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3" name="Google Shape;3493;p1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4" name="Google Shape;3494;p1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5" name="Google Shape;3495;p1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6" name="Google Shape;3496;p1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7" name="Google Shape;3497;p1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8" name="Google Shape;3498;p1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9" name="Google Shape;3499;p1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0" name="Google Shape;3500;p1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1" name="Google Shape;3501;p1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2" name="Google Shape;3502;p1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3" name="Google Shape;3503;p1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504" name="Google Shape;3504;p13"/>
          <p:cNvGrpSpPr/>
          <p:nvPr/>
        </p:nvGrpSpPr>
        <p:grpSpPr>
          <a:xfrm>
            <a:off x="8267676" y="-256208"/>
            <a:ext cx="848507" cy="870171"/>
            <a:chOff x="7973149" y="-201092"/>
            <a:chExt cx="1116750" cy="1145263"/>
          </a:xfrm>
        </p:grpSpPr>
        <p:sp>
          <p:nvSpPr>
            <p:cNvPr id="3505" name="Google Shape;3505;p1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6" name="Google Shape;3506;p1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7" name="Google Shape;3507;p1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8" name="Google Shape;3508;p1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9" name="Google Shape;3509;p1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0" name="Google Shape;3510;p1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1" name="Google Shape;3511;p1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2" name="Google Shape;3512;p1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3" name="Google Shape;3513;p1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4" name="Google Shape;3514;p1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5" name="Google Shape;3515;p1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6" name="Google Shape;3516;p1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7" name="Google Shape;3517;p1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8" name="Google Shape;3518;p1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9" name="Google Shape;3519;p1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520" name="Google Shape;3520;p1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1" name="Google Shape;3521;p1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2" name="Google Shape;3522;p1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3" name="Google Shape;3523;p1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4" name="Google Shape;3524;p1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5" name="Google Shape;3525;p1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6" name="Google Shape;3526;p1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7" name="Google Shape;3527;p1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8" name="Google Shape;3528;p1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9" name="Google Shape;3529;p1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0" name="Google Shape;3530;p1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1" name="Google Shape;3531;p1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2" name="Google Shape;3532;p1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3" name="Google Shape;3533;p1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4" name="Google Shape;3534;p1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5" name="Google Shape;3535;p1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6" name="Google Shape;3536;p1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7" name="Google Shape;3537;p1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8" name="Google Shape;3538;p1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9" name="Google Shape;3539;p1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0" name="Google Shape;3540;p1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1" name="Google Shape;3541;p1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2" name="Google Shape;3542;p1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3" name="Google Shape;3543;p1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4" name="Google Shape;3544;p1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5" name="Google Shape;3545;p1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6" name="Google Shape;3546;p1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7" name="Google Shape;3547;p1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8" name="Google Shape;3548;p1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9" name="Google Shape;3549;p1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0" name="Google Shape;3550;p1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1" name="Google Shape;3551;p1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2" name="Google Shape;3552;p1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3" name="Google Shape;3553;p1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4" name="Google Shape;3554;p1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5" name="Google Shape;3555;p1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6" name="Google Shape;3556;p1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7" name="Google Shape;3557;p1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8" name="Google Shape;3558;p1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9" name="Google Shape;3559;p1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0" name="Google Shape;3560;p1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1" name="Google Shape;3561;p1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2" name="Google Shape;3562;p1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3" name="Google Shape;3563;p1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4" name="Google Shape;3564;p1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5" name="Google Shape;3565;p1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566" name="Google Shape;3566;p13"/>
          <p:cNvGrpSpPr/>
          <p:nvPr/>
        </p:nvGrpSpPr>
        <p:grpSpPr>
          <a:xfrm rot="5400000">
            <a:off x="264480" y="4495133"/>
            <a:ext cx="333199" cy="902539"/>
            <a:chOff x="7607455" y="4238363"/>
            <a:chExt cx="438017" cy="1186459"/>
          </a:xfrm>
        </p:grpSpPr>
        <p:sp>
          <p:nvSpPr>
            <p:cNvPr id="3567" name="Google Shape;3567;p1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68" name="Google Shape;3568;p1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69" name="Google Shape;3569;p1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70" name="Google Shape;3570;p1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71" name="Google Shape;3571;p1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72" name="Google Shape;3572;p1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73" name="Google Shape;3573;p1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74" name="Google Shape;3574;p1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75" name="Google Shape;3575;p1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76" name="Google Shape;3576;p1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77" name="Google Shape;3577;p1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78" name="Google Shape;3578;p1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79" name="Google Shape;3579;p1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0" name="Google Shape;3580;p1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1" name="Google Shape;3581;p1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2" name="Google Shape;3582;p1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3" name="Google Shape;3583;p1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4" name="Google Shape;3584;p1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5" name="Google Shape;3585;p1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6" name="Google Shape;3586;p1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7" name="Google Shape;3587;p1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8" name="Google Shape;3588;p1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9" name="Google Shape;3589;p1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90" name="Google Shape;3590;p1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3591" name="Google Shape;3591;p13"/>
          <p:cNvGrpSpPr/>
          <p:nvPr/>
        </p:nvGrpSpPr>
        <p:grpSpPr>
          <a:xfrm rot="-5400000">
            <a:off x="8113766" y="93879"/>
            <a:ext cx="161913" cy="145916"/>
            <a:chOff x="7737341" y="1046941"/>
            <a:chExt cx="161913" cy="145916"/>
          </a:xfrm>
        </p:grpSpPr>
        <p:sp>
          <p:nvSpPr>
            <p:cNvPr id="3592" name="Google Shape;3592;p1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93" name="Google Shape;3593;p1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94" name="Google Shape;3594;p1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3595" name="Google Shape;3595;p13"/>
          <p:cNvGrpSpPr/>
          <p:nvPr/>
        </p:nvGrpSpPr>
        <p:grpSpPr>
          <a:xfrm>
            <a:off x="83666" y="105929"/>
            <a:ext cx="161913" cy="145916"/>
            <a:chOff x="7737341" y="1046941"/>
            <a:chExt cx="161913" cy="145916"/>
          </a:xfrm>
        </p:grpSpPr>
        <p:sp>
          <p:nvSpPr>
            <p:cNvPr id="3596" name="Google Shape;3596;p1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97" name="Google Shape;3597;p1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98" name="Google Shape;3598;p1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235106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822"/>
        <p:cNvGrpSpPr/>
        <p:nvPr/>
      </p:nvGrpSpPr>
      <p:grpSpPr>
        <a:xfrm>
          <a:off x="0" y="0"/>
          <a:ext cx="0" cy="0"/>
          <a:chOff x="0" y="0"/>
          <a:chExt cx="0" cy="0"/>
        </a:xfrm>
      </p:grpSpPr>
      <p:grpSp>
        <p:nvGrpSpPr>
          <p:cNvPr id="3823" name="Google Shape;3823;p15"/>
          <p:cNvGrpSpPr/>
          <p:nvPr/>
        </p:nvGrpSpPr>
        <p:grpSpPr>
          <a:xfrm rot="-5400000" flipH="1">
            <a:off x="-138590" y="4065820"/>
            <a:ext cx="585438" cy="262694"/>
            <a:chOff x="8502760" y="3542528"/>
            <a:chExt cx="711519" cy="319269"/>
          </a:xfrm>
        </p:grpSpPr>
        <p:sp>
          <p:nvSpPr>
            <p:cNvPr id="3824" name="Google Shape;3824;p15"/>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825" name="Google Shape;3825;p15"/>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826" name="Google Shape;3826;p15"/>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827" name="Google Shape;3827;p15"/>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828" name="Google Shape;3828;p15"/>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3829" name="Google Shape;3829;p15"/>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3830" name="Google Shape;3830;p15"/>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3831" name="Google Shape;3831;p15"/>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3832" name="Google Shape;3832;p15"/>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3833" name="Google Shape;3833;p15"/>
          <p:cNvSpPr txBox="1">
            <a:spLocks noGrp="1"/>
          </p:cNvSpPr>
          <p:nvPr>
            <p:ph type="subTitle" idx="1"/>
          </p:nvPr>
        </p:nvSpPr>
        <p:spPr>
          <a:xfrm>
            <a:off x="3609750" y="2811287"/>
            <a:ext cx="1924500" cy="346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3834" name="Google Shape;3834;p15"/>
          <p:cNvSpPr txBox="1">
            <a:spLocks noGrp="1"/>
          </p:cNvSpPr>
          <p:nvPr>
            <p:ph type="subTitle" idx="2"/>
          </p:nvPr>
        </p:nvSpPr>
        <p:spPr>
          <a:xfrm>
            <a:off x="5658675" y="2811282"/>
            <a:ext cx="1924500" cy="346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835" name="Google Shape;3835;p15"/>
          <p:cNvSpPr txBox="1">
            <a:spLocks noGrp="1"/>
          </p:cNvSpPr>
          <p:nvPr>
            <p:ph type="subTitle" idx="3"/>
          </p:nvPr>
        </p:nvSpPr>
        <p:spPr>
          <a:xfrm>
            <a:off x="1560825" y="2811287"/>
            <a:ext cx="1924500" cy="346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3836" name="Google Shape;3836;p15"/>
          <p:cNvSpPr txBox="1">
            <a:spLocks noGrp="1"/>
          </p:cNvSpPr>
          <p:nvPr>
            <p:ph type="subTitle" idx="4"/>
          </p:nvPr>
        </p:nvSpPr>
        <p:spPr>
          <a:xfrm>
            <a:off x="1581825" y="3143576"/>
            <a:ext cx="1882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Nunito"/>
                <a:ea typeface="Nunito"/>
                <a:cs typeface="Nunito"/>
                <a:sym typeface="Nunito"/>
              </a:defRPr>
            </a:lvl1pPr>
            <a:lvl2pPr lvl="1" algn="ctr" rtl="0">
              <a:lnSpc>
                <a:spcPct val="100000"/>
              </a:lnSpc>
              <a:spcBef>
                <a:spcPts val="0"/>
              </a:spcBef>
              <a:spcAft>
                <a:spcPts val="0"/>
              </a:spcAft>
              <a:buNone/>
              <a:defRPr sz="1400">
                <a:latin typeface="Nunito"/>
                <a:ea typeface="Nunito"/>
                <a:cs typeface="Nunito"/>
                <a:sym typeface="Nunito"/>
              </a:defRPr>
            </a:lvl2pPr>
            <a:lvl3pPr lvl="2" algn="ctr" rtl="0">
              <a:lnSpc>
                <a:spcPct val="100000"/>
              </a:lnSpc>
              <a:spcBef>
                <a:spcPts val="0"/>
              </a:spcBef>
              <a:spcAft>
                <a:spcPts val="0"/>
              </a:spcAft>
              <a:buNone/>
              <a:defRPr sz="1400">
                <a:latin typeface="Nunito"/>
                <a:ea typeface="Nunito"/>
                <a:cs typeface="Nunito"/>
                <a:sym typeface="Nunito"/>
              </a:defRPr>
            </a:lvl3pPr>
            <a:lvl4pPr lvl="3" algn="ctr" rtl="0">
              <a:lnSpc>
                <a:spcPct val="100000"/>
              </a:lnSpc>
              <a:spcBef>
                <a:spcPts val="0"/>
              </a:spcBef>
              <a:spcAft>
                <a:spcPts val="0"/>
              </a:spcAft>
              <a:buNone/>
              <a:defRPr sz="1400">
                <a:latin typeface="Nunito"/>
                <a:ea typeface="Nunito"/>
                <a:cs typeface="Nunito"/>
                <a:sym typeface="Nunito"/>
              </a:defRPr>
            </a:lvl4pPr>
            <a:lvl5pPr lvl="4" algn="ctr" rtl="0">
              <a:lnSpc>
                <a:spcPct val="100000"/>
              </a:lnSpc>
              <a:spcBef>
                <a:spcPts val="0"/>
              </a:spcBef>
              <a:spcAft>
                <a:spcPts val="0"/>
              </a:spcAft>
              <a:buNone/>
              <a:defRPr sz="1400">
                <a:latin typeface="Nunito"/>
                <a:ea typeface="Nunito"/>
                <a:cs typeface="Nunito"/>
                <a:sym typeface="Nunito"/>
              </a:defRPr>
            </a:lvl5pPr>
            <a:lvl6pPr lvl="5" algn="ctr" rtl="0">
              <a:lnSpc>
                <a:spcPct val="100000"/>
              </a:lnSpc>
              <a:spcBef>
                <a:spcPts val="0"/>
              </a:spcBef>
              <a:spcAft>
                <a:spcPts val="0"/>
              </a:spcAft>
              <a:buNone/>
              <a:defRPr sz="1400">
                <a:latin typeface="Nunito"/>
                <a:ea typeface="Nunito"/>
                <a:cs typeface="Nunito"/>
                <a:sym typeface="Nunito"/>
              </a:defRPr>
            </a:lvl6pPr>
            <a:lvl7pPr lvl="6" algn="ctr" rtl="0">
              <a:lnSpc>
                <a:spcPct val="100000"/>
              </a:lnSpc>
              <a:spcBef>
                <a:spcPts val="0"/>
              </a:spcBef>
              <a:spcAft>
                <a:spcPts val="0"/>
              </a:spcAft>
              <a:buNone/>
              <a:defRPr sz="1400">
                <a:latin typeface="Nunito"/>
                <a:ea typeface="Nunito"/>
                <a:cs typeface="Nunito"/>
                <a:sym typeface="Nunito"/>
              </a:defRPr>
            </a:lvl7pPr>
            <a:lvl8pPr lvl="7" algn="ctr" rtl="0">
              <a:lnSpc>
                <a:spcPct val="100000"/>
              </a:lnSpc>
              <a:spcBef>
                <a:spcPts val="0"/>
              </a:spcBef>
              <a:spcAft>
                <a:spcPts val="0"/>
              </a:spcAft>
              <a:buNone/>
              <a:defRPr sz="1400">
                <a:latin typeface="Nunito"/>
                <a:ea typeface="Nunito"/>
                <a:cs typeface="Nunito"/>
                <a:sym typeface="Nunito"/>
              </a:defRPr>
            </a:lvl8pPr>
            <a:lvl9pPr lvl="8" algn="ctr" rtl="0">
              <a:lnSpc>
                <a:spcPct val="100000"/>
              </a:lnSpc>
              <a:spcBef>
                <a:spcPts val="0"/>
              </a:spcBef>
              <a:spcAft>
                <a:spcPts val="0"/>
              </a:spcAft>
              <a:buNone/>
              <a:defRPr sz="1400">
                <a:latin typeface="Nunito"/>
                <a:ea typeface="Nunito"/>
                <a:cs typeface="Nunito"/>
                <a:sym typeface="Nunito"/>
              </a:defRPr>
            </a:lvl9pPr>
          </a:lstStyle>
          <a:p>
            <a:endParaRPr/>
          </a:p>
        </p:txBody>
      </p:sp>
      <p:sp>
        <p:nvSpPr>
          <p:cNvPr id="3837" name="Google Shape;3837;p15"/>
          <p:cNvSpPr txBox="1">
            <a:spLocks noGrp="1"/>
          </p:cNvSpPr>
          <p:nvPr>
            <p:ph type="subTitle" idx="5"/>
          </p:nvPr>
        </p:nvSpPr>
        <p:spPr>
          <a:xfrm>
            <a:off x="3630750" y="3143576"/>
            <a:ext cx="1882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Nunito"/>
                <a:ea typeface="Nunito"/>
                <a:cs typeface="Nunito"/>
                <a:sym typeface="Nunito"/>
              </a:defRPr>
            </a:lvl1pPr>
            <a:lvl2pPr lvl="1" algn="ctr" rtl="0">
              <a:lnSpc>
                <a:spcPct val="100000"/>
              </a:lnSpc>
              <a:spcBef>
                <a:spcPts val="0"/>
              </a:spcBef>
              <a:spcAft>
                <a:spcPts val="0"/>
              </a:spcAft>
              <a:buNone/>
              <a:defRPr sz="1400">
                <a:latin typeface="Nunito"/>
                <a:ea typeface="Nunito"/>
                <a:cs typeface="Nunito"/>
                <a:sym typeface="Nunito"/>
              </a:defRPr>
            </a:lvl2pPr>
            <a:lvl3pPr lvl="2" algn="ctr" rtl="0">
              <a:lnSpc>
                <a:spcPct val="100000"/>
              </a:lnSpc>
              <a:spcBef>
                <a:spcPts val="0"/>
              </a:spcBef>
              <a:spcAft>
                <a:spcPts val="0"/>
              </a:spcAft>
              <a:buNone/>
              <a:defRPr sz="1400">
                <a:latin typeface="Nunito"/>
                <a:ea typeface="Nunito"/>
                <a:cs typeface="Nunito"/>
                <a:sym typeface="Nunito"/>
              </a:defRPr>
            </a:lvl3pPr>
            <a:lvl4pPr lvl="3" algn="ctr" rtl="0">
              <a:lnSpc>
                <a:spcPct val="100000"/>
              </a:lnSpc>
              <a:spcBef>
                <a:spcPts val="0"/>
              </a:spcBef>
              <a:spcAft>
                <a:spcPts val="0"/>
              </a:spcAft>
              <a:buNone/>
              <a:defRPr sz="1400">
                <a:latin typeface="Nunito"/>
                <a:ea typeface="Nunito"/>
                <a:cs typeface="Nunito"/>
                <a:sym typeface="Nunito"/>
              </a:defRPr>
            </a:lvl4pPr>
            <a:lvl5pPr lvl="4" algn="ctr" rtl="0">
              <a:lnSpc>
                <a:spcPct val="100000"/>
              </a:lnSpc>
              <a:spcBef>
                <a:spcPts val="0"/>
              </a:spcBef>
              <a:spcAft>
                <a:spcPts val="0"/>
              </a:spcAft>
              <a:buNone/>
              <a:defRPr sz="1400">
                <a:latin typeface="Nunito"/>
                <a:ea typeface="Nunito"/>
                <a:cs typeface="Nunito"/>
                <a:sym typeface="Nunito"/>
              </a:defRPr>
            </a:lvl5pPr>
            <a:lvl6pPr lvl="5" algn="ctr" rtl="0">
              <a:lnSpc>
                <a:spcPct val="100000"/>
              </a:lnSpc>
              <a:spcBef>
                <a:spcPts val="0"/>
              </a:spcBef>
              <a:spcAft>
                <a:spcPts val="0"/>
              </a:spcAft>
              <a:buNone/>
              <a:defRPr sz="1400">
                <a:latin typeface="Nunito"/>
                <a:ea typeface="Nunito"/>
                <a:cs typeface="Nunito"/>
                <a:sym typeface="Nunito"/>
              </a:defRPr>
            </a:lvl6pPr>
            <a:lvl7pPr lvl="6" algn="ctr" rtl="0">
              <a:lnSpc>
                <a:spcPct val="100000"/>
              </a:lnSpc>
              <a:spcBef>
                <a:spcPts val="0"/>
              </a:spcBef>
              <a:spcAft>
                <a:spcPts val="0"/>
              </a:spcAft>
              <a:buNone/>
              <a:defRPr sz="1400">
                <a:latin typeface="Nunito"/>
                <a:ea typeface="Nunito"/>
                <a:cs typeface="Nunito"/>
                <a:sym typeface="Nunito"/>
              </a:defRPr>
            </a:lvl7pPr>
            <a:lvl8pPr lvl="7" algn="ctr" rtl="0">
              <a:lnSpc>
                <a:spcPct val="100000"/>
              </a:lnSpc>
              <a:spcBef>
                <a:spcPts val="0"/>
              </a:spcBef>
              <a:spcAft>
                <a:spcPts val="0"/>
              </a:spcAft>
              <a:buNone/>
              <a:defRPr sz="1400">
                <a:latin typeface="Nunito"/>
                <a:ea typeface="Nunito"/>
                <a:cs typeface="Nunito"/>
                <a:sym typeface="Nunito"/>
              </a:defRPr>
            </a:lvl8pPr>
            <a:lvl9pPr lvl="8" algn="ctr" rtl="0">
              <a:lnSpc>
                <a:spcPct val="100000"/>
              </a:lnSpc>
              <a:spcBef>
                <a:spcPts val="0"/>
              </a:spcBef>
              <a:spcAft>
                <a:spcPts val="0"/>
              </a:spcAft>
              <a:buNone/>
              <a:defRPr sz="1400">
                <a:latin typeface="Nunito"/>
                <a:ea typeface="Nunito"/>
                <a:cs typeface="Nunito"/>
                <a:sym typeface="Nunito"/>
              </a:defRPr>
            </a:lvl9pPr>
          </a:lstStyle>
          <a:p>
            <a:endParaRPr/>
          </a:p>
        </p:txBody>
      </p:sp>
      <p:sp>
        <p:nvSpPr>
          <p:cNvPr id="3838" name="Google Shape;3838;p15"/>
          <p:cNvSpPr txBox="1">
            <a:spLocks noGrp="1"/>
          </p:cNvSpPr>
          <p:nvPr>
            <p:ph type="subTitle" idx="6"/>
          </p:nvPr>
        </p:nvSpPr>
        <p:spPr>
          <a:xfrm>
            <a:off x="5679675" y="3143575"/>
            <a:ext cx="1882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Nunito"/>
                <a:ea typeface="Nunito"/>
                <a:cs typeface="Nunito"/>
                <a:sym typeface="Nunito"/>
              </a:defRPr>
            </a:lvl1pPr>
            <a:lvl2pPr lvl="1" algn="ctr" rtl="0">
              <a:lnSpc>
                <a:spcPct val="100000"/>
              </a:lnSpc>
              <a:spcBef>
                <a:spcPts val="0"/>
              </a:spcBef>
              <a:spcAft>
                <a:spcPts val="0"/>
              </a:spcAft>
              <a:buNone/>
              <a:defRPr sz="1400">
                <a:latin typeface="Nunito"/>
                <a:ea typeface="Nunito"/>
                <a:cs typeface="Nunito"/>
                <a:sym typeface="Nunito"/>
              </a:defRPr>
            </a:lvl2pPr>
            <a:lvl3pPr lvl="2" algn="ctr" rtl="0">
              <a:lnSpc>
                <a:spcPct val="100000"/>
              </a:lnSpc>
              <a:spcBef>
                <a:spcPts val="0"/>
              </a:spcBef>
              <a:spcAft>
                <a:spcPts val="0"/>
              </a:spcAft>
              <a:buNone/>
              <a:defRPr sz="1400">
                <a:latin typeface="Nunito"/>
                <a:ea typeface="Nunito"/>
                <a:cs typeface="Nunito"/>
                <a:sym typeface="Nunito"/>
              </a:defRPr>
            </a:lvl3pPr>
            <a:lvl4pPr lvl="3" algn="ctr" rtl="0">
              <a:lnSpc>
                <a:spcPct val="100000"/>
              </a:lnSpc>
              <a:spcBef>
                <a:spcPts val="0"/>
              </a:spcBef>
              <a:spcAft>
                <a:spcPts val="0"/>
              </a:spcAft>
              <a:buNone/>
              <a:defRPr sz="1400">
                <a:latin typeface="Nunito"/>
                <a:ea typeface="Nunito"/>
                <a:cs typeface="Nunito"/>
                <a:sym typeface="Nunito"/>
              </a:defRPr>
            </a:lvl4pPr>
            <a:lvl5pPr lvl="4" algn="ctr" rtl="0">
              <a:lnSpc>
                <a:spcPct val="100000"/>
              </a:lnSpc>
              <a:spcBef>
                <a:spcPts val="0"/>
              </a:spcBef>
              <a:spcAft>
                <a:spcPts val="0"/>
              </a:spcAft>
              <a:buNone/>
              <a:defRPr sz="1400">
                <a:latin typeface="Nunito"/>
                <a:ea typeface="Nunito"/>
                <a:cs typeface="Nunito"/>
                <a:sym typeface="Nunito"/>
              </a:defRPr>
            </a:lvl5pPr>
            <a:lvl6pPr lvl="5" algn="ctr" rtl="0">
              <a:lnSpc>
                <a:spcPct val="100000"/>
              </a:lnSpc>
              <a:spcBef>
                <a:spcPts val="0"/>
              </a:spcBef>
              <a:spcAft>
                <a:spcPts val="0"/>
              </a:spcAft>
              <a:buNone/>
              <a:defRPr sz="1400">
                <a:latin typeface="Nunito"/>
                <a:ea typeface="Nunito"/>
                <a:cs typeface="Nunito"/>
                <a:sym typeface="Nunito"/>
              </a:defRPr>
            </a:lvl6pPr>
            <a:lvl7pPr lvl="6" algn="ctr" rtl="0">
              <a:lnSpc>
                <a:spcPct val="100000"/>
              </a:lnSpc>
              <a:spcBef>
                <a:spcPts val="0"/>
              </a:spcBef>
              <a:spcAft>
                <a:spcPts val="0"/>
              </a:spcAft>
              <a:buNone/>
              <a:defRPr sz="1400">
                <a:latin typeface="Nunito"/>
                <a:ea typeface="Nunito"/>
                <a:cs typeface="Nunito"/>
                <a:sym typeface="Nunito"/>
              </a:defRPr>
            </a:lvl7pPr>
            <a:lvl8pPr lvl="7" algn="ctr" rtl="0">
              <a:lnSpc>
                <a:spcPct val="100000"/>
              </a:lnSpc>
              <a:spcBef>
                <a:spcPts val="0"/>
              </a:spcBef>
              <a:spcAft>
                <a:spcPts val="0"/>
              </a:spcAft>
              <a:buNone/>
              <a:defRPr sz="1400">
                <a:latin typeface="Nunito"/>
                <a:ea typeface="Nunito"/>
                <a:cs typeface="Nunito"/>
                <a:sym typeface="Nunito"/>
              </a:defRPr>
            </a:lvl8pPr>
            <a:lvl9pPr lvl="8" algn="ctr" rtl="0">
              <a:lnSpc>
                <a:spcPct val="100000"/>
              </a:lnSpc>
              <a:spcBef>
                <a:spcPts val="0"/>
              </a:spcBef>
              <a:spcAft>
                <a:spcPts val="0"/>
              </a:spcAft>
              <a:buNone/>
              <a:defRPr sz="1400">
                <a:latin typeface="Nunito"/>
                <a:ea typeface="Nunito"/>
                <a:cs typeface="Nunito"/>
                <a:sym typeface="Nunito"/>
              </a:defRPr>
            </a:lvl9pPr>
          </a:lstStyle>
          <a:p>
            <a:endParaRPr/>
          </a:p>
        </p:txBody>
      </p:sp>
      <p:sp>
        <p:nvSpPr>
          <p:cNvPr id="3839" name="Google Shape;3839;p15"/>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840" name="Google Shape;3840;p15"/>
          <p:cNvGrpSpPr/>
          <p:nvPr/>
        </p:nvGrpSpPr>
        <p:grpSpPr>
          <a:xfrm flipH="1">
            <a:off x="1636359" y="4918050"/>
            <a:ext cx="161913" cy="146905"/>
            <a:chOff x="7894217" y="3432112"/>
            <a:chExt cx="161913" cy="146905"/>
          </a:xfrm>
        </p:grpSpPr>
        <p:sp>
          <p:nvSpPr>
            <p:cNvPr id="3841" name="Google Shape;3841;p15"/>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42" name="Google Shape;3842;p15"/>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43" name="Google Shape;3843;p15"/>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3844" name="Google Shape;3844;p15"/>
          <p:cNvSpPr/>
          <p:nvPr/>
        </p:nvSpPr>
        <p:spPr>
          <a:xfrm flipH="1">
            <a:off x="-41550" y="4684525"/>
            <a:ext cx="3517727"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45" name="Google Shape;3845;p15"/>
          <p:cNvSpPr/>
          <p:nvPr/>
        </p:nvSpPr>
        <p:spPr>
          <a:xfrm flipH="1">
            <a:off x="6629974" y="-15076"/>
            <a:ext cx="2707986" cy="61220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3846" name="Google Shape;3846;p15"/>
          <p:cNvGrpSpPr/>
          <p:nvPr/>
        </p:nvGrpSpPr>
        <p:grpSpPr>
          <a:xfrm rot="5400000" flipH="1">
            <a:off x="8611250" y="-289703"/>
            <a:ext cx="439050" cy="1138216"/>
            <a:chOff x="1823086" y="-208516"/>
            <a:chExt cx="433159" cy="1122944"/>
          </a:xfrm>
        </p:grpSpPr>
        <p:sp>
          <p:nvSpPr>
            <p:cNvPr id="3847" name="Google Shape;3847;p15"/>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48" name="Google Shape;3848;p15"/>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49" name="Google Shape;3849;p15"/>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50" name="Google Shape;3850;p15"/>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51" name="Google Shape;3851;p15"/>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52" name="Google Shape;3852;p15"/>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53" name="Google Shape;3853;p15"/>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54" name="Google Shape;3854;p15"/>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855" name="Google Shape;3855;p15"/>
          <p:cNvGrpSpPr/>
          <p:nvPr/>
        </p:nvGrpSpPr>
        <p:grpSpPr>
          <a:xfrm rot="5400000" flipH="1">
            <a:off x="8446719" y="-121413"/>
            <a:ext cx="444435" cy="1202872"/>
            <a:chOff x="904476" y="-243594"/>
            <a:chExt cx="438472" cy="1186732"/>
          </a:xfrm>
        </p:grpSpPr>
        <p:sp>
          <p:nvSpPr>
            <p:cNvPr id="3856" name="Google Shape;3856;p15"/>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57" name="Google Shape;3857;p15"/>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58" name="Google Shape;3858;p15"/>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59" name="Google Shape;3859;p15"/>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0" name="Google Shape;3860;p15"/>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1" name="Google Shape;3861;p15"/>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2" name="Google Shape;3862;p15"/>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63" name="Google Shape;3863;p15"/>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64" name="Google Shape;3864;p15"/>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65" name="Google Shape;3865;p15"/>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66" name="Google Shape;3866;p15"/>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67" name="Google Shape;3867;p15"/>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68" name="Google Shape;3868;p15"/>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69" name="Google Shape;3869;p15"/>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0" name="Google Shape;3870;p15"/>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1" name="Google Shape;3871;p15"/>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2" name="Google Shape;3872;p15"/>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3" name="Google Shape;3873;p15"/>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4" name="Google Shape;3874;p15"/>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5" name="Google Shape;3875;p15"/>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6" name="Google Shape;3876;p15"/>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7" name="Google Shape;3877;p15"/>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8" name="Google Shape;3878;p15"/>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9" name="Google Shape;3879;p15"/>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80" name="Google Shape;3880;p15"/>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81" name="Google Shape;3881;p15"/>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82" name="Google Shape;3882;p15"/>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3883" name="Google Shape;3883;p15"/>
          <p:cNvGrpSpPr/>
          <p:nvPr/>
        </p:nvGrpSpPr>
        <p:grpSpPr>
          <a:xfrm flipH="1">
            <a:off x="59161" y="4541170"/>
            <a:ext cx="876802" cy="561032"/>
            <a:chOff x="7750342" y="3926048"/>
            <a:chExt cx="1406709" cy="900099"/>
          </a:xfrm>
        </p:grpSpPr>
        <p:sp>
          <p:nvSpPr>
            <p:cNvPr id="3884" name="Google Shape;3884;p15"/>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85" name="Google Shape;3885;p15"/>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86" name="Google Shape;3886;p15"/>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87" name="Google Shape;3887;p15"/>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88" name="Google Shape;3888;p15"/>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89" name="Google Shape;3889;p15"/>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90" name="Google Shape;3890;p15"/>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91" name="Google Shape;3891;p15"/>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892" name="Google Shape;3892;p15"/>
          <p:cNvGrpSpPr/>
          <p:nvPr/>
        </p:nvGrpSpPr>
        <p:grpSpPr>
          <a:xfrm flipH="1">
            <a:off x="-316741" y="4163655"/>
            <a:ext cx="772370" cy="775893"/>
            <a:chOff x="8276926" y="3750868"/>
            <a:chExt cx="1239162" cy="1244814"/>
          </a:xfrm>
        </p:grpSpPr>
        <p:sp>
          <p:nvSpPr>
            <p:cNvPr id="3893" name="Google Shape;3893;p15"/>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94" name="Google Shape;3894;p15"/>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895" name="Google Shape;3895;p15"/>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896" name="Google Shape;3896;p15"/>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897" name="Google Shape;3897;p15"/>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898" name="Google Shape;3898;p15"/>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899" name="Google Shape;3899;p15"/>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0" name="Google Shape;3900;p15"/>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1" name="Google Shape;3901;p15"/>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2" name="Google Shape;3902;p15"/>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3" name="Google Shape;3903;p15"/>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4" name="Google Shape;3904;p15"/>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5" name="Google Shape;3905;p15"/>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6" name="Google Shape;3906;p15"/>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7" name="Google Shape;3907;p15"/>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8" name="Google Shape;3908;p15"/>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9" name="Google Shape;3909;p15"/>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0" name="Google Shape;3910;p15"/>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1" name="Google Shape;3911;p15"/>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2" name="Google Shape;3912;p15"/>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3" name="Google Shape;3913;p15"/>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4" name="Google Shape;3914;p15"/>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5" name="Google Shape;3915;p15"/>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6" name="Google Shape;3916;p15"/>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7" name="Google Shape;3917;p15"/>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8" name="Google Shape;3918;p15"/>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9" name="Google Shape;3919;p15"/>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3920" name="Google Shape;3920;p15"/>
          <p:cNvGrpSpPr/>
          <p:nvPr/>
        </p:nvGrpSpPr>
        <p:grpSpPr>
          <a:xfrm rot="5400000" flipH="1">
            <a:off x="576115" y="4684808"/>
            <a:ext cx="273016" cy="739520"/>
            <a:chOff x="7607455" y="4238363"/>
            <a:chExt cx="438017" cy="1186459"/>
          </a:xfrm>
        </p:grpSpPr>
        <p:sp>
          <p:nvSpPr>
            <p:cNvPr id="3921" name="Google Shape;3921;p1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22" name="Google Shape;3922;p1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23" name="Google Shape;3923;p1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24" name="Google Shape;3924;p1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25" name="Google Shape;3925;p1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26" name="Google Shape;3926;p1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27" name="Google Shape;3927;p1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28" name="Google Shape;3928;p1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29" name="Google Shape;3929;p1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0" name="Google Shape;3930;p1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1" name="Google Shape;3931;p1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2" name="Google Shape;3932;p1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3" name="Google Shape;3933;p1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4" name="Google Shape;3934;p1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5" name="Google Shape;3935;p1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6" name="Google Shape;3936;p1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7" name="Google Shape;3937;p1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8" name="Google Shape;3938;p1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9" name="Google Shape;3939;p1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40" name="Google Shape;3940;p1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41" name="Google Shape;3941;p1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42" name="Google Shape;3942;p1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43" name="Google Shape;3943;p1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44" name="Google Shape;3944;p1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3945" name="Google Shape;3945;p15"/>
          <p:cNvGrpSpPr/>
          <p:nvPr/>
        </p:nvGrpSpPr>
        <p:grpSpPr>
          <a:xfrm rot="5400000" flipH="1">
            <a:off x="-67436" y="1312833"/>
            <a:ext cx="633267" cy="380075"/>
            <a:chOff x="8365864" y="2993835"/>
            <a:chExt cx="933472" cy="547264"/>
          </a:xfrm>
        </p:grpSpPr>
        <p:sp>
          <p:nvSpPr>
            <p:cNvPr id="3946" name="Google Shape;3946;p15"/>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7" name="Google Shape;3947;p15"/>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8" name="Google Shape;3948;p15"/>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9" name="Google Shape;3949;p15"/>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0" name="Google Shape;3950;p15"/>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1" name="Google Shape;3951;p15"/>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2" name="Google Shape;3952;p15"/>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953" name="Google Shape;3953;p15"/>
          <p:cNvGrpSpPr/>
          <p:nvPr/>
        </p:nvGrpSpPr>
        <p:grpSpPr>
          <a:xfrm flipH="1">
            <a:off x="-185562" y="501899"/>
            <a:ext cx="800029" cy="592349"/>
            <a:chOff x="8118223" y="2202382"/>
            <a:chExt cx="1151949" cy="873156"/>
          </a:xfrm>
        </p:grpSpPr>
        <p:sp>
          <p:nvSpPr>
            <p:cNvPr id="3954" name="Google Shape;3954;p15"/>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55" name="Google Shape;3955;p15"/>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56" name="Google Shape;3956;p15"/>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57" name="Google Shape;3957;p15"/>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58" name="Google Shape;3958;p15"/>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59" name="Google Shape;3959;p15"/>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0" name="Google Shape;3960;p15"/>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1" name="Google Shape;3961;p15"/>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2" name="Google Shape;3962;p15"/>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3" name="Google Shape;3963;p15"/>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4" name="Google Shape;3964;p15"/>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5" name="Google Shape;3965;p15"/>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6" name="Google Shape;3966;p15"/>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7" name="Google Shape;3967;p15"/>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8" name="Google Shape;3968;p15"/>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9" name="Google Shape;3969;p15"/>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70" name="Google Shape;3970;p15"/>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71" name="Google Shape;3971;p15"/>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72" name="Google Shape;3972;p15"/>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73" name="Google Shape;3973;p15"/>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74" name="Google Shape;3974;p15"/>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3975" name="Google Shape;3975;p15"/>
          <p:cNvGrpSpPr/>
          <p:nvPr/>
        </p:nvGrpSpPr>
        <p:grpSpPr>
          <a:xfrm flipH="1">
            <a:off x="8149501" y="3972291"/>
            <a:ext cx="1146207" cy="1063803"/>
            <a:chOff x="-181020" y="4253777"/>
            <a:chExt cx="1117161" cy="1087511"/>
          </a:xfrm>
        </p:grpSpPr>
        <p:sp>
          <p:nvSpPr>
            <p:cNvPr id="3976" name="Google Shape;3976;p15"/>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77" name="Google Shape;3977;p15"/>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78" name="Google Shape;3978;p15"/>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79" name="Google Shape;3979;p15"/>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0" name="Google Shape;3980;p15"/>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1" name="Google Shape;3981;p15"/>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2" name="Google Shape;3982;p15"/>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3" name="Google Shape;3983;p15"/>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4" name="Google Shape;3984;p15"/>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5" name="Google Shape;3985;p15"/>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6" name="Google Shape;3986;p15"/>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7" name="Google Shape;3987;p15"/>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8" name="Google Shape;3988;p15"/>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9" name="Google Shape;3989;p15"/>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990" name="Google Shape;3990;p15"/>
          <p:cNvGrpSpPr/>
          <p:nvPr/>
        </p:nvGrpSpPr>
        <p:grpSpPr>
          <a:xfrm flipH="1">
            <a:off x="8375426" y="3699426"/>
            <a:ext cx="906954" cy="1160207"/>
            <a:chOff x="-168050" y="4195214"/>
            <a:chExt cx="719519" cy="965231"/>
          </a:xfrm>
        </p:grpSpPr>
        <p:sp>
          <p:nvSpPr>
            <p:cNvPr id="3991" name="Google Shape;3991;p15"/>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992" name="Google Shape;3992;p15"/>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93" name="Google Shape;3993;p15"/>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94" name="Google Shape;3994;p15"/>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95" name="Google Shape;3995;p15"/>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96" name="Google Shape;3996;p15"/>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97" name="Google Shape;3997;p15"/>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98" name="Google Shape;3998;p15"/>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99" name="Google Shape;3999;p15"/>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0" name="Google Shape;4000;p15"/>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1" name="Google Shape;4001;p15"/>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2" name="Google Shape;4002;p15"/>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3" name="Google Shape;4003;p15"/>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4" name="Google Shape;4004;p15"/>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5" name="Google Shape;4005;p15"/>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6" name="Google Shape;4006;p15"/>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7" name="Google Shape;4007;p15"/>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8" name="Google Shape;4008;p15"/>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9" name="Google Shape;4009;p15"/>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0" name="Google Shape;4010;p15"/>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1" name="Google Shape;4011;p15"/>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2" name="Google Shape;4012;p15"/>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3" name="Google Shape;4013;p15"/>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4" name="Google Shape;4014;p15"/>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5" name="Google Shape;4015;p15"/>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6" name="Google Shape;4016;p15"/>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7" name="Google Shape;4017;p15"/>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8" name="Google Shape;4018;p15"/>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9" name="Google Shape;4019;p15"/>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0" name="Google Shape;4020;p15"/>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1" name="Google Shape;4021;p15"/>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2" name="Google Shape;4022;p15"/>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3" name="Google Shape;4023;p15"/>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4" name="Google Shape;4024;p15"/>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5" name="Google Shape;4025;p15"/>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6" name="Google Shape;4026;p15"/>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7" name="Google Shape;4027;p15"/>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8" name="Google Shape;4028;p15"/>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9" name="Google Shape;4029;p15"/>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0" name="Google Shape;4030;p15"/>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1" name="Google Shape;4031;p15"/>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2" name="Google Shape;4032;p15"/>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3" name="Google Shape;4033;p15"/>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4" name="Google Shape;4034;p15"/>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5" name="Google Shape;4035;p15"/>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6" name="Google Shape;4036;p15"/>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7" name="Google Shape;4037;p15"/>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038" name="Google Shape;4038;p15"/>
          <p:cNvGrpSpPr/>
          <p:nvPr/>
        </p:nvGrpSpPr>
        <p:grpSpPr>
          <a:xfrm flipH="1">
            <a:off x="-138601" y="-156827"/>
            <a:ext cx="775583" cy="776946"/>
            <a:chOff x="7973149" y="-201092"/>
            <a:chExt cx="1116750" cy="1145263"/>
          </a:xfrm>
        </p:grpSpPr>
        <p:sp>
          <p:nvSpPr>
            <p:cNvPr id="4039" name="Google Shape;4039;p15"/>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0" name="Google Shape;4040;p15"/>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1" name="Google Shape;4041;p15"/>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2" name="Google Shape;4042;p15"/>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3" name="Google Shape;4043;p15"/>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4" name="Google Shape;4044;p15"/>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5" name="Google Shape;4045;p15"/>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6" name="Google Shape;4046;p15"/>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7" name="Google Shape;4047;p15"/>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8" name="Google Shape;4048;p15"/>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9" name="Google Shape;4049;p15"/>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0" name="Google Shape;4050;p15"/>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1" name="Google Shape;4051;p15"/>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2" name="Google Shape;4052;p15"/>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3" name="Google Shape;4053;p15"/>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054" name="Google Shape;4054;p15"/>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5" name="Google Shape;4055;p15"/>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6" name="Google Shape;4056;p15"/>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7" name="Google Shape;4057;p15"/>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8" name="Google Shape;4058;p15"/>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9" name="Google Shape;4059;p15"/>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0" name="Google Shape;4060;p15"/>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1" name="Google Shape;4061;p15"/>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2" name="Google Shape;4062;p15"/>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3" name="Google Shape;4063;p15"/>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4" name="Google Shape;4064;p15"/>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5" name="Google Shape;4065;p15"/>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6" name="Google Shape;4066;p15"/>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7" name="Google Shape;4067;p15"/>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8" name="Google Shape;4068;p15"/>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9" name="Google Shape;4069;p15"/>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0" name="Google Shape;4070;p15"/>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1" name="Google Shape;4071;p15"/>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2" name="Google Shape;4072;p15"/>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3" name="Google Shape;4073;p15"/>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4" name="Google Shape;4074;p15"/>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5" name="Google Shape;4075;p15"/>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6" name="Google Shape;4076;p15"/>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7" name="Google Shape;4077;p15"/>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8" name="Google Shape;4078;p15"/>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9" name="Google Shape;4079;p15"/>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0" name="Google Shape;4080;p15"/>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1" name="Google Shape;4081;p15"/>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2" name="Google Shape;4082;p15"/>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3" name="Google Shape;4083;p15"/>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4" name="Google Shape;4084;p15"/>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5" name="Google Shape;4085;p15"/>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6" name="Google Shape;4086;p15"/>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7" name="Google Shape;4087;p15"/>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8" name="Google Shape;4088;p15"/>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9" name="Google Shape;4089;p15"/>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0" name="Google Shape;4090;p15"/>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1" name="Google Shape;4091;p15"/>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2" name="Google Shape;4092;p15"/>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3" name="Google Shape;4093;p15"/>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4" name="Google Shape;4094;p15"/>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5" name="Google Shape;4095;p15"/>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6" name="Google Shape;4096;p15"/>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7" name="Google Shape;4097;p15"/>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8" name="Google Shape;4098;p15"/>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9" name="Google Shape;4099;p15"/>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100" name="Google Shape;4100;p15"/>
          <p:cNvGrpSpPr/>
          <p:nvPr/>
        </p:nvGrpSpPr>
        <p:grpSpPr>
          <a:xfrm rot="-5400000" flipH="1">
            <a:off x="8358974" y="4213030"/>
            <a:ext cx="428468" cy="1217307"/>
            <a:chOff x="7607455" y="4238363"/>
            <a:chExt cx="438017" cy="1186459"/>
          </a:xfrm>
        </p:grpSpPr>
        <p:sp>
          <p:nvSpPr>
            <p:cNvPr id="4101" name="Google Shape;4101;p1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102" name="Google Shape;4102;p1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103" name="Google Shape;4103;p1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104" name="Google Shape;4104;p1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105" name="Google Shape;4105;p1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106" name="Google Shape;4106;p1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107" name="Google Shape;4107;p1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08" name="Google Shape;4108;p1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09" name="Google Shape;4109;p1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0" name="Google Shape;4110;p1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1" name="Google Shape;4111;p1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2" name="Google Shape;4112;p1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3" name="Google Shape;4113;p1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4" name="Google Shape;4114;p1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5" name="Google Shape;4115;p1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6" name="Google Shape;4116;p1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7" name="Google Shape;4117;p1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8" name="Google Shape;4118;p1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9" name="Google Shape;4119;p1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20" name="Google Shape;4120;p1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21" name="Google Shape;4121;p1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22" name="Google Shape;4122;p1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23" name="Google Shape;4123;p1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24" name="Google Shape;4124;p1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4125" name="Google Shape;4125;p15"/>
          <p:cNvGrpSpPr/>
          <p:nvPr/>
        </p:nvGrpSpPr>
        <p:grpSpPr>
          <a:xfrm flipH="1">
            <a:off x="-59844" y="4617104"/>
            <a:ext cx="561571" cy="543421"/>
            <a:chOff x="8202967" y="4478366"/>
            <a:chExt cx="900965" cy="871845"/>
          </a:xfrm>
        </p:grpSpPr>
        <p:sp>
          <p:nvSpPr>
            <p:cNvPr id="4126" name="Google Shape;4126;p15"/>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27" name="Google Shape;4127;p15"/>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28" name="Google Shape;4128;p15"/>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29" name="Google Shape;4129;p15"/>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0" name="Google Shape;4130;p15"/>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1" name="Google Shape;4131;p15"/>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2" name="Google Shape;4132;p15"/>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3" name="Google Shape;4133;p15"/>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4" name="Google Shape;4134;p15"/>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5" name="Google Shape;4135;p15"/>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6" name="Google Shape;4136;p15"/>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7" name="Google Shape;4137;p15"/>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8" name="Google Shape;4138;p15"/>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9" name="Google Shape;4139;p15"/>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40" name="Google Shape;4140;p15"/>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41" name="Google Shape;4141;p15"/>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42" name="Google Shape;4142;p15"/>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43" name="Google Shape;4143;p15"/>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44" name="Google Shape;4144;p15"/>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797520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4145"/>
        <p:cNvGrpSpPr/>
        <p:nvPr/>
      </p:nvGrpSpPr>
      <p:grpSpPr>
        <a:xfrm>
          <a:off x="0" y="0"/>
          <a:ext cx="0" cy="0"/>
          <a:chOff x="0" y="0"/>
          <a:chExt cx="0" cy="0"/>
        </a:xfrm>
      </p:grpSpPr>
      <p:grpSp>
        <p:nvGrpSpPr>
          <p:cNvPr id="4146" name="Google Shape;4146;p16"/>
          <p:cNvGrpSpPr/>
          <p:nvPr/>
        </p:nvGrpSpPr>
        <p:grpSpPr>
          <a:xfrm rot="-5400000" flipH="1">
            <a:off x="-138590" y="4065820"/>
            <a:ext cx="585438" cy="262694"/>
            <a:chOff x="8502760" y="3542528"/>
            <a:chExt cx="711519" cy="319269"/>
          </a:xfrm>
        </p:grpSpPr>
        <p:sp>
          <p:nvSpPr>
            <p:cNvPr id="4147" name="Google Shape;4147;p16"/>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148" name="Google Shape;4148;p16"/>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149" name="Google Shape;4149;p16"/>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150" name="Google Shape;4150;p16"/>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151" name="Google Shape;4151;p16"/>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4152" name="Google Shape;4152;p16"/>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4153" name="Google Shape;4153;p16"/>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4154" name="Google Shape;4154;p16"/>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4155" name="Google Shape;4155;p16"/>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4156" name="Google Shape;4156;p16"/>
          <p:cNvSpPr txBox="1">
            <a:spLocks noGrp="1"/>
          </p:cNvSpPr>
          <p:nvPr>
            <p:ph type="subTitle" idx="1"/>
          </p:nvPr>
        </p:nvSpPr>
        <p:spPr>
          <a:xfrm>
            <a:off x="3609750" y="1287287"/>
            <a:ext cx="1924500" cy="346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4157" name="Google Shape;4157;p16"/>
          <p:cNvSpPr txBox="1">
            <a:spLocks noGrp="1"/>
          </p:cNvSpPr>
          <p:nvPr>
            <p:ph type="subTitle" idx="2"/>
          </p:nvPr>
        </p:nvSpPr>
        <p:spPr>
          <a:xfrm>
            <a:off x="5887275" y="1287282"/>
            <a:ext cx="1924500" cy="346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4158" name="Google Shape;4158;p16"/>
          <p:cNvSpPr txBox="1">
            <a:spLocks noGrp="1"/>
          </p:cNvSpPr>
          <p:nvPr>
            <p:ph type="subTitle" idx="3"/>
          </p:nvPr>
        </p:nvSpPr>
        <p:spPr>
          <a:xfrm>
            <a:off x="1332225" y="1287287"/>
            <a:ext cx="1924500" cy="346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4159" name="Google Shape;4159;p16"/>
          <p:cNvSpPr txBox="1">
            <a:spLocks noGrp="1"/>
          </p:cNvSpPr>
          <p:nvPr>
            <p:ph type="subTitle" idx="4"/>
          </p:nvPr>
        </p:nvSpPr>
        <p:spPr>
          <a:xfrm>
            <a:off x="1353225" y="1619576"/>
            <a:ext cx="1882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Nunito"/>
                <a:ea typeface="Nunito"/>
                <a:cs typeface="Nunito"/>
                <a:sym typeface="Nunito"/>
              </a:defRPr>
            </a:lvl1pPr>
            <a:lvl2pPr lvl="1" algn="ctr" rtl="0">
              <a:lnSpc>
                <a:spcPct val="100000"/>
              </a:lnSpc>
              <a:spcBef>
                <a:spcPts val="0"/>
              </a:spcBef>
              <a:spcAft>
                <a:spcPts val="0"/>
              </a:spcAft>
              <a:buNone/>
              <a:defRPr sz="1400">
                <a:latin typeface="Nunito"/>
                <a:ea typeface="Nunito"/>
                <a:cs typeface="Nunito"/>
                <a:sym typeface="Nunito"/>
              </a:defRPr>
            </a:lvl2pPr>
            <a:lvl3pPr lvl="2" algn="ctr" rtl="0">
              <a:lnSpc>
                <a:spcPct val="100000"/>
              </a:lnSpc>
              <a:spcBef>
                <a:spcPts val="0"/>
              </a:spcBef>
              <a:spcAft>
                <a:spcPts val="0"/>
              </a:spcAft>
              <a:buNone/>
              <a:defRPr sz="1400">
                <a:latin typeface="Nunito"/>
                <a:ea typeface="Nunito"/>
                <a:cs typeface="Nunito"/>
                <a:sym typeface="Nunito"/>
              </a:defRPr>
            </a:lvl3pPr>
            <a:lvl4pPr lvl="3" algn="ctr" rtl="0">
              <a:lnSpc>
                <a:spcPct val="100000"/>
              </a:lnSpc>
              <a:spcBef>
                <a:spcPts val="0"/>
              </a:spcBef>
              <a:spcAft>
                <a:spcPts val="0"/>
              </a:spcAft>
              <a:buNone/>
              <a:defRPr sz="1400">
                <a:latin typeface="Nunito"/>
                <a:ea typeface="Nunito"/>
                <a:cs typeface="Nunito"/>
                <a:sym typeface="Nunito"/>
              </a:defRPr>
            </a:lvl4pPr>
            <a:lvl5pPr lvl="4" algn="ctr" rtl="0">
              <a:lnSpc>
                <a:spcPct val="100000"/>
              </a:lnSpc>
              <a:spcBef>
                <a:spcPts val="0"/>
              </a:spcBef>
              <a:spcAft>
                <a:spcPts val="0"/>
              </a:spcAft>
              <a:buNone/>
              <a:defRPr sz="1400">
                <a:latin typeface="Nunito"/>
                <a:ea typeface="Nunito"/>
                <a:cs typeface="Nunito"/>
                <a:sym typeface="Nunito"/>
              </a:defRPr>
            </a:lvl5pPr>
            <a:lvl6pPr lvl="5" algn="ctr" rtl="0">
              <a:lnSpc>
                <a:spcPct val="100000"/>
              </a:lnSpc>
              <a:spcBef>
                <a:spcPts val="0"/>
              </a:spcBef>
              <a:spcAft>
                <a:spcPts val="0"/>
              </a:spcAft>
              <a:buNone/>
              <a:defRPr sz="1400">
                <a:latin typeface="Nunito"/>
                <a:ea typeface="Nunito"/>
                <a:cs typeface="Nunito"/>
                <a:sym typeface="Nunito"/>
              </a:defRPr>
            </a:lvl6pPr>
            <a:lvl7pPr lvl="6" algn="ctr" rtl="0">
              <a:lnSpc>
                <a:spcPct val="100000"/>
              </a:lnSpc>
              <a:spcBef>
                <a:spcPts val="0"/>
              </a:spcBef>
              <a:spcAft>
                <a:spcPts val="0"/>
              </a:spcAft>
              <a:buNone/>
              <a:defRPr sz="1400">
                <a:latin typeface="Nunito"/>
                <a:ea typeface="Nunito"/>
                <a:cs typeface="Nunito"/>
                <a:sym typeface="Nunito"/>
              </a:defRPr>
            </a:lvl7pPr>
            <a:lvl8pPr lvl="7" algn="ctr" rtl="0">
              <a:lnSpc>
                <a:spcPct val="100000"/>
              </a:lnSpc>
              <a:spcBef>
                <a:spcPts val="0"/>
              </a:spcBef>
              <a:spcAft>
                <a:spcPts val="0"/>
              </a:spcAft>
              <a:buNone/>
              <a:defRPr sz="1400">
                <a:latin typeface="Nunito"/>
                <a:ea typeface="Nunito"/>
                <a:cs typeface="Nunito"/>
                <a:sym typeface="Nunito"/>
              </a:defRPr>
            </a:lvl8pPr>
            <a:lvl9pPr lvl="8" algn="ctr" rtl="0">
              <a:lnSpc>
                <a:spcPct val="100000"/>
              </a:lnSpc>
              <a:spcBef>
                <a:spcPts val="0"/>
              </a:spcBef>
              <a:spcAft>
                <a:spcPts val="0"/>
              </a:spcAft>
              <a:buNone/>
              <a:defRPr sz="1400">
                <a:latin typeface="Nunito"/>
                <a:ea typeface="Nunito"/>
                <a:cs typeface="Nunito"/>
                <a:sym typeface="Nunito"/>
              </a:defRPr>
            </a:lvl9pPr>
          </a:lstStyle>
          <a:p>
            <a:endParaRPr/>
          </a:p>
        </p:txBody>
      </p:sp>
      <p:sp>
        <p:nvSpPr>
          <p:cNvPr id="4160" name="Google Shape;4160;p16"/>
          <p:cNvSpPr txBox="1">
            <a:spLocks noGrp="1"/>
          </p:cNvSpPr>
          <p:nvPr>
            <p:ph type="subTitle" idx="5"/>
          </p:nvPr>
        </p:nvSpPr>
        <p:spPr>
          <a:xfrm>
            <a:off x="3630750" y="1619576"/>
            <a:ext cx="1882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Nunito"/>
                <a:ea typeface="Nunito"/>
                <a:cs typeface="Nunito"/>
                <a:sym typeface="Nunito"/>
              </a:defRPr>
            </a:lvl1pPr>
            <a:lvl2pPr lvl="1" algn="ctr" rtl="0">
              <a:lnSpc>
                <a:spcPct val="100000"/>
              </a:lnSpc>
              <a:spcBef>
                <a:spcPts val="0"/>
              </a:spcBef>
              <a:spcAft>
                <a:spcPts val="0"/>
              </a:spcAft>
              <a:buNone/>
              <a:defRPr sz="1400">
                <a:latin typeface="Nunito"/>
                <a:ea typeface="Nunito"/>
                <a:cs typeface="Nunito"/>
                <a:sym typeface="Nunito"/>
              </a:defRPr>
            </a:lvl2pPr>
            <a:lvl3pPr lvl="2" algn="ctr" rtl="0">
              <a:lnSpc>
                <a:spcPct val="100000"/>
              </a:lnSpc>
              <a:spcBef>
                <a:spcPts val="0"/>
              </a:spcBef>
              <a:spcAft>
                <a:spcPts val="0"/>
              </a:spcAft>
              <a:buNone/>
              <a:defRPr sz="1400">
                <a:latin typeface="Nunito"/>
                <a:ea typeface="Nunito"/>
                <a:cs typeface="Nunito"/>
                <a:sym typeface="Nunito"/>
              </a:defRPr>
            </a:lvl3pPr>
            <a:lvl4pPr lvl="3" algn="ctr" rtl="0">
              <a:lnSpc>
                <a:spcPct val="100000"/>
              </a:lnSpc>
              <a:spcBef>
                <a:spcPts val="0"/>
              </a:spcBef>
              <a:spcAft>
                <a:spcPts val="0"/>
              </a:spcAft>
              <a:buNone/>
              <a:defRPr sz="1400">
                <a:latin typeface="Nunito"/>
                <a:ea typeface="Nunito"/>
                <a:cs typeface="Nunito"/>
                <a:sym typeface="Nunito"/>
              </a:defRPr>
            </a:lvl4pPr>
            <a:lvl5pPr lvl="4" algn="ctr" rtl="0">
              <a:lnSpc>
                <a:spcPct val="100000"/>
              </a:lnSpc>
              <a:spcBef>
                <a:spcPts val="0"/>
              </a:spcBef>
              <a:spcAft>
                <a:spcPts val="0"/>
              </a:spcAft>
              <a:buNone/>
              <a:defRPr sz="1400">
                <a:latin typeface="Nunito"/>
                <a:ea typeface="Nunito"/>
                <a:cs typeface="Nunito"/>
                <a:sym typeface="Nunito"/>
              </a:defRPr>
            </a:lvl5pPr>
            <a:lvl6pPr lvl="5" algn="ctr" rtl="0">
              <a:lnSpc>
                <a:spcPct val="100000"/>
              </a:lnSpc>
              <a:spcBef>
                <a:spcPts val="0"/>
              </a:spcBef>
              <a:spcAft>
                <a:spcPts val="0"/>
              </a:spcAft>
              <a:buNone/>
              <a:defRPr sz="1400">
                <a:latin typeface="Nunito"/>
                <a:ea typeface="Nunito"/>
                <a:cs typeface="Nunito"/>
                <a:sym typeface="Nunito"/>
              </a:defRPr>
            </a:lvl6pPr>
            <a:lvl7pPr lvl="6" algn="ctr" rtl="0">
              <a:lnSpc>
                <a:spcPct val="100000"/>
              </a:lnSpc>
              <a:spcBef>
                <a:spcPts val="0"/>
              </a:spcBef>
              <a:spcAft>
                <a:spcPts val="0"/>
              </a:spcAft>
              <a:buNone/>
              <a:defRPr sz="1400">
                <a:latin typeface="Nunito"/>
                <a:ea typeface="Nunito"/>
                <a:cs typeface="Nunito"/>
                <a:sym typeface="Nunito"/>
              </a:defRPr>
            </a:lvl7pPr>
            <a:lvl8pPr lvl="7" algn="ctr" rtl="0">
              <a:lnSpc>
                <a:spcPct val="100000"/>
              </a:lnSpc>
              <a:spcBef>
                <a:spcPts val="0"/>
              </a:spcBef>
              <a:spcAft>
                <a:spcPts val="0"/>
              </a:spcAft>
              <a:buNone/>
              <a:defRPr sz="1400">
                <a:latin typeface="Nunito"/>
                <a:ea typeface="Nunito"/>
                <a:cs typeface="Nunito"/>
                <a:sym typeface="Nunito"/>
              </a:defRPr>
            </a:lvl8pPr>
            <a:lvl9pPr lvl="8" algn="ctr" rtl="0">
              <a:lnSpc>
                <a:spcPct val="100000"/>
              </a:lnSpc>
              <a:spcBef>
                <a:spcPts val="0"/>
              </a:spcBef>
              <a:spcAft>
                <a:spcPts val="0"/>
              </a:spcAft>
              <a:buNone/>
              <a:defRPr sz="1400">
                <a:latin typeface="Nunito"/>
                <a:ea typeface="Nunito"/>
                <a:cs typeface="Nunito"/>
                <a:sym typeface="Nunito"/>
              </a:defRPr>
            </a:lvl9pPr>
          </a:lstStyle>
          <a:p>
            <a:endParaRPr/>
          </a:p>
        </p:txBody>
      </p:sp>
      <p:sp>
        <p:nvSpPr>
          <p:cNvPr id="4161" name="Google Shape;4161;p16"/>
          <p:cNvSpPr txBox="1">
            <a:spLocks noGrp="1"/>
          </p:cNvSpPr>
          <p:nvPr>
            <p:ph type="subTitle" idx="6"/>
          </p:nvPr>
        </p:nvSpPr>
        <p:spPr>
          <a:xfrm>
            <a:off x="5908275" y="1619575"/>
            <a:ext cx="1882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Nunito"/>
                <a:ea typeface="Nunito"/>
                <a:cs typeface="Nunito"/>
                <a:sym typeface="Nunito"/>
              </a:defRPr>
            </a:lvl1pPr>
            <a:lvl2pPr lvl="1" algn="ctr" rtl="0">
              <a:lnSpc>
                <a:spcPct val="100000"/>
              </a:lnSpc>
              <a:spcBef>
                <a:spcPts val="0"/>
              </a:spcBef>
              <a:spcAft>
                <a:spcPts val="0"/>
              </a:spcAft>
              <a:buNone/>
              <a:defRPr sz="1400">
                <a:latin typeface="Nunito"/>
                <a:ea typeface="Nunito"/>
                <a:cs typeface="Nunito"/>
                <a:sym typeface="Nunito"/>
              </a:defRPr>
            </a:lvl2pPr>
            <a:lvl3pPr lvl="2" algn="ctr" rtl="0">
              <a:lnSpc>
                <a:spcPct val="100000"/>
              </a:lnSpc>
              <a:spcBef>
                <a:spcPts val="0"/>
              </a:spcBef>
              <a:spcAft>
                <a:spcPts val="0"/>
              </a:spcAft>
              <a:buNone/>
              <a:defRPr sz="1400">
                <a:latin typeface="Nunito"/>
                <a:ea typeface="Nunito"/>
                <a:cs typeface="Nunito"/>
                <a:sym typeface="Nunito"/>
              </a:defRPr>
            </a:lvl3pPr>
            <a:lvl4pPr lvl="3" algn="ctr" rtl="0">
              <a:lnSpc>
                <a:spcPct val="100000"/>
              </a:lnSpc>
              <a:spcBef>
                <a:spcPts val="0"/>
              </a:spcBef>
              <a:spcAft>
                <a:spcPts val="0"/>
              </a:spcAft>
              <a:buNone/>
              <a:defRPr sz="1400">
                <a:latin typeface="Nunito"/>
                <a:ea typeface="Nunito"/>
                <a:cs typeface="Nunito"/>
                <a:sym typeface="Nunito"/>
              </a:defRPr>
            </a:lvl4pPr>
            <a:lvl5pPr lvl="4" algn="ctr" rtl="0">
              <a:lnSpc>
                <a:spcPct val="100000"/>
              </a:lnSpc>
              <a:spcBef>
                <a:spcPts val="0"/>
              </a:spcBef>
              <a:spcAft>
                <a:spcPts val="0"/>
              </a:spcAft>
              <a:buNone/>
              <a:defRPr sz="1400">
                <a:latin typeface="Nunito"/>
                <a:ea typeface="Nunito"/>
                <a:cs typeface="Nunito"/>
                <a:sym typeface="Nunito"/>
              </a:defRPr>
            </a:lvl5pPr>
            <a:lvl6pPr lvl="5" algn="ctr" rtl="0">
              <a:lnSpc>
                <a:spcPct val="100000"/>
              </a:lnSpc>
              <a:spcBef>
                <a:spcPts val="0"/>
              </a:spcBef>
              <a:spcAft>
                <a:spcPts val="0"/>
              </a:spcAft>
              <a:buNone/>
              <a:defRPr sz="1400">
                <a:latin typeface="Nunito"/>
                <a:ea typeface="Nunito"/>
                <a:cs typeface="Nunito"/>
                <a:sym typeface="Nunito"/>
              </a:defRPr>
            </a:lvl6pPr>
            <a:lvl7pPr lvl="6" algn="ctr" rtl="0">
              <a:lnSpc>
                <a:spcPct val="100000"/>
              </a:lnSpc>
              <a:spcBef>
                <a:spcPts val="0"/>
              </a:spcBef>
              <a:spcAft>
                <a:spcPts val="0"/>
              </a:spcAft>
              <a:buNone/>
              <a:defRPr sz="1400">
                <a:latin typeface="Nunito"/>
                <a:ea typeface="Nunito"/>
                <a:cs typeface="Nunito"/>
                <a:sym typeface="Nunito"/>
              </a:defRPr>
            </a:lvl7pPr>
            <a:lvl8pPr lvl="7" algn="ctr" rtl="0">
              <a:lnSpc>
                <a:spcPct val="100000"/>
              </a:lnSpc>
              <a:spcBef>
                <a:spcPts val="0"/>
              </a:spcBef>
              <a:spcAft>
                <a:spcPts val="0"/>
              </a:spcAft>
              <a:buNone/>
              <a:defRPr sz="1400">
                <a:latin typeface="Nunito"/>
                <a:ea typeface="Nunito"/>
                <a:cs typeface="Nunito"/>
                <a:sym typeface="Nunito"/>
              </a:defRPr>
            </a:lvl8pPr>
            <a:lvl9pPr lvl="8" algn="ctr" rtl="0">
              <a:lnSpc>
                <a:spcPct val="100000"/>
              </a:lnSpc>
              <a:spcBef>
                <a:spcPts val="0"/>
              </a:spcBef>
              <a:spcAft>
                <a:spcPts val="0"/>
              </a:spcAft>
              <a:buNone/>
              <a:defRPr sz="1400">
                <a:latin typeface="Nunito"/>
                <a:ea typeface="Nunito"/>
                <a:cs typeface="Nunito"/>
                <a:sym typeface="Nunito"/>
              </a:defRPr>
            </a:lvl9pPr>
          </a:lstStyle>
          <a:p>
            <a:endParaRPr/>
          </a:p>
        </p:txBody>
      </p:sp>
      <p:sp>
        <p:nvSpPr>
          <p:cNvPr id="4162" name="Google Shape;4162;p16"/>
          <p:cNvSpPr/>
          <p:nvPr/>
        </p:nvSpPr>
        <p:spPr>
          <a:xfrm rot="-10468820">
            <a:off x="8547143" y="-381401"/>
            <a:ext cx="30956" cy="27636"/>
          </a:xfrm>
          <a:custGeom>
            <a:avLst/>
            <a:gdLst/>
            <a:ahLst/>
            <a:cxnLst/>
            <a:rect l="l" t="t" r="r" b="b"/>
            <a:pathLst>
              <a:path w="671" h="599" extrusionOk="0">
                <a:moveTo>
                  <a:pt x="317" y="0"/>
                </a:moveTo>
                <a:cubicBezTo>
                  <a:pt x="171" y="0"/>
                  <a:pt x="35" y="107"/>
                  <a:pt x="13" y="254"/>
                </a:cubicBezTo>
                <a:cubicBezTo>
                  <a:pt x="0" y="341"/>
                  <a:pt x="25" y="416"/>
                  <a:pt x="63" y="491"/>
                </a:cubicBezTo>
                <a:cubicBezTo>
                  <a:pt x="130" y="566"/>
                  <a:pt x="214" y="598"/>
                  <a:pt x="296" y="598"/>
                </a:cubicBezTo>
                <a:cubicBezTo>
                  <a:pt x="488" y="598"/>
                  <a:pt x="670" y="419"/>
                  <a:pt x="600" y="191"/>
                </a:cubicBezTo>
                <a:cubicBezTo>
                  <a:pt x="588" y="166"/>
                  <a:pt x="575" y="141"/>
                  <a:pt x="563" y="116"/>
                </a:cubicBezTo>
                <a:cubicBezTo>
                  <a:pt x="513" y="54"/>
                  <a:pt x="438" y="16"/>
                  <a:pt x="363" y="4"/>
                </a:cubicBezTo>
                <a:cubicBezTo>
                  <a:pt x="347" y="2"/>
                  <a:pt x="332" y="0"/>
                  <a:pt x="3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63" name="Google Shape;4163;p16"/>
          <p:cNvSpPr/>
          <p:nvPr/>
        </p:nvSpPr>
        <p:spPr>
          <a:xfrm rot="-10468820">
            <a:off x="8597699" y="-338637"/>
            <a:ext cx="33078" cy="26805"/>
          </a:xfrm>
          <a:custGeom>
            <a:avLst/>
            <a:gdLst/>
            <a:ahLst/>
            <a:cxnLst/>
            <a:rect l="l" t="t" r="r" b="b"/>
            <a:pathLst>
              <a:path w="717" h="581" extrusionOk="0">
                <a:moveTo>
                  <a:pt x="313" y="0"/>
                </a:moveTo>
                <a:cubicBezTo>
                  <a:pt x="167" y="0"/>
                  <a:pt x="26" y="106"/>
                  <a:pt x="1" y="276"/>
                </a:cubicBezTo>
                <a:cubicBezTo>
                  <a:pt x="1" y="326"/>
                  <a:pt x="1" y="376"/>
                  <a:pt x="26" y="414"/>
                </a:cubicBezTo>
                <a:cubicBezTo>
                  <a:pt x="51" y="532"/>
                  <a:pt x="145" y="580"/>
                  <a:pt x="252" y="580"/>
                </a:cubicBezTo>
                <a:cubicBezTo>
                  <a:pt x="460" y="580"/>
                  <a:pt x="716" y="395"/>
                  <a:pt x="600" y="189"/>
                </a:cubicBezTo>
                <a:cubicBezTo>
                  <a:pt x="575" y="151"/>
                  <a:pt x="550" y="114"/>
                  <a:pt x="513" y="76"/>
                </a:cubicBezTo>
                <a:cubicBezTo>
                  <a:pt x="453" y="24"/>
                  <a:pt x="382" y="0"/>
                  <a:pt x="31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64" name="Google Shape;4164;p16"/>
          <p:cNvSpPr/>
          <p:nvPr/>
        </p:nvSpPr>
        <p:spPr>
          <a:xfrm rot="-10468820">
            <a:off x="8317969" y="-324597"/>
            <a:ext cx="37276" cy="28928"/>
          </a:xfrm>
          <a:custGeom>
            <a:avLst/>
            <a:gdLst/>
            <a:ahLst/>
            <a:cxnLst/>
            <a:rect l="l" t="t" r="r" b="b"/>
            <a:pathLst>
              <a:path w="808" h="627" extrusionOk="0">
                <a:moveTo>
                  <a:pt x="431" y="0"/>
                </a:moveTo>
                <a:cubicBezTo>
                  <a:pt x="142" y="0"/>
                  <a:pt x="1" y="366"/>
                  <a:pt x="236" y="554"/>
                </a:cubicBezTo>
                <a:cubicBezTo>
                  <a:pt x="299" y="604"/>
                  <a:pt x="367" y="626"/>
                  <a:pt x="433" y="626"/>
                </a:cubicBezTo>
                <a:cubicBezTo>
                  <a:pt x="632" y="626"/>
                  <a:pt x="808" y="429"/>
                  <a:pt x="723" y="204"/>
                </a:cubicBezTo>
                <a:cubicBezTo>
                  <a:pt x="686" y="92"/>
                  <a:pt x="586" y="29"/>
                  <a:pt x="486" y="4"/>
                </a:cubicBezTo>
                <a:cubicBezTo>
                  <a:pt x="467" y="1"/>
                  <a:pt x="449" y="0"/>
                  <a:pt x="4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65" name="Google Shape;4165;p16"/>
          <p:cNvSpPr/>
          <p:nvPr/>
        </p:nvSpPr>
        <p:spPr>
          <a:xfrm rot="-10468820">
            <a:off x="8243005" y="-308859"/>
            <a:ext cx="31463" cy="29158"/>
          </a:xfrm>
          <a:custGeom>
            <a:avLst/>
            <a:gdLst/>
            <a:ahLst/>
            <a:cxnLst/>
            <a:rect l="l" t="t" r="r" b="b"/>
            <a:pathLst>
              <a:path w="682" h="632" extrusionOk="0">
                <a:moveTo>
                  <a:pt x="350" y="1"/>
                </a:moveTo>
                <a:cubicBezTo>
                  <a:pt x="259" y="1"/>
                  <a:pt x="166" y="39"/>
                  <a:pt x="101" y="124"/>
                </a:cubicBezTo>
                <a:cubicBezTo>
                  <a:pt x="1" y="261"/>
                  <a:pt x="26" y="449"/>
                  <a:pt x="151" y="561"/>
                </a:cubicBezTo>
                <a:cubicBezTo>
                  <a:pt x="210" y="610"/>
                  <a:pt x="277" y="632"/>
                  <a:pt x="344" y="632"/>
                </a:cubicBezTo>
                <a:cubicBezTo>
                  <a:pt x="516" y="632"/>
                  <a:pt x="681" y="485"/>
                  <a:pt x="663" y="286"/>
                </a:cubicBezTo>
                <a:cubicBezTo>
                  <a:pt x="647" y="107"/>
                  <a:pt x="500" y="1"/>
                  <a:pt x="35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66" name="Google Shape;4166;p16"/>
          <p:cNvSpPr/>
          <p:nvPr/>
        </p:nvSpPr>
        <p:spPr>
          <a:xfrm rot="-10468820">
            <a:off x="8348538" y="-386937"/>
            <a:ext cx="36584" cy="28420"/>
          </a:xfrm>
          <a:custGeom>
            <a:avLst/>
            <a:gdLst/>
            <a:ahLst/>
            <a:cxnLst/>
            <a:rect l="l" t="t" r="r" b="b"/>
            <a:pathLst>
              <a:path w="793" h="616" extrusionOk="0">
                <a:moveTo>
                  <a:pt x="340" y="1"/>
                </a:moveTo>
                <a:cubicBezTo>
                  <a:pt x="251" y="1"/>
                  <a:pt x="164" y="39"/>
                  <a:pt x="100" y="110"/>
                </a:cubicBezTo>
                <a:cubicBezTo>
                  <a:pt x="0" y="247"/>
                  <a:pt x="25" y="435"/>
                  <a:pt x="150" y="547"/>
                </a:cubicBezTo>
                <a:cubicBezTo>
                  <a:pt x="194" y="596"/>
                  <a:pt x="245" y="616"/>
                  <a:pt x="298" y="616"/>
                </a:cubicBezTo>
                <a:cubicBezTo>
                  <a:pt x="532" y="616"/>
                  <a:pt x="793" y="215"/>
                  <a:pt x="538" y="72"/>
                </a:cubicBezTo>
                <a:cubicBezTo>
                  <a:pt x="478" y="24"/>
                  <a:pt x="409" y="1"/>
                  <a:pt x="34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67" name="Google Shape;4167;p16"/>
          <p:cNvSpPr/>
          <p:nvPr/>
        </p:nvSpPr>
        <p:spPr>
          <a:xfrm rot="-10468820">
            <a:off x="8195246" y="-380691"/>
            <a:ext cx="32340" cy="28512"/>
          </a:xfrm>
          <a:custGeom>
            <a:avLst/>
            <a:gdLst/>
            <a:ahLst/>
            <a:cxnLst/>
            <a:rect l="l" t="t" r="r" b="b"/>
            <a:pathLst>
              <a:path w="701" h="618" extrusionOk="0">
                <a:moveTo>
                  <a:pt x="347" y="1"/>
                </a:moveTo>
                <a:cubicBezTo>
                  <a:pt x="311" y="1"/>
                  <a:pt x="274" y="7"/>
                  <a:pt x="238" y="21"/>
                </a:cubicBezTo>
                <a:cubicBezTo>
                  <a:pt x="76" y="84"/>
                  <a:pt x="1" y="259"/>
                  <a:pt x="63" y="421"/>
                </a:cubicBezTo>
                <a:cubicBezTo>
                  <a:pt x="111" y="545"/>
                  <a:pt x="224" y="618"/>
                  <a:pt x="347" y="618"/>
                </a:cubicBezTo>
                <a:cubicBezTo>
                  <a:pt x="385" y="618"/>
                  <a:pt x="425" y="611"/>
                  <a:pt x="463" y="596"/>
                </a:cubicBezTo>
                <a:cubicBezTo>
                  <a:pt x="626" y="533"/>
                  <a:pt x="701" y="359"/>
                  <a:pt x="638" y="196"/>
                </a:cubicBezTo>
                <a:cubicBezTo>
                  <a:pt x="590" y="80"/>
                  <a:pt x="473" y="1"/>
                  <a:pt x="34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68" name="Google Shape;4168;p16"/>
          <p:cNvSpPr/>
          <p:nvPr/>
        </p:nvSpPr>
        <p:spPr>
          <a:xfrm rot="-10468820">
            <a:off x="8063128" y="-397558"/>
            <a:ext cx="33955" cy="29250"/>
          </a:xfrm>
          <a:custGeom>
            <a:avLst/>
            <a:gdLst/>
            <a:ahLst/>
            <a:cxnLst/>
            <a:rect l="l" t="t" r="r" b="b"/>
            <a:pathLst>
              <a:path w="736" h="634" extrusionOk="0">
                <a:moveTo>
                  <a:pt x="400" y="1"/>
                </a:moveTo>
                <a:cubicBezTo>
                  <a:pt x="184" y="1"/>
                  <a:pt x="1" y="233"/>
                  <a:pt x="125" y="472"/>
                </a:cubicBezTo>
                <a:cubicBezTo>
                  <a:pt x="186" y="584"/>
                  <a:pt x="289" y="633"/>
                  <a:pt x="391" y="633"/>
                </a:cubicBezTo>
                <a:cubicBezTo>
                  <a:pt x="564" y="633"/>
                  <a:pt x="736" y="496"/>
                  <a:pt x="712" y="285"/>
                </a:cubicBezTo>
                <a:cubicBezTo>
                  <a:pt x="700" y="260"/>
                  <a:pt x="700" y="235"/>
                  <a:pt x="687" y="210"/>
                </a:cubicBezTo>
                <a:cubicBezTo>
                  <a:pt x="675" y="147"/>
                  <a:pt x="637" y="110"/>
                  <a:pt x="600" y="72"/>
                </a:cubicBezTo>
                <a:cubicBezTo>
                  <a:pt x="536" y="22"/>
                  <a:pt x="466" y="1"/>
                  <a:pt x="4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69" name="Google Shape;4169;p16"/>
          <p:cNvSpPr/>
          <p:nvPr/>
        </p:nvSpPr>
        <p:spPr>
          <a:xfrm rot="-10468820">
            <a:off x="8133790" y="-344316"/>
            <a:ext cx="32340" cy="28558"/>
          </a:xfrm>
          <a:custGeom>
            <a:avLst/>
            <a:gdLst/>
            <a:ahLst/>
            <a:cxnLst/>
            <a:rect l="l" t="t" r="r" b="b"/>
            <a:pathLst>
              <a:path w="701" h="619" extrusionOk="0">
                <a:moveTo>
                  <a:pt x="354" y="1"/>
                </a:moveTo>
                <a:cubicBezTo>
                  <a:pt x="316" y="1"/>
                  <a:pt x="277" y="8"/>
                  <a:pt x="238" y="23"/>
                </a:cubicBezTo>
                <a:cubicBezTo>
                  <a:pt x="75" y="85"/>
                  <a:pt x="1" y="260"/>
                  <a:pt x="63" y="423"/>
                </a:cubicBezTo>
                <a:cubicBezTo>
                  <a:pt x="112" y="539"/>
                  <a:pt x="228" y="618"/>
                  <a:pt x="354" y="618"/>
                </a:cubicBezTo>
                <a:cubicBezTo>
                  <a:pt x="390" y="618"/>
                  <a:pt x="427" y="612"/>
                  <a:pt x="463" y="598"/>
                </a:cubicBezTo>
                <a:cubicBezTo>
                  <a:pt x="613" y="535"/>
                  <a:pt x="700" y="348"/>
                  <a:pt x="638" y="198"/>
                </a:cubicBezTo>
                <a:cubicBezTo>
                  <a:pt x="590" y="74"/>
                  <a:pt x="477" y="1"/>
                  <a:pt x="35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0" name="Google Shape;4170;p16"/>
          <p:cNvSpPr/>
          <p:nvPr/>
        </p:nvSpPr>
        <p:spPr>
          <a:xfrm rot="-10468820">
            <a:off x="8473529" y="-366703"/>
            <a:ext cx="34600" cy="25513"/>
          </a:xfrm>
          <a:custGeom>
            <a:avLst/>
            <a:gdLst/>
            <a:ahLst/>
            <a:cxnLst/>
            <a:rect l="l" t="t" r="r" b="b"/>
            <a:pathLst>
              <a:path w="750" h="553" extrusionOk="0">
                <a:moveTo>
                  <a:pt x="535" y="0"/>
                </a:moveTo>
                <a:cubicBezTo>
                  <a:pt x="308" y="0"/>
                  <a:pt x="1" y="312"/>
                  <a:pt x="231" y="487"/>
                </a:cubicBezTo>
                <a:cubicBezTo>
                  <a:pt x="293" y="532"/>
                  <a:pt x="361" y="552"/>
                  <a:pt x="425" y="552"/>
                </a:cubicBezTo>
                <a:cubicBezTo>
                  <a:pt x="597" y="552"/>
                  <a:pt x="749" y="412"/>
                  <a:pt x="731" y="212"/>
                </a:cubicBezTo>
                <a:cubicBezTo>
                  <a:pt x="731" y="187"/>
                  <a:pt x="731" y="162"/>
                  <a:pt x="719" y="137"/>
                </a:cubicBezTo>
                <a:cubicBezTo>
                  <a:pt x="686" y="39"/>
                  <a:pt x="616" y="0"/>
                  <a:pt x="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1" name="Google Shape;4171;p16"/>
          <p:cNvSpPr/>
          <p:nvPr/>
        </p:nvSpPr>
        <p:spPr>
          <a:xfrm rot="-10468820">
            <a:off x="8137577" y="-423088"/>
            <a:ext cx="31002" cy="28143"/>
          </a:xfrm>
          <a:custGeom>
            <a:avLst/>
            <a:gdLst/>
            <a:ahLst/>
            <a:cxnLst/>
            <a:rect l="l" t="t" r="r" b="b"/>
            <a:pathLst>
              <a:path w="672" h="610" extrusionOk="0">
                <a:moveTo>
                  <a:pt x="324" y="1"/>
                </a:moveTo>
                <a:cubicBezTo>
                  <a:pt x="184" y="1"/>
                  <a:pt x="44" y="96"/>
                  <a:pt x="13" y="257"/>
                </a:cubicBezTo>
                <a:cubicBezTo>
                  <a:pt x="1" y="332"/>
                  <a:pt x="13" y="420"/>
                  <a:pt x="63" y="482"/>
                </a:cubicBezTo>
                <a:cubicBezTo>
                  <a:pt x="113" y="545"/>
                  <a:pt x="188" y="595"/>
                  <a:pt x="263" y="607"/>
                </a:cubicBezTo>
                <a:cubicBezTo>
                  <a:pt x="276" y="609"/>
                  <a:pt x="288" y="609"/>
                  <a:pt x="299" y="609"/>
                </a:cubicBezTo>
                <a:cubicBezTo>
                  <a:pt x="518" y="609"/>
                  <a:pt x="672" y="396"/>
                  <a:pt x="601" y="195"/>
                </a:cubicBezTo>
                <a:cubicBezTo>
                  <a:pt x="588" y="170"/>
                  <a:pt x="576" y="145"/>
                  <a:pt x="563" y="120"/>
                </a:cubicBezTo>
                <a:cubicBezTo>
                  <a:pt x="501" y="38"/>
                  <a:pt x="412" y="1"/>
                  <a:pt x="32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2" name="Google Shape;4172;p16"/>
          <p:cNvSpPr/>
          <p:nvPr/>
        </p:nvSpPr>
        <p:spPr>
          <a:xfrm rot="-10468820">
            <a:off x="8265087" y="-382750"/>
            <a:ext cx="35062" cy="29066"/>
          </a:xfrm>
          <a:custGeom>
            <a:avLst/>
            <a:gdLst/>
            <a:ahLst/>
            <a:cxnLst/>
            <a:rect l="l" t="t" r="r" b="b"/>
            <a:pathLst>
              <a:path w="760" h="630" extrusionOk="0">
                <a:moveTo>
                  <a:pt x="388" y="1"/>
                </a:moveTo>
                <a:cubicBezTo>
                  <a:pt x="285" y="1"/>
                  <a:pt x="183" y="51"/>
                  <a:pt x="126" y="153"/>
                </a:cubicBezTo>
                <a:cubicBezTo>
                  <a:pt x="1" y="340"/>
                  <a:pt x="126" y="590"/>
                  <a:pt x="351" y="627"/>
                </a:cubicBezTo>
                <a:cubicBezTo>
                  <a:pt x="363" y="629"/>
                  <a:pt x="375" y="629"/>
                  <a:pt x="387" y="629"/>
                </a:cubicBezTo>
                <a:cubicBezTo>
                  <a:pt x="605" y="629"/>
                  <a:pt x="759" y="417"/>
                  <a:pt x="688" y="215"/>
                </a:cubicBezTo>
                <a:cubicBezTo>
                  <a:pt x="676" y="178"/>
                  <a:pt x="663" y="165"/>
                  <a:pt x="651" y="140"/>
                </a:cubicBezTo>
                <a:cubicBezTo>
                  <a:pt x="589" y="48"/>
                  <a:pt x="488" y="1"/>
                  <a:pt x="38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3" name="Google Shape;4173;p16"/>
          <p:cNvSpPr/>
          <p:nvPr/>
        </p:nvSpPr>
        <p:spPr>
          <a:xfrm rot="-10468820">
            <a:off x="8401883" y="-338782"/>
            <a:ext cx="36215" cy="28974"/>
          </a:xfrm>
          <a:custGeom>
            <a:avLst/>
            <a:gdLst/>
            <a:ahLst/>
            <a:cxnLst/>
            <a:rect l="l" t="t" r="r" b="b"/>
            <a:pathLst>
              <a:path w="785" h="628" extrusionOk="0">
                <a:moveTo>
                  <a:pt x="406" y="1"/>
                </a:moveTo>
                <a:cubicBezTo>
                  <a:pt x="196" y="1"/>
                  <a:pt x="0" y="226"/>
                  <a:pt x="132" y="463"/>
                </a:cubicBezTo>
                <a:cubicBezTo>
                  <a:pt x="192" y="578"/>
                  <a:pt x="293" y="628"/>
                  <a:pt x="395" y="628"/>
                </a:cubicBezTo>
                <a:cubicBezTo>
                  <a:pt x="589" y="628"/>
                  <a:pt x="785" y="446"/>
                  <a:pt x="694" y="200"/>
                </a:cubicBezTo>
                <a:cubicBezTo>
                  <a:pt x="682" y="175"/>
                  <a:pt x="669" y="150"/>
                  <a:pt x="657" y="138"/>
                </a:cubicBezTo>
                <a:cubicBezTo>
                  <a:pt x="586" y="41"/>
                  <a:pt x="495" y="1"/>
                  <a:pt x="40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4" name="Google Shape;4174;p16"/>
          <p:cNvSpPr/>
          <p:nvPr/>
        </p:nvSpPr>
        <p:spPr>
          <a:xfrm rot="-10468820">
            <a:off x="8175982" y="-278067"/>
            <a:ext cx="33539" cy="29066"/>
          </a:xfrm>
          <a:custGeom>
            <a:avLst/>
            <a:gdLst/>
            <a:ahLst/>
            <a:cxnLst/>
            <a:rect l="l" t="t" r="r" b="b"/>
            <a:pathLst>
              <a:path w="727" h="630" extrusionOk="0">
                <a:moveTo>
                  <a:pt x="333" y="0"/>
                </a:moveTo>
                <a:cubicBezTo>
                  <a:pt x="185" y="0"/>
                  <a:pt x="37" y="104"/>
                  <a:pt x="13" y="274"/>
                </a:cubicBezTo>
                <a:cubicBezTo>
                  <a:pt x="1" y="349"/>
                  <a:pt x="26" y="437"/>
                  <a:pt x="76" y="499"/>
                </a:cubicBezTo>
                <a:cubicBezTo>
                  <a:pt x="113" y="562"/>
                  <a:pt x="188" y="612"/>
                  <a:pt x="276" y="624"/>
                </a:cubicBezTo>
                <a:cubicBezTo>
                  <a:pt x="296" y="628"/>
                  <a:pt x="315" y="629"/>
                  <a:pt x="334" y="629"/>
                </a:cubicBezTo>
                <a:cubicBezTo>
                  <a:pt x="576" y="629"/>
                  <a:pt x="726" y="344"/>
                  <a:pt x="576" y="124"/>
                </a:cubicBezTo>
                <a:cubicBezTo>
                  <a:pt x="514" y="39"/>
                  <a:pt x="424" y="0"/>
                  <a:pt x="33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5" name="Google Shape;4175;p16"/>
          <p:cNvSpPr/>
          <p:nvPr/>
        </p:nvSpPr>
        <p:spPr>
          <a:xfrm rot="-10468820">
            <a:off x="8050119" y="-319066"/>
            <a:ext cx="33585" cy="29158"/>
          </a:xfrm>
          <a:custGeom>
            <a:avLst/>
            <a:gdLst/>
            <a:ahLst/>
            <a:cxnLst/>
            <a:rect l="l" t="t" r="r" b="b"/>
            <a:pathLst>
              <a:path w="728" h="632" extrusionOk="0">
                <a:moveTo>
                  <a:pt x="316" y="1"/>
                </a:moveTo>
                <a:cubicBezTo>
                  <a:pt x="174" y="1"/>
                  <a:pt x="35" y="99"/>
                  <a:pt x="13" y="266"/>
                </a:cubicBezTo>
                <a:cubicBezTo>
                  <a:pt x="0" y="354"/>
                  <a:pt x="13" y="429"/>
                  <a:pt x="63" y="504"/>
                </a:cubicBezTo>
                <a:cubicBezTo>
                  <a:pt x="113" y="566"/>
                  <a:pt x="187" y="604"/>
                  <a:pt x="262" y="629"/>
                </a:cubicBezTo>
                <a:cubicBezTo>
                  <a:pt x="278" y="631"/>
                  <a:pt x="293" y="632"/>
                  <a:pt x="308" y="632"/>
                </a:cubicBezTo>
                <a:cubicBezTo>
                  <a:pt x="558" y="632"/>
                  <a:pt x="728" y="341"/>
                  <a:pt x="562" y="129"/>
                </a:cubicBezTo>
                <a:cubicBezTo>
                  <a:pt x="499" y="41"/>
                  <a:pt x="407" y="1"/>
                  <a:pt x="31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6" name="Google Shape;4176;p16"/>
          <p:cNvSpPr/>
          <p:nvPr/>
        </p:nvSpPr>
        <p:spPr>
          <a:xfrm rot="-10468820">
            <a:off x="8377735" y="-277014"/>
            <a:ext cx="34508" cy="25190"/>
          </a:xfrm>
          <a:custGeom>
            <a:avLst/>
            <a:gdLst/>
            <a:ahLst/>
            <a:cxnLst/>
            <a:rect l="l" t="t" r="r" b="b"/>
            <a:pathLst>
              <a:path w="748" h="546" extrusionOk="0">
                <a:moveTo>
                  <a:pt x="361" y="0"/>
                </a:moveTo>
                <a:cubicBezTo>
                  <a:pt x="181" y="0"/>
                  <a:pt x="1" y="153"/>
                  <a:pt x="49" y="378"/>
                </a:cubicBezTo>
                <a:cubicBezTo>
                  <a:pt x="74" y="497"/>
                  <a:pt x="170" y="545"/>
                  <a:pt x="278" y="545"/>
                </a:cubicBezTo>
                <a:cubicBezTo>
                  <a:pt x="489" y="545"/>
                  <a:pt x="748" y="360"/>
                  <a:pt x="624" y="154"/>
                </a:cubicBezTo>
                <a:cubicBezTo>
                  <a:pt x="562" y="47"/>
                  <a:pt x="461" y="0"/>
                  <a:pt x="36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7" name="Google Shape;4177;p16"/>
          <p:cNvSpPr/>
          <p:nvPr/>
        </p:nvSpPr>
        <p:spPr>
          <a:xfrm rot="-10468820">
            <a:off x="7862798" y="-397317"/>
            <a:ext cx="35062" cy="29020"/>
          </a:xfrm>
          <a:custGeom>
            <a:avLst/>
            <a:gdLst/>
            <a:ahLst/>
            <a:cxnLst/>
            <a:rect l="l" t="t" r="r" b="b"/>
            <a:pathLst>
              <a:path w="760" h="629" extrusionOk="0">
                <a:moveTo>
                  <a:pt x="389" y="0"/>
                </a:moveTo>
                <a:cubicBezTo>
                  <a:pt x="285" y="0"/>
                  <a:pt x="183" y="50"/>
                  <a:pt x="126" y="152"/>
                </a:cubicBezTo>
                <a:cubicBezTo>
                  <a:pt x="1" y="339"/>
                  <a:pt x="126" y="602"/>
                  <a:pt x="351" y="627"/>
                </a:cubicBezTo>
                <a:cubicBezTo>
                  <a:pt x="363" y="628"/>
                  <a:pt x="375" y="628"/>
                  <a:pt x="387" y="628"/>
                </a:cubicBezTo>
                <a:cubicBezTo>
                  <a:pt x="606" y="628"/>
                  <a:pt x="759" y="416"/>
                  <a:pt x="688" y="214"/>
                </a:cubicBezTo>
                <a:cubicBezTo>
                  <a:pt x="676" y="189"/>
                  <a:pt x="663" y="164"/>
                  <a:pt x="651" y="139"/>
                </a:cubicBezTo>
                <a:cubicBezTo>
                  <a:pt x="589" y="47"/>
                  <a:pt x="489" y="0"/>
                  <a:pt x="38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8" name="Google Shape;4178;p16"/>
          <p:cNvSpPr/>
          <p:nvPr/>
        </p:nvSpPr>
        <p:spPr>
          <a:xfrm rot="-10468820">
            <a:off x="7838580" y="-322479"/>
            <a:ext cx="30402" cy="29158"/>
          </a:xfrm>
          <a:custGeom>
            <a:avLst/>
            <a:gdLst/>
            <a:ahLst/>
            <a:cxnLst/>
            <a:rect l="l" t="t" r="r" b="b"/>
            <a:pathLst>
              <a:path w="659" h="632" extrusionOk="0">
                <a:moveTo>
                  <a:pt x="349" y="1"/>
                </a:moveTo>
                <a:cubicBezTo>
                  <a:pt x="206" y="1"/>
                  <a:pt x="61" y="96"/>
                  <a:pt x="34" y="275"/>
                </a:cubicBezTo>
                <a:cubicBezTo>
                  <a:pt x="0" y="484"/>
                  <a:pt x="168" y="631"/>
                  <a:pt x="343" y="631"/>
                </a:cubicBezTo>
                <a:cubicBezTo>
                  <a:pt x="429" y="631"/>
                  <a:pt x="517" y="595"/>
                  <a:pt x="584" y="513"/>
                </a:cubicBezTo>
                <a:cubicBezTo>
                  <a:pt x="634" y="450"/>
                  <a:pt x="659" y="363"/>
                  <a:pt x="659" y="288"/>
                </a:cubicBezTo>
                <a:cubicBezTo>
                  <a:pt x="646" y="263"/>
                  <a:pt x="646" y="225"/>
                  <a:pt x="634" y="200"/>
                </a:cubicBezTo>
                <a:cubicBezTo>
                  <a:pt x="583" y="65"/>
                  <a:pt x="466" y="1"/>
                  <a:pt x="3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9" name="Google Shape;4179;p16"/>
          <p:cNvSpPr/>
          <p:nvPr/>
        </p:nvSpPr>
        <p:spPr>
          <a:xfrm rot="-10468820">
            <a:off x="7765804" y="-327445"/>
            <a:ext cx="34923" cy="28928"/>
          </a:xfrm>
          <a:custGeom>
            <a:avLst/>
            <a:gdLst/>
            <a:ahLst/>
            <a:cxnLst/>
            <a:rect l="l" t="t" r="r" b="b"/>
            <a:pathLst>
              <a:path w="757" h="627" extrusionOk="0">
                <a:moveTo>
                  <a:pt x="385" y="1"/>
                </a:moveTo>
                <a:cubicBezTo>
                  <a:pt x="282" y="1"/>
                  <a:pt x="177" y="51"/>
                  <a:pt x="113" y="148"/>
                </a:cubicBezTo>
                <a:cubicBezTo>
                  <a:pt x="0" y="348"/>
                  <a:pt x="125" y="597"/>
                  <a:pt x="350" y="622"/>
                </a:cubicBezTo>
                <a:cubicBezTo>
                  <a:pt x="367" y="625"/>
                  <a:pt x="384" y="627"/>
                  <a:pt x="400" y="627"/>
                </a:cubicBezTo>
                <a:cubicBezTo>
                  <a:pt x="602" y="627"/>
                  <a:pt x="756" y="418"/>
                  <a:pt x="675" y="210"/>
                </a:cubicBezTo>
                <a:cubicBezTo>
                  <a:pt x="675" y="185"/>
                  <a:pt x="663" y="160"/>
                  <a:pt x="638" y="135"/>
                </a:cubicBezTo>
                <a:cubicBezTo>
                  <a:pt x="577" y="45"/>
                  <a:pt x="482" y="1"/>
                  <a:pt x="38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0" name="Google Shape;4180;p16"/>
          <p:cNvSpPr/>
          <p:nvPr/>
        </p:nvSpPr>
        <p:spPr>
          <a:xfrm rot="-10468820">
            <a:off x="7905539" y="-259261"/>
            <a:ext cx="32663" cy="26805"/>
          </a:xfrm>
          <a:custGeom>
            <a:avLst/>
            <a:gdLst/>
            <a:ahLst/>
            <a:cxnLst/>
            <a:rect l="l" t="t" r="r" b="b"/>
            <a:pathLst>
              <a:path w="708" h="581" extrusionOk="0">
                <a:moveTo>
                  <a:pt x="370" y="1"/>
                </a:moveTo>
                <a:cubicBezTo>
                  <a:pt x="280" y="1"/>
                  <a:pt x="190" y="42"/>
                  <a:pt x="132" y="121"/>
                </a:cubicBezTo>
                <a:cubicBezTo>
                  <a:pt x="1" y="347"/>
                  <a:pt x="188" y="580"/>
                  <a:pt x="400" y="580"/>
                </a:cubicBezTo>
                <a:cubicBezTo>
                  <a:pt x="470" y="580"/>
                  <a:pt x="542" y="555"/>
                  <a:pt x="607" y="496"/>
                </a:cubicBezTo>
                <a:cubicBezTo>
                  <a:pt x="707" y="371"/>
                  <a:pt x="695" y="171"/>
                  <a:pt x="557" y="71"/>
                </a:cubicBezTo>
                <a:cubicBezTo>
                  <a:pt x="504" y="24"/>
                  <a:pt x="437" y="1"/>
                  <a:pt x="37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1" name="Google Shape;4181;p16"/>
          <p:cNvSpPr/>
          <p:nvPr/>
        </p:nvSpPr>
        <p:spPr>
          <a:xfrm rot="-10468820">
            <a:off x="7927915" y="-424945"/>
            <a:ext cx="35200" cy="27774"/>
          </a:xfrm>
          <a:custGeom>
            <a:avLst/>
            <a:gdLst/>
            <a:ahLst/>
            <a:cxnLst/>
            <a:rect l="l" t="t" r="r" b="b"/>
            <a:pathLst>
              <a:path w="763" h="602" extrusionOk="0">
                <a:moveTo>
                  <a:pt x="252" y="0"/>
                </a:moveTo>
                <a:cubicBezTo>
                  <a:pt x="181" y="0"/>
                  <a:pt x="117" y="31"/>
                  <a:pt x="75" y="105"/>
                </a:cubicBezTo>
                <a:cubicBezTo>
                  <a:pt x="25" y="167"/>
                  <a:pt x="0" y="255"/>
                  <a:pt x="13" y="330"/>
                </a:cubicBezTo>
                <a:cubicBezTo>
                  <a:pt x="36" y="503"/>
                  <a:pt x="178" y="601"/>
                  <a:pt x="324" y="601"/>
                </a:cubicBezTo>
                <a:cubicBezTo>
                  <a:pt x="410" y="601"/>
                  <a:pt x="498" y="567"/>
                  <a:pt x="563" y="492"/>
                </a:cubicBezTo>
                <a:cubicBezTo>
                  <a:pt x="763" y="311"/>
                  <a:pt x="477" y="0"/>
                  <a:pt x="2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2" name="Google Shape;4182;p16"/>
          <p:cNvSpPr/>
          <p:nvPr/>
        </p:nvSpPr>
        <p:spPr>
          <a:xfrm rot="-10468820">
            <a:off x="7989705" y="-377539"/>
            <a:ext cx="35984" cy="28743"/>
          </a:xfrm>
          <a:custGeom>
            <a:avLst/>
            <a:gdLst/>
            <a:ahLst/>
            <a:cxnLst/>
            <a:rect l="l" t="t" r="r" b="b"/>
            <a:pathLst>
              <a:path w="780" h="623" extrusionOk="0">
                <a:moveTo>
                  <a:pt x="385" y="0"/>
                </a:moveTo>
                <a:cubicBezTo>
                  <a:pt x="282" y="0"/>
                  <a:pt x="178" y="54"/>
                  <a:pt x="113" y="157"/>
                </a:cubicBezTo>
                <a:cubicBezTo>
                  <a:pt x="1" y="344"/>
                  <a:pt x="126" y="594"/>
                  <a:pt x="351" y="619"/>
                </a:cubicBezTo>
                <a:cubicBezTo>
                  <a:pt x="366" y="621"/>
                  <a:pt x="381" y="622"/>
                  <a:pt x="395" y="622"/>
                </a:cubicBezTo>
                <a:cubicBezTo>
                  <a:pt x="632" y="622"/>
                  <a:pt x="779" y="344"/>
                  <a:pt x="638" y="144"/>
                </a:cubicBezTo>
                <a:cubicBezTo>
                  <a:pt x="577" y="47"/>
                  <a:pt x="482" y="0"/>
                  <a:pt x="38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3" name="Google Shape;4183;p16"/>
          <p:cNvSpPr/>
          <p:nvPr/>
        </p:nvSpPr>
        <p:spPr>
          <a:xfrm rot="-10468820">
            <a:off x="7975220" y="-302026"/>
            <a:ext cx="31602" cy="28512"/>
          </a:xfrm>
          <a:custGeom>
            <a:avLst/>
            <a:gdLst/>
            <a:ahLst/>
            <a:cxnLst/>
            <a:rect l="l" t="t" r="r" b="b"/>
            <a:pathLst>
              <a:path w="685" h="618" extrusionOk="0">
                <a:moveTo>
                  <a:pt x="327" y="0"/>
                </a:moveTo>
                <a:cubicBezTo>
                  <a:pt x="174" y="0"/>
                  <a:pt x="48" y="107"/>
                  <a:pt x="26" y="266"/>
                </a:cubicBezTo>
                <a:cubicBezTo>
                  <a:pt x="1" y="429"/>
                  <a:pt x="113" y="591"/>
                  <a:pt x="276" y="616"/>
                </a:cubicBezTo>
                <a:cubicBezTo>
                  <a:pt x="288" y="617"/>
                  <a:pt x="300" y="618"/>
                  <a:pt x="312" y="618"/>
                </a:cubicBezTo>
                <a:cubicBezTo>
                  <a:pt x="530" y="618"/>
                  <a:pt x="684" y="405"/>
                  <a:pt x="613" y="204"/>
                </a:cubicBezTo>
                <a:cubicBezTo>
                  <a:pt x="600" y="179"/>
                  <a:pt x="588" y="154"/>
                  <a:pt x="575" y="129"/>
                </a:cubicBezTo>
                <a:cubicBezTo>
                  <a:pt x="525" y="66"/>
                  <a:pt x="451" y="16"/>
                  <a:pt x="376" y="4"/>
                </a:cubicBezTo>
                <a:cubicBezTo>
                  <a:pt x="359" y="1"/>
                  <a:pt x="343" y="0"/>
                  <a:pt x="3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4" name="Google Shape;4184;p16"/>
          <p:cNvSpPr/>
          <p:nvPr/>
        </p:nvSpPr>
        <p:spPr>
          <a:xfrm rot="-10468820">
            <a:off x="7690191" y="-297060"/>
            <a:ext cx="35200" cy="28928"/>
          </a:xfrm>
          <a:custGeom>
            <a:avLst/>
            <a:gdLst/>
            <a:ahLst/>
            <a:cxnLst/>
            <a:rect l="l" t="t" r="r" b="b"/>
            <a:pathLst>
              <a:path w="763" h="627" extrusionOk="0">
                <a:moveTo>
                  <a:pt x="415" y="1"/>
                </a:moveTo>
                <a:cubicBezTo>
                  <a:pt x="352" y="1"/>
                  <a:pt x="286" y="19"/>
                  <a:pt x="225" y="61"/>
                </a:cubicBezTo>
                <a:cubicBezTo>
                  <a:pt x="1" y="223"/>
                  <a:pt x="88" y="586"/>
                  <a:pt x="375" y="623"/>
                </a:cubicBezTo>
                <a:cubicBezTo>
                  <a:pt x="391" y="626"/>
                  <a:pt x="406" y="627"/>
                  <a:pt x="421" y="627"/>
                </a:cubicBezTo>
                <a:cubicBezTo>
                  <a:pt x="567" y="627"/>
                  <a:pt x="703" y="521"/>
                  <a:pt x="725" y="373"/>
                </a:cubicBezTo>
                <a:cubicBezTo>
                  <a:pt x="763" y="159"/>
                  <a:pt x="599" y="1"/>
                  <a:pt x="4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5" name="Google Shape;4185;p16"/>
          <p:cNvSpPr/>
          <p:nvPr/>
        </p:nvSpPr>
        <p:spPr>
          <a:xfrm rot="-10468820">
            <a:off x="7794256" y="-397101"/>
            <a:ext cx="32801" cy="29250"/>
          </a:xfrm>
          <a:custGeom>
            <a:avLst/>
            <a:gdLst/>
            <a:ahLst/>
            <a:cxnLst/>
            <a:rect l="l" t="t" r="r" b="b"/>
            <a:pathLst>
              <a:path w="711" h="634" extrusionOk="0">
                <a:moveTo>
                  <a:pt x="347" y="0"/>
                </a:moveTo>
                <a:cubicBezTo>
                  <a:pt x="206" y="0"/>
                  <a:pt x="67" y="95"/>
                  <a:pt x="36" y="257"/>
                </a:cubicBezTo>
                <a:cubicBezTo>
                  <a:pt x="1" y="456"/>
                  <a:pt x="142" y="634"/>
                  <a:pt x="336" y="634"/>
                </a:cubicBezTo>
                <a:cubicBezTo>
                  <a:pt x="348" y="634"/>
                  <a:pt x="361" y="633"/>
                  <a:pt x="373" y="632"/>
                </a:cubicBezTo>
                <a:cubicBezTo>
                  <a:pt x="586" y="607"/>
                  <a:pt x="711" y="382"/>
                  <a:pt x="623" y="194"/>
                </a:cubicBezTo>
                <a:cubicBezTo>
                  <a:pt x="623" y="169"/>
                  <a:pt x="611" y="144"/>
                  <a:pt x="586" y="119"/>
                </a:cubicBezTo>
                <a:cubicBezTo>
                  <a:pt x="523" y="37"/>
                  <a:pt x="435" y="0"/>
                  <a:pt x="34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6" name="Google Shape;4186;p16"/>
          <p:cNvSpPr/>
          <p:nvPr/>
        </p:nvSpPr>
        <p:spPr>
          <a:xfrm rot="-10468820">
            <a:off x="7912643" y="-347643"/>
            <a:ext cx="33032" cy="25975"/>
          </a:xfrm>
          <a:custGeom>
            <a:avLst/>
            <a:gdLst/>
            <a:ahLst/>
            <a:cxnLst/>
            <a:rect l="l" t="t" r="r" b="b"/>
            <a:pathLst>
              <a:path w="716" h="563" extrusionOk="0">
                <a:moveTo>
                  <a:pt x="395" y="1"/>
                </a:moveTo>
                <a:cubicBezTo>
                  <a:pt x="188" y="1"/>
                  <a:pt x="1" y="225"/>
                  <a:pt x="121" y="456"/>
                </a:cubicBezTo>
                <a:cubicBezTo>
                  <a:pt x="184" y="531"/>
                  <a:pt x="266" y="563"/>
                  <a:pt x="347" y="563"/>
                </a:cubicBezTo>
                <a:cubicBezTo>
                  <a:pt x="534" y="563"/>
                  <a:pt x="716" y="387"/>
                  <a:pt x="646" y="168"/>
                </a:cubicBezTo>
                <a:cubicBezTo>
                  <a:pt x="646" y="143"/>
                  <a:pt x="633" y="118"/>
                  <a:pt x="608" y="93"/>
                </a:cubicBezTo>
                <a:cubicBezTo>
                  <a:pt x="543" y="28"/>
                  <a:pt x="468" y="1"/>
                  <a:pt x="39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7" name="Google Shape;4187;p16"/>
          <p:cNvSpPr/>
          <p:nvPr/>
        </p:nvSpPr>
        <p:spPr>
          <a:xfrm rot="-10468820">
            <a:off x="9291382" y="-311343"/>
            <a:ext cx="28834" cy="28097"/>
          </a:xfrm>
          <a:custGeom>
            <a:avLst/>
            <a:gdLst/>
            <a:ahLst/>
            <a:cxnLst/>
            <a:rect l="l" t="t" r="r" b="b"/>
            <a:pathLst>
              <a:path w="625" h="609" extrusionOk="0">
                <a:moveTo>
                  <a:pt x="317" y="1"/>
                </a:moveTo>
                <a:cubicBezTo>
                  <a:pt x="225" y="1"/>
                  <a:pt x="133" y="40"/>
                  <a:pt x="75" y="112"/>
                </a:cubicBezTo>
                <a:cubicBezTo>
                  <a:pt x="25" y="175"/>
                  <a:pt x="0" y="262"/>
                  <a:pt x="0" y="337"/>
                </a:cubicBezTo>
                <a:cubicBezTo>
                  <a:pt x="31" y="510"/>
                  <a:pt x="171" y="609"/>
                  <a:pt x="314" y="609"/>
                </a:cubicBezTo>
                <a:cubicBezTo>
                  <a:pt x="399" y="609"/>
                  <a:pt x="485" y="574"/>
                  <a:pt x="550" y="500"/>
                </a:cubicBezTo>
                <a:cubicBezTo>
                  <a:pt x="600" y="437"/>
                  <a:pt x="625" y="350"/>
                  <a:pt x="612" y="275"/>
                </a:cubicBezTo>
                <a:cubicBezTo>
                  <a:pt x="612" y="250"/>
                  <a:pt x="612" y="225"/>
                  <a:pt x="600" y="200"/>
                </a:cubicBezTo>
                <a:cubicBezTo>
                  <a:pt x="575" y="137"/>
                  <a:pt x="550" y="100"/>
                  <a:pt x="500" y="62"/>
                </a:cubicBezTo>
                <a:cubicBezTo>
                  <a:pt x="448" y="21"/>
                  <a:pt x="383" y="1"/>
                  <a:pt x="31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8" name="Google Shape;4188;p16"/>
          <p:cNvSpPr/>
          <p:nvPr/>
        </p:nvSpPr>
        <p:spPr>
          <a:xfrm rot="-10468820">
            <a:off x="9218596" y="-316695"/>
            <a:ext cx="34923" cy="28928"/>
          </a:xfrm>
          <a:custGeom>
            <a:avLst/>
            <a:gdLst/>
            <a:ahLst/>
            <a:cxnLst/>
            <a:rect l="l" t="t" r="r" b="b"/>
            <a:pathLst>
              <a:path w="757" h="627" extrusionOk="0">
                <a:moveTo>
                  <a:pt x="386" y="1"/>
                </a:moveTo>
                <a:cubicBezTo>
                  <a:pt x="282" y="1"/>
                  <a:pt x="178" y="51"/>
                  <a:pt x="113" y="148"/>
                </a:cubicBezTo>
                <a:cubicBezTo>
                  <a:pt x="1" y="348"/>
                  <a:pt x="126" y="598"/>
                  <a:pt x="351" y="623"/>
                </a:cubicBezTo>
                <a:cubicBezTo>
                  <a:pt x="367" y="626"/>
                  <a:pt x="384" y="627"/>
                  <a:pt x="400" y="627"/>
                </a:cubicBezTo>
                <a:cubicBezTo>
                  <a:pt x="602" y="627"/>
                  <a:pt x="756" y="419"/>
                  <a:pt x="675" y="210"/>
                </a:cubicBezTo>
                <a:cubicBezTo>
                  <a:pt x="675" y="185"/>
                  <a:pt x="663" y="160"/>
                  <a:pt x="638" y="135"/>
                </a:cubicBezTo>
                <a:cubicBezTo>
                  <a:pt x="578" y="45"/>
                  <a:pt x="482" y="1"/>
                  <a:pt x="3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9" name="Google Shape;4189;p16"/>
          <p:cNvSpPr/>
          <p:nvPr/>
        </p:nvSpPr>
        <p:spPr>
          <a:xfrm rot="-10468820">
            <a:off x="9068168" y="-260972"/>
            <a:ext cx="34001" cy="29158"/>
          </a:xfrm>
          <a:custGeom>
            <a:avLst/>
            <a:gdLst/>
            <a:ahLst/>
            <a:cxnLst/>
            <a:rect l="l" t="t" r="r" b="b"/>
            <a:pathLst>
              <a:path w="737" h="632" extrusionOk="0">
                <a:moveTo>
                  <a:pt x="410" y="0"/>
                </a:moveTo>
                <a:cubicBezTo>
                  <a:pt x="195" y="0"/>
                  <a:pt x="1" y="239"/>
                  <a:pt x="126" y="470"/>
                </a:cubicBezTo>
                <a:cubicBezTo>
                  <a:pt x="187" y="582"/>
                  <a:pt x="289" y="632"/>
                  <a:pt x="392" y="632"/>
                </a:cubicBezTo>
                <a:cubicBezTo>
                  <a:pt x="564" y="632"/>
                  <a:pt x="737" y="494"/>
                  <a:pt x="713" y="283"/>
                </a:cubicBezTo>
                <a:cubicBezTo>
                  <a:pt x="713" y="258"/>
                  <a:pt x="701" y="233"/>
                  <a:pt x="701" y="208"/>
                </a:cubicBezTo>
                <a:cubicBezTo>
                  <a:pt x="676" y="158"/>
                  <a:pt x="638" y="108"/>
                  <a:pt x="601" y="70"/>
                </a:cubicBezTo>
                <a:cubicBezTo>
                  <a:pt x="541" y="22"/>
                  <a:pt x="474" y="0"/>
                  <a:pt x="41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0" name="Google Shape;4190;p16"/>
          <p:cNvSpPr/>
          <p:nvPr/>
        </p:nvSpPr>
        <p:spPr>
          <a:xfrm rot="-10468820">
            <a:off x="9086400" y="-330392"/>
            <a:ext cx="32340" cy="28558"/>
          </a:xfrm>
          <a:custGeom>
            <a:avLst/>
            <a:gdLst/>
            <a:ahLst/>
            <a:cxnLst/>
            <a:rect l="l" t="t" r="r" b="b"/>
            <a:pathLst>
              <a:path w="701" h="619" extrusionOk="0">
                <a:moveTo>
                  <a:pt x="354" y="1"/>
                </a:moveTo>
                <a:cubicBezTo>
                  <a:pt x="316" y="1"/>
                  <a:pt x="276" y="8"/>
                  <a:pt x="238" y="23"/>
                </a:cubicBezTo>
                <a:cubicBezTo>
                  <a:pt x="75" y="85"/>
                  <a:pt x="0" y="260"/>
                  <a:pt x="63" y="423"/>
                </a:cubicBezTo>
                <a:cubicBezTo>
                  <a:pt x="111" y="539"/>
                  <a:pt x="228" y="618"/>
                  <a:pt x="354" y="618"/>
                </a:cubicBezTo>
                <a:cubicBezTo>
                  <a:pt x="390" y="618"/>
                  <a:pt x="427" y="612"/>
                  <a:pt x="463" y="598"/>
                </a:cubicBezTo>
                <a:cubicBezTo>
                  <a:pt x="613" y="535"/>
                  <a:pt x="700" y="360"/>
                  <a:pt x="638" y="198"/>
                </a:cubicBezTo>
                <a:cubicBezTo>
                  <a:pt x="590" y="74"/>
                  <a:pt x="477" y="1"/>
                  <a:pt x="35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1" name="Google Shape;4191;p16"/>
          <p:cNvSpPr/>
          <p:nvPr/>
        </p:nvSpPr>
        <p:spPr>
          <a:xfrm rot="-10468820">
            <a:off x="9140057" y="-286766"/>
            <a:ext cx="33539" cy="28928"/>
          </a:xfrm>
          <a:custGeom>
            <a:avLst/>
            <a:gdLst/>
            <a:ahLst/>
            <a:cxnLst/>
            <a:rect l="l" t="t" r="r" b="b"/>
            <a:pathLst>
              <a:path w="727" h="627" extrusionOk="0">
                <a:moveTo>
                  <a:pt x="327" y="1"/>
                </a:moveTo>
                <a:cubicBezTo>
                  <a:pt x="181" y="1"/>
                  <a:pt x="36" y="103"/>
                  <a:pt x="13" y="272"/>
                </a:cubicBezTo>
                <a:cubicBezTo>
                  <a:pt x="1" y="347"/>
                  <a:pt x="26" y="434"/>
                  <a:pt x="63" y="496"/>
                </a:cubicBezTo>
                <a:cubicBezTo>
                  <a:pt x="113" y="559"/>
                  <a:pt x="188" y="609"/>
                  <a:pt x="276" y="621"/>
                </a:cubicBezTo>
                <a:cubicBezTo>
                  <a:pt x="296" y="625"/>
                  <a:pt x="315" y="627"/>
                  <a:pt x="334" y="627"/>
                </a:cubicBezTo>
                <a:cubicBezTo>
                  <a:pt x="576" y="627"/>
                  <a:pt x="726" y="343"/>
                  <a:pt x="576" y="134"/>
                </a:cubicBezTo>
                <a:cubicBezTo>
                  <a:pt x="513" y="42"/>
                  <a:pt x="419" y="1"/>
                  <a:pt x="32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2" name="Google Shape;4192;p16"/>
          <p:cNvSpPr/>
          <p:nvPr/>
        </p:nvSpPr>
        <p:spPr>
          <a:xfrm rot="-10468820">
            <a:off x="9010908" y="-327913"/>
            <a:ext cx="35200" cy="28328"/>
          </a:xfrm>
          <a:custGeom>
            <a:avLst/>
            <a:gdLst/>
            <a:ahLst/>
            <a:cxnLst/>
            <a:rect l="l" t="t" r="r" b="b"/>
            <a:pathLst>
              <a:path w="763" h="614" extrusionOk="0">
                <a:moveTo>
                  <a:pt x="400" y="1"/>
                </a:moveTo>
                <a:cubicBezTo>
                  <a:pt x="50" y="38"/>
                  <a:pt x="0" y="513"/>
                  <a:pt x="338" y="613"/>
                </a:cubicBezTo>
                <a:cubicBezTo>
                  <a:pt x="688" y="613"/>
                  <a:pt x="763" y="113"/>
                  <a:pt x="42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3" name="Google Shape;4193;p16"/>
          <p:cNvSpPr/>
          <p:nvPr/>
        </p:nvSpPr>
        <p:spPr>
          <a:xfrm rot="-10468820">
            <a:off x="8820263" y="-331579"/>
            <a:ext cx="31048" cy="28005"/>
          </a:xfrm>
          <a:custGeom>
            <a:avLst/>
            <a:gdLst/>
            <a:ahLst/>
            <a:cxnLst/>
            <a:rect l="l" t="t" r="r" b="b"/>
            <a:pathLst>
              <a:path w="673" h="607" extrusionOk="0">
                <a:moveTo>
                  <a:pt x="352" y="1"/>
                </a:moveTo>
                <a:cubicBezTo>
                  <a:pt x="265" y="1"/>
                  <a:pt x="177" y="38"/>
                  <a:pt x="113" y="117"/>
                </a:cubicBezTo>
                <a:cubicBezTo>
                  <a:pt x="1" y="242"/>
                  <a:pt x="26" y="442"/>
                  <a:pt x="163" y="542"/>
                </a:cubicBezTo>
                <a:cubicBezTo>
                  <a:pt x="222" y="587"/>
                  <a:pt x="287" y="607"/>
                  <a:pt x="351" y="607"/>
                </a:cubicBezTo>
                <a:cubicBezTo>
                  <a:pt x="518" y="607"/>
                  <a:pt x="672" y="469"/>
                  <a:pt x="663" y="279"/>
                </a:cubicBezTo>
                <a:cubicBezTo>
                  <a:pt x="651" y="242"/>
                  <a:pt x="651" y="217"/>
                  <a:pt x="638" y="192"/>
                </a:cubicBezTo>
                <a:cubicBezTo>
                  <a:pt x="588" y="69"/>
                  <a:pt x="471" y="1"/>
                  <a:pt x="35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4" name="Google Shape;4194;p16"/>
          <p:cNvSpPr/>
          <p:nvPr/>
        </p:nvSpPr>
        <p:spPr>
          <a:xfrm rot="-10468820">
            <a:off x="8738541" y="-298730"/>
            <a:ext cx="35984" cy="28881"/>
          </a:xfrm>
          <a:custGeom>
            <a:avLst/>
            <a:gdLst/>
            <a:ahLst/>
            <a:cxnLst/>
            <a:rect l="l" t="t" r="r" b="b"/>
            <a:pathLst>
              <a:path w="780" h="626" extrusionOk="0">
                <a:moveTo>
                  <a:pt x="386" y="1"/>
                </a:moveTo>
                <a:cubicBezTo>
                  <a:pt x="283" y="1"/>
                  <a:pt x="178" y="51"/>
                  <a:pt x="113" y="148"/>
                </a:cubicBezTo>
                <a:cubicBezTo>
                  <a:pt x="1" y="348"/>
                  <a:pt x="126" y="598"/>
                  <a:pt x="351" y="623"/>
                </a:cubicBezTo>
                <a:cubicBezTo>
                  <a:pt x="366" y="625"/>
                  <a:pt x="381" y="626"/>
                  <a:pt x="395" y="626"/>
                </a:cubicBezTo>
                <a:cubicBezTo>
                  <a:pt x="632" y="626"/>
                  <a:pt x="780" y="347"/>
                  <a:pt x="638" y="135"/>
                </a:cubicBezTo>
                <a:cubicBezTo>
                  <a:pt x="578" y="45"/>
                  <a:pt x="482" y="1"/>
                  <a:pt x="3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5" name="Google Shape;4195;p16"/>
          <p:cNvSpPr/>
          <p:nvPr/>
        </p:nvSpPr>
        <p:spPr>
          <a:xfrm rot="-10468820">
            <a:off x="8866586" y="-261285"/>
            <a:ext cx="36676" cy="29158"/>
          </a:xfrm>
          <a:custGeom>
            <a:avLst/>
            <a:gdLst/>
            <a:ahLst/>
            <a:cxnLst/>
            <a:rect l="l" t="t" r="r" b="b"/>
            <a:pathLst>
              <a:path w="795" h="632" extrusionOk="0">
                <a:moveTo>
                  <a:pt x="414" y="0"/>
                </a:moveTo>
                <a:cubicBezTo>
                  <a:pt x="204" y="0"/>
                  <a:pt x="1" y="222"/>
                  <a:pt x="133" y="469"/>
                </a:cubicBezTo>
                <a:cubicBezTo>
                  <a:pt x="196" y="583"/>
                  <a:pt x="298" y="631"/>
                  <a:pt x="400" y="631"/>
                </a:cubicBezTo>
                <a:cubicBezTo>
                  <a:pt x="598" y="631"/>
                  <a:pt x="794" y="446"/>
                  <a:pt x="695" y="206"/>
                </a:cubicBezTo>
                <a:cubicBezTo>
                  <a:pt x="695" y="181"/>
                  <a:pt x="683" y="156"/>
                  <a:pt x="658" y="131"/>
                </a:cubicBezTo>
                <a:cubicBezTo>
                  <a:pt x="591" y="39"/>
                  <a:pt x="502" y="0"/>
                  <a:pt x="41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6" name="Google Shape;4196;p16"/>
          <p:cNvSpPr/>
          <p:nvPr/>
        </p:nvSpPr>
        <p:spPr>
          <a:xfrm rot="-10468820">
            <a:off x="8584441" y="-265021"/>
            <a:ext cx="34970" cy="25421"/>
          </a:xfrm>
          <a:custGeom>
            <a:avLst/>
            <a:gdLst/>
            <a:ahLst/>
            <a:cxnLst/>
            <a:rect l="l" t="t" r="r" b="b"/>
            <a:pathLst>
              <a:path w="758" h="551" extrusionOk="0">
                <a:moveTo>
                  <a:pt x="540" y="0"/>
                </a:moveTo>
                <a:cubicBezTo>
                  <a:pt x="312" y="0"/>
                  <a:pt x="1" y="319"/>
                  <a:pt x="233" y="485"/>
                </a:cubicBezTo>
                <a:cubicBezTo>
                  <a:pt x="292" y="529"/>
                  <a:pt x="361" y="551"/>
                  <a:pt x="430" y="551"/>
                </a:cubicBezTo>
                <a:cubicBezTo>
                  <a:pt x="519" y="551"/>
                  <a:pt x="606" y="513"/>
                  <a:pt x="670" y="435"/>
                </a:cubicBezTo>
                <a:lnTo>
                  <a:pt x="670" y="448"/>
                </a:lnTo>
                <a:cubicBezTo>
                  <a:pt x="745" y="360"/>
                  <a:pt x="757" y="235"/>
                  <a:pt x="720" y="135"/>
                </a:cubicBezTo>
                <a:cubicBezTo>
                  <a:pt x="688" y="39"/>
                  <a:pt x="619" y="0"/>
                  <a:pt x="54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7" name="Google Shape;4197;p16"/>
          <p:cNvSpPr/>
          <p:nvPr/>
        </p:nvSpPr>
        <p:spPr>
          <a:xfrm rot="-10468820">
            <a:off x="8938822" y="-287980"/>
            <a:ext cx="34324" cy="25375"/>
          </a:xfrm>
          <a:custGeom>
            <a:avLst/>
            <a:gdLst/>
            <a:ahLst/>
            <a:cxnLst/>
            <a:rect l="l" t="t" r="r" b="b"/>
            <a:pathLst>
              <a:path w="744" h="550" extrusionOk="0">
                <a:moveTo>
                  <a:pt x="535" y="1"/>
                </a:moveTo>
                <a:cubicBezTo>
                  <a:pt x="308" y="1"/>
                  <a:pt x="0" y="312"/>
                  <a:pt x="231" y="488"/>
                </a:cubicBezTo>
                <a:cubicBezTo>
                  <a:pt x="288" y="529"/>
                  <a:pt x="355" y="549"/>
                  <a:pt x="420" y="549"/>
                </a:cubicBezTo>
                <a:cubicBezTo>
                  <a:pt x="512" y="549"/>
                  <a:pt x="603" y="510"/>
                  <a:pt x="668" y="438"/>
                </a:cubicBezTo>
                <a:cubicBezTo>
                  <a:pt x="718" y="375"/>
                  <a:pt x="743" y="288"/>
                  <a:pt x="731" y="213"/>
                </a:cubicBezTo>
                <a:cubicBezTo>
                  <a:pt x="731" y="188"/>
                  <a:pt x="731" y="163"/>
                  <a:pt x="718" y="138"/>
                </a:cubicBezTo>
                <a:cubicBezTo>
                  <a:pt x="686" y="40"/>
                  <a:pt x="615" y="1"/>
                  <a:pt x="5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8" name="Google Shape;4198;p16"/>
          <p:cNvSpPr/>
          <p:nvPr/>
        </p:nvSpPr>
        <p:spPr>
          <a:xfrm rot="-10468820">
            <a:off x="8885031" y="-342761"/>
            <a:ext cx="31602" cy="28928"/>
          </a:xfrm>
          <a:custGeom>
            <a:avLst/>
            <a:gdLst/>
            <a:ahLst/>
            <a:cxnLst/>
            <a:rect l="l" t="t" r="r" b="b"/>
            <a:pathLst>
              <a:path w="685" h="627" extrusionOk="0">
                <a:moveTo>
                  <a:pt x="320" y="0"/>
                </a:moveTo>
                <a:cubicBezTo>
                  <a:pt x="179" y="0"/>
                  <a:pt x="39" y="91"/>
                  <a:pt x="13" y="272"/>
                </a:cubicBezTo>
                <a:cubicBezTo>
                  <a:pt x="1" y="347"/>
                  <a:pt x="26" y="435"/>
                  <a:pt x="76" y="497"/>
                </a:cubicBezTo>
                <a:cubicBezTo>
                  <a:pt x="141" y="587"/>
                  <a:pt x="232" y="626"/>
                  <a:pt x="322" y="626"/>
                </a:cubicBezTo>
                <a:cubicBezTo>
                  <a:pt x="506" y="626"/>
                  <a:pt x="684" y="462"/>
                  <a:pt x="626" y="235"/>
                </a:cubicBezTo>
                <a:cubicBezTo>
                  <a:pt x="583" y="78"/>
                  <a:pt x="452" y="0"/>
                  <a:pt x="32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9" name="Google Shape;4199;p16"/>
          <p:cNvSpPr/>
          <p:nvPr/>
        </p:nvSpPr>
        <p:spPr>
          <a:xfrm rot="-10468820">
            <a:off x="8650240" y="-282278"/>
            <a:ext cx="32340" cy="28512"/>
          </a:xfrm>
          <a:custGeom>
            <a:avLst/>
            <a:gdLst/>
            <a:ahLst/>
            <a:cxnLst/>
            <a:rect l="l" t="t" r="r" b="b"/>
            <a:pathLst>
              <a:path w="701" h="618" extrusionOk="0">
                <a:moveTo>
                  <a:pt x="347" y="0"/>
                </a:moveTo>
                <a:cubicBezTo>
                  <a:pt x="311" y="0"/>
                  <a:pt x="274" y="6"/>
                  <a:pt x="238" y="20"/>
                </a:cubicBezTo>
                <a:cubicBezTo>
                  <a:pt x="75" y="83"/>
                  <a:pt x="0" y="258"/>
                  <a:pt x="63" y="420"/>
                </a:cubicBezTo>
                <a:cubicBezTo>
                  <a:pt x="111" y="544"/>
                  <a:pt x="224" y="617"/>
                  <a:pt x="347" y="617"/>
                </a:cubicBezTo>
                <a:cubicBezTo>
                  <a:pt x="385" y="617"/>
                  <a:pt x="424" y="610"/>
                  <a:pt x="463" y="595"/>
                </a:cubicBezTo>
                <a:cubicBezTo>
                  <a:pt x="625" y="533"/>
                  <a:pt x="700" y="358"/>
                  <a:pt x="638" y="195"/>
                </a:cubicBezTo>
                <a:cubicBezTo>
                  <a:pt x="589" y="79"/>
                  <a:pt x="473" y="0"/>
                  <a:pt x="34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00" name="Google Shape;4200;p16"/>
          <p:cNvSpPr/>
          <p:nvPr/>
        </p:nvSpPr>
        <p:spPr>
          <a:xfrm rot="-10468820">
            <a:off x="8676650" y="-344111"/>
            <a:ext cx="35062" cy="28835"/>
          </a:xfrm>
          <a:custGeom>
            <a:avLst/>
            <a:gdLst/>
            <a:ahLst/>
            <a:cxnLst/>
            <a:rect l="l" t="t" r="r" b="b"/>
            <a:pathLst>
              <a:path w="760" h="625" extrusionOk="0">
                <a:moveTo>
                  <a:pt x="392" y="1"/>
                </a:moveTo>
                <a:cubicBezTo>
                  <a:pt x="353" y="1"/>
                  <a:pt x="314" y="8"/>
                  <a:pt x="276" y="23"/>
                </a:cubicBezTo>
                <a:cubicBezTo>
                  <a:pt x="13" y="110"/>
                  <a:pt x="1" y="485"/>
                  <a:pt x="251" y="597"/>
                </a:cubicBezTo>
                <a:cubicBezTo>
                  <a:pt x="294" y="616"/>
                  <a:pt x="337" y="624"/>
                  <a:pt x="378" y="624"/>
                </a:cubicBezTo>
                <a:cubicBezTo>
                  <a:pt x="589" y="624"/>
                  <a:pt x="759" y="406"/>
                  <a:pt x="675" y="198"/>
                </a:cubicBezTo>
                <a:cubicBezTo>
                  <a:pt x="628" y="74"/>
                  <a:pt x="515" y="1"/>
                  <a:pt x="39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01" name="Google Shape;4201;p16"/>
          <p:cNvSpPr/>
          <p:nvPr/>
        </p:nvSpPr>
        <p:spPr>
          <a:xfrm rot="-10468820">
            <a:off x="8456807" y="-298851"/>
            <a:ext cx="35292" cy="26713"/>
          </a:xfrm>
          <a:custGeom>
            <a:avLst/>
            <a:gdLst/>
            <a:ahLst/>
            <a:cxnLst/>
            <a:rect l="l" t="t" r="r" b="b"/>
            <a:pathLst>
              <a:path w="765" h="579" extrusionOk="0">
                <a:moveTo>
                  <a:pt x="370" y="1"/>
                </a:moveTo>
                <a:cubicBezTo>
                  <a:pt x="177" y="1"/>
                  <a:pt x="1" y="189"/>
                  <a:pt x="66" y="412"/>
                </a:cubicBezTo>
                <a:cubicBezTo>
                  <a:pt x="91" y="530"/>
                  <a:pt x="187" y="578"/>
                  <a:pt x="295" y="578"/>
                </a:cubicBezTo>
                <a:cubicBezTo>
                  <a:pt x="506" y="578"/>
                  <a:pt x="765" y="394"/>
                  <a:pt x="641" y="187"/>
                </a:cubicBezTo>
                <a:cubicBezTo>
                  <a:pt x="628" y="149"/>
                  <a:pt x="603" y="112"/>
                  <a:pt x="566" y="74"/>
                </a:cubicBezTo>
                <a:cubicBezTo>
                  <a:pt x="505" y="23"/>
                  <a:pt x="436" y="1"/>
                  <a:pt x="37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02" name="Google Shape;4202;p16"/>
          <p:cNvSpPr/>
          <p:nvPr/>
        </p:nvSpPr>
        <p:spPr>
          <a:xfrm rot="-10468820">
            <a:off x="8521535" y="-311030"/>
            <a:ext cx="33493" cy="28420"/>
          </a:xfrm>
          <a:custGeom>
            <a:avLst/>
            <a:gdLst/>
            <a:ahLst/>
            <a:cxnLst/>
            <a:rect l="l" t="t" r="r" b="b"/>
            <a:pathLst>
              <a:path w="726" h="616" extrusionOk="0">
                <a:moveTo>
                  <a:pt x="370" y="0"/>
                </a:moveTo>
                <a:cubicBezTo>
                  <a:pt x="338" y="0"/>
                  <a:pt x="306" y="5"/>
                  <a:pt x="275" y="15"/>
                </a:cubicBezTo>
                <a:cubicBezTo>
                  <a:pt x="225" y="40"/>
                  <a:pt x="188" y="65"/>
                  <a:pt x="150" y="103"/>
                </a:cubicBezTo>
                <a:cubicBezTo>
                  <a:pt x="0" y="290"/>
                  <a:pt x="100" y="578"/>
                  <a:pt x="350" y="615"/>
                </a:cubicBezTo>
                <a:cubicBezTo>
                  <a:pt x="400" y="615"/>
                  <a:pt x="450" y="615"/>
                  <a:pt x="488" y="590"/>
                </a:cubicBezTo>
                <a:cubicBezTo>
                  <a:pt x="650" y="528"/>
                  <a:pt x="725" y="353"/>
                  <a:pt x="675" y="203"/>
                </a:cubicBezTo>
                <a:cubicBezTo>
                  <a:pt x="616" y="74"/>
                  <a:pt x="493" y="0"/>
                  <a:pt x="37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03" name="Google Shape;4203;p16"/>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204" name="Google Shape;4204;p16"/>
          <p:cNvGrpSpPr/>
          <p:nvPr/>
        </p:nvGrpSpPr>
        <p:grpSpPr>
          <a:xfrm flipH="1">
            <a:off x="1636359" y="4918050"/>
            <a:ext cx="161913" cy="146905"/>
            <a:chOff x="7894217" y="3432112"/>
            <a:chExt cx="161913" cy="146905"/>
          </a:xfrm>
        </p:grpSpPr>
        <p:sp>
          <p:nvSpPr>
            <p:cNvPr id="4205" name="Google Shape;4205;p16"/>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06" name="Google Shape;4206;p16"/>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07" name="Google Shape;4207;p16"/>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4208" name="Google Shape;4208;p16"/>
          <p:cNvSpPr/>
          <p:nvPr/>
        </p:nvSpPr>
        <p:spPr>
          <a:xfrm flipH="1">
            <a:off x="-41550" y="4684525"/>
            <a:ext cx="3517727"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09" name="Google Shape;4209;p16"/>
          <p:cNvSpPr/>
          <p:nvPr/>
        </p:nvSpPr>
        <p:spPr>
          <a:xfrm flipH="1">
            <a:off x="6629974" y="-15076"/>
            <a:ext cx="2707986" cy="61220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4210" name="Google Shape;4210;p16"/>
          <p:cNvGrpSpPr/>
          <p:nvPr/>
        </p:nvGrpSpPr>
        <p:grpSpPr>
          <a:xfrm rot="5400000" flipH="1">
            <a:off x="8611250" y="-289703"/>
            <a:ext cx="439050" cy="1138216"/>
            <a:chOff x="1823086" y="-208516"/>
            <a:chExt cx="433159" cy="1122944"/>
          </a:xfrm>
        </p:grpSpPr>
        <p:sp>
          <p:nvSpPr>
            <p:cNvPr id="4211" name="Google Shape;4211;p16"/>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12" name="Google Shape;4212;p16"/>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13" name="Google Shape;4213;p16"/>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14" name="Google Shape;4214;p16"/>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15" name="Google Shape;4215;p16"/>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16" name="Google Shape;4216;p16"/>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17" name="Google Shape;4217;p16"/>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18" name="Google Shape;4218;p16"/>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219" name="Google Shape;4219;p16"/>
          <p:cNvGrpSpPr/>
          <p:nvPr/>
        </p:nvGrpSpPr>
        <p:grpSpPr>
          <a:xfrm rot="5400000" flipH="1">
            <a:off x="8446719" y="-121413"/>
            <a:ext cx="444435" cy="1202872"/>
            <a:chOff x="904476" y="-243594"/>
            <a:chExt cx="438472" cy="1186732"/>
          </a:xfrm>
        </p:grpSpPr>
        <p:sp>
          <p:nvSpPr>
            <p:cNvPr id="4220" name="Google Shape;4220;p16"/>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21" name="Google Shape;4221;p16"/>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22" name="Google Shape;4222;p16"/>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23" name="Google Shape;4223;p16"/>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24" name="Google Shape;4224;p16"/>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25" name="Google Shape;4225;p16"/>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26" name="Google Shape;4226;p16"/>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27" name="Google Shape;4227;p16"/>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28" name="Google Shape;4228;p16"/>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29" name="Google Shape;4229;p16"/>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0" name="Google Shape;4230;p16"/>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1" name="Google Shape;4231;p16"/>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2" name="Google Shape;4232;p16"/>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3" name="Google Shape;4233;p16"/>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4" name="Google Shape;4234;p16"/>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5" name="Google Shape;4235;p16"/>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6" name="Google Shape;4236;p16"/>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7" name="Google Shape;4237;p16"/>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8" name="Google Shape;4238;p16"/>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9" name="Google Shape;4239;p16"/>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40" name="Google Shape;4240;p16"/>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41" name="Google Shape;4241;p16"/>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42" name="Google Shape;4242;p16"/>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43" name="Google Shape;4243;p16"/>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44" name="Google Shape;4244;p16"/>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45" name="Google Shape;4245;p16"/>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46" name="Google Shape;4246;p16"/>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4247" name="Google Shape;4247;p16"/>
          <p:cNvGrpSpPr/>
          <p:nvPr/>
        </p:nvGrpSpPr>
        <p:grpSpPr>
          <a:xfrm flipH="1">
            <a:off x="-40364" y="4461357"/>
            <a:ext cx="876802" cy="561032"/>
            <a:chOff x="7750342" y="3926048"/>
            <a:chExt cx="1406709" cy="900099"/>
          </a:xfrm>
        </p:grpSpPr>
        <p:sp>
          <p:nvSpPr>
            <p:cNvPr id="4248" name="Google Shape;4248;p16"/>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249" name="Google Shape;4249;p16"/>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250" name="Google Shape;4250;p16"/>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251" name="Google Shape;4251;p16"/>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252" name="Google Shape;4252;p16"/>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253" name="Google Shape;4253;p16"/>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254" name="Google Shape;4254;p16"/>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255" name="Google Shape;4255;p16"/>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4256" name="Google Shape;4256;p16"/>
          <p:cNvGrpSpPr/>
          <p:nvPr/>
        </p:nvGrpSpPr>
        <p:grpSpPr>
          <a:xfrm flipH="1">
            <a:off x="-316741" y="4163655"/>
            <a:ext cx="772370" cy="775893"/>
            <a:chOff x="8276926" y="3750868"/>
            <a:chExt cx="1239162" cy="1244814"/>
          </a:xfrm>
        </p:grpSpPr>
        <p:sp>
          <p:nvSpPr>
            <p:cNvPr id="4257" name="Google Shape;4257;p16"/>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58" name="Google Shape;4258;p16"/>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59" name="Google Shape;4259;p16"/>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0" name="Google Shape;4260;p16"/>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1" name="Google Shape;4261;p16"/>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2" name="Google Shape;4262;p16"/>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3" name="Google Shape;4263;p16"/>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4" name="Google Shape;4264;p16"/>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5" name="Google Shape;4265;p16"/>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6" name="Google Shape;4266;p16"/>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7" name="Google Shape;4267;p16"/>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8" name="Google Shape;4268;p16"/>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9" name="Google Shape;4269;p16"/>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0" name="Google Shape;4270;p16"/>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1" name="Google Shape;4271;p16"/>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2" name="Google Shape;4272;p16"/>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3" name="Google Shape;4273;p16"/>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4" name="Google Shape;4274;p16"/>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5" name="Google Shape;4275;p16"/>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6" name="Google Shape;4276;p16"/>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7" name="Google Shape;4277;p16"/>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8" name="Google Shape;4278;p16"/>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9" name="Google Shape;4279;p16"/>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80" name="Google Shape;4280;p16"/>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81" name="Google Shape;4281;p16"/>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82" name="Google Shape;4282;p16"/>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83" name="Google Shape;4283;p16"/>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4284" name="Google Shape;4284;p16"/>
          <p:cNvGrpSpPr/>
          <p:nvPr/>
        </p:nvGrpSpPr>
        <p:grpSpPr>
          <a:xfrm rot="5400000" flipH="1">
            <a:off x="596790" y="4654258"/>
            <a:ext cx="273016" cy="739520"/>
            <a:chOff x="7607455" y="4238363"/>
            <a:chExt cx="438017" cy="1186459"/>
          </a:xfrm>
        </p:grpSpPr>
        <p:sp>
          <p:nvSpPr>
            <p:cNvPr id="4285" name="Google Shape;4285;p1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86" name="Google Shape;4286;p1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87" name="Google Shape;4287;p1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88" name="Google Shape;4288;p1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89" name="Google Shape;4289;p1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90" name="Google Shape;4290;p1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91" name="Google Shape;4291;p1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92" name="Google Shape;4292;p1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93" name="Google Shape;4293;p1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94" name="Google Shape;4294;p1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95" name="Google Shape;4295;p1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96" name="Google Shape;4296;p1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97" name="Google Shape;4297;p1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98" name="Google Shape;4298;p1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99" name="Google Shape;4299;p1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00" name="Google Shape;4300;p1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01" name="Google Shape;4301;p1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02" name="Google Shape;4302;p1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03" name="Google Shape;4303;p1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04" name="Google Shape;4304;p1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05" name="Google Shape;4305;p1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06" name="Google Shape;4306;p1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07" name="Google Shape;4307;p1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08" name="Google Shape;4308;p1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4309" name="Google Shape;4309;p16"/>
          <p:cNvGrpSpPr/>
          <p:nvPr/>
        </p:nvGrpSpPr>
        <p:grpSpPr>
          <a:xfrm rot="5400000" flipH="1">
            <a:off x="-67436" y="1312833"/>
            <a:ext cx="633267" cy="380075"/>
            <a:chOff x="8365864" y="2993835"/>
            <a:chExt cx="933472" cy="547264"/>
          </a:xfrm>
        </p:grpSpPr>
        <p:sp>
          <p:nvSpPr>
            <p:cNvPr id="4310" name="Google Shape;4310;p16"/>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311" name="Google Shape;4311;p16"/>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12" name="Google Shape;4312;p16"/>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13" name="Google Shape;4313;p16"/>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14" name="Google Shape;4314;p16"/>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15" name="Google Shape;4315;p16"/>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16" name="Google Shape;4316;p16"/>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317" name="Google Shape;4317;p16"/>
          <p:cNvGrpSpPr/>
          <p:nvPr/>
        </p:nvGrpSpPr>
        <p:grpSpPr>
          <a:xfrm flipH="1">
            <a:off x="-185562" y="501899"/>
            <a:ext cx="800029" cy="592349"/>
            <a:chOff x="8118223" y="2202382"/>
            <a:chExt cx="1151949" cy="873156"/>
          </a:xfrm>
        </p:grpSpPr>
        <p:sp>
          <p:nvSpPr>
            <p:cNvPr id="4318" name="Google Shape;4318;p16"/>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319" name="Google Shape;4319;p16"/>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320" name="Google Shape;4320;p16"/>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321" name="Google Shape;4321;p16"/>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322" name="Google Shape;4322;p16"/>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323" name="Google Shape;4323;p16"/>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24" name="Google Shape;4324;p16"/>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25" name="Google Shape;4325;p16"/>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26" name="Google Shape;4326;p16"/>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27" name="Google Shape;4327;p16"/>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28" name="Google Shape;4328;p16"/>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29" name="Google Shape;4329;p16"/>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30" name="Google Shape;4330;p16"/>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31" name="Google Shape;4331;p16"/>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32" name="Google Shape;4332;p16"/>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33" name="Google Shape;4333;p16"/>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34" name="Google Shape;4334;p16"/>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35" name="Google Shape;4335;p16"/>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36" name="Google Shape;4336;p16"/>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37" name="Google Shape;4337;p16"/>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38" name="Google Shape;4338;p16"/>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4339" name="Google Shape;4339;p16"/>
          <p:cNvGrpSpPr/>
          <p:nvPr/>
        </p:nvGrpSpPr>
        <p:grpSpPr>
          <a:xfrm flipH="1">
            <a:off x="8149501" y="3972291"/>
            <a:ext cx="1146207" cy="1063803"/>
            <a:chOff x="-181020" y="4253777"/>
            <a:chExt cx="1117161" cy="1087511"/>
          </a:xfrm>
        </p:grpSpPr>
        <p:sp>
          <p:nvSpPr>
            <p:cNvPr id="4340" name="Google Shape;4340;p16"/>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41" name="Google Shape;4341;p16"/>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42" name="Google Shape;4342;p16"/>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43" name="Google Shape;4343;p16"/>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44" name="Google Shape;4344;p16"/>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45" name="Google Shape;4345;p16"/>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46" name="Google Shape;4346;p16"/>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47" name="Google Shape;4347;p16"/>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48" name="Google Shape;4348;p16"/>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49" name="Google Shape;4349;p16"/>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50" name="Google Shape;4350;p16"/>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51" name="Google Shape;4351;p16"/>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52" name="Google Shape;4352;p16"/>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53" name="Google Shape;4353;p16"/>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354" name="Google Shape;4354;p16"/>
          <p:cNvGrpSpPr/>
          <p:nvPr/>
        </p:nvGrpSpPr>
        <p:grpSpPr>
          <a:xfrm flipH="1">
            <a:off x="8375426" y="3699426"/>
            <a:ext cx="906954" cy="1160207"/>
            <a:chOff x="-168050" y="4195214"/>
            <a:chExt cx="719519" cy="965231"/>
          </a:xfrm>
        </p:grpSpPr>
        <p:sp>
          <p:nvSpPr>
            <p:cNvPr id="4355" name="Google Shape;4355;p16"/>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356" name="Google Shape;4356;p16"/>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57" name="Google Shape;4357;p16"/>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58" name="Google Shape;4358;p16"/>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59" name="Google Shape;4359;p16"/>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0" name="Google Shape;4360;p16"/>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1" name="Google Shape;4361;p16"/>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2" name="Google Shape;4362;p16"/>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3" name="Google Shape;4363;p16"/>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4" name="Google Shape;4364;p16"/>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5" name="Google Shape;4365;p16"/>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6" name="Google Shape;4366;p16"/>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7" name="Google Shape;4367;p16"/>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8" name="Google Shape;4368;p16"/>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9" name="Google Shape;4369;p16"/>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0" name="Google Shape;4370;p16"/>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1" name="Google Shape;4371;p16"/>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2" name="Google Shape;4372;p16"/>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3" name="Google Shape;4373;p16"/>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4" name="Google Shape;4374;p16"/>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5" name="Google Shape;4375;p16"/>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6" name="Google Shape;4376;p16"/>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7" name="Google Shape;4377;p16"/>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8" name="Google Shape;4378;p16"/>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9" name="Google Shape;4379;p16"/>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0" name="Google Shape;4380;p16"/>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1" name="Google Shape;4381;p16"/>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2" name="Google Shape;4382;p16"/>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3" name="Google Shape;4383;p16"/>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4" name="Google Shape;4384;p16"/>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5" name="Google Shape;4385;p16"/>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6" name="Google Shape;4386;p16"/>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7" name="Google Shape;4387;p16"/>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8" name="Google Shape;4388;p16"/>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9" name="Google Shape;4389;p16"/>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0" name="Google Shape;4390;p16"/>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1" name="Google Shape;4391;p16"/>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2" name="Google Shape;4392;p16"/>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3" name="Google Shape;4393;p16"/>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4" name="Google Shape;4394;p16"/>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5" name="Google Shape;4395;p16"/>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6" name="Google Shape;4396;p16"/>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7" name="Google Shape;4397;p16"/>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8" name="Google Shape;4398;p16"/>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9" name="Google Shape;4399;p16"/>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00" name="Google Shape;4400;p16"/>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01" name="Google Shape;4401;p16"/>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402" name="Google Shape;4402;p16"/>
          <p:cNvGrpSpPr/>
          <p:nvPr/>
        </p:nvGrpSpPr>
        <p:grpSpPr>
          <a:xfrm flipH="1">
            <a:off x="-138601" y="-156827"/>
            <a:ext cx="775583" cy="776946"/>
            <a:chOff x="7973149" y="-201092"/>
            <a:chExt cx="1116750" cy="1145263"/>
          </a:xfrm>
        </p:grpSpPr>
        <p:sp>
          <p:nvSpPr>
            <p:cNvPr id="4403" name="Google Shape;4403;p16"/>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04" name="Google Shape;4404;p16"/>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05" name="Google Shape;4405;p16"/>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06" name="Google Shape;4406;p16"/>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07" name="Google Shape;4407;p16"/>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08" name="Google Shape;4408;p16"/>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09" name="Google Shape;4409;p16"/>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0" name="Google Shape;4410;p16"/>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1" name="Google Shape;4411;p16"/>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2" name="Google Shape;4412;p16"/>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3" name="Google Shape;4413;p16"/>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4" name="Google Shape;4414;p16"/>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5" name="Google Shape;4415;p16"/>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6" name="Google Shape;4416;p16"/>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7" name="Google Shape;4417;p16"/>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418" name="Google Shape;4418;p16"/>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9" name="Google Shape;4419;p16"/>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0" name="Google Shape;4420;p16"/>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1" name="Google Shape;4421;p16"/>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2" name="Google Shape;4422;p16"/>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3" name="Google Shape;4423;p16"/>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4" name="Google Shape;4424;p16"/>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5" name="Google Shape;4425;p16"/>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6" name="Google Shape;4426;p16"/>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7" name="Google Shape;4427;p16"/>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8" name="Google Shape;4428;p16"/>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9" name="Google Shape;4429;p16"/>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0" name="Google Shape;4430;p16"/>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1" name="Google Shape;4431;p16"/>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2" name="Google Shape;4432;p16"/>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3" name="Google Shape;4433;p16"/>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4" name="Google Shape;4434;p16"/>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5" name="Google Shape;4435;p16"/>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6" name="Google Shape;4436;p16"/>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7" name="Google Shape;4437;p16"/>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8" name="Google Shape;4438;p16"/>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9" name="Google Shape;4439;p16"/>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0" name="Google Shape;4440;p16"/>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1" name="Google Shape;4441;p16"/>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2" name="Google Shape;4442;p16"/>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3" name="Google Shape;4443;p16"/>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4" name="Google Shape;4444;p16"/>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5" name="Google Shape;4445;p16"/>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6" name="Google Shape;4446;p16"/>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7" name="Google Shape;4447;p16"/>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8" name="Google Shape;4448;p16"/>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9" name="Google Shape;4449;p16"/>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0" name="Google Shape;4450;p16"/>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1" name="Google Shape;4451;p16"/>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2" name="Google Shape;4452;p16"/>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3" name="Google Shape;4453;p16"/>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4" name="Google Shape;4454;p16"/>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5" name="Google Shape;4455;p16"/>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6" name="Google Shape;4456;p16"/>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7" name="Google Shape;4457;p16"/>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8" name="Google Shape;4458;p16"/>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9" name="Google Shape;4459;p16"/>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60" name="Google Shape;4460;p16"/>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61" name="Google Shape;4461;p16"/>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62" name="Google Shape;4462;p16"/>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63" name="Google Shape;4463;p16"/>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464" name="Google Shape;4464;p16"/>
          <p:cNvGrpSpPr/>
          <p:nvPr/>
        </p:nvGrpSpPr>
        <p:grpSpPr>
          <a:xfrm rot="-5400000" flipH="1">
            <a:off x="8358974" y="4213030"/>
            <a:ext cx="428468" cy="1217307"/>
            <a:chOff x="7607455" y="4238363"/>
            <a:chExt cx="438017" cy="1186459"/>
          </a:xfrm>
        </p:grpSpPr>
        <p:sp>
          <p:nvSpPr>
            <p:cNvPr id="4465" name="Google Shape;4465;p1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66" name="Google Shape;4466;p1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67" name="Google Shape;4467;p1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68" name="Google Shape;4468;p1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69" name="Google Shape;4469;p1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70" name="Google Shape;4470;p1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71" name="Google Shape;4471;p1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72" name="Google Shape;4472;p1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73" name="Google Shape;4473;p1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74" name="Google Shape;4474;p1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75" name="Google Shape;4475;p1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76" name="Google Shape;4476;p1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77" name="Google Shape;4477;p1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78" name="Google Shape;4478;p1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79" name="Google Shape;4479;p1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80" name="Google Shape;4480;p1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81" name="Google Shape;4481;p1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82" name="Google Shape;4482;p1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83" name="Google Shape;4483;p1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84" name="Google Shape;4484;p1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85" name="Google Shape;4485;p1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86" name="Google Shape;4486;p1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87" name="Google Shape;4487;p1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88" name="Google Shape;4488;p1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4489" name="Google Shape;4489;p16"/>
          <p:cNvGrpSpPr/>
          <p:nvPr/>
        </p:nvGrpSpPr>
        <p:grpSpPr>
          <a:xfrm flipH="1">
            <a:off x="-59844" y="4617104"/>
            <a:ext cx="561571" cy="543421"/>
            <a:chOff x="8202967" y="4478366"/>
            <a:chExt cx="900965" cy="871845"/>
          </a:xfrm>
        </p:grpSpPr>
        <p:sp>
          <p:nvSpPr>
            <p:cNvPr id="4490" name="Google Shape;4490;p16"/>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491" name="Google Shape;4491;p16"/>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492" name="Google Shape;4492;p16"/>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493" name="Google Shape;4493;p16"/>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494" name="Google Shape;4494;p16"/>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495" name="Google Shape;4495;p16"/>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496" name="Google Shape;4496;p16"/>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497" name="Google Shape;4497;p16"/>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498" name="Google Shape;4498;p16"/>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499" name="Google Shape;4499;p16"/>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00" name="Google Shape;4500;p16"/>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01" name="Google Shape;4501;p16"/>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02" name="Google Shape;4502;p16"/>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03" name="Google Shape;4503;p16"/>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04" name="Google Shape;4504;p16"/>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05" name="Google Shape;4505;p16"/>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06" name="Google Shape;4506;p16"/>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07" name="Google Shape;4507;p16"/>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08" name="Google Shape;4508;p16"/>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333874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4509"/>
        <p:cNvGrpSpPr/>
        <p:nvPr/>
      </p:nvGrpSpPr>
      <p:grpSpPr>
        <a:xfrm>
          <a:off x="0" y="0"/>
          <a:ext cx="0" cy="0"/>
          <a:chOff x="0" y="0"/>
          <a:chExt cx="0" cy="0"/>
        </a:xfrm>
      </p:grpSpPr>
      <p:sp>
        <p:nvSpPr>
          <p:cNvPr id="4510" name="Google Shape;4510;p17"/>
          <p:cNvSpPr txBox="1">
            <a:spLocks noGrp="1"/>
          </p:cNvSpPr>
          <p:nvPr>
            <p:ph type="ctrTitle"/>
          </p:nvPr>
        </p:nvSpPr>
        <p:spPr>
          <a:xfrm>
            <a:off x="2105884" y="1918400"/>
            <a:ext cx="1821900" cy="408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None/>
              <a:defRPr sz="2000">
                <a:solidFill>
                  <a:srgbClr val="41294A"/>
                </a:solidFill>
              </a:defRPr>
            </a:lvl1pPr>
            <a:lvl2pPr lvl="1" algn="ctr" rtl="0">
              <a:spcBef>
                <a:spcPts val="0"/>
              </a:spcBef>
              <a:spcAft>
                <a:spcPts val="0"/>
              </a:spcAft>
              <a:buClr>
                <a:srgbClr val="41294A"/>
              </a:buClr>
              <a:buSzPts val="2000"/>
              <a:buNone/>
              <a:defRPr sz="2000" b="0">
                <a:solidFill>
                  <a:srgbClr val="41294A"/>
                </a:solidFill>
              </a:defRPr>
            </a:lvl2pPr>
            <a:lvl3pPr lvl="2" algn="ctr" rtl="0">
              <a:spcBef>
                <a:spcPts val="0"/>
              </a:spcBef>
              <a:spcAft>
                <a:spcPts val="0"/>
              </a:spcAft>
              <a:buClr>
                <a:srgbClr val="41294A"/>
              </a:buClr>
              <a:buSzPts val="2000"/>
              <a:buNone/>
              <a:defRPr sz="2000" b="0">
                <a:solidFill>
                  <a:srgbClr val="41294A"/>
                </a:solidFill>
              </a:defRPr>
            </a:lvl3pPr>
            <a:lvl4pPr lvl="3" algn="ctr" rtl="0">
              <a:spcBef>
                <a:spcPts val="0"/>
              </a:spcBef>
              <a:spcAft>
                <a:spcPts val="0"/>
              </a:spcAft>
              <a:buClr>
                <a:srgbClr val="41294A"/>
              </a:buClr>
              <a:buSzPts val="2000"/>
              <a:buNone/>
              <a:defRPr sz="2000" b="0">
                <a:solidFill>
                  <a:srgbClr val="41294A"/>
                </a:solidFill>
              </a:defRPr>
            </a:lvl4pPr>
            <a:lvl5pPr lvl="4" algn="ctr" rtl="0">
              <a:spcBef>
                <a:spcPts val="0"/>
              </a:spcBef>
              <a:spcAft>
                <a:spcPts val="0"/>
              </a:spcAft>
              <a:buClr>
                <a:srgbClr val="41294A"/>
              </a:buClr>
              <a:buSzPts val="2000"/>
              <a:buNone/>
              <a:defRPr sz="2000" b="0">
                <a:solidFill>
                  <a:srgbClr val="41294A"/>
                </a:solidFill>
              </a:defRPr>
            </a:lvl5pPr>
            <a:lvl6pPr lvl="5" algn="ctr" rtl="0">
              <a:spcBef>
                <a:spcPts val="0"/>
              </a:spcBef>
              <a:spcAft>
                <a:spcPts val="0"/>
              </a:spcAft>
              <a:buClr>
                <a:srgbClr val="41294A"/>
              </a:buClr>
              <a:buSzPts val="2000"/>
              <a:buNone/>
              <a:defRPr sz="2000" b="0">
                <a:solidFill>
                  <a:srgbClr val="41294A"/>
                </a:solidFill>
              </a:defRPr>
            </a:lvl6pPr>
            <a:lvl7pPr lvl="6" algn="ctr" rtl="0">
              <a:spcBef>
                <a:spcPts val="0"/>
              </a:spcBef>
              <a:spcAft>
                <a:spcPts val="0"/>
              </a:spcAft>
              <a:buClr>
                <a:srgbClr val="41294A"/>
              </a:buClr>
              <a:buSzPts val="2000"/>
              <a:buNone/>
              <a:defRPr sz="2000" b="0">
                <a:solidFill>
                  <a:srgbClr val="41294A"/>
                </a:solidFill>
              </a:defRPr>
            </a:lvl7pPr>
            <a:lvl8pPr lvl="7" algn="ctr" rtl="0">
              <a:spcBef>
                <a:spcPts val="0"/>
              </a:spcBef>
              <a:spcAft>
                <a:spcPts val="0"/>
              </a:spcAft>
              <a:buClr>
                <a:srgbClr val="41294A"/>
              </a:buClr>
              <a:buSzPts val="2000"/>
              <a:buNone/>
              <a:defRPr sz="2000" b="0">
                <a:solidFill>
                  <a:srgbClr val="41294A"/>
                </a:solidFill>
              </a:defRPr>
            </a:lvl8pPr>
            <a:lvl9pPr lvl="8" algn="ctr" rtl="0">
              <a:spcBef>
                <a:spcPts val="0"/>
              </a:spcBef>
              <a:spcAft>
                <a:spcPts val="0"/>
              </a:spcAft>
              <a:buClr>
                <a:srgbClr val="41294A"/>
              </a:buClr>
              <a:buSzPts val="2000"/>
              <a:buNone/>
              <a:defRPr sz="2000" b="0">
                <a:solidFill>
                  <a:srgbClr val="41294A"/>
                </a:solidFill>
              </a:defRPr>
            </a:lvl9pPr>
          </a:lstStyle>
          <a:p>
            <a:endParaRPr/>
          </a:p>
        </p:txBody>
      </p:sp>
      <p:sp>
        <p:nvSpPr>
          <p:cNvPr id="4511" name="Google Shape;4511;p17"/>
          <p:cNvSpPr txBox="1">
            <a:spLocks noGrp="1"/>
          </p:cNvSpPr>
          <p:nvPr>
            <p:ph type="subTitle" idx="1"/>
          </p:nvPr>
        </p:nvSpPr>
        <p:spPr>
          <a:xfrm>
            <a:off x="1756534" y="2291100"/>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Nunito"/>
              <a:buNone/>
              <a:defRPr sz="1400">
                <a:latin typeface="Nunito"/>
                <a:ea typeface="Nunito"/>
                <a:cs typeface="Nunito"/>
                <a:sym typeface="Nunito"/>
              </a:defRPr>
            </a:lvl1pPr>
            <a:lvl2pPr lvl="1" algn="ctr" rtl="0">
              <a:lnSpc>
                <a:spcPct val="100000"/>
              </a:lnSpc>
              <a:spcBef>
                <a:spcPts val="0"/>
              </a:spcBef>
              <a:spcAft>
                <a:spcPts val="0"/>
              </a:spcAft>
              <a:buSzPts val="1000"/>
              <a:buFont typeface="Nunito"/>
              <a:buNone/>
              <a:defRPr sz="1000">
                <a:latin typeface="Nunito"/>
                <a:ea typeface="Nunito"/>
                <a:cs typeface="Nunito"/>
                <a:sym typeface="Nunito"/>
              </a:defRPr>
            </a:lvl2pPr>
            <a:lvl3pPr lvl="2" algn="ctr" rtl="0">
              <a:lnSpc>
                <a:spcPct val="100000"/>
              </a:lnSpc>
              <a:spcBef>
                <a:spcPts val="0"/>
              </a:spcBef>
              <a:spcAft>
                <a:spcPts val="0"/>
              </a:spcAft>
              <a:buSzPts val="1000"/>
              <a:buFont typeface="Nunito"/>
              <a:buNone/>
              <a:defRPr sz="1000">
                <a:latin typeface="Nunito"/>
                <a:ea typeface="Nunito"/>
                <a:cs typeface="Nunito"/>
                <a:sym typeface="Nunito"/>
              </a:defRPr>
            </a:lvl3pPr>
            <a:lvl4pPr lvl="3" algn="ctr" rtl="0">
              <a:lnSpc>
                <a:spcPct val="100000"/>
              </a:lnSpc>
              <a:spcBef>
                <a:spcPts val="0"/>
              </a:spcBef>
              <a:spcAft>
                <a:spcPts val="0"/>
              </a:spcAft>
              <a:buSzPts val="1000"/>
              <a:buFont typeface="Nunito"/>
              <a:buNone/>
              <a:defRPr sz="1000">
                <a:latin typeface="Nunito"/>
                <a:ea typeface="Nunito"/>
                <a:cs typeface="Nunito"/>
                <a:sym typeface="Nunito"/>
              </a:defRPr>
            </a:lvl4pPr>
            <a:lvl5pPr lvl="4" algn="ctr" rtl="0">
              <a:lnSpc>
                <a:spcPct val="100000"/>
              </a:lnSpc>
              <a:spcBef>
                <a:spcPts val="0"/>
              </a:spcBef>
              <a:spcAft>
                <a:spcPts val="0"/>
              </a:spcAft>
              <a:buSzPts val="1000"/>
              <a:buFont typeface="Nunito"/>
              <a:buNone/>
              <a:defRPr sz="1000">
                <a:latin typeface="Nunito"/>
                <a:ea typeface="Nunito"/>
                <a:cs typeface="Nunito"/>
                <a:sym typeface="Nunito"/>
              </a:defRPr>
            </a:lvl5pPr>
            <a:lvl6pPr lvl="5" algn="ctr" rtl="0">
              <a:lnSpc>
                <a:spcPct val="100000"/>
              </a:lnSpc>
              <a:spcBef>
                <a:spcPts val="0"/>
              </a:spcBef>
              <a:spcAft>
                <a:spcPts val="0"/>
              </a:spcAft>
              <a:buSzPts val="1000"/>
              <a:buFont typeface="Nunito"/>
              <a:buNone/>
              <a:defRPr sz="1000">
                <a:latin typeface="Nunito"/>
                <a:ea typeface="Nunito"/>
                <a:cs typeface="Nunito"/>
                <a:sym typeface="Nunito"/>
              </a:defRPr>
            </a:lvl6pPr>
            <a:lvl7pPr lvl="6" algn="ctr" rtl="0">
              <a:lnSpc>
                <a:spcPct val="100000"/>
              </a:lnSpc>
              <a:spcBef>
                <a:spcPts val="0"/>
              </a:spcBef>
              <a:spcAft>
                <a:spcPts val="0"/>
              </a:spcAft>
              <a:buSzPts val="1000"/>
              <a:buFont typeface="Nunito"/>
              <a:buNone/>
              <a:defRPr sz="1000">
                <a:latin typeface="Nunito"/>
                <a:ea typeface="Nunito"/>
                <a:cs typeface="Nunito"/>
                <a:sym typeface="Nunito"/>
              </a:defRPr>
            </a:lvl7pPr>
            <a:lvl8pPr lvl="7" algn="ctr" rtl="0">
              <a:lnSpc>
                <a:spcPct val="100000"/>
              </a:lnSpc>
              <a:spcBef>
                <a:spcPts val="0"/>
              </a:spcBef>
              <a:spcAft>
                <a:spcPts val="0"/>
              </a:spcAft>
              <a:buSzPts val="1000"/>
              <a:buFont typeface="Nunito"/>
              <a:buNone/>
              <a:defRPr sz="1000">
                <a:latin typeface="Nunito"/>
                <a:ea typeface="Nunito"/>
                <a:cs typeface="Nunito"/>
                <a:sym typeface="Nunito"/>
              </a:defRPr>
            </a:lvl8pPr>
            <a:lvl9pPr lvl="8" algn="ctr" rtl="0">
              <a:lnSpc>
                <a:spcPct val="100000"/>
              </a:lnSpc>
              <a:spcBef>
                <a:spcPts val="0"/>
              </a:spcBef>
              <a:spcAft>
                <a:spcPts val="0"/>
              </a:spcAft>
              <a:buSzPts val="1000"/>
              <a:buFont typeface="Nunito"/>
              <a:buNone/>
              <a:defRPr sz="1000">
                <a:latin typeface="Nunito"/>
                <a:ea typeface="Nunito"/>
                <a:cs typeface="Nunito"/>
                <a:sym typeface="Nunito"/>
              </a:defRPr>
            </a:lvl9pPr>
          </a:lstStyle>
          <a:p>
            <a:endParaRPr/>
          </a:p>
        </p:txBody>
      </p:sp>
      <p:sp>
        <p:nvSpPr>
          <p:cNvPr id="4512" name="Google Shape;4512;p17"/>
          <p:cNvSpPr txBox="1">
            <a:spLocks noGrp="1"/>
          </p:cNvSpPr>
          <p:nvPr>
            <p:ph type="ctrTitle" idx="2"/>
          </p:nvPr>
        </p:nvSpPr>
        <p:spPr>
          <a:xfrm>
            <a:off x="5216216" y="1910100"/>
            <a:ext cx="1821900" cy="408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None/>
              <a:defRPr sz="2000">
                <a:solidFill>
                  <a:srgbClr val="41294A"/>
                </a:solidFill>
              </a:defRPr>
            </a:lvl1pPr>
            <a:lvl2pPr lvl="1" algn="ctr" rtl="0">
              <a:spcBef>
                <a:spcPts val="0"/>
              </a:spcBef>
              <a:spcAft>
                <a:spcPts val="0"/>
              </a:spcAft>
              <a:buClr>
                <a:srgbClr val="41294A"/>
              </a:buClr>
              <a:buSzPts val="2000"/>
              <a:buNone/>
              <a:defRPr sz="2000" b="0">
                <a:solidFill>
                  <a:srgbClr val="41294A"/>
                </a:solidFill>
              </a:defRPr>
            </a:lvl2pPr>
            <a:lvl3pPr lvl="2" algn="ctr" rtl="0">
              <a:spcBef>
                <a:spcPts val="0"/>
              </a:spcBef>
              <a:spcAft>
                <a:spcPts val="0"/>
              </a:spcAft>
              <a:buClr>
                <a:srgbClr val="41294A"/>
              </a:buClr>
              <a:buSzPts val="2000"/>
              <a:buNone/>
              <a:defRPr sz="2000" b="0">
                <a:solidFill>
                  <a:srgbClr val="41294A"/>
                </a:solidFill>
              </a:defRPr>
            </a:lvl3pPr>
            <a:lvl4pPr lvl="3" algn="ctr" rtl="0">
              <a:spcBef>
                <a:spcPts val="0"/>
              </a:spcBef>
              <a:spcAft>
                <a:spcPts val="0"/>
              </a:spcAft>
              <a:buClr>
                <a:srgbClr val="41294A"/>
              </a:buClr>
              <a:buSzPts val="2000"/>
              <a:buNone/>
              <a:defRPr sz="2000" b="0">
                <a:solidFill>
                  <a:srgbClr val="41294A"/>
                </a:solidFill>
              </a:defRPr>
            </a:lvl4pPr>
            <a:lvl5pPr lvl="4" algn="ctr" rtl="0">
              <a:spcBef>
                <a:spcPts val="0"/>
              </a:spcBef>
              <a:spcAft>
                <a:spcPts val="0"/>
              </a:spcAft>
              <a:buClr>
                <a:srgbClr val="41294A"/>
              </a:buClr>
              <a:buSzPts val="2000"/>
              <a:buNone/>
              <a:defRPr sz="2000" b="0">
                <a:solidFill>
                  <a:srgbClr val="41294A"/>
                </a:solidFill>
              </a:defRPr>
            </a:lvl5pPr>
            <a:lvl6pPr lvl="5" algn="ctr" rtl="0">
              <a:spcBef>
                <a:spcPts val="0"/>
              </a:spcBef>
              <a:spcAft>
                <a:spcPts val="0"/>
              </a:spcAft>
              <a:buClr>
                <a:srgbClr val="41294A"/>
              </a:buClr>
              <a:buSzPts val="2000"/>
              <a:buNone/>
              <a:defRPr sz="2000" b="0">
                <a:solidFill>
                  <a:srgbClr val="41294A"/>
                </a:solidFill>
              </a:defRPr>
            </a:lvl6pPr>
            <a:lvl7pPr lvl="6" algn="ctr" rtl="0">
              <a:spcBef>
                <a:spcPts val="0"/>
              </a:spcBef>
              <a:spcAft>
                <a:spcPts val="0"/>
              </a:spcAft>
              <a:buClr>
                <a:srgbClr val="41294A"/>
              </a:buClr>
              <a:buSzPts val="2000"/>
              <a:buNone/>
              <a:defRPr sz="2000" b="0">
                <a:solidFill>
                  <a:srgbClr val="41294A"/>
                </a:solidFill>
              </a:defRPr>
            </a:lvl7pPr>
            <a:lvl8pPr lvl="7" algn="ctr" rtl="0">
              <a:spcBef>
                <a:spcPts val="0"/>
              </a:spcBef>
              <a:spcAft>
                <a:spcPts val="0"/>
              </a:spcAft>
              <a:buClr>
                <a:srgbClr val="41294A"/>
              </a:buClr>
              <a:buSzPts val="2000"/>
              <a:buNone/>
              <a:defRPr sz="2000" b="0">
                <a:solidFill>
                  <a:srgbClr val="41294A"/>
                </a:solidFill>
              </a:defRPr>
            </a:lvl8pPr>
            <a:lvl9pPr lvl="8" algn="ctr" rtl="0">
              <a:spcBef>
                <a:spcPts val="0"/>
              </a:spcBef>
              <a:spcAft>
                <a:spcPts val="0"/>
              </a:spcAft>
              <a:buClr>
                <a:srgbClr val="41294A"/>
              </a:buClr>
              <a:buSzPts val="2000"/>
              <a:buNone/>
              <a:defRPr sz="2000" b="0">
                <a:solidFill>
                  <a:srgbClr val="41294A"/>
                </a:solidFill>
              </a:defRPr>
            </a:lvl9pPr>
          </a:lstStyle>
          <a:p>
            <a:endParaRPr/>
          </a:p>
        </p:txBody>
      </p:sp>
      <p:sp>
        <p:nvSpPr>
          <p:cNvPr id="4513" name="Google Shape;4513;p17"/>
          <p:cNvSpPr txBox="1">
            <a:spLocks noGrp="1"/>
          </p:cNvSpPr>
          <p:nvPr>
            <p:ph type="subTitle" idx="3"/>
          </p:nvPr>
        </p:nvSpPr>
        <p:spPr>
          <a:xfrm>
            <a:off x="4866866" y="2291100"/>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Nunito"/>
              <a:buNone/>
              <a:defRPr sz="1400">
                <a:latin typeface="Nunito"/>
                <a:ea typeface="Nunito"/>
                <a:cs typeface="Nunito"/>
                <a:sym typeface="Nunito"/>
              </a:defRPr>
            </a:lvl1pPr>
            <a:lvl2pPr lvl="1" algn="ctr" rtl="0">
              <a:lnSpc>
                <a:spcPct val="100000"/>
              </a:lnSpc>
              <a:spcBef>
                <a:spcPts val="0"/>
              </a:spcBef>
              <a:spcAft>
                <a:spcPts val="0"/>
              </a:spcAft>
              <a:buSzPts val="1000"/>
              <a:buFont typeface="Nunito"/>
              <a:buNone/>
              <a:defRPr sz="1000">
                <a:latin typeface="Nunito"/>
                <a:ea typeface="Nunito"/>
                <a:cs typeface="Nunito"/>
                <a:sym typeface="Nunito"/>
              </a:defRPr>
            </a:lvl2pPr>
            <a:lvl3pPr lvl="2" algn="ctr" rtl="0">
              <a:lnSpc>
                <a:spcPct val="100000"/>
              </a:lnSpc>
              <a:spcBef>
                <a:spcPts val="0"/>
              </a:spcBef>
              <a:spcAft>
                <a:spcPts val="0"/>
              </a:spcAft>
              <a:buSzPts val="1000"/>
              <a:buFont typeface="Nunito"/>
              <a:buNone/>
              <a:defRPr sz="1000">
                <a:latin typeface="Nunito"/>
                <a:ea typeface="Nunito"/>
                <a:cs typeface="Nunito"/>
                <a:sym typeface="Nunito"/>
              </a:defRPr>
            </a:lvl3pPr>
            <a:lvl4pPr lvl="3" algn="ctr" rtl="0">
              <a:lnSpc>
                <a:spcPct val="100000"/>
              </a:lnSpc>
              <a:spcBef>
                <a:spcPts val="0"/>
              </a:spcBef>
              <a:spcAft>
                <a:spcPts val="0"/>
              </a:spcAft>
              <a:buSzPts val="1000"/>
              <a:buFont typeface="Nunito"/>
              <a:buNone/>
              <a:defRPr sz="1000">
                <a:latin typeface="Nunito"/>
                <a:ea typeface="Nunito"/>
                <a:cs typeface="Nunito"/>
                <a:sym typeface="Nunito"/>
              </a:defRPr>
            </a:lvl4pPr>
            <a:lvl5pPr lvl="4" algn="ctr" rtl="0">
              <a:lnSpc>
                <a:spcPct val="100000"/>
              </a:lnSpc>
              <a:spcBef>
                <a:spcPts val="0"/>
              </a:spcBef>
              <a:spcAft>
                <a:spcPts val="0"/>
              </a:spcAft>
              <a:buSzPts val="1000"/>
              <a:buFont typeface="Nunito"/>
              <a:buNone/>
              <a:defRPr sz="1000">
                <a:latin typeface="Nunito"/>
                <a:ea typeface="Nunito"/>
                <a:cs typeface="Nunito"/>
                <a:sym typeface="Nunito"/>
              </a:defRPr>
            </a:lvl5pPr>
            <a:lvl6pPr lvl="5" algn="ctr" rtl="0">
              <a:lnSpc>
                <a:spcPct val="100000"/>
              </a:lnSpc>
              <a:spcBef>
                <a:spcPts val="0"/>
              </a:spcBef>
              <a:spcAft>
                <a:spcPts val="0"/>
              </a:spcAft>
              <a:buSzPts val="1000"/>
              <a:buFont typeface="Nunito"/>
              <a:buNone/>
              <a:defRPr sz="1000">
                <a:latin typeface="Nunito"/>
                <a:ea typeface="Nunito"/>
                <a:cs typeface="Nunito"/>
                <a:sym typeface="Nunito"/>
              </a:defRPr>
            </a:lvl6pPr>
            <a:lvl7pPr lvl="6" algn="ctr" rtl="0">
              <a:lnSpc>
                <a:spcPct val="100000"/>
              </a:lnSpc>
              <a:spcBef>
                <a:spcPts val="0"/>
              </a:spcBef>
              <a:spcAft>
                <a:spcPts val="0"/>
              </a:spcAft>
              <a:buSzPts val="1000"/>
              <a:buFont typeface="Nunito"/>
              <a:buNone/>
              <a:defRPr sz="1000">
                <a:latin typeface="Nunito"/>
                <a:ea typeface="Nunito"/>
                <a:cs typeface="Nunito"/>
                <a:sym typeface="Nunito"/>
              </a:defRPr>
            </a:lvl7pPr>
            <a:lvl8pPr lvl="7" algn="ctr" rtl="0">
              <a:lnSpc>
                <a:spcPct val="100000"/>
              </a:lnSpc>
              <a:spcBef>
                <a:spcPts val="0"/>
              </a:spcBef>
              <a:spcAft>
                <a:spcPts val="0"/>
              </a:spcAft>
              <a:buSzPts val="1000"/>
              <a:buFont typeface="Nunito"/>
              <a:buNone/>
              <a:defRPr sz="1000">
                <a:latin typeface="Nunito"/>
                <a:ea typeface="Nunito"/>
                <a:cs typeface="Nunito"/>
                <a:sym typeface="Nunito"/>
              </a:defRPr>
            </a:lvl8pPr>
            <a:lvl9pPr lvl="8" algn="ctr" rtl="0">
              <a:lnSpc>
                <a:spcPct val="100000"/>
              </a:lnSpc>
              <a:spcBef>
                <a:spcPts val="0"/>
              </a:spcBef>
              <a:spcAft>
                <a:spcPts val="0"/>
              </a:spcAft>
              <a:buSzPts val="1000"/>
              <a:buFont typeface="Nunito"/>
              <a:buNone/>
              <a:defRPr sz="1000">
                <a:latin typeface="Nunito"/>
                <a:ea typeface="Nunito"/>
                <a:cs typeface="Nunito"/>
                <a:sym typeface="Nunito"/>
              </a:defRPr>
            </a:lvl9pPr>
          </a:lstStyle>
          <a:p>
            <a:endParaRPr/>
          </a:p>
        </p:txBody>
      </p:sp>
      <p:sp>
        <p:nvSpPr>
          <p:cNvPr id="4514" name="Google Shape;4514;p17"/>
          <p:cNvSpPr txBox="1">
            <a:spLocks noGrp="1"/>
          </p:cNvSpPr>
          <p:nvPr>
            <p:ph type="ctrTitle" idx="4"/>
          </p:nvPr>
        </p:nvSpPr>
        <p:spPr>
          <a:xfrm>
            <a:off x="2105884" y="3707888"/>
            <a:ext cx="1821900" cy="408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None/>
              <a:defRPr sz="2000">
                <a:solidFill>
                  <a:srgbClr val="41294A"/>
                </a:solidFill>
              </a:defRPr>
            </a:lvl1pPr>
            <a:lvl2pPr lvl="1" algn="ctr" rtl="0">
              <a:spcBef>
                <a:spcPts val="0"/>
              </a:spcBef>
              <a:spcAft>
                <a:spcPts val="0"/>
              </a:spcAft>
              <a:buClr>
                <a:srgbClr val="41294A"/>
              </a:buClr>
              <a:buSzPts val="2000"/>
              <a:buNone/>
              <a:defRPr sz="2000" b="0">
                <a:solidFill>
                  <a:srgbClr val="41294A"/>
                </a:solidFill>
              </a:defRPr>
            </a:lvl2pPr>
            <a:lvl3pPr lvl="2" algn="ctr" rtl="0">
              <a:spcBef>
                <a:spcPts val="0"/>
              </a:spcBef>
              <a:spcAft>
                <a:spcPts val="0"/>
              </a:spcAft>
              <a:buClr>
                <a:srgbClr val="41294A"/>
              </a:buClr>
              <a:buSzPts val="2000"/>
              <a:buNone/>
              <a:defRPr sz="2000" b="0">
                <a:solidFill>
                  <a:srgbClr val="41294A"/>
                </a:solidFill>
              </a:defRPr>
            </a:lvl3pPr>
            <a:lvl4pPr lvl="3" algn="ctr" rtl="0">
              <a:spcBef>
                <a:spcPts val="0"/>
              </a:spcBef>
              <a:spcAft>
                <a:spcPts val="0"/>
              </a:spcAft>
              <a:buClr>
                <a:srgbClr val="41294A"/>
              </a:buClr>
              <a:buSzPts val="2000"/>
              <a:buNone/>
              <a:defRPr sz="2000" b="0">
                <a:solidFill>
                  <a:srgbClr val="41294A"/>
                </a:solidFill>
              </a:defRPr>
            </a:lvl4pPr>
            <a:lvl5pPr lvl="4" algn="ctr" rtl="0">
              <a:spcBef>
                <a:spcPts val="0"/>
              </a:spcBef>
              <a:spcAft>
                <a:spcPts val="0"/>
              </a:spcAft>
              <a:buClr>
                <a:srgbClr val="41294A"/>
              </a:buClr>
              <a:buSzPts val="2000"/>
              <a:buNone/>
              <a:defRPr sz="2000" b="0">
                <a:solidFill>
                  <a:srgbClr val="41294A"/>
                </a:solidFill>
              </a:defRPr>
            </a:lvl5pPr>
            <a:lvl6pPr lvl="5" algn="ctr" rtl="0">
              <a:spcBef>
                <a:spcPts val="0"/>
              </a:spcBef>
              <a:spcAft>
                <a:spcPts val="0"/>
              </a:spcAft>
              <a:buClr>
                <a:srgbClr val="41294A"/>
              </a:buClr>
              <a:buSzPts val="2000"/>
              <a:buNone/>
              <a:defRPr sz="2000" b="0">
                <a:solidFill>
                  <a:srgbClr val="41294A"/>
                </a:solidFill>
              </a:defRPr>
            </a:lvl6pPr>
            <a:lvl7pPr lvl="6" algn="ctr" rtl="0">
              <a:spcBef>
                <a:spcPts val="0"/>
              </a:spcBef>
              <a:spcAft>
                <a:spcPts val="0"/>
              </a:spcAft>
              <a:buClr>
                <a:srgbClr val="41294A"/>
              </a:buClr>
              <a:buSzPts val="2000"/>
              <a:buNone/>
              <a:defRPr sz="2000" b="0">
                <a:solidFill>
                  <a:srgbClr val="41294A"/>
                </a:solidFill>
              </a:defRPr>
            </a:lvl7pPr>
            <a:lvl8pPr lvl="7" algn="ctr" rtl="0">
              <a:spcBef>
                <a:spcPts val="0"/>
              </a:spcBef>
              <a:spcAft>
                <a:spcPts val="0"/>
              </a:spcAft>
              <a:buClr>
                <a:srgbClr val="41294A"/>
              </a:buClr>
              <a:buSzPts val="2000"/>
              <a:buNone/>
              <a:defRPr sz="2000" b="0">
                <a:solidFill>
                  <a:srgbClr val="41294A"/>
                </a:solidFill>
              </a:defRPr>
            </a:lvl8pPr>
            <a:lvl9pPr lvl="8" algn="ctr" rtl="0">
              <a:spcBef>
                <a:spcPts val="0"/>
              </a:spcBef>
              <a:spcAft>
                <a:spcPts val="0"/>
              </a:spcAft>
              <a:buClr>
                <a:srgbClr val="41294A"/>
              </a:buClr>
              <a:buSzPts val="2000"/>
              <a:buNone/>
              <a:defRPr sz="2000" b="0">
                <a:solidFill>
                  <a:srgbClr val="41294A"/>
                </a:solidFill>
              </a:defRPr>
            </a:lvl9pPr>
          </a:lstStyle>
          <a:p>
            <a:endParaRPr/>
          </a:p>
        </p:txBody>
      </p:sp>
      <p:sp>
        <p:nvSpPr>
          <p:cNvPr id="4515" name="Google Shape;4515;p17"/>
          <p:cNvSpPr txBox="1">
            <a:spLocks noGrp="1"/>
          </p:cNvSpPr>
          <p:nvPr>
            <p:ph type="subTitle" idx="5"/>
          </p:nvPr>
        </p:nvSpPr>
        <p:spPr>
          <a:xfrm>
            <a:off x="1756534" y="4077225"/>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Nunito"/>
              <a:buNone/>
              <a:defRPr sz="1400">
                <a:latin typeface="Nunito"/>
                <a:ea typeface="Nunito"/>
                <a:cs typeface="Nunito"/>
                <a:sym typeface="Nunito"/>
              </a:defRPr>
            </a:lvl1pPr>
            <a:lvl2pPr lvl="1" algn="ctr" rtl="0">
              <a:lnSpc>
                <a:spcPct val="100000"/>
              </a:lnSpc>
              <a:spcBef>
                <a:spcPts val="0"/>
              </a:spcBef>
              <a:spcAft>
                <a:spcPts val="0"/>
              </a:spcAft>
              <a:buSzPts val="1000"/>
              <a:buFont typeface="Nunito"/>
              <a:buNone/>
              <a:defRPr sz="1000">
                <a:latin typeface="Nunito"/>
                <a:ea typeface="Nunito"/>
                <a:cs typeface="Nunito"/>
                <a:sym typeface="Nunito"/>
              </a:defRPr>
            </a:lvl2pPr>
            <a:lvl3pPr lvl="2" algn="ctr" rtl="0">
              <a:lnSpc>
                <a:spcPct val="100000"/>
              </a:lnSpc>
              <a:spcBef>
                <a:spcPts val="0"/>
              </a:spcBef>
              <a:spcAft>
                <a:spcPts val="0"/>
              </a:spcAft>
              <a:buSzPts val="1000"/>
              <a:buFont typeface="Nunito"/>
              <a:buNone/>
              <a:defRPr sz="1000">
                <a:latin typeface="Nunito"/>
                <a:ea typeface="Nunito"/>
                <a:cs typeface="Nunito"/>
                <a:sym typeface="Nunito"/>
              </a:defRPr>
            </a:lvl3pPr>
            <a:lvl4pPr lvl="3" algn="ctr" rtl="0">
              <a:lnSpc>
                <a:spcPct val="100000"/>
              </a:lnSpc>
              <a:spcBef>
                <a:spcPts val="0"/>
              </a:spcBef>
              <a:spcAft>
                <a:spcPts val="0"/>
              </a:spcAft>
              <a:buSzPts val="1000"/>
              <a:buFont typeface="Nunito"/>
              <a:buNone/>
              <a:defRPr sz="1000">
                <a:latin typeface="Nunito"/>
                <a:ea typeface="Nunito"/>
                <a:cs typeface="Nunito"/>
                <a:sym typeface="Nunito"/>
              </a:defRPr>
            </a:lvl4pPr>
            <a:lvl5pPr lvl="4" algn="ctr" rtl="0">
              <a:lnSpc>
                <a:spcPct val="100000"/>
              </a:lnSpc>
              <a:spcBef>
                <a:spcPts val="0"/>
              </a:spcBef>
              <a:spcAft>
                <a:spcPts val="0"/>
              </a:spcAft>
              <a:buSzPts val="1000"/>
              <a:buFont typeface="Nunito"/>
              <a:buNone/>
              <a:defRPr sz="1000">
                <a:latin typeface="Nunito"/>
                <a:ea typeface="Nunito"/>
                <a:cs typeface="Nunito"/>
                <a:sym typeface="Nunito"/>
              </a:defRPr>
            </a:lvl5pPr>
            <a:lvl6pPr lvl="5" algn="ctr" rtl="0">
              <a:lnSpc>
                <a:spcPct val="100000"/>
              </a:lnSpc>
              <a:spcBef>
                <a:spcPts val="0"/>
              </a:spcBef>
              <a:spcAft>
                <a:spcPts val="0"/>
              </a:spcAft>
              <a:buSzPts val="1000"/>
              <a:buFont typeface="Nunito"/>
              <a:buNone/>
              <a:defRPr sz="1000">
                <a:latin typeface="Nunito"/>
                <a:ea typeface="Nunito"/>
                <a:cs typeface="Nunito"/>
                <a:sym typeface="Nunito"/>
              </a:defRPr>
            </a:lvl6pPr>
            <a:lvl7pPr lvl="6" algn="ctr" rtl="0">
              <a:lnSpc>
                <a:spcPct val="100000"/>
              </a:lnSpc>
              <a:spcBef>
                <a:spcPts val="0"/>
              </a:spcBef>
              <a:spcAft>
                <a:spcPts val="0"/>
              </a:spcAft>
              <a:buSzPts val="1000"/>
              <a:buFont typeface="Nunito"/>
              <a:buNone/>
              <a:defRPr sz="1000">
                <a:latin typeface="Nunito"/>
                <a:ea typeface="Nunito"/>
                <a:cs typeface="Nunito"/>
                <a:sym typeface="Nunito"/>
              </a:defRPr>
            </a:lvl7pPr>
            <a:lvl8pPr lvl="7" algn="ctr" rtl="0">
              <a:lnSpc>
                <a:spcPct val="100000"/>
              </a:lnSpc>
              <a:spcBef>
                <a:spcPts val="0"/>
              </a:spcBef>
              <a:spcAft>
                <a:spcPts val="0"/>
              </a:spcAft>
              <a:buSzPts val="1000"/>
              <a:buFont typeface="Nunito"/>
              <a:buNone/>
              <a:defRPr sz="1000">
                <a:latin typeface="Nunito"/>
                <a:ea typeface="Nunito"/>
                <a:cs typeface="Nunito"/>
                <a:sym typeface="Nunito"/>
              </a:defRPr>
            </a:lvl8pPr>
            <a:lvl9pPr lvl="8" algn="ctr" rtl="0">
              <a:lnSpc>
                <a:spcPct val="100000"/>
              </a:lnSpc>
              <a:spcBef>
                <a:spcPts val="0"/>
              </a:spcBef>
              <a:spcAft>
                <a:spcPts val="0"/>
              </a:spcAft>
              <a:buSzPts val="1000"/>
              <a:buFont typeface="Nunito"/>
              <a:buNone/>
              <a:defRPr sz="1000">
                <a:latin typeface="Nunito"/>
                <a:ea typeface="Nunito"/>
                <a:cs typeface="Nunito"/>
                <a:sym typeface="Nunito"/>
              </a:defRPr>
            </a:lvl9pPr>
          </a:lstStyle>
          <a:p>
            <a:endParaRPr/>
          </a:p>
        </p:txBody>
      </p:sp>
      <p:sp>
        <p:nvSpPr>
          <p:cNvPr id="4516" name="Google Shape;4516;p17"/>
          <p:cNvSpPr txBox="1">
            <a:spLocks noGrp="1"/>
          </p:cNvSpPr>
          <p:nvPr>
            <p:ph type="ctrTitle" idx="6"/>
          </p:nvPr>
        </p:nvSpPr>
        <p:spPr>
          <a:xfrm>
            <a:off x="5216216" y="3700638"/>
            <a:ext cx="1821900" cy="408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None/>
              <a:defRPr sz="2000">
                <a:solidFill>
                  <a:srgbClr val="41294A"/>
                </a:solidFill>
              </a:defRPr>
            </a:lvl1pPr>
            <a:lvl2pPr lvl="1" algn="ctr" rtl="0">
              <a:spcBef>
                <a:spcPts val="0"/>
              </a:spcBef>
              <a:spcAft>
                <a:spcPts val="0"/>
              </a:spcAft>
              <a:buClr>
                <a:srgbClr val="41294A"/>
              </a:buClr>
              <a:buSzPts val="2000"/>
              <a:buNone/>
              <a:defRPr sz="2000" b="0">
                <a:solidFill>
                  <a:srgbClr val="41294A"/>
                </a:solidFill>
              </a:defRPr>
            </a:lvl2pPr>
            <a:lvl3pPr lvl="2" algn="ctr" rtl="0">
              <a:spcBef>
                <a:spcPts val="0"/>
              </a:spcBef>
              <a:spcAft>
                <a:spcPts val="0"/>
              </a:spcAft>
              <a:buClr>
                <a:srgbClr val="41294A"/>
              </a:buClr>
              <a:buSzPts val="2000"/>
              <a:buNone/>
              <a:defRPr sz="2000" b="0">
                <a:solidFill>
                  <a:srgbClr val="41294A"/>
                </a:solidFill>
              </a:defRPr>
            </a:lvl3pPr>
            <a:lvl4pPr lvl="3" algn="ctr" rtl="0">
              <a:spcBef>
                <a:spcPts val="0"/>
              </a:spcBef>
              <a:spcAft>
                <a:spcPts val="0"/>
              </a:spcAft>
              <a:buClr>
                <a:srgbClr val="41294A"/>
              </a:buClr>
              <a:buSzPts val="2000"/>
              <a:buNone/>
              <a:defRPr sz="2000" b="0">
                <a:solidFill>
                  <a:srgbClr val="41294A"/>
                </a:solidFill>
              </a:defRPr>
            </a:lvl4pPr>
            <a:lvl5pPr lvl="4" algn="ctr" rtl="0">
              <a:spcBef>
                <a:spcPts val="0"/>
              </a:spcBef>
              <a:spcAft>
                <a:spcPts val="0"/>
              </a:spcAft>
              <a:buClr>
                <a:srgbClr val="41294A"/>
              </a:buClr>
              <a:buSzPts val="2000"/>
              <a:buNone/>
              <a:defRPr sz="2000" b="0">
                <a:solidFill>
                  <a:srgbClr val="41294A"/>
                </a:solidFill>
              </a:defRPr>
            </a:lvl5pPr>
            <a:lvl6pPr lvl="5" algn="ctr" rtl="0">
              <a:spcBef>
                <a:spcPts val="0"/>
              </a:spcBef>
              <a:spcAft>
                <a:spcPts val="0"/>
              </a:spcAft>
              <a:buClr>
                <a:srgbClr val="41294A"/>
              </a:buClr>
              <a:buSzPts val="2000"/>
              <a:buNone/>
              <a:defRPr sz="2000" b="0">
                <a:solidFill>
                  <a:srgbClr val="41294A"/>
                </a:solidFill>
              </a:defRPr>
            </a:lvl6pPr>
            <a:lvl7pPr lvl="6" algn="ctr" rtl="0">
              <a:spcBef>
                <a:spcPts val="0"/>
              </a:spcBef>
              <a:spcAft>
                <a:spcPts val="0"/>
              </a:spcAft>
              <a:buClr>
                <a:srgbClr val="41294A"/>
              </a:buClr>
              <a:buSzPts val="2000"/>
              <a:buNone/>
              <a:defRPr sz="2000" b="0">
                <a:solidFill>
                  <a:srgbClr val="41294A"/>
                </a:solidFill>
              </a:defRPr>
            </a:lvl7pPr>
            <a:lvl8pPr lvl="7" algn="ctr" rtl="0">
              <a:spcBef>
                <a:spcPts val="0"/>
              </a:spcBef>
              <a:spcAft>
                <a:spcPts val="0"/>
              </a:spcAft>
              <a:buClr>
                <a:srgbClr val="41294A"/>
              </a:buClr>
              <a:buSzPts val="2000"/>
              <a:buNone/>
              <a:defRPr sz="2000" b="0">
                <a:solidFill>
                  <a:srgbClr val="41294A"/>
                </a:solidFill>
              </a:defRPr>
            </a:lvl8pPr>
            <a:lvl9pPr lvl="8" algn="ctr" rtl="0">
              <a:spcBef>
                <a:spcPts val="0"/>
              </a:spcBef>
              <a:spcAft>
                <a:spcPts val="0"/>
              </a:spcAft>
              <a:buClr>
                <a:srgbClr val="41294A"/>
              </a:buClr>
              <a:buSzPts val="2000"/>
              <a:buNone/>
              <a:defRPr sz="2000" b="0">
                <a:solidFill>
                  <a:srgbClr val="41294A"/>
                </a:solidFill>
              </a:defRPr>
            </a:lvl9pPr>
          </a:lstStyle>
          <a:p>
            <a:endParaRPr/>
          </a:p>
        </p:txBody>
      </p:sp>
      <p:sp>
        <p:nvSpPr>
          <p:cNvPr id="4517" name="Google Shape;4517;p17"/>
          <p:cNvSpPr txBox="1">
            <a:spLocks noGrp="1"/>
          </p:cNvSpPr>
          <p:nvPr>
            <p:ph type="subTitle" idx="7"/>
          </p:nvPr>
        </p:nvSpPr>
        <p:spPr>
          <a:xfrm>
            <a:off x="4866866" y="4077225"/>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Nunito"/>
              <a:buNone/>
              <a:defRPr sz="1400">
                <a:latin typeface="Nunito"/>
                <a:ea typeface="Nunito"/>
                <a:cs typeface="Nunito"/>
                <a:sym typeface="Nunito"/>
              </a:defRPr>
            </a:lvl1pPr>
            <a:lvl2pPr lvl="1" algn="ctr" rtl="0">
              <a:lnSpc>
                <a:spcPct val="100000"/>
              </a:lnSpc>
              <a:spcBef>
                <a:spcPts val="0"/>
              </a:spcBef>
              <a:spcAft>
                <a:spcPts val="0"/>
              </a:spcAft>
              <a:buSzPts val="1000"/>
              <a:buFont typeface="Nunito"/>
              <a:buNone/>
              <a:defRPr sz="1000">
                <a:latin typeface="Nunito"/>
                <a:ea typeface="Nunito"/>
                <a:cs typeface="Nunito"/>
                <a:sym typeface="Nunito"/>
              </a:defRPr>
            </a:lvl2pPr>
            <a:lvl3pPr lvl="2" algn="ctr" rtl="0">
              <a:lnSpc>
                <a:spcPct val="100000"/>
              </a:lnSpc>
              <a:spcBef>
                <a:spcPts val="0"/>
              </a:spcBef>
              <a:spcAft>
                <a:spcPts val="0"/>
              </a:spcAft>
              <a:buSzPts val="1000"/>
              <a:buFont typeface="Nunito"/>
              <a:buNone/>
              <a:defRPr sz="1000">
                <a:latin typeface="Nunito"/>
                <a:ea typeface="Nunito"/>
                <a:cs typeface="Nunito"/>
                <a:sym typeface="Nunito"/>
              </a:defRPr>
            </a:lvl3pPr>
            <a:lvl4pPr lvl="3" algn="ctr" rtl="0">
              <a:lnSpc>
                <a:spcPct val="100000"/>
              </a:lnSpc>
              <a:spcBef>
                <a:spcPts val="0"/>
              </a:spcBef>
              <a:spcAft>
                <a:spcPts val="0"/>
              </a:spcAft>
              <a:buSzPts val="1000"/>
              <a:buFont typeface="Nunito"/>
              <a:buNone/>
              <a:defRPr sz="1000">
                <a:latin typeface="Nunito"/>
                <a:ea typeface="Nunito"/>
                <a:cs typeface="Nunito"/>
                <a:sym typeface="Nunito"/>
              </a:defRPr>
            </a:lvl4pPr>
            <a:lvl5pPr lvl="4" algn="ctr" rtl="0">
              <a:lnSpc>
                <a:spcPct val="100000"/>
              </a:lnSpc>
              <a:spcBef>
                <a:spcPts val="0"/>
              </a:spcBef>
              <a:spcAft>
                <a:spcPts val="0"/>
              </a:spcAft>
              <a:buSzPts val="1000"/>
              <a:buFont typeface="Nunito"/>
              <a:buNone/>
              <a:defRPr sz="1000">
                <a:latin typeface="Nunito"/>
                <a:ea typeface="Nunito"/>
                <a:cs typeface="Nunito"/>
                <a:sym typeface="Nunito"/>
              </a:defRPr>
            </a:lvl5pPr>
            <a:lvl6pPr lvl="5" algn="ctr" rtl="0">
              <a:lnSpc>
                <a:spcPct val="100000"/>
              </a:lnSpc>
              <a:spcBef>
                <a:spcPts val="0"/>
              </a:spcBef>
              <a:spcAft>
                <a:spcPts val="0"/>
              </a:spcAft>
              <a:buSzPts val="1000"/>
              <a:buFont typeface="Nunito"/>
              <a:buNone/>
              <a:defRPr sz="1000">
                <a:latin typeface="Nunito"/>
                <a:ea typeface="Nunito"/>
                <a:cs typeface="Nunito"/>
                <a:sym typeface="Nunito"/>
              </a:defRPr>
            </a:lvl6pPr>
            <a:lvl7pPr lvl="6" algn="ctr" rtl="0">
              <a:lnSpc>
                <a:spcPct val="100000"/>
              </a:lnSpc>
              <a:spcBef>
                <a:spcPts val="0"/>
              </a:spcBef>
              <a:spcAft>
                <a:spcPts val="0"/>
              </a:spcAft>
              <a:buSzPts val="1000"/>
              <a:buFont typeface="Nunito"/>
              <a:buNone/>
              <a:defRPr sz="1000">
                <a:latin typeface="Nunito"/>
                <a:ea typeface="Nunito"/>
                <a:cs typeface="Nunito"/>
                <a:sym typeface="Nunito"/>
              </a:defRPr>
            </a:lvl7pPr>
            <a:lvl8pPr lvl="7" algn="ctr" rtl="0">
              <a:lnSpc>
                <a:spcPct val="100000"/>
              </a:lnSpc>
              <a:spcBef>
                <a:spcPts val="0"/>
              </a:spcBef>
              <a:spcAft>
                <a:spcPts val="0"/>
              </a:spcAft>
              <a:buSzPts val="1000"/>
              <a:buFont typeface="Nunito"/>
              <a:buNone/>
              <a:defRPr sz="1000">
                <a:latin typeface="Nunito"/>
                <a:ea typeface="Nunito"/>
                <a:cs typeface="Nunito"/>
                <a:sym typeface="Nunito"/>
              </a:defRPr>
            </a:lvl8pPr>
            <a:lvl9pPr lvl="8" algn="ctr" rtl="0">
              <a:lnSpc>
                <a:spcPct val="100000"/>
              </a:lnSpc>
              <a:spcBef>
                <a:spcPts val="0"/>
              </a:spcBef>
              <a:spcAft>
                <a:spcPts val="0"/>
              </a:spcAft>
              <a:buSzPts val="1000"/>
              <a:buFont typeface="Nunito"/>
              <a:buNone/>
              <a:defRPr sz="1000">
                <a:latin typeface="Nunito"/>
                <a:ea typeface="Nunito"/>
                <a:cs typeface="Nunito"/>
                <a:sym typeface="Nunito"/>
              </a:defRPr>
            </a:lvl9pPr>
          </a:lstStyle>
          <a:p>
            <a:endParaRPr/>
          </a:p>
        </p:txBody>
      </p:sp>
      <p:sp>
        <p:nvSpPr>
          <p:cNvPr id="4518" name="Google Shape;4518;p17"/>
          <p:cNvSpPr txBox="1">
            <a:spLocks noGrp="1"/>
          </p:cNvSpPr>
          <p:nvPr>
            <p:ph type="title" idx="8"/>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519" name="Google Shape;4519;p17"/>
          <p:cNvGrpSpPr/>
          <p:nvPr/>
        </p:nvGrpSpPr>
        <p:grpSpPr>
          <a:xfrm rot="10800000">
            <a:off x="25990" y="4629926"/>
            <a:ext cx="101034" cy="91052"/>
            <a:chOff x="7737341" y="1046941"/>
            <a:chExt cx="161913" cy="145916"/>
          </a:xfrm>
        </p:grpSpPr>
        <p:sp>
          <p:nvSpPr>
            <p:cNvPr id="4520" name="Google Shape;4520;p1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21" name="Google Shape;4521;p1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22" name="Google Shape;4522;p1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4523" name="Google Shape;4523;p17"/>
          <p:cNvGrpSpPr/>
          <p:nvPr/>
        </p:nvGrpSpPr>
        <p:grpSpPr>
          <a:xfrm rot="10800000">
            <a:off x="8964920" y="4479710"/>
            <a:ext cx="120868" cy="109687"/>
            <a:chOff x="737385" y="1492952"/>
            <a:chExt cx="161913" cy="146935"/>
          </a:xfrm>
        </p:grpSpPr>
        <p:sp>
          <p:nvSpPr>
            <p:cNvPr id="4524" name="Google Shape;4524;p17"/>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25" name="Google Shape;4525;p17"/>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26" name="Google Shape;4526;p17"/>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4527" name="Google Shape;4527;p17"/>
          <p:cNvSpPr/>
          <p:nvPr/>
        </p:nvSpPr>
        <p:spPr>
          <a:xfrm rot="10800000">
            <a:off x="6064628" y="-39367"/>
            <a:ext cx="3274922" cy="51107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28" name="Google Shape;4528;p17"/>
          <p:cNvSpPr/>
          <p:nvPr/>
        </p:nvSpPr>
        <p:spPr>
          <a:xfrm rot="10800000">
            <a:off x="-60286" y="4823433"/>
            <a:ext cx="2795640" cy="436590"/>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4529" name="Google Shape;4529;p17"/>
          <p:cNvGrpSpPr/>
          <p:nvPr/>
        </p:nvGrpSpPr>
        <p:grpSpPr>
          <a:xfrm rot="10800000">
            <a:off x="7597376" y="4589276"/>
            <a:ext cx="323353" cy="838278"/>
            <a:chOff x="1823086" y="-208516"/>
            <a:chExt cx="433159" cy="1122944"/>
          </a:xfrm>
        </p:grpSpPr>
        <p:sp>
          <p:nvSpPr>
            <p:cNvPr id="4530" name="Google Shape;4530;p17"/>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31" name="Google Shape;4531;p17"/>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32" name="Google Shape;4532;p17"/>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33" name="Google Shape;4533;p17"/>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34" name="Google Shape;4534;p17"/>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35" name="Google Shape;4535;p17"/>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36" name="Google Shape;4536;p17"/>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37" name="Google Shape;4537;p17"/>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538" name="Google Shape;4538;p17"/>
          <p:cNvGrpSpPr/>
          <p:nvPr/>
        </p:nvGrpSpPr>
        <p:grpSpPr>
          <a:xfrm rot="10800000">
            <a:off x="8385822" y="4335155"/>
            <a:ext cx="1049820" cy="671216"/>
            <a:chOff x="-206267" y="355694"/>
            <a:chExt cx="1406323" cy="899150"/>
          </a:xfrm>
        </p:grpSpPr>
        <p:sp>
          <p:nvSpPr>
            <p:cNvPr id="4539" name="Google Shape;4539;p1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40" name="Google Shape;4540;p1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41" name="Google Shape;4541;p1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42" name="Google Shape;4542;p1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43" name="Google Shape;4543;p1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44" name="Google Shape;4544;p1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45" name="Google Shape;4545;p1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46" name="Google Shape;4546;p1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4547" name="Google Shape;4547;p17"/>
          <p:cNvGrpSpPr/>
          <p:nvPr/>
        </p:nvGrpSpPr>
        <p:grpSpPr>
          <a:xfrm rot="10800000">
            <a:off x="8647401" y="4704241"/>
            <a:ext cx="672642" cy="650434"/>
            <a:chOff x="-168381" y="-168706"/>
            <a:chExt cx="901061" cy="871312"/>
          </a:xfrm>
        </p:grpSpPr>
        <p:sp>
          <p:nvSpPr>
            <p:cNvPr id="4548" name="Google Shape;4548;p1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49" name="Google Shape;4549;p1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0" name="Google Shape;4550;p1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1" name="Google Shape;4551;p1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2" name="Google Shape;4552;p1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3" name="Google Shape;4553;p1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4" name="Google Shape;4554;p1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5" name="Google Shape;4555;p1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6" name="Google Shape;4556;p1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7" name="Google Shape;4557;p1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8" name="Google Shape;4558;p1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9" name="Google Shape;4559;p1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60" name="Google Shape;4560;p1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61" name="Google Shape;4561;p1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62" name="Google Shape;4562;p1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63" name="Google Shape;4563;p1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64" name="Google Shape;4564;p1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65" name="Google Shape;4565;p1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66" name="Google Shape;4566;p1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4567" name="Google Shape;4567;p17"/>
          <p:cNvGrpSpPr/>
          <p:nvPr/>
        </p:nvGrpSpPr>
        <p:grpSpPr>
          <a:xfrm rot="10800000">
            <a:off x="8279153" y="4567844"/>
            <a:ext cx="327320" cy="885896"/>
            <a:chOff x="904476" y="-243594"/>
            <a:chExt cx="438472" cy="1186732"/>
          </a:xfrm>
        </p:grpSpPr>
        <p:sp>
          <p:nvSpPr>
            <p:cNvPr id="4568" name="Google Shape;4568;p17"/>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69" name="Google Shape;4569;p17"/>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70" name="Google Shape;4570;p17"/>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71" name="Google Shape;4571;p17"/>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72" name="Google Shape;4572;p17"/>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73" name="Google Shape;4573;p17"/>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74" name="Google Shape;4574;p17"/>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75" name="Google Shape;4575;p17"/>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76" name="Google Shape;4576;p17"/>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77" name="Google Shape;4577;p17"/>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78" name="Google Shape;4578;p17"/>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79" name="Google Shape;4579;p17"/>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0" name="Google Shape;4580;p17"/>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1" name="Google Shape;4581;p17"/>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2" name="Google Shape;4582;p17"/>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3" name="Google Shape;4583;p17"/>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4" name="Google Shape;4584;p17"/>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5" name="Google Shape;4585;p17"/>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6" name="Google Shape;4586;p17"/>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7" name="Google Shape;4587;p17"/>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8" name="Google Shape;4588;p17"/>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9" name="Google Shape;4589;p17"/>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90" name="Google Shape;4590;p17"/>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91" name="Google Shape;4591;p17"/>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92" name="Google Shape;4592;p17"/>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93" name="Google Shape;4593;p17"/>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94" name="Google Shape;4594;p17"/>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4595" name="Google Shape;4595;p17"/>
          <p:cNvGrpSpPr/>
          <p:nvPr/>
        </p:nvGrpSpPr>
        <p:grpSpPr>
          <a:xfrm rot="10800000">
            <a:off x="7701689" y="4745869"/>
            <a:ext cx="493195" cy="847765"/>
            <a:chOff x="1455834" y="-430995"/>
            <a:chExt cx="660677" cy="1135653"/>
          </a:xfrm>
        </p:grpSpPr>
        <p:sp>
          <p:nvSpPr>
            <p:cNvPr id="4596" name="Google Shape;4596;p17"/>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597" name="Google Shape;4597;p17"/>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598" name="Google Shape;4598;p17"/>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599" name="Google Shape;4599;p17"/>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0" name="Google Shape;4600;p17"/>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1" name="Google Shape;4601;p17"/>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2" name="Google Shape;4602;p17"/>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3" name="Google Shape;4603;p17"/>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4" name="Google Shape;4604;p17"/>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5" name="Google Shape;4605;p17"/>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6" name="Google Shape;4606;p17"/>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7" name="Google Shape;4607;p17"/>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8" name="Google Shape;4608;p17"/>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9" name="Google Shape;4609;p17"/>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10" name="Google Shape;4610;p17"/>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11" name="Google Shape;4611;p17"/>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12" name="Google Shape;4612;p17"/>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13" name="Google Shape;4613;p17"/>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14" name="Google Shape;4614;p17"/>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15" name="Google Shape;4615;p17"/>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grpSp>
      <p:grpSp>
        <p:nvGrpSpPr>
          <p:cNvPr id="4616" name="Google Shape;4616;p17"/>
          <p:cNvGrpSpPr/>
          <p:nvPr/>
        </p:nvGrpSpPr>
        <p:grpSpPr>
          <a:xfrm rot="10800000">
            <a:off x="7256455" y="4765459"/>
            <a:ext cx="608728" cy="850872"/>
            <a:chOff x="1897495" y="-461400"/>
            <a:chExt cx="815443" cy="1139815"/>
          </a:xfrm>
        </p:grpSpPr>
        <p:sp>
          <p:nvSpPr>
            <p:cNvPr id="4617" name="Google Shape;4617;p1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18" name="Google Shape;4618;p1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19" name="Google Shape;4619;p1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0" name="Google Shape;4620;p1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1" name="Google Shape;4621;p1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2" name="Google Shape;4622;p1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3" name="Google Shape;4623;p1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4" name="Google Shape;4624;p1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5" name="Google Shape;4625;p1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6" name="Google Shape;4626;p1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7" name="Google Shape;4627;p1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8" name="Google Shape;4628;p1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9" name="Google Shape;4629;p1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30" name="Google Shape;4630;p1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31" name="Google Shape;4631;p1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32" name="Google Shape;4632;p1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33" name="Google Shape;4633;p1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34" name="Google Shape;4634;p1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35" name="Google Shape;4635;p1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36" name="Google Shape;4636;p1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37" name="Google Shape;4637;p1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38" name="Google Shape;4638;p1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4639" name="Google Shape;4639;p17"/>
          <p:cNvGrpSpPr/>
          <p:nvPr/>
        </p:nvGrpSpPr>
        <p:grpSpPr>
          <a:xfrm flipH="1">
            <a:off x="8473439" y="3536760"/>
            <a:ext cx="325854" cy="425166"/>
            <a:chOff x="1304140" y="978228"/>
            <a:chExt cx="436509" cy="569545"/>
          </a:xfrm>
        </p:grpSpPr>
        <p:sp>
          <p:nvSpPr>
            <p:cNvPr id="4640" name="Google Shape;4640;p17"/>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641" name="Google Shape;4641;p17"/>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2" name="Google Shape;4642;p17"/>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3" name="Google Shape;4643;p17"/>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4" name="Google Shape;4644;p17"/>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5" name="Google Shape;4645;p17"/>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6" name="Google Shape;4646;p17"/>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7" name="Google Shape;4647;p17"/>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8" name="Google Shape;4648;p17"/>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9" name="Google Shape;4649;p17"/>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0" name="Google Shape;4650;p17"/>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1" name="Google Shape;4651;p17"/>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2" name="Google Shape;4652;p17"/>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3" name="Google Shape;4653;p17"/>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4" name="Google Shape;4654;p17"/>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5" name="Google Shape;4655;p17"/>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6" name="Google Shape;4656;p17"/>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7" name="Google Shape;4657;p17"/>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8" name="Google Shape;4658;p17"/>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9" name="Google Shape;4659;p17"/>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0" name="Google Shape;4660;p17"/>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1" name="Google Shape;4661;p17"/>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662" name="Google Shape;4662;p17"/>
          <p:cNvGrpSpPr/>
          <p:nvPr/>
        </p:nvGrpSpPr>
        <p:grpSpPr>
          <a:xfrm>
            <a:off x="-469360" y="-270381"/>
            <a:ext cx="2260158" cy="1544343"/>
            <a:chOff x="-469344" y="-270371"/>
            <a:chExt cx="2664966" cy="1820945"/>
          </a:xfrm>
        </p:grpSpPr>
        <p:grpSp>
          <p:nvGrpSpPr>
            <p:cNvPr id="4663" name="Google Shape;4663;p17"/>
            <p:cNvGrpSpPr/>
            <p:nvPr/>
          </p:nvGrpSpPr>
          <p:grpSpPr>
            <a:xfrm rot="10800000">
              <a:off x="-341273" y="793500"/>
              <a:ext cx="1190020" cy="757074"/>
              <a:chOff x="7742212" y="3926048"/>
              <a:chExt cx="1414838" cy="900099"/>
            </a:xfrm>
          </p:grpSpPr>
          <p:sp>
            <p:nvSpPr>
              <p:cNvPr id="4664" name="Google Shape;4664;p17"/>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65" name="Google Shape;4665;p17"/>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66" name="Google Shape;4666;p17"/>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67" name="Google Shape;4667;p17"/>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68" name="Google Shape;4668;p17"/>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69" name="Google Shape;4669;p17"/>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70" name="Google Shape;4670;p17"/>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71" name="Google Shape;4671;p17"/>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4672" name="Google Shape;4672;p17"/>
            <p:cNvGrpSpPr/>
            <p:nvPr/>
          </p:nvGrpSpPr>
          <p:grpSpPr>
            <a:xfrm rot="10800000">
              <a:off x="-469344" y="194516"/>
              <a:ext cx="1042259" cy="1047013"/>
              <a:chOff x="8276926" y="3750868"/>
              <a:chExt cx="1239162" cy="1244814"/>
            </a:xfrm>
          </p:grpSpPr>
          <p:sp>
            <p:nvSpPr>
              <p:cNvPr id="4673" name="Google Shape;4673;p17"/>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rgbClr val="E8B961"/>
              </a:solidFill>
              <a:ln>
                <a:noFill/>
              </a:ln>
            </p:spPr>
            <p:txBody>
              <a:bodyPr spcFirstLastPara="1" wrap="square" lIns="91425" tIns="91425" rIns="91425" bIns="91425" anchor="ctr" anchorCtr="0">
                <a:noAutofit/>
              </a:bodyPr>
              <a:lstStyle/>
              <a:p>
                <a:endParaRPr/>
              </a:p>
            </p:txBody>
          </p:sp>
          <p:sp>
            <p:nvSpPr>
              <p:cNvPr id="4674" name="Google Shape;4674;p17"/>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75" name="Google Shape;4675;p17"/>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76" name="Google Shape;4676;p17"/>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77" name="Google Shape;4677;p17"/>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78" name="Google Shape;4678;p17"/>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79" name="Google Shape;4679;p17"/>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0" name="Google Shape;4680;p17"/>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1" name="Google Shape;4681;p17"/>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2" name="Google Shape;4682;p17"/>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3" name="Google Shape;4683;p17"/>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4" name="Google Shape;4684;p17"/>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5" name="Google Shape;4685;p17"/>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6" name="Google Shape;4686;p17"/>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7" name="Google Shape;4687;p17"/>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8" name="Google Shape;4688;p17"/>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9" name="Google Shape;4689;p17"/>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0" name="Google Shape;4690;p17"/>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1" name="Google Shape;4691;p17"/>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2" name="Google Shape;4692;p17"/>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3" name="Google Shape;4693;p17"/>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4" name="Google Shape;4694;p17"/>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5" name="Google Shape;4695;p17"/>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6" name="Google Shape;4696;p17"/>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7" name="Google Shape;4697;p17"/>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8" name="Google Shape;4698;p17"/>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9" name="Google Shape;4699;p17"/>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4700" name="Google Shape;4700;p17"/>
            <p:cNvGrpSpPr/>
            <p:nvPr/>
          </p:nvGrpSpPr>
          <p:grpSpPr>
            <a:xfrm rot="10800000">
              <a:off x="265864" y="-270371"/>
              <a:ext cx="368416" cy="997931"/>
              <a:chOff x="7607455" y="4238363"/>
              <a:chExt cx="438017" cy="1186459"/>
            </a:xfrm>
          </p:grpSpPr>
          <p:sp>
            <p:nvSpPr>
              <p:cNvPr id="4701" name="Google Shape;4701;p17"/>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702" name="Google Shape;4702;p17"/>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703" name="Google Shape;4703;p17"/>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704" name="Google Shape;4704;p17"/>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705" name="Google Shape;4705;p17"/>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706" name="Google Shape;4706;p17"/>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707" name="Google Shape;4707;p17"/>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08" name="Google Shape;4708;p17"/>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09" name="Google Shape;4709;p17"/>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0" name="Google Shape;4710;p17"/>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1" name="Google Shape;4711;p17"/>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2" name="Google Shape;4712;p17"/>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3" name="Google Shape;4713;p17"/>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4" name="Google Shape;4714;p17"/>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5" name="Google Shape;4715;p17"/>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6" name="Google Shape;4716;p17"/>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7" name="Google Shape;4717;p17"/>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8" name="Google Shape;4718;p17"/>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9" name="Google Shape;4719;p17"/>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20" name="Google Shape;4720;p17"/>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21" name="Google Shape;4721;p17"/>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22" name="Google Shape;4722;p17"/>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23" name="Google Shape;4723;p17"/>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24" name="Google Shape;4724;p17"/>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4725" name="Google Shape;4725;p17"/>
            <p:cNvGrpSpPr/>
            <p:nvPr/>
          </p:nvGrpSpPr>
          <p:grpSpPr>
            <a:xfrm rot="4992369" flipH="1">
              <a:off x="1522987" y="-258355"/>
              <a:ext cx="364310" cy="944495"/>
              <a:chOff x="7916001" y="4222802"/>
              <a:chExt cx="364302" cy="944474"/>
            </a:xfrm>
          </p:grpSpPr>
          <p:sp>
            <p:nvSpPr>
              <p:cNvPr id="4726" name="Google Shape;4726;p17"/>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27" name="Google Shape;4727;p17"/>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28" name="Google Shape;4728;p17"/>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29" name="Google Shape;4729;p17"/>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30" name="Google Shape;4730;p17"/>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31" name="Google Shape;4731;p17"/>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32" name="Google Shape;4732;p17"/>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33" name="Google Shape;4733;p17"/>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4734" name="Google Shape;4734;p17"/>
            <p:cNvSpPr/>
            <p:nvPr/>
          </p:nvSpPr>
          <p:spPr>
            <a:xfrm rot="10800000">
              <a:off x="579592" y="-124958"/>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735" name="Google Shape;4735;p17"/>
            <p:cNvSpPr/>
            <p:nvPr/>
          </p:nvSpPr>
          <p:spPr>
            <a:xfrm rot="10800000">
              <a:off x="648708" y="-199739"/>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36" name="Google Shape;4736;p17"/>
            <p:cNvSpPr/>
            <p:nvPr/>
          </p:nvSpPr>
          <p:spPr>
            <a:xfrm rot="10800000">
              <a:off x="636262" y="476643"/>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37" name="Google Shape;4737;p17"/>
            <p:cNvSpPr/>
            <p:nvPr/>
          </p:nvSpPr>
          <p:spPr>
            <a:xfrm rot="10800000">
              <a:off x="635173" y="355298"/>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38" name="Google Shape;4738;p17"/>
            <p:cNvSpPr/>
            <p:nvPr/>
          </p:nvSpPr>
          <p:spPr>
            <a:xfrm rot="10800000">
              <a:off x="627456" y="227075"/>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39" name="Google Shape;4739;p17"/>
            <p:cNvSpPr/>
            <p:nvPr/>
          </p:nvSpPr>
          <p:spPr>
            <a:xfrm rot="10800000">
              <a:off x="643426" y="73660"/>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0" name="Google Shape;4740;p17"/>
            <p:cNvSpPr/>
            <p:nvPr/>
          </p:nvSpPr>
          <p:spPr>
            <a:xfrm rot="10800000">
              <a:off x="801211" y="-49642"/>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1" name="Google Shape;4741;p17"/>
            <p:cNvSpPr/>
            <p:nvPr/>
          </p:nvSpPr>
          <p:spPr>
            <a:xfrm rot="10800000">
              <a:off x="968778" y="344955"/>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2" name="Google Shape;4742;p17"/>
            <p:cNvSpPr/>
            <p:nvPr/>
          </p:nvSpPr>
          <p:spPr>
            <a:xfrm rot="10800000">
              <a:off x="999012" y="317240"/>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3" name="Google Shape;4743;p17"/>
            <p:cNvSpPr/>
            <p:nvPr/>
          </p:nvSpPr>
          <p:spPr>
            <a:xfrm rot="10800000">
              <a:off x="1009947" y="366825"/>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4" name="Google Shape;4744;p17"/>
            <p:cNvSpPr/>
            <p:nvPr/>
          </p:nvSpPr>
          <p:spPr>
            <a:xfrm rot="10800000">
              <a:off x="689739" y="218902"/>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5" name="Google Shape;4745;p17"/>
            <p:cNvSpPr/>
            <p:nvPr/>
          </p:nvSpPr>
          <p:spPr>
            <a:xfrm rot="10800000">
              <a:off x="722518" y="194513"/>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6" name="Google Shape;4746;p17"/>
            <p:cNvSpPr/>
            <p:nvPr/>
          </p:nvSpPr>
          <p:spPr>
            <a:xfrm rot="10800000">
              <a:off x="856986" y="386150"/>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7" name="Google Shape;4747;p17"/>
            <p:cNvSpPr/>
            <p:nvPr/>
          </p:nvSpPr>
          <p:spPr>
            <a:xfrm rot="10800000">
              <a:off x="875479" y="435735"/>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8" name="Google Shape;4748;p17"/>
            <p:cNvSpPr/>
            <p:nvPr/>
          </p:nvSpPr>
          <p:spPr>
            <a:xfrm rot="10800000">
              <a:off x="637634" y="47355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9" name="Google Shape;4749;p17"/>
            <p:cNvSpPr/>
            <p:nvPr/>
          </p:nvSpPr>
          <p:spPr>
            <a:xfrm rot="10800000">
              <a:off x="678804" y="443294"/>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50" name="Google Shape;4750;p17"/>
            <p:cNvSpPr/>
            <p:nvPr/>
          </p:nvSpPr>
          <p:spPr>
            <a:xfrm rot="10800000">
              <a:off x="727557" y="621476"/>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51" name="Google Shape;4751;p17"/>
            <p:cNvSpPr/>
            <p:nvPr/>
          </p:nvSpPr>
          <p:spPr>
            <a:xfrm rot="10800000">
              <a:off x="700673" y="665190"/>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52" name="Google Shape;4752;p17"/>
            <p:cNvSpPr/>
            <p:nvPr/>
          </p:nvSpPr>
          <p:spPr>
            <a:xfrm rot="10392468">
              <a:off x="1077340" y="-106134"/>
              <a:ext cx="686110" cy="861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rgbClr val="A1D3C3"/>
            </a:solidFill>
            <a:ln>
              <a:noFill/>
            </a:ln>
          </p:spPr>
          <p:txBody>
            <a:bodyPr spcFirstLastPara="1" wrap="square" lIns="91425" tIns="91425" rIns="91425" bIns="91425" anchor="ctr" anchorCtr="0">
              <a:noAutofit/>
            </a:bodyPr>
            <a:lstStyle/>
            <a:p>
              <a:endParaRPr/>
            </a:p>
          </p:txBody>
        </p:sp>
        <p:sp>
          <p:nvSpPr>
            <p:cNvPr id="4753" name="Google Shape;4753;p17"/>
            <p:cNvSpPr/>
            <p:nvPr/>
          </p:nvSpPr>
          <p:spPr>
            <a:xfrm rot="10392468">
              <a:off x="1206649" y="-207988"/>
              <a:ext cx="483351" cy="881965"/>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54" name="Google Shape;4754;p17"/>
            <p:cNvSpPr/>
            <p:nvPr/>
          </p:nvSpPr>
          <p:spPr>
            <a:xfrm rot="10392468">
              <a:off x="1220736" y="-59328"/>
              <a:ext cx="139767" cy="13336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55" name="Google Shape;4755;p17"/>
            <p:cNvSpPr/>
            <p:nvPr/>
          </p:nvSpPr>
          <p:spPr>
            <a:xfrm rot="10392468">
              <a:off x="1296116" y="73853"/>
              <a:ext cx="192731" cy="191824"/>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56" name="Google Shape;4756;p17"/>
            <p:cNvSpPr/>
            <p:nvPr/>
          </p:nvSpPr>
          <p:spPr>
            <a:xfrm rot="10392468">
              <a:off x="1368660" y="164979"/>
              <a:ext cx="216290" cy="274016"/>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57" name="Google Shape;4757;p17"/>
            <p:cNvSpPr/>
            <p:nvPr/>
          </p:nvSpPr>
          <p:spPr>
            <a:xfrm rot="10392468">
              <a:off x="1467531" y="295330"/>
              <a:ext cx="111420" cy="144529"/>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58" name="Google Shape;4758;p17"/>
            <p:cNvSpPr/>
            <p:nvPr/>
          </p:nvSpPr>
          <p:spPr>
            <a:xfrm rot="10392468">
              <a:off x="1561848" y="412152"/>
              <a:ext cx="142841" cy="171087"/>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59" name="Google Shape;4759;p17"/>
            <p:cNvSpPr/>
            <p:nvPr/>
          </p:nvSpPr>
          <p:spPr>
            <a:xfrm rot="10392468">
              <a:off x="1633960" y="512051"/>
              <a:ext cx="101997" cy="118526"/>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0" name="Google Shape;4760;p17"/>
            <p:cNvSpPr/>
            <p:nvPr/>
          </p:nvSpPr>
          <p:spPr>
            <a:xfrm rot="10800000">
              <a:off x="1104909" y="397085"/>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1" name="Google Shape;4761;p17"/>
            <p:cNvSpPr/>
            <p:nvPr/>
          </p:nvSpPr>
          <p:spPr>
            <a:xfrm rot="10392468">
              <a:off x="1279241" y="469486"/>
              <a:ext cx="28598"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2" name="Google Shape;4762;p17"/>
            <p:cNvSpPr/>
            <p:nvPr/>
          </p:nvSpPr>
          <p:spPr>
            <a:xfrm rot="10392468">
              <a:off x="1285058" y="418832"/>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3" name="Google Shape;4763;p17"/>
            <p:cNvSpPr/>
            <p:nvPr/>
          </p:nvSpPr>
          <p:spPr>
            <a:xfrm rot="10392468">
              <a:off x="1656821" y="164654"/>
              <a:ext cx="28598"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4" name="Google Shape;4764;p17"/>
            <p:cNvSpPr/>
            <p:nvPr/>
          </p:nvSpPr>
          <p:spPr>
            <a:xfrm rot="10392468">
              <a:off x="1654032" y="212384"/>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5" name="Google Shape;4765;p17"/>
            <p:cNvSpPr/>
            <p:nvPr/>
          </p:nvSpPr>
          <p:spPr>
            <a:xfrm rot="10392468">
              <a:off x="1603122" y="182900"/>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6" name="Google Shape;4766;p17"/>
            <p:cNvSpPr/>
            <p:nvPr/>
          </p:nvSpPr>
          <p:spPr>
            <a:xfrm rot="10392468">
              <a:off x="1588596" y="657773"/>
              <a:ext cx="28598"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7" name="Google Shape;4767;p17"/>
            <p:cNvSpPr/>
            <p:nvPr/>
          </p:nvSpPr>
          <p:spPr>
            <a:xfrm rot="10392468">
              <a:off x="1622838" y="668131"/>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8" name="Google Shape;4768;p17"/>
            <p:cNvSpPr/>
            <p:nvPr/>
          </p:nvSpPr>
          <p:spPr>
            <a:xfrm rot="10392468">
              <a:off x="1723499" y="475810"/>
              <a:ext cx="28598"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9" name="Google Shape;4769;p17"/>
            <p:cNvSpPr/>
            <p:nvPr/>
          </p:nvSpPr>
          <p:spPr>
            <a:xfrm rot="10392468">
              <a:off x="1720018" y="446588"/>
              <a:ext cx="28598"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70" name="Google Shape;4770;p17"/>
            <p:cNvSpPr/>
            <p:nvPr/>
          </p:nvSpPr>
          <p:spPr>
            <a:xfrm rot="10392468">
              <a:off x="1242455" y="160681"/>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71" name="Google Shape;4771;p17"/>
            <p:cNvSpPr/>
            <p:nvPr/>
          </p:nvSpPr>
          <p:spPr>
            <a:xfrm rot="10392468">
              <a:off x="1522739" y="254259"/>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72" name="Google Shape;4772;p17"/>
            <p:cNvSpPr/>
            <p:nvPr/>
          </p:nvSpPr>
          <p:spPr>
            <a:xfrm rot="10392468">
              <a:off x="1306539" y="300344"/>
              <a:ext cx="28598" cy="2270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4773" name="Google Shape;4773;p17"/>
          <p:cNvGrpSpPr/>
          <p:nvPr/>
        </p:nvGrpSpPr>
        <p:grpSpPr>
          <a:xfrm rot="10800000">
            <a:off x="919596" y="4720675"/>
            <a:ext cx="272377" cy="355208"/>
            <a:chOff x="3289399" y="3455662"/>
            <a:chExt cx="436502" cy="569243"/>
          </a:xfrm>
        </p:grpSpPr>
        <p:sp>
          <p:nvSpPr>
            <p:cNvPr id="4774" name="Google Shape;4774;p17"/>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4775" name="Google Shape;4775;p17"/>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6" name="Google Shape;4776;p17"/>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7" name="Google Shape;4777;p17"/>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8" name="Google Shape;4778;p17"/>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9" name="Google Shape;4779;p17"/>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0" name="Google Shape;4780;p17"/>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1" name="Google Shape;4781;p17"/>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2" name="Google Shape;4782;p17"/>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3" name="Google Shape;4783;p17"/>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4" name="Google Shape;4784;p17"/>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5" name="Google Shape;4785;p17"/>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6" name="Google Shape;4786;p17"/>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7" name="Google Shape;4787;p17"/>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8" name="Google Shape;4788;p17"/>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9" name="Google Shape;4789;p17"/>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0" name="Google Shape;4790;p17"/>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1" name="Google Shape;4791;p17"/>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2" name="Google Shape;4792;p17"/>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3" name="Google Shape;4793;p17"/>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4" name="Google Shape;4794;p17"/>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5" name="Google Shape;4795;p17"/>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796" name="Google Shape;4796;p17"/>
          <p:cNvGrpSpPr/>
          <p:nvPr/>
        </p:nvGrpSpPr>
        <p:grpSpPr>
          <a:xfrm rot="10800000">
            <a:off x="7839762" y="-186589"/>
            <a:ext cx="1500235" cy="1460527"/>
            <a:chOff x="-181020" y="4253777"/>
            <a:chExt cx="1117161" cy="1087511"/>
          </a:xfrm>
        </p:grpSpPr>
        <p:sp>
          <p:nvSpPr>
            <p:cNvPr id="4797" name="Google Shape;4797;p17"/>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98" name="Google Shape;4798;p17"/>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99" name="Google Shape;4799;p17"/>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0" name="Google Shape;4800;p17"/>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1" name="Google Shape;4801;p17"/>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2" name="Google Shape;4802;p17"/>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3" name="Google Shape;4803;p17"/>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4" name="Google Shape;4804;p17"/>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5" name="Google Shape;4805;p17"/>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6" name="Google Shape;4806;p17"/>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7" name="Google Shape;4807;p17"/>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8" name="Google Shape;4808;p17"/>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9" name="Google Shape;4809;p17"/>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10" name="Google Shape;4810;p17"/>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811" name="Google Shape;4811;p17"/>
          <p:cNvGrpSpPr/>
          <p:nvPr/>
        </p:nvGrpSpPr>
        <p:grpSpPr>
          <a:xfrm rot="10800000">
            <a:off x="8188140" y="184140"/>
            <a:ext cx="1187279" cy="1592727"/>
            <a:chOff x="-168050" y="4195214"/>
            <a:chExt cx="719519" cy="965231"/>
          </a:xfrm>
        </p:grpSpPr>
        <p:sp>
          <p:nvSpPr>
            <p:cNvPr id="4812" name="Google Shape;4812;p17"/>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3" name="Google Shape;4813;p17"/>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14" name="Google Shape;4814;p17"/>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15" name="Google Shape;4815;p17"/>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16" name="Google Shape;4816;p17"/>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17" name="Google Shape;4817;p17"/>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18" name="Google Shape;4818;p17"/>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19" name="Google Shape;4819;p17"/>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0" name="Google Shape;4820;p17"/>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1" name="Google Shape;4821;p17"/>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2" name="Google Shape;4822;p17"/>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3" name="Google Shape;4823;p17"/>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4" name="Google Shape;4824;p17"/>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5" name="Google Shape;4825;p17"/>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6" name="Google Shape;4826;p17"/>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7" name="Google Shape;4827;p17"/>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8" name="Google Shape;4828;p17"/>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9" name="Google Shape;4829;p17"/>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0" name="Google Shape;4830;p17"/>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1" name="Google Shape;4831;p17"/>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2" name="Google Shape;4832;p17"/>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3" name="Google Shape;4833;p17"/>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4" name="Google Shape;4834;p17"/>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5" name="Google Shape;4835;p17"/>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6" name="Google Shape;4836;p17"/>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7" name="Google Shape;4837;p17"/>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8" name="Google Shape;4838;p17"/>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9" name="Google Shape;4839;p17"/>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0" name="Google Shape;4840;p17"/>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1" name="Google Shape;4841;p17"/>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2" name="Google Shape;4842;p17"/>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3" name="Google Shape;4843;p17"/>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4" name="Google Shape;4844;p17"/>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5" name="Google Shape;4845;p17"/>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6" name="Google Shape;4846;p17"/>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7" name="Google Shape;4847;p17"/>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8" name="Google Shape;4848;p17"/>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9" name="Google Shape;4849;p17"/>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50" name="Google Shape;4850;p17"/>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51" name="Google Shape;4851;p17"/>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52" name="Google Shape;4852;p17"/>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53" name="Google Shape;4853;p17"/>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54" name="Google Shape;4854;p17"/>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55" name="Google Shape;4855;p17"/>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56" name="Google Shape;4856;p17"/>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57" name="Google Shape;4857;p17"/>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58" name="Google Shape;4858;p17"/>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859" name="Google Shape;4859;p17"/>
          <p:cNvGrpSpPr/>
          <p:nvPr/>
        </p:nvGrpSpPr>
        <p:grpSpPr>
          <a:xfrm rot="10800000">
            <a:off x="25988" y="4641403"/>
            <a:ext cx="696852" cy="714644"/>
            <a:chOff x="7973149" y="-201092"/>
            <a:chExt cx="1116750" cy="1145263"/>
          </a:xfrm>
        </p:grpSpPr>
        <p:sp>
          <p:nvSpPr>
            <p:cNvPr id="4860" name="Google Shape;4860;p1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61" name="Google Shape;4861;p1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62" name="Google Shape;4862;p1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63" name="Google Shape;4863;p1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64" name="Google Shape;4864;p1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65" name="Google Shape;4865;p1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66" name="Google Shape;4866;p1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67" name="Google Shape;4867;p1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68" name="Google Shape;4868;p1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69" name="Google Shape;4869;p1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70" name="Google Shape;4870;p1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71" name="Google Shape;4871;p1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72" name="Google Shape;4872;p1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73" name="Google Shape;4873;p1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74" name="Google Shape;4874;p1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875" name="Google Shape;4875;p1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76" name="Google Shape;4876;p1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77" name="Google Shape;4877;p1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78" name="Google Shape;4878;p1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79" name="Google Shape;4879;p1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0" name="Google Shape;4880;p1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1" name="Google Shape;4881;p1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2" name="Google Shape;4882;p1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3" name="Google Shape;4883;p1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4" name="Google Shape;4884;p1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5" name="Google Shape;4885;p1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6" name="Google Shape;4886;p1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7" name="Google Shape;4887;p1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8" name="Google Shape;4888;p1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9" name="Google Shape;4889;p1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0" name="Google Shape;4890;p1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1" name="Google Shape;4891;p1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2" name="Google Shape;4892;p1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3" name="Google Shape;4893;p1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4" name="Google Shape;4894;p1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5" name="Google Shape;4895;p1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6" name="Google Shape;4896;p1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7" name="Google Shape;4897;p1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8" name="Google Shape;4898;p1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9" name="Google Shape;4899;p1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0" name="Google Shape;4900;p1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1" name="Google Shape;4901;p1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2" name="Google Shape;4902;p1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3" name="Google Shape;4903;p1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4" name="Google Shape;4904;p1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5" name="Google Shape;4905;p1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6" name="Google Shape;4906;p1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7" name="Google Shape;4907;p1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8" name="Google Shape;4908;p1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9" name="Google Shape;4909;p1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0" name="Google Shape;4910;p1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1" name="Google Shape;4911;p1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2" name="Google Shape;4912;p1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3" name="Google Shape;4913;p1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4" name="Google Shape;4914;p1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5" name="Google Shape;4915;p1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6" name="Google Shape;4916;p1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7" name="Google Shape;4917;p1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8" name="Google Shape;4918;p1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9" name="Google Shape;4919;p1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20" name="Google Shape;4920;p1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921" name="Google Shape;4921;p17"/>
          <p:cNvGrpSpPr/>
          <p:nvPr/>
        </p:nvGrpSpPr>
        <p:grpSpPr>
          <a:xfrm rot="-620">
            <a:off x="1528029" y="4838039"/>
            <a:ext cx="558180" cy="422304"/>
            <a:chOff x="3579657" y="4246288"/>
            <a:chExt cx="1007000" cy="841746"/>
          </a:xfrm>
        </p:grpSpPr>
        <p:sp>
          <p:nvSpPr>
            <p:cNvPr id="4922" name="Google Shape;4922;p17"/>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923" name="Google Shape;4923;p17"/>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924" name="Google Shape;4924;p17"/>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925" name="Google Shape;4925;p17"/>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926" name="Google Shape;4926;p17"/>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927" name="Google Shape;4927;p17"/>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28" name="Google Shape;4928;p17"/>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29" name="Google Shape;4929;p17"/>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0" name="Google Shape;4930;p17"/>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1" name="Google Shape;4931;p17"/>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2" name="Google Shape;4932;p17"/>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3" name="Google Shape;4933;p17"/>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4" name="Google Shape;4934;p17"/>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5" name="Google Shape;4935;p17"/>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6" name="Google Shape;4936;p17"/>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7" name="Google Shape;4937;p17"/>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8" name="Google Shape;4938;p17"/>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9" name="Google Shape;4939;p17"/>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0" name="Google Shape;4940;p17"/>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1" name="Google Shape;4941;p17"/>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2" name="Google Shape;4942;p17"/>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3" name="Google Shape;4943;p17"/>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4" name="Google Shape;4944;p17"/>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5" name="Google Shape;4945;p17"/>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6" name="Google Shape;4946;p17"/>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7" name="Google Shape;4947;p17"/>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8" name="Google Shape;4948;p17"/>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9" name="Google Shape;4949;p17"/>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50" name="Google Shape;4950;p17"/>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51" name="Google Shape;4951;p17"/>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52" name="Google Shape;4952;p17"/>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15021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4953"/>
        <p:cNvGrpSpPr/>
        <p:nvPr/>
      </p:nvGrpSpPr>
      <p:grpSpPr>
        <a:xfrm>
          <a:off x="0" y="0"/>
          <a:ext cx="0" cy="0"/>
          <a:chOff x="0" y="0"/>
          <a:chExt cx="0" cy="0"/>
        </a:xfrm>
      </p:grpSpPr>
      <p:sp>
        <p:nvSpPr>
          <p:cNvPr id="4954" name="Google Shape;4954;p18"/>
          <p:cNvSpPr txBox="1">
            <a:spLocks noGrp="1"/>
          </p:cNvSpPr>
          <p:nvPr>
            <p:ph type="title"/>
          </p:nvPr>
        </p:nvSpPr>
        <p:spPr>
          <a:xfrm>
            <a:off x="985719" y="193600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000" i="0">
                <a:solidFill>
                  <a:schemeClr val="accent2"/>
                </a:solidFill>
              </a:defRPr>
            </a:lvl1pPr>
            <a:lvl2pPr lvl="1"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9pPr>
          </a:lstStyle>
          <a:p>
            <a:endParaRPr/>
          </a:p>
        </p:txBody>
      </p:sp>
      <p:sp>
        <p:nvSpPr>
          <p:cNvPr id="4955" name="Google Shape;4955;p18"/>
          <p:cNvSpPr txBox="1">
            <a:spLocks noGrp="1"/>
          </p:cNvSpPr>
          <p:nvPr>
            <p:ph type="subTitle" idx="1"/>
          </p:nvPr>
        </p:nvSpPr>
        <p:spPr>
          <a:xfrm>
            <a:off x="956469" y="2443250"/>
            <a:ext cx="18999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atin typeface="Nunito"/>
                <a:ea typeface="Nunito"/>
                <a:cs typeface="Nunito"/>
                <a:sym typeface="Nunito"/>
              </a:defRPr>
            </a:lvl1pPr>
            <a:lvl2pPr lvl="1" algn="ctr" rtl="0">
              <a:spcBef>
                <a:spcPts val="0"/>
              </a:spcBef>
              <a:spcAft>
                <a:spcPts val="0"/>
              </a:spcAft>
              <a:buNone/>
              <a:defRPr sz="1400">
                <a:latin typeface="Nunito"/>
                <a:ea typeface="Nunito"/>
                <a:cs typeface="Nunito"/>
                <a:sym typeface="Nunito"/>
              </a:defRPr>
            </a:lvl2pPr>
            <a:lvl3pPr lvl="2" algn="ctr" rtl="0">
              <a:spcBef>
                <a:spcPts val="0"/>
              </a:spcBef>
              <a:spcAft>
                <a:spcPts val="0"/>
              </a:spcAft>
              <a:buNone/>
              <a:defRPr sz="1400">
                <a:latin typeface="Nunito"/>
                <a:ea typeface="Nunito"/>
                <a:cs typeface="Nunito"/>
                <a:sym typeface="Nunito"/>
              </a:defRPr>
            </a:lvl3pPr>
            <a:lvl4pPr lvl="3" algn="ctr" rtl="0">
              <a:spcBef>
                <a:spcPts val="0"/>
              </a:spcBef>
              <a:spcAft>
                <a:spcPts val="0"/>
              </a:spcAft>
              <a:buNone/>
              <a:defRPr sz="1400">
                <a:latin typeface="Nunito"/>
                <a:ea typeface="Nunito"/>
                <a:cs typeface="Nunito"/>
                <a:sym typeface="Nunito"/>
              </a:defRPr>
            </a:lvl4pPr>
            <a:lvl5pPr lvl="4" algn="ctr" rtl="0">
              <a:spcBef>
                <a:spcPts val="0"/>
              </a:spcBef>
              <a:spcAft>
                <a:spcPts val="0"/>
              </a:spcAft>
              <a:buNone/>
              <a:defRPr sz="1400">
                <a:latin typeface="Nunito"/>
                <a:ea typeface="Nunito"/>
                <a:cs typeface="Nunito"/>
                <a:sym typeface="Nunito"/>
              </a:defRPr>
            </a:lvl5pPr>
            <a:lvl6pPr lvl="5" algn="ctr" rtl="0">
              <a:spcBef>
                <a:spcPts val="0"/>
              </a:spcBef>
              <a:spcAft>
                <a:spcPts val="0"/>
              </a:spcAft>
              <a:buNone/>
              <a:defRPr sz="1400">
                <a:latin typeface="Nunito"/>
                <a:ea typeface="Nunito"/>
                <a:cs typeface="Nunito"/>
                <a:sym typeface="Nunito"/>
              </a:defRPr>
            </a:lvl6pPr>
            <a:lvl7pPr lvl="6" algn="ctr" rtl="0">
              <a:spcBef>
                <a:spcPts val="0"/>
              </a:spcBef>
              <a:spcAft>
                <a:spcPts val="0"/>
              </a:spcAft>
              <a:buNone/>
              <a:defRPr sz="1400">
                <a:latin typeface="Nunito"/>
                <a:ea typeface="Nunito"/>
                <a:cs typeface="Nunito"/>
                <a:sym typeface="Nunito"/>
              </a:defRPr>
            </a:lvl7pPr>
            <a:lvl8pPr lvl="7" algn="ctr" rtl="0">
              <a:spcBef>
                <a:spcPts val="0"/>
              </a:spcBef>
              <a:spcAft>
                <a:spcPts val="0"/>
              </a:spcAft>
              <a:buNone/>
              <a:defRPr sz="1400">
                <a:latin typeface="Nunito"/>
                <a:ea typeface="Nunito"/>
                <a:cs typeface="Nunito"/>
                <a:sym typeface="Nunito"/>
              </a:defRPr>
            </a:lvl8pPr>
            <a:lvl9pPr lvl="8" algn="ctr" rtl="0">
              <a:spcBef>
                <a:spcPts val="0"/>
              </a:spcBef>
              <a:spcAft>
                <a:spcPts val="0"/>
              </a:spcAft>
              <a:buNone/>
              <a:defRPr sz="1400">
                <a:latin typeface="Nunito"/>
                <a:ea typeface="Nunito"/>
                <a:cs typeface="Nunito"/>
                <a:sym typeface="Nunito"/>
              </a:defRPr>
            </a:lvl9pPr>
          </a:lstStyle>
          <a:p>
            <a:endParaRPr/>
          </a:p>
        </p:txBody>
      </p:sp>
      <p:sp>
        <p:nvSpPr>
          <p:cNvPr id="4956" name="Google Shape;4956;p18"/>
          <p:cNvSpPr txBox="1">
            <a:spLocks noGrp="1"/>
          </p:cNvSpPr>
          <p:nvPr>
            <p:ph type="title" idx="2"/>
          </p:nvPr>
        </p:nvSpPr>
        <p:spPr>
          <a:xfrm>
            <a:off x="6327675" y="1941548"/>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000" i="0">
                <a:solidFill>
                  <a:schemeClr val="accent2"/>
                </a:solidFill>
              </a:defRPr>
            </a:lvl1pPr>
            <a:lvl2pPr lvl="1"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9pPr>
          </a:lstStyle>
          <a:p>
            <a:endParaRPr/>
          </a:p>
        </p:txBody>
      </p:sp>
      <p:sp>
        <p:nvSpPr>
          <p:cNvPr id="4957" name="Google Shape;4957;p18"/>
          <p:cNvSpPr txBox="1">
            <a:spLocks noGrp="1"/>
          </p:cNvSpPr>
          <p:nvPr>
            <p:ph type="subTitle" idx="3"/>
          </p:nvPr>
        </p:nvSpPr>
        <p:spPr>
          <a:xfrm>
            <a:off x="6327675" y="2448800"/>
            <a:ext cx="18414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atin typeface="Nunito"/>
                <a:ea typeface="Nunito"/>
                <a:cs typeface="Nunito"/>
                <a:sym typeface="Nunito"/>
              </a:defRPr>
            </a:lvl1pPr>
            <a:lvl2pPr lvl="1" algn="ctr" rtl="0">
              <a:spcBef>
                <a:spcPts val="0"/>
              </a:spcBef>
              <a:spcAft>
                <a:spcPts val="0"/>
              </a:spcAft>
              <a:buNone/>
              <a:defRPr sz="1400">
                <a:latin typeface="Nunito"/>
                <a:ea typeface="Nunito"/>
                <a:cs typeface="Nunito"/>
                <a:sym typeface="Nunito"/>
              </a:defRPr>
            </a:lvl2pPr>
            <a:lvl3pPr lvl="2" algn="ctr" rtl="0">
              <a:spcBef>
                <a:spcPts val="0"/>
              </a:spcBef>
              <a:spcAft>
                <a:spcPts val="0"/>
              </a:spcAft>
              <a:buNone/>
              <a:defRPr sz="1400">
                <a:latin typeface="Nunito"/>
                <a:ea typeface="Nunito"/>
                <a:cs typeface="Nunito"/>
                <a:sym typeface="Nunito"/>
              </a:defRPr>
            </a:lvl3pPr>
            <a:lvl4pPr lvl="3" algn="ctr" rtl="0">
              <a:spcBef>
                <a:spcPts val="0"/>
              </a:spcBef>
              <a:spcAft>
                <a:spcPts val="0"/>
              </a:spcAft>
              <a:buNone/>
              <a:defRPr sz="1400">
                <a:latin typeface="Nunito"/>
                <a:ea typeface="Nunito"/>
                <a:cs typeface="Nunito"/>
                <a:sym typeface="Nunito"/>
              </a:defRPr>
            </a:lvl4pPr>
            <a:lvl5pPr lvl="4" algn="ctr" rtl="0">
              <a:spcBef>
                <a:spcPts val="0"/>
              </a:spcBef>
              <a:spcAft>
                <a:spcPts val="0"/>
              </a:spcAft>
              <a:buNone/>
              <a:defRPr sz="1400">
                <a:latin typeface="Nunito"/>
                <a:ea typeface="Nunito"/>
                <a:cs typeface="Nunito"/>
                <a:sym typeface="Nunito"/>
              </a:defRPr>
            </a:lvl5pPr>
            <a:lvl6pPr lvl="5" algn="ctr" rtl="0">
              <a:spcBef>
                <a:spcPts val="0"/>
              </a:spcBef>
              <a:spcAft>
                <a:spcPts val="0"/>
              </a:spcAft>
              <a:buNone/>
              <a:defRPr sz="1400">
                <a:latin typeface="Nunito"/>
                <a:ea typeface="Nunito"/>
                <a:cs typeface="Nunito"/>
                <a:sym typeface="Nunito"/>
              </a:defRPr>
            </a:lvl6pPr>
            <a:lvl7pPr lvl="6" algn="ctr" rtl="0">
              <a:spcBef>
                <a:spcPts val="0"/>
              </a:spcBef>
              <a:spcAft>
                <a:spcPts val="0"/>
              </a:spcAft>
              <a:buNone/>
              <a:defRPr sz="1400">
                <a:latin typeface="Nunito"/>
                <a:ea typeface="Nunito"/>
                <a:cs typeface="Nunito"/>
                <a:sym typeface="Nunito"/>
              </a:defRPr>
            </a:lvl7pPr>
            <a:lvl8pPr lvl="7" algn="ctr" rtl="0">
              <a:spcBef>
                <a:spcPts val="0"/>
              </a:spcBef>
              <a:spcAft>
                <a:spcPts val="0"/>
              </a:spcAft>
              <a:buNone/>
              <a:defRPr sz="1400">
                <a:latin typeface="Nunito"/>
                <a:ea typeface="Nunito"/>
                <a:cs typeface="Nunito"/>
                <a:sym typeface="Nunito"/>
              </a:defRPr>
            </a:lvl8pPr>
            <a:lvl9pPr lvl="8" algn="ctr" rtl="0">
              <a:spcBef>
                <a:spcPts val="0"/>
              </a:spcBef>
              <a:spcAft>
                <a:spcPts val="0"/>
              </a:spcAft>
              <a:buNone/>
              <a:defRPr sz="1400">
                <a:latin typeface="Nunito"/>
                <a:ea typeface="Nunito"/>
                <a:cs typeface="Nunito"/>
                <a:sym typeface="Nunito"/>
              </a:defRPr>
            </a:lvl9pPr>
          </a:lstStyle>
          <a:p>
            <a:endParaRPr/>
          </a:p>
        </p:txBody>
      </p:sp>
      <p:sp>
        <p:nvSpPr>
          <p:cNvPr id="4958" name="Google Shape;4958;p18"/>
          <p:cNvSpPr txBox="1">
            <a:spLocks noGrp="1"/>
          </p:cNvSpPr>
          <p:nvPr>
            <p:ph type="title" idx="4"/>
          </p:nvPr>
        </p:nvSpPr>
        <p:spPr>
          <a:xfrm>
            <a:off x="3656688" y="3557898"/>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000" i="0">
                <a:solidFill>
                  <a:schemeClr val="accent2"/>
                </a:solidFill>
              </a:defRPr>
            </a:lvl1pPr>
            <a:lvl2pPr lvl="1"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9pPr>
          </a:lstStyle>
          <a:p>
            <a:endParaRPr/>
          </a:p>
        </p:txBody>
      </p:sp>
      <p:sp>
        <p:nvSpPr>
          <p:cNvPr id="4959" name="Google Shape;4959;p18"/>
          <p:cNvSpPr txBox="1">
            <a:spLocks noGrp="1"/>
          </p:cNvSpPr>
          <p:nvPr>
            <p:ph type="subTitle" idx="5"/>
          </p:nvPr>
        </p:nvSpPr>
        <p:spPr>
          <a:xfrm>
            <a:off x="3656688" y="4061713"/>
            <a:ext cx="18414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atin typeface="Nunito"/>
                <a:ea typeface="Nunito"/>
                <a:cs typeface="Nunito"/>
                <a:sym typeface="Nunito"/>
              </a:defRPr>
            </a:lvl1pPr>
            <a:lvl2pPr lvl="1" algn="ctr" rtl="0">
              <a:spcBef>
                <a:spcPts val="0"/>
              </a:spcBef>
              <a:spcAft>
                <a:spcPts val="0"/>
              </a:spcAft>
              <a:buNone/>
              <a:defRPr sz="1400">
                <a:latin typeface="Nunito"/>
                <a:ea typeface="Nunito"/>
                <a:cs typeface="Nunito"/>
                <a:sym typeface="Nunito"/>
              </a:defRPr>
            </a:lvl2pPr>
            <a:lvl3pPr lvl="2" algn="ctr" rtl="0">
              <a:spcBef>
                <a:spcPts val="0"/>
              </a:spcBef>
              <a:spcAft>
                <a:spcPts val="0"/>
              </a:spcAft>
              <a:buNone/>
              <a:defRPr sz="1400">
                <a:latin typeface="Nunito"/>
                <a:ea typeface="Nunito"/>
                <a:cs typeface="Nunito"/>
                <a:sym typeface="Nunito"/>
              </a:defRPr>
            </a:lvl3pPr>
            <a:lvl4pPr lvl="3" algn="ctr" rtl="0">
              <a:spcBef>
                <a:spcPts val="0"/>
              </a:spcBef>
              <a:spcAft>
                <a:spcPts val="0"/>
              </a:spcAft>
              <a:buNone/>
              <a:defRPr sz="1400">
                <a:latin typeface="Nunito"/>
                <a:ea typeface="Nunito"/>
                <a:cs typeface="Nunito"/>
                <a:sym typeface="Nunito"/>
              </a:defRPr>
            </a:lvl4pPr>
            <a:lvl5pPr lvl="4" algn="ctr" rtl="0">
              <a:spcBef>
                <a:spcPts val="0"/>
              </a:spcBef>
              <a:spcAft>
                <a:spcPts val="0"/>
              </a:spcAft>
              <a:buNone/>
              <a:defRPr sz="1400">
                <a:latin typeface="Nunito"/>
                <a:ea typeface="Nunito"/>
                <a:cs typeface="Nunito"/>
                <a:sym typeface="Nunito"/>
              </a:defRPr>
            </a:lvl5pPr>
            <a:lvl6pPr lvl="5" algn="ctr" rtl="0">
              <a:spcBef>
                <a:spcPts val="0"/>
              </a:spcBef>
              <a:spcAft>
                <a:spcPts val="0"/>
              </a:spcAft>
              <a:buNone/>
              <a:defRPr sz="1400">
                <a:latin typeface="Nunito"/>
                <a:ea typeface="Nunito"/>
                <a:cs typeface="Nunito"/>
                <a:sym typeface="Nunito"/>
              </a:defRPr>
            </a:lvl6pPr>
            <a:lvl7pPr lvl="6" algn="ctr" rtl="0">
              <a:spcBef>
                <a:spcPts val="0"/>
              </a:spcBef>
              <a:spcAft>
                <a:spcPts val="0"/>
              </a:spcAft>
              <a:buNone/>
              <a:defRPr sz="1400">
                <a:latin typeface="Nunito"/>
                <a:ea typeface="Nunito"/>
                <a:cs typeface="Nunito"/>
                <a:sym typeface="Nunito"/>
              </a:defRPr>
            </a:lvl7pPr>
            <a:lvl8pPr lvl="7" algn="ctr" rtl="0">
              <a:spcBef>
                <a:spcPts val="0"/>
              </a:spcBef>
              <a:spcAft>
                <a:spcPts val="0"/>
              </a:spcAft>
              <a:buNone/>
              <a:defRPr sz="1400">
                <a:latin typeface="Nunito"/>
                <a:ea typeface="Nunito"/>
                <a:cs typeface="Nunito"/>
                <a:sym typeface="Nunito"/>
              </a:defRPr>
            </a:lvl8pPr>
            <a:lvl9pPr lvl="8" algn="ctr" rtl="0">
              <a:spcBef>
                <a:spcPts val="0"/>
              </a:spcBef>
              <a:spcAft>
                <a:spcPts val="0"/>
              </a:spcAft>
              <a:buNone/>
              <a:defRPr sz="1400">
                <a:latin typeface="Nunito"/>
                <a:ea typeface="Nunito"/>
                <a:cs typeface="Nunito"/>
                <a:sym typeface="Nunito"/>
              </a:defRPr>
            </a:lvl9pPr>
          </a:lstStyle>
          <a:p>
            <a:endParaRPr/>
          </a:p>
        </p:txBody>
      </p:sp>
      <p:sp>
        <p:nvSpPr>
          <p:cNvPr id="4960" name="Google Shape;4960;p18"/>
          <p:cNvSpPr txBox="1">
            <a:spLocks noGrp="1"/>
          </p:cNvSpPr>
          <p:nvPr>
            <p:ph type="title" idx="6"/>
          </p:nvPr>
        </p:nvSpPr>
        <p:spPr>
          <a:xfrm>
            <a:off x="3656688" y="193601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000" i="0">
                <a:solidFill>
                  <a:schemeClr val="accent2"/>
                </a:solidFill>
              </a:defRPr>
            </a:lvl1pPr>
            <a:lvl2pPr lvl="1"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9pPr>
          </a:lstStyle>
          <a:p>
            <a:endParaRPr/>
          </a:p>
        </p:txBody>
      </p:sp>
      <p:sp>
        <p:nvSpPr>
          <p:cNvPr id="4961" name="Google Shape;4961;p18"/>
          <p:cNvSpPr txBox="1">
            <a:spLocks noGrp="1"/>
          </p:cNvSpPr>
          <p:nvPr>
            <p:ph type="subTitle" idx="7"/>
          </p:nvPr>
        </p:nvSpPr>
        <p:spPr>
          <a:xfrm>
            <a:off x="3656688" y="2443250"/>
            <a:ext cx="18414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atin typeface="Nunito"/>
                <a:ea typeface="Nunito"/>
                <a:cs typeface="Nunito"/>
                <a:sym typeface="Nunito"/>
              </a:defRPr>
            </a:lvl1pPr>
            <a:lvl2pPr lvl="1" algn="ctr" rtl="0">
              <a:spcBef>
                <a:spcPts val="0"/>
              </a:spcBef>
              <a:spcAft>
                <a:spcPts val="0"/>
              </a:spcAft>
              <a:buNone/>
              <a:defRPr sz="1400">
                <a:latin typeface="Nunito"/>
                <a:ea typeface="Nunito"/>
                <a:cs typeface="Nunito"/>
                <a:sym typeface="Nunito"/>
              </a:defRPr>
            </a:lvl2pPr>
            <a:lvl3pPr lvl="2" algn="ctr" rtl="0">
              <a:spcBef>
                <a:spcPts val="0"/>
              </a:spcBef>
              <a:spcAft>
                <a:spcPts val="0"/>
              </a:spcAft>
              <a:buNone/>
              <a:defRPr sz="1400">
                <a:latin typeface="Nunito"/>
                <a:ea typeface="Nunito"/>
                <a:cs typeface="Nunito"/>
                <a:sym typeface="Nunito"/>
              </a:defRPr>
            </a:lvl3pPr>
            <a:lvl4pPr lvl="3" algn="ctr" rtl="0">
              <a:spcBef>
                <a:spcPts val="0"/>
              </a:spcBef>
              <a:spcAft>
                <a:spcPts val="0"/>
              </a:spcAft>
              <a:buNone/>
              <a:defRPr sz="1400">
                <a:latin typeface="Nunito"/>
                <a:ea typeface="Nunito"/>
                <a:cs typeface="Nunito"/>
                <a:sym typeface="Nunito"/>
              </a:defRPr>
            </a:lvl4pPr>
            <a:lvl5pPr lvl="4" algn="ctr" rtl="0">
              <a:spcBef>
                <a:spcPts val="0"/>
              </a:spcBef>
              <a:spcAft>
                <a:spcPts val="0"/>
              </a:spcAft>
              <a:buNone/>
              <a:defRPr sz="1400">
                <a:latin typeface="Nunito"/>
                <a:ea typeface="Nunito"/>
                <a:cs typeface="Nunito"/>
                <a:sym typeface="Nunito"/>
              </a:defRPr>
            </a:lvl5pPr>
            <a:lvl6pPr lvl="5" algn="ctr" rtl="0">
              <a:spcBef>
                <a:spcPts val="0"/>
              </a:spcBef>
              <a:spcAft>
                <a:spcPts val="0"/>
              </a:spcAft>
              <a:buNone/>
              <a:defRPr sz="1400">
                <a:latin typeface="Nunito"/>
                <a:ea typeface="Nunito"/>
                <a:cs typeface="Nunito"/>
                <a:sym typeface="Nunito"/>
              </a:defRPr>
            </a:lvl6pPr>
            <a:lvl7pPr lvl="6" algn="ctr" rtl="0">
              <a:spcBef>
                <a:spcPts val="0"/>
              </a:spcBef>
              <a:spcAft>
                <a:spcPts val="0"/>
              </a:spcAft>
              <a:buNone/>
              <a:defRPr sz="1400">
                <a:latin typeface="Nunito"/>
                <a:ea typeface="Nunito"/>
                <a:cs typeface="Nunito"/>
                <a:sym typeface="Nunito"/>
              </a:defRPr>
            </a:lvl7pPr>
            <a:lvl8pPr lvl="7" algn="ctr" rtl="0">
              <a:spcBef>
                <a:spcPts val="0"/>
              </a:spcBef>
              <a:spcAft>
                <a:spcPts val="0"/>
              </a:spcAft>
              <a:buNone/>
              <a:defRPr sz="1400">
                <a:latin typeface="Nunito"/>
                <a:ea typeface="Nunito"/>
                <a:cs typeface="Nunito"/>
                <a:sym typeface="Nunito"/>
              </a:defRPr>
            </a:lvl8pPr>
            <a:lvl9pPr lvl="8" algn="ctr" rtl="0">
              <a:spcBef>
                <a:spcPts val="0"/>
              </a:spcBef>
              <a:spcAft>
                <a:spcPts val="0"/>
              </a:spcAft>
              <a:buNone/>
              <a:defRPr sz="1400">
                <a:latin typeface="Nunito"/>
                <a:ea typeface="Nunito"/>
                <a:cs typeface="Nunito"/>
                <a:sym typeface="Nunito"/>
              </a:defRPr>
            </a:lvl9pPr>
          </a:lstStyle>
          <a:p>
            <a:endParaRPr/>
          </a:p>
        </p:txBody>
      </p:sp>
      <p:sp>
        <p:nvSpPr>
          <p:cNvPr id="4962" name="Google Shape;4962;p18"/>
          <p:cNvSpPr txBox="1">
            <a:spLocks noGrp="1"/>
          </p:cNvSpPr>
          <p:nvPr>
            <p:ph type="title" idx="8"/>
          </p:nvPr>
        </p:nvSpPr>
        <p:spPr>
          <a:xfrm>
            <a:off x="985719" y="3557898"/>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000" i="0">
                <a:solidFill>
                  <a:schemeClr val="accent2"/>
                </a:solidFill>
              </a:defRPr>
            </a:lvl1pPr>
            <a:lvl2pPr lvl="1"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9pPr>
          </a:lstStyle>
          <a:p>
            <a:endParaRPr/>
          </a:p>
        </p:txBody>
      </p:sp>
      <p:sp>
        <p:nvSpPr>
          <p:cNvPr id="4963" name="Google Shape;4963;p18"/>
          <p:cNvSpPr txBox="1">
            <a:spLocks noGrp="1"/>
          </p:cNvSpPr>
          <p:nvPr>
            <p:ph type="subTitle" idx="9"/>
          </p:nvPr>
        </p:nvSpPr>
        <p:spPr>
          <a:xfrm>
            <a:off x="985719" y="4061713"/>
            <a:ext cx="18414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atin typeface="Nunito"/>
                <a:ea typeface="Nunito"/>
                <a:cs typeface="Nunito"/>
                <a:sym typeface="Nunito"/>
              </a:defRPr>
            </a:lvl1pPr>
            <a:lvl2pPr lvl="1" algn="ctr" rtl="0">
              <a:spcBef>
                <a:spcPts val="0"/>
              </a:spcBef>
              <a:spcAft>
                <a:spcPts val="0"/>
              </a:spcAft>
              <a:buNone/>
              <a:defRPr sz="1400">
                <a:latin typeface="Nunito"/>
                <a:ea typeface="Nunito"/>
                <a:cs typeface="Nunito"/>
                <a:sym typeface="Nunito"/>
              </a:defRPr>
            </a:lvl2pPr>
            <a:lvl3pPr lvl="2" algn="ctr" rtl="0">
              <a:spcBef>
                <a:spcPts val="0"/>
              </a:spcBef>
              <a:spcAft>
                <a:spcPts val="0"/>
              </a:spcAft>
              <a:buNone/>
              <a:defRPr sz="1400">
                <a:latin typeface="Nunito"/>
                <a:ea typeface="Nunito"/>
                <a:cs typeface="Nunito"/>
                <a:sym typeface="Nunito"/>
              </a:defRPr>
            </a:lvl3pPr>
            <a:lvl4pPr lvl="3" algn="ctr" rtl="0">
              <a:spcBef>
                <a:spcPts val="0"/>
              </a:spcBef>
              <a:spcAft>
                <a:spcPts val="0"/>
              </a:spcAft>
              <a:buNone/>
              <a:defRPr sz="1400">
                <a:latin typeface="Nunito"/>
                <a:ea typeface="Nunito"/>
                <a:cs typeface="Nunito"/>
                <a:sym typeface="Nunito"/>
              </a:defRPr>
            </a:lvl4pPr>
            <a:lvl5pPr lvl="4" algn="ctr" rtl="0">
              <a:spcBef>
                <a:spcPts val="0"/>
              </a:spcBef>
              <a:spcAft>
                <a:spcPts val="0"/>
              </a:spcAft>
              <a:buNone/>
              <a:defRPr sz="1400">
                <a:latin typeface="Nunito"/>
                <a:ea typeface="Nunito"/>
                <a:cs typeface="Nunito"/>
                <a:sym typeface="Nunito"/>
              </a:defRPr>
            </a:lvl5pPr>
            <a:lvl6pPr lvl="5" algn="ctr" rtl="0">
              <a:spcBef>
                <a:spcPts val="0"/>
              </a:spcBef>
              <a:spcAft>
                <a:spcPts val="0"/>
              </a:spcAft>
              <a:buNone/>
              <a:defRPr sz="1400">
                <a:latin typeface="Nunito"/>
                <a:ea typeface="Nunito"/>
                <a:cs typeface="Nunito"/>
                <a:sym typeface="Nunito"/>
              </a:defRPr>
            </a:lvl6pPr>
            <a:lvl7pPr lvl="6" algn="ctr" rtl="0">
              <a:spcBef>
                <a:spcPts val="0"/>
              </a:spcBef>
              <a:spcAft>
                <a:spcPts val="0"/>
              </a:spcAft>
              <a:buNone/>
              <a:defRPr sz="1400">
                <a:latin typeface="Nunito"/>
                <a:ea typeface="Nunito"/>
                <a:cs typeface="Nunito"/>
                <a:sym typeface="Nunito"/>
              </a:defRPr>
            </a:lvl7pPr>
            <a:lvl8pPr lvl="7" algn="ctr" rtl="0">
              <a:spcBef>
                <a:spcPts val="0"/>
              </a:spcBef>
              <a:spcAft>
                <a:spcPts val="0"/>
              </a:spcAft>
              <a:buNone/>
              <a:defRPr sz="1400">
                <a:latin typeface="Nunito"/>
                <a:ea typeface="Nunito"/>
                <a:cs typeface="Nunito"/>
                <a:sym typeface="Nunito"/>
              </a:defRPr>
            </a:lvl8pPr>
            <a:lvl9pPr lvl="8" algn="ctr" rtl="0">
              <a:spcBef>
                <a:spcPts val="0"/>
              </a:spcBef>
              <a:spcAft>
                <a:spcPts val="0"/>
              </a:spcAft>
              <a:buNone/>
              <a:defRPr sz="1400">
                <a:latin typeface="Nunito"/>
                <a:ea typeface="Nunito"/>
                <a:cs typeface="Nunito"/>
                <a:sym typeface="Nunito"/>
              </a:defRPr>
            </a:lvl9pPr>
          </a:lstStyle>
          <a:p>
            <a:endParaRPr/>
          </a:p>
        </p:txBody>
      </p:sp>
      <p:sp>
        <p:nvSpPr>
          <p:cNvPr id="4964" name="Google Shape;4964;p18"/>
          <p:cNvSpPr txBox="1">
            <a:spLocks noGrp="1"/>
          </p:cNvSpPr>
          <p:nvPr>
            <p:ph type="title" idx="13"/>
          </p:nvPr>
        </p:nvSpPr>
        <p:spPr>
          <a:xfrm>
            <a:off x="6327675" y="3563448"/>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000" i="0">
                <a:solidFill>
                  <a:schemeClr val="accent2"/>
                </a:solidFill>
              </a:defRPr>
            </a:lvl1pPr>
            <a:lvl2pPr lvl="1"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9pPr>
          </a:lstStyle>
          <a:p>
            <a:endParaRPr/>
          </a:p>
        </p:txBody>
      </p:sp>
      <p:sp>
        <p:nvSpPr>
          <p:cNvPr id="4965" name="Google Shape;4965;p18"/>
          <p:cNvSpPr txBox="1">
            <a:spLocks noGrp="1"/>
          </p:cNvSpPr>
          <p:nvPr>
            <p:ph type="subTitle" idx="14"/>
          </p:nvPr>
        </p:nvSpPr>
        <p:spPr>
          <a:xfrm>
            <a:off x="6327675" y="4067263"/>
            <a:ext cx="18414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atin typeface="Nunito"/>
                <a:ea typeface="Nunito"/>
                <a:cs typeface="Nunito"/>
                <a:sym typeface="Nunito"/>
              </a:defRPr>
            </a:lvl1pPr>
            <a:lvl2pPr lvl="1" algn="ctr" rtl="0">
              <a:spcBef>
                <a:spcPts val="0"/>
              </a:spcBef>
              <a:spcAft>
                <a:spcPts val="0"/>
              </a:spcAft>
              <a:buNone/>
              <a:defRPr sz="1400">
                <a:latin typeface="Nunito"/>
                <a:ea typeface="Nunito"/>
                <a:cs typeface="Nunito"/>
                <a:sym typeface="Nunito"/>
              </a:defRPr>
            </a:lvl2pPr>
            <a:lvl3pPr lvl="2" algn="ctr" rtl="0">
              <a:spcBef>
                <a:spcPts val="0"/>
              </a:spcBef>
              <a:spcAft>
                <a:spcPts val="0"/>
              </a:spcAft>
              <a:buNone/>
              <a:defRPr sz="1400">
                <a:latin typeface="Nunito"/>
                <a:ea typeface="Nunito"/>
                <a:cs typeface="Nunito"/>
                <a:sym typeface="Nunito"/>
              </a:defRPr>
            </a:lvl3pPr>
            <a:lvl4pPr lvl="3" algn="ctr" rtl="0">
              <a:spcBef>
                <a:spcPts val="0"/>
              </a:spcBef>
              <a:spcAft>
                <a:spcPts val="0"/>
              </a:spcAft>
              <a:buNone/>
              <a:defRPr sz="1400">
                <a:latin typeface="Nunito"/>
                <a:ea typeface="Nunito"/>
                <a:cs typeface="Nunito"/>
                <a:sym typeface="Nunito"/>
              </a:defRPr>
            </a:lvl4pPr>
            <a:lvl5pPr lvl="4" algn="ctr" rtl="0">
              <a:spcBef>
                <a:spcPts val="0"/>
              </a:spcBef>
              <a:spcAft>
                <a:spcPts val="0"/>
              </a:spcAft>
              <a:buNone/>
              <a:defRPr sz="1400">
                <a:latin typeface="Nunito"/>
                <a:ea typeface="Nunito"/>
                <a:cs typeface="Nunito"/>
                <a:sym typeface="Nunito"/>
              </a:defRPr>
            </a:lvl5pPr>
            <a:lvl6pPr lvl="5" algn="ctr" rtl="0">
              <a:spcBef>
                <a:spcPts val="0"/>
              </a:spcBef>
              <a:spcAft>
                <a:spcPts val="0"/>
              </a:spcAft>
              <a:buNone/>
              <a:defRPr sz="1400">
                <a:latin typeface="Nunito"/>
                <a:ea typeface="Nunito"/>
                <a:cs typeface="Nunito"/>
                <a:sym typeface="Nunito"/>
              </a:defRPr>
            </a:lvl6pPr>
            <a:lvl7pPr lvl="6" algn="ctr" rtl="0">
              <a:spcBef>
                <a:spcPts val="0"/>
              </a:spcBef>
              <a:spcAft>
                <a:spcPts val="0"/>
              </a:spcAft>
              <a:buNone/>
              <a:defRPr sz="1400">
                <a:latin typeface="Nunito"/>
                <a:ea typeface="Nunito"/>
                <a:cs typeface="Nunito"/>
                <a:sym typeface="Nunito"/>
              </a:defRPr>
            </a:lvl7pPr>
            <a:lvl8pPr lvl="7" algn="ctr" rtl="0">
              <a:spcBef>
                <a:spcPts val="0"/>
              </a:spcBef>
              <a:spcAft>
                <a:spcPts val="0"/>
              </a:spcAft>
              <a:buNone/>
              <a:defRPr sz="1400">
                <a:latin typeface="Nunito"/>
                <a:ea typeface="Nunito"/>
                <a:cs typeface="Nunito"/>
                <a:sym typeface="Nunito"/>
              </a:defRPr>
            </a:lvl8pPr>
            <a:lvl9pPr lvl="8" algn="ctr" rtl="0">
              <a:spcBef>
                <a:spcPts val="0"/>
              </a:spcBef>
              <a:spcAft>
                <a:spcPts val="0"/>
              </a:spcAft>
              <a:buNone/>
              <a:defRPr sz="1400">
                <a:latin typeface="Nunito"/>
                <a:ea typeface="Nunito"/>
                <a:cs typeface="Nunito"/>
                <a:sym typeface="Nunito"/>
              </a:defRPr>
            </a:lvl9pPr>
          </a:lstStyle>
          <a:p>
            <a:endParaRPr/>
          </a:p>
        </p:txBody>
      </p:sp>
      <p:sp>
        <p:nvSpPr>
          <p:cNvPr id="4966" name="Google Shape;4966;p18"/>
          <p:cNvSpPr txBox="1">
            <a:spLocks noGrp="1"/>
          </p:cNvSpPr>
          <p:nvPr>
            <p:ph type="title" idx="15"/>
          </p:nvPr>
        </p:nvSpPr>
        <p:spPr>
          <a:xfrm>
            <a:off x="927975" y="521625"/>
            <a:ext cx="68679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67" name="Google Shape;4967;p18"/>
          <p:cNvSpPr/>
          <p:nvPr/>
        </p:nvSpPr>
        <p:spPr>
          <a:xfrm flipH="1">
            <a:off x="730188" y="46858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4968" name="Google Shape;4968;p18"/>
          <p:cNvGrpSpPr/>
          <p:nvPr/>
        </p:nvGrpSpPr>
        <p:grpSpPr>
          <a:xfrm rot="-1081952">
            <a:off x="282937" y="641922"/>
            <a:ext cx="140700" cy="126799"/>
            <a:chOff x="7737341" y="1046941"/>
            <a:chExt cx="161913" cy="145916"/>
          </a:xfrm>
        </p:grpSpPr>
        <p:sp>
          <p:nvSpPr>
            <p:cNvPr id="4969" name="Google Shape;4969;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970" name="Google Shape;4970;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971" name="Google Shape;4971;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4972" name="Google Shape;4972;p18"/>
          <p:cNvSpPr/>
          <p:nvPr/>
        </p:nvSpPr>
        <p:spPr>
          <a:xfrm flipH="1">
            <a:off x="-254100" y="4827328"/>
            <a:ext cx="2957955" cy="33320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73" name="Google Shape;4973;p18"/>
          <p:cNvSpPr/>
          <p:nvPr/>
        </p:nvSpPr>
        <p:spPr>
          <a:xfrm>
            <a:off x="6870409" y="-31000"/>
            <a:ext cx="2533901" cy="39567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4974" name="Google Shape;4974;p18"/>
          <p:cNvGrpSpPr/>
          <p:nvPr/>
        </p:nvGrpSpPr>
        <p:grpSpPr>
          <a:xfrm rot="-4252119">
            <a:off x="155578" y="-356246"/>
            <a:ext cx="376413" cy="975833"/>
            <a:chOff x="1823086" y="-208516"/>
            <a:chExt cx="433159" cy="1122944"/>
          </a:xfrm>
        </p:grpSpPr>
        <p:sp>
          <p:nvSpPr>
            <p:cNvPr id="4975" name="Google Shape;4975;p18"/>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76" name="Google Shape;4976;p18"/>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77" name="Google Shape;4977;p18"/>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78" name="Google Shape;4978;p18"/>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79" name="Google Shape;4979;p18"/>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80" name="Google Shape;4980;p18"/>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81" name="Google Shape;4981;p18"/>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82" name="Google Shape;4982;p18"/>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983" name="Google Shape;4983;p18"/>
          <p:cNvGrpSpPr/>
          <p:nvPr/>
        </p:nvGrpSpPr>
        <p:grpSpPr>
          <a:xfrm rot="-4252119">
            <a:off x="227986" y="-175989"/>
            <a:ext cx="381030" cy="1031264"/>
            <a:chOff x="904476" y="-243594"/>
            <a:chExt cx="438472" cy="1186732"/>
          </a:xfrm>
        </p:grpSpPr>
        <p:sp>
          <p:nvSpPr>
            <p:cNvPr id="4984" name="Google Shape;4984;p18"/>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985" name="Google Shape;4985;p18"/>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986" name="Google Shape;4986;p18"/>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987" name="Google Shape;4987;p18"/>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988" name="Google Shape;4988;p18"/>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989" name="Google Shape;4989;p18"/>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990" name="Google Shape;4990;p18"/>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1" name="Google Shape;4991;p18"/>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2" name="Google Shape;4992;p18"/>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3" name="Google Shape;4993;p18"/>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4" name="Google Shape;4994;p18"/>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5" name="Google Shape;4995;p18"/>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6" name="Google Shape;4996;p18"/>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7" name="Google Shape;4997;p18"/>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8" name="Google Shape;4998;p18"/>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9" name="Google Shape;4999;p18"/>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0" name="Google Shape;5000;p18"/>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1" name="Google Shape;5001;p18"/>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2" name="Google Shape;5002;p18"/>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3" name="Google Shape;5003;p18"/>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4" name="Google Shape;5004;p18"/>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5" name="Google Shape;5005;p18"/>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6" name="Google Shape;5006;p18"/>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7" name="Google Shape;5007;p18"/>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8" name="Google Shape;5008;p18"/>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9" name="Google Shape;5009;p18"/>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10" name="Google Shape;5010;p18"/>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5011" name="Google Shape;5011;p18"/>
          <p:cNvGrpSpPr/>
          <p:nvPr/>
        </p:nvGrpSpPr>
        <p:grpSpPr>
          <a:xfrm rot="-2429099" flipH="1">
            <a:off x="-434499" y="4085222"/>
            <a:ext cx="1157436" cy="740599"/>
            <a:chOff x="7750342" y="3926048"/>
            <a:chExt cx="1406709" cy="900099"/>
          </a:xfrm>
        </p:grpSpPr>
        <p:sp>
          <p:nvSpPr>
            <p:cNvPr id="5012" name="Google Shape;5012;p18"/>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013" name="Google Shape;5013;p18"/>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014" name="Google Shape;5014;p18"/>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015" name="Google Shape;5015;p18"/>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016" name="Google Shape;5016;p18"/>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017" name="Google Shape;5017;p18"/>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018" name="Google Shape;5018;p18"/>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019" name="Google Shape;5019;p18"/>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5020" name="Google Shape;5020;p18"/>
          <p:cNvGrpSpPr/>
          <p:nvPr/>
        </p:nvGrpSpPr>
        <p:grpSpPr>
          <a:xfrm rot="5400000">
            <a:off x="430889" y="4458291"/>
            <a:ext cx="360400" cy="976219"/>
            <a:chOff x="7607455" y="4238363"/>
            <a:chExt cx="438017" cy="1186459"/>
          </a:xfrm>
        </p:grpSpPr>
        <p:sp>
          <p:nvSpPr>
            <p:cNvPr id="5021" name="Google Shape;5021;p18"/>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22" name="Google Shape;5022;p18"/>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23" name="Google Shape;5023;p18"/>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24" name="Google Shape;5024;p18"/>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25" name="Google Shape;5025;p18"/>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26" name="Google Shape;5026;p18"/>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27" name="Google Shape;5027;p18"/>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28" name="Google Shape;5028;p18"/>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29" name="Google Shape;5029;p18"/>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0" name="Google Shape;5030;p18"/>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1" name="Google Shape;5031;p18"/>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2" name="Google Shape;5032;p18"/>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3" name="Google Shape;5033;p18"/>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4" name="Google Shape;5034;p18"/>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5" name="Google Shape;5035;p18"/>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6" name="Google Shape;5036;p18"/>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7" name="Google Shape;5037;p18"/>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8" name="Google Shape;5038;p18"/>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9" name="Google Shape;5039;p18"/>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40" name="Google Shape;5040;p18"/>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41" name="Google Shape;5041;p18"/>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42" name="Google Shape;5042;p18"/>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43" name="Google Shape;5043;p18"/>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44" name="Google Shape;5044;p18"/>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5045" name="Google Shape;5045;p18"/>
          <p:cNvGrpSpPr/>
          <p:nvPr/>
        </p:nvGrpSpPr>
        <p:grpSpPr>
          <a:xfrm rot="-5400000" flipH="1">
            <a:off x="-206276" y="4544135"/>
            <a:ext cx="933472" cy="547264"/>
            <a:chOff x="8365864" y="2993835"/>
            <a:chExt cx="933472" cy="547264"/>
          </a:xfrm>
        </p:grpSpPr>
        <p:sp>
          <p:nvSpPr>
            <p:cNvPr id="5046" name="Google Shape;5046;p18"/>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047" name="Google Shape;5047;p18"/>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48" name="Google Shape;5048;p18"/>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49" name="Google Shape;5049;p18"/>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50" name="Google Shape;5050;p18"/>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51" name="Google Shape;5051;p18"/>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52" name="Google Shape;5052;p18"/>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053" name="Google Shape;5053;p18"/>
          <p:cNvGrpSpPr/>
          <p:nvPr/>
        </p:nvGrpSpPr>
        <p:grpSpPr>
          <a:xfrm rot="-1172199">
            <a:off x="8513966" y="600257"/>
            <a:ext cx="875304" cy="663464"/>
            <a:chOff x="8118223" y="2202382"/>
            <a:chExt cx="1151949" cy="873156"/>
          </a:xfrm>
        </p:grpSpPr>
        <p:sp>
          <p:nvSpPr>
            <p:cNvPr id="5054" name="Google Shape;5054;p18"/>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55" name="Google Shape;5055;p18"/>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56" name="Google Shape;5056;p18"/>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57" name="Google Shape;5057;p18"/>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58" name="Google Shape;5058;p18"/>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59" name="Google Shape;5059;p18"/>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0" name="Google Shape;5060;p18"/>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1" name="Google Shape;5061;p18"/>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2" name="Google Shape;5062;p18"/>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3" name="Google Shape;5063;p18"/>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4" name="Google Shape;5064;p18"/>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5" name="Google Shape;5065;p18"/>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6" name="Google Shape;5066;p18"/>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7" name="Google Shape;5067;p18"/>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8" name="Google Shape;5068;p18"/>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9" name="Google Shape;5069;p18"/>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70" name="Google Shape;5070;p18"/>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71" name="Google Shape;5071;p18"/>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72" name="Google Shape;5072;p18"/>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73" name="Google Shape;5073;p18"/>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5074" name="Google Shape;5074;p18"/>
          <p:cNvGrpSpPr/>
          <p:nvPr/>
        </p:nvGrpSpPr>
        <p:grpSpPr>
          <a:xfrm rot="1768382" flipH="1">
            <a:off x="8427040" y="4255753"/>
            <a:ext cx="849881" cy="827325"/>
            <a:chOff x="-181020" y="4253777"/>
            <a:chExt cx="1117161" cy="1087511"/>
          </a:xfrm>
        </p:grpSpPr>
        <p:sp>
          <p:nvSpPr>
            <p:cNvPr id="5075" name="Google Shape;5075;p1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76" name="Google Shape;5076;p1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77" name="Google Shape;5077;p1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78" name="Google Shape;5078;p1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79" name="Google Shape;5079;p1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80" name="Google Shape;5080;p1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81" name="Google Shape;5081;p1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82" name="Google Shape;5082;p1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83" name="Google Shape;5083;p1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84" name="Google Shape;5084;p1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85" name="Google Shape;5085;p1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86" name="Google Shape;5086;p1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87" name="Google Shape;5087;p1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88" name="Google Shape;5088;p1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089" name="Google Shape;5089;p18"/>
          <p:cNvGrpSpPr/>
          <p:nvPr/>
        </p:nvGrpSpPr>
        <p:grpSpPr>
          <a:xfrm>
            <a:off x="8163198" y="-30991"/>
            <a:ext cx="848507" cy="870171"/>
            <a:chOff x="7973149" y="-201092"/>
            <a:chExt cx="1116750" cy="1145263"/>
          </a:xfrm>
        </p:grpSpPr>
        <p:sp>
          <p:nvSpPr>
            <p:cNvPr id="5090" name="Google Shape;5090;p18"/>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1" name="Google Shape;5091;p18"/>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2" name="Google Shape;5092;p18"/>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3" name="Google Shape;5093;p18"/>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4" name="Google Shape;5094;p18"/>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5" name="Google Shape;5095;p18"/>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6" name="Google Shape;5096;p18"/>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7" name="Google Shape;5097;p18"/>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8" name="Google Shape;5098;p18"/>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9" name="Google Shape;5099;p18"/>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0" name="Google Shape;5100;p18"/>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1" name="Google Shape;5101;p18"/>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2" name="Google Shape;5102;p18"/>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3" name="Google Shape;5103;p18"/>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4" name="Google Shape;5104;p18"/>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105" name="Google Shape;5105;p18"/>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6" name="Google Shape;5106;p18"/>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7" name="Google Shape;5107;p18"/>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8" name="Google Shape;5108;p18"/>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9" name="Google Shape;5109;p18"/>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0" name="Google Shape;5110;p18"/>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1" name="Google Shape;5111;p18"/>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2" name="Google Shape;5112;p18"/>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3" name="Google Shape;5113;p18"/>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4" name="Google Shape;5114;p18"/>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5" name="Google Shape;5115;p18"/>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6" name="Google Shape;5116;p18"/>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7" name="Google Shape;5117;p18"/>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8" name="Google Shape;5118;p18"/>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9" name="Google Shape;5119;p18"/>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0" name="Google Shape;5120;p18"/>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1" name="Google Shape;5121;p18"/>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2" name="Google Shape;5122;p18"/>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3" name="Google Shape;5123;p18"/>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4" name="Google Shape;5124;p18"/>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5" name="Google Shape;5125;p18"/>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6" name="Google Shape;5126;p18"/>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7" name="Google Shape;5127;p18"/>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8" name="Google Shape;5128;p18"/>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9" name="Google Shape;5129;p18"/>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0" name="Google Shape;5130;p18"/>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1" name="Google Shape;5131;p18"/>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2" name="Google Shape;5132;p18"/>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3" name="Google Shape;5133;p18"/>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4" name="Google Shape;5134;p18"/>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5" name="Google Shape;5135;p18"/>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6" name="Google Shape;5136;p18"/>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7" name="Google Shape;5137;p18"/>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8" name="Google Shape;5138;p18"/>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9" name="Google Shape;5139;p18"/>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0" name="Google Shape;5140;p18"/>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1" name="Google Shape;5141;p18"/>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2" name="Google Shape;5142;p18"/>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3" name="Google Shape;5143;p18"/>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4" name="Google Shape;5144;p18"/>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5" name="Google Shape;5145;p18"/>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6" name="Google Shape;5146;p18"/>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7" name="Google Shape;5147;p18"/>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8" name="Google Shape;5148;p18"/>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9" name="Google Shape;5149;p18"/>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50" name="Google Shape;5150;p18"/>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151" name="Google Shape;5151;p18"/>
          <p:cNvGrpSpPr/>
          <p:nvPr/>
        </p:nvGrpSpPr>
        <p:grpSpPr>
          <a:xfrm rot="-3631618" flipH="1">
            <a:off x="8467150" y="4379025"/>
            <a:ext cx="333221" cy="902600"/>
            <a:chOff x="7607455" y="4238363"/>
            <a:chExt cx="438017" cy="1186459"/>
          </a:xfrm>
        </p:grpSpPr>
        <p:sp>
          <p:nvSpPr>
            <p:cNvPr id="5152" name="Google Shape;5152;p18"/>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53" name="Google Shape;5153;p18"/>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54" name="Google Shape;5154;p18"/>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55" name="Google Shape;5155;p18"/>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56" name="Google Shape;5156;p18"/>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57" name="Google Shape;5157;p18"/>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58" name="Google Shape;5158;p18"/>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59" name="Google Shape;5159;p18"/>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0" name="Google Shape;5160;p18"/>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1" name="Google Shape;5161;p18"/>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2" name="Google Shape;5162;p18"/>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3" name="Google Shape;5163;p18"/>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4" name="Google Shape;5164;p18"/>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5" name="Google Shape;5165;p18"/>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6" name="Google Shape;5166;p18"/>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7" name="Google Shape;5167;p18"/>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8" name="Google Shape;5168;p18"/>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9" name="Google Shape;5169;p18"/>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70" name="Google Shape;5170;p18"/>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71" name="Google Shape;5171;p18"/>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72" name="Google Shape;5172;p18"/>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73" name="Google Shape;5173;p18"/>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74" name="Google Shape;5174;p18"/>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75" name="Google Shape;5175;p18"/>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5176" name="Google Shape;5176;p18"/>
          <p:cNvGrpSpPr/>
          <p:nvPr/>
        </p:nvGrpSpPr>
        <p:grpSpPr>
          <a:xfrm rot="-5400000">
            <a:off x="8009287" y="319096"/>
            <a:ext cx="161913" cy="145916"/>
            <a:chOff x="7737341" y="1046941"/>
            <a:chExt cx="161913" cy="145916"/>
          </a:xfrm>
        </p:grpSpPr>
        <p:sp>
          <p:nvSpPr>
            <p:cNvPr id="5177" name="Google Shape;5177;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78" name="Google Shape;5178;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79" name="Google Shape;5179;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5180" name="Google Shape;5180;p18"/>
          <p:cNvGrpSpPr/>
          <p:nvPr/>
        </p:nvGrpSpPr>
        <p:grpSpPr>
          <a:xfrm rot="1768319">
            <a:off x="8919317" y="4451497"/>
            <a:ext cx="161914" cy="145917"/>
            <a:chOff x="7737341" y="1046941"/>
            <a:chExt cx="161913" cy="145916"/>
          </a:xfrm>
        </p:grpSpPr>
        <p:sp>
          <p:nvSpPr>
            <p:cNvPr id="5181" name="Google Shape;5181;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82" name="Google Shape;5182;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83" name="Google Shape;5183;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5184" name="Google Shape;5184;p18"/>
          <p:cNvGrpSpPr/>
          <p:nvPr/>
        </p:nvGrpSpPr>
        <p:grpSpPr>
          <a:xfrm rot="1768319">
            <a:off x="8394462" y="4234959"/>
            <a:ext cx="161914" cy="145917"/>
            <a:chOff x="7737341" y="1046941"/>
            <a:chExt cx="161913" cy="145916"/>
          </a:xfrm>
        </p:grpSpPr>
        <p:sp>
          <p:nvSpPr>
            <p:cNvPr id="5185" name="Google Shape;5185;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86" name="Google Shape;5186;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87" name="Google Shape;5187;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90767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261200" y="1926575"/>
            <a:ext cx="6621600" cy="8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3014200" y="2718625"/>
            <a:ext cx="3242700" cy="49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400">
                <a:solidFill>
                  <a:schemeClr val="dk1"/>
                </a:solidFill>
              </a:defRPr>
            </a:lvl1pPr>
            <a:lvl2pPr lvl="1" algn="ctr" rtl="0">
              <a:lnSpc>
                <a:spcPct val="100000"/>
              </a:lnSpc>
              <a:spcBef>
                <a:spcPts val="0"/>
              </a:spcBef>
              <a:spcAft>
                <a:spcPts val="0"/>
              </a:spcAft>
              <a:buNone/>
              <a:defRPr sz="2400">
                <a:solidFill>
                  <a:schemeClr val="dk1"/>
                </a:solidFill>
              </a:defRPr>
            </a:lvl2pPr>
            <a:lvl3pPr lvl="2" algn="ctr" rtl="0">
              <a:lnSpc>
                <a:spcPct val="100000"/>
              </a:lnSpc>
              <a:spcBef>
                <a:spcPts val="0"/>
              </a:spcBef>
              <a:spcAft>
                <a:spcPts val="0"/>
              </a:spcAft>
              <a:buNone/>
              <a:defRPr sz="2400">
                <a:solidFill>
                  <a:schemeClr val="dk1"/>
                </a:solidFill>
              </a:defRPr>
            </a:lvl3pPr>
            <a:lvl4pPr lvl="3" algn="ctr" rtl="0">
              <a:lnSpc>
                <a:spcPct val="100000"/>
              </a:lnSpc>
              <a:spcBef>
                <a:spcPts val="0"/>
              </a:spcBef>
              <a:spcAft>
                <a:spcPts val="0"/>
              </a:spcAft>
              <a:buNone/>
              <a:defRPr sz="2400">
                <a:solidFill>
                  <a:schemeClr val="dk1"/>
                </a:solidFill>
              </a:defRPr>
            </a:lvl4pPr>
            <a:lvl5pPr lvl="4" algn="ctr" rtl="0">
              <a:lnSpc>
                <a:spcPct val="100000"/>
              </a:lnSpc>
              <a:spcBef>
                <a:spcPts val="0"/>
              </a:spcBef>
              <a:spcAft>
                <a:spcPts val="0"/>
              </a:spcAft>
              <a:buNone/>
              <a:defRPr sz="2400">
                <a:solidFill>
                  <a:schemeClr val="dk1"/>
                </a:solidFill>
              </a:defRPr>
            </a:lvl5pPr>
            <a:lvl6pPr lvl="5" algn="ctr" rtl="0">
              <a:lnSpc>
                <a:spcPct val="100000"/>
              </a:lnSpc>
              <a:spcBef>
                <a:spcPts val="0"/>
              </a:spcBef>
              <a:spcAft>
                <a:spcPts val="0"/>
              </a:spcAft>
              <a:buNone/>
              <a:defRPr sz="2400">
                <a:solidFill>
                  <a:schemeClr val="dk1"/>
                </a:solidFill>
              </a:defRPr>
            </a:lvl6pPr>
            <a:lvl7pPr lvl="6" algn="ctr" rtl="0">
              <a:lnSpc>
                <a:spcPct val="100000"/>
              </a:lnSpc>
              <a:spcBef>
                <a:spcPts val="0"/>
              </a:spcBef>
              <a:spcAft>
                <a:spcPts val="0"/>
              </a:spcAft>
              <a:buNone/>
              <a:defRPr sz="2400">
                <a:solidFill>
                  <a:schemeClr val="dk1"/>
                </a:solidFill>
              </a:defRPr>
            </a:lvl7pPr>
            <a:lvl8pPr lvl="7" algn="ctr" rtl="0">
              <a:lnSpc>
                <a:spcPct val="100000"/>
              </a:lnSpc>
              <a:spcBef>
                <a:spcPts val="0"/>
              </a:spcBef>
              <a:spcAft>
                <a:spcPts val="0"/>
              </a:spcAft>
              <a:buNone/>
              <a:defRPr sz="2400">
                <a:solidFill>
                  <a:schemeClr val="dk1"/>
                </a:solidFill>
              </a:defRPr>
            </a:lvl8pPr>
            <a:lvl9pPr lvl="8" algn="ctr" rtl="0">
              <a:lnSpc>
                <a:spcPct val="100000"/>
              </a:lnSpc>
              <a:spcBef>
                <a:spcPts val="0"/>
              </a:spcBef>
              <a:spcAft>
                <a:spcPts val="0"/>
              </a:spcAft>
              <a:buNone/>
              <a:defRPr sz="2400">
                <a:solidFill>
                  <a:schemeClr val="dk1"/>
                </a:solidFill>
              </a:defRPr>
            </a:lvl9pPr>
          </a:lstStyle>
          <a:p>
            <a:endParaRPr/>
          </a:p>
        </p:txBody>
      </p:sp>
      <p:grpSp>
        <p:nvGrpSpPr>
          <p:cNvPr id="5191" name="Google Shape;5191;p19"/>
          <p:cNvGrpSpPr/>
          <p:nvPr/>
        </p:nvGrpSpPr>
        <p:grpSpPr>
          <a:xfrm rot="10800000" flipH="1">
            <a:off x="8878679" y="4192408"/>
            <a:ext cx="161913" cy="145916"/>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5195" name="Google Shape;5195;p19"/>
          <p:cNvGrpSpPr/>
          <p:nvPr/>
        </p:nvGrpSpPr>
        <p:grpSpPr>
          <a:xfrm rot="10800000" flipH="1">
            <a:off x="133081" y="4154335"/>
            <a:ext cx="155469" cy="141087"/>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5199" name="Google Shape;5199;p19"/>
          <p:cNvSpPr/>
          <p:nvPr/>
        </p:nvSpPr>
        <p:spPr>
          <a:xfrm rot="10800000" flipH="1">
            <a:off x="-220837" y="-39388"/>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00" name="Google Shape;5200;p19"/>
          <p:cNvSpPr/>
          <p:nvPr/>
        </p:nvSpPr>
        <p:spPr>
          <a:xfrm rot="10800000" flipH="1">
            <a:off x="4522213" y="4474941"/>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5201" name="Google Shape;5201;p19"/>
          <p:cNvGrpSpPr/>
          <p:nvPr/>
        </p:nvGrpSpPr>
        <p:grpSpPr>
          <a:xfrm rot="10800000" flipH="1">
            <a:off x="1631641" y="4295292"/>
            <a:ext cx="415920" cy="1078251"/>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210" name="Google Shape;5210;p19"/>
          <p:cNvGrpSpPr/>
          <p:nvPr/>
        </p:nvGrpSpPr>
        <p:grpSpPr>
          <a:xfrm rot="10800000" flipH="1">
            <a:off x="-316944" y="3968424"/>
            <a:ext cx="1350351" cy="863364"/>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5219" name="Google Shape;5219;p19"/>
          <p:cNvGrpSpPr/>
          <p:nvPr/>
        </p:nvGrpSpPr>
        <p:grpSpPr>
          <a:xfrm rot="10800000" flipH="1">
            <a:off x="-168257" y="4443171"/>
            <a:ext cx="865199" cy="836633"/>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5239" name="Google Shape;5239;p19"/>
          <p:cNvGrpSpPr/>
          <p:nvPr/>
        </p:nvGrpSpPr>
        <p:grpSpPr>
          <a:xfrm rot="10800000" flipH="1">
            <a:off x="749592" y="4267724"/>
            <a:ext cx="421021" cy="1139500"/>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5267" name="Google Shape;5267;p19"/>
          <p:cNvGrpSpPr/>
          <p:nvPr/>
        </p:nvGrpSpPr>
        <p:grpSpPr>
          <a:xfrm rot="10800000" flipH="1">
            <a:off x="1279005" y="4496713"/>
            <a:ext cx="634382" cy="1090454"/>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grpSp>
      <p:grpSp>
        <p:nvGrpSpPr>
          <p:cNvPr id="5288" name="Google Shape;5288;p19"/>
          <p:cNvGrpSpPr/>
          <p:nvPr/>
        </p:nvGrpSpPr>
        <p:grpSpPr>
          <a:xfrm rot="10800000" flipH="1">
            <a:off x="1703088" y="4521912"/>
            <a:ext cx="782989" cy="1094450"/>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5311" name="Google Shape;5311;p19"/>
          <p:cNvGrpSpPr/>
          <p:nvPr/>
        </p:nvGrpSpPr>
        <p:grpSpPr>
          <a:xfrm>
            <a:off x="501598" y="2941622"/>
            <a:ext cx="419136" cy="546878"/>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334" name="Google Shape;5334;p19"/>
          <p:cNvGrpSpPr/>
          <p:nvPr/>
        </p:nvGrpSpPr>
        <p:grpSpPr>
          <a:xfrm rot="10800000" flipH="1">
            <a:off x="8269968" y="793500"/>
            <a:ext cx="1190020" cy="757074"/>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5343" name="Google Shape;5343;p19"/>
          <p:cNvGrpSpPr/>
          <p:nvPr/>
        </p:nvGrpSpPr>
        <p:grpSpPr>
          <a:xfrm rot="10800000" flipH="1">
            <a:off x="8545800" y="194516"/>
            <a:ext cx="1042259" cy="1047013"/>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5371" name="Google Shape;5371;p19"/>
          <p:cNvGrpSpPr/>
          <p:nvPr/>
        </p:nvGrpSpPr>
        <p:grpSpPr>
          <a:xfrm rot="10800000" flipH="1">
            <a:off x="8484435" y="-270371"/>
            <a:ext cx="368416" cy="997931"/>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5396" name="Google Shape;5396;p19"/>
          <p:cNvGrpSpPr/>
          <p:nvPr/>
        </p:nvGrpSpPr>
        <p:grpSpPr>
          <a:xfrm rot="-4992369">
            <a:off x="7231418" y="-258355"/>
            <a:ext cx="364310" cy="944495"/>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5405" name="Google Shape;5405;p19"/>
          <p:cNvSpPr/>
          <p:nvPr/>
        </p:nvSpPr>
        <p:spPr>
          <a:xfrm rot="10800000" flipH="1">
            <a:off x="7991078" y="-124958"/>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406" name="Google Shape;5406;p19"/>
          <p:cNvSpPr/>
          <p:nvPr/>
        </p:nvSpPr>
        <p:spPr>
          <a:xfrm rot="10800000" flipH="1">
            <a:off x="7983973" y="-199739"/>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07" name="Google Shape;5407;p19"/>
          <p:cNvSpPr/>
          <p:nvPr/>
        </p:nvSpPr>
        <p:spPr>
          <a:xfrm rot="10800000" flipH="1">
            <a:off x="8312420" y="476643"/>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08" name="Google Shape;5408;p19"/>
          <p:cNvSpPr/>
          <p:nvPr/>
        </p:nvSpPr>
        <p:spPr>
          <a:xfrm rot="10800000" flipH="1">
            <a:off x="8247416" y="355298"/>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09" name="Google Shape;5409;p19"/>
          <p:cNvSpPr/>
          <p:nvPr/>
        </p:nvSpPr>
        <p:spPr>
          <a:xfrm rot="10800000" flipH="1">
            <a:off x="8165052" y="227075"/>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0" name="Google Shape;5410;p19"/>
          <p:cNvSpPr/>
          <p:nvPr/>
        </p:nvSpPr>
        <p:spPr>
          <a:xfrm rot="10800000" flipH="1">
            <a:off x="8098990" y="73660"/>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1" name="Google Shape;5411;p19"/>
          <p:cNvSpPr/>
          <p:nvPr/>
        </p:nvSpPr>
        <p:spPr>
          <a:xfrm rot="10800000" flipH="1">
            <a:off x="8082285" y="-49642"/>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2" name="Google Shape;5412;p19"/>
          <p:cNvSpPr/>
          <p:nvPr/>
        </p:nvSpPr>
        <p:spPr>
          <a:xfrm rot="10800000" flipH="1">
            <a:off x="8123026" y="344955"/>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3" name="Google Shape;5413;p19"/>
          <p:cNvSpPr/>
          <p:nvPr/>
        </p:nvSpPr>
        <p:spPr>
          <a:xfrm rot="10800000" flipH="1">
            <a:off x="8093623" y="317240"/>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4" name="Google Shape;5414;p19"/>
          <p:cNvSpPr/>
          <p:nvPr/>
        </p:nvSpPr>
        <p:spPr>
          <a:xfrm rot="10800000" flipH="1">
            <a:off x="8081857" y="366825"/>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5" name="Google Shape;5415;p19"/>
          <p:cNvSpPr/>
          <p:nvPr/>
        </p:nvSpPr>
        <p:spPr>
          <a:xfrm rot="10800000" flipH="1">
            <a:off x="8402897" y="218902"/>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6" name="Google Shape;5416;p19"/>
          <p:cNvSpPr/>
          <p:nvPr/>
        </p:nvSpPr>
        <p:spPr>
          <a:xfrm rot="10800000" flipH="1">
            <a:off x="8370118" y="194513"/>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7" name="Google Shape;5417;p19"/>
          <p:cNvSpPr/>
          <p:nvPr/>
        </p:nvSpPr>
        <p:spPr>
          <a:xfrm rot="10800000" flipH="1">
            <a:off x="8235650" y="386150"/>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8" name="Google Shape;5418;p19"/>
          <p:cNvSpPr/>
          <p:nvPr/>
        </p:nvSpPr>
        <p:spPr>
          <a:xfrm rot="10800000" flipH="1">
            <a:off x="8216325" y="435735"/>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9" name="Google Shape;5419;p19"/>
          <p:cNvSpPr/>
          <p:nvPr/>
        </p:nvSpPr>
        <p:spPr>
          <a:xfrm rot="10800000" flipH="1">
            <a:off x="8455001" y="47355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20" name="Google Shape;5420;p19"/>
          <p:cNvSpPr/>
          <p:nvPr/>
        </p:nvSpPr>
        <p:spPr>
          <a:xfrm rot="10800000" flipH="1">
            <a:off x="8413832" y="443294"/>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21" name="Google Shape;5421;p19"/>
          <p:cNvSpPr/>
          <p:nvPr/>
        </p:nvSpPr>
        <p:spPr>
          <a:xfrm rot="10800000" flipH="1">
            <a:off x="8364247" y="621476"/>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22" name="Google Shape;5422;p19"/>
          <p:cNvSpPr/>
          <p:nvPr/>
        </p:nvSpPr>
        <p:spPr>
          <a:xfrm rot="10800000" flipH="1">
            <a:off x="8391962" y="665190"/>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23" name="Google Shape;5423;p19"/>
          <p:cNvSpPr/>
          <p:nvPr/>
        </p:nvSpPr>
        <p:spPr>
          <a:xfrm rot="-10392468" flipH="1">
            <a:off x="7355265" y="-106134"/>
            <a:ext cx="686110" cy="861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424" name="Google Shape;5424;p19"/>
          <p:cNvSpPr/>
          <p:nvPr/>
        </p:nvSpPr>
        <p:spPr>
          <a:xfrm rot="-10392468" flipH="1">
            <a:off x="7428715" y="-207988"/>
            <a:ext cx="483351" cy="881965"/>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25" name="Google Shape;5425;p19"/>
          <p:cNvSpPr/>
          <p:nvPr/>
        </p:nvSpPr>
        <p:spPr>
          <a:xfrm rot="-10392468" flipH="1">
            <a:off x="7758212" y="-59328"/>
            <a:ext cx="139767" cy="13336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26" name="Google Shape;5426;p19"/>
          <p:cNvSpPr/>
          <p:nvPr/>
        </p:nvSpPr>
        <p:spPr>
          <a:xfrm rot="-10392468" flipH="1">
            <a:off x="7629869" y="73853"/>
            <a:ext cx="192731" cy="191824"/>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27" name="Google Shape;5427;p19"/>
          <p:cNvSpPr/>
          <p:nvPr/>
        </p:nvSpPr>
        <p:spPr>
          <a:xfrm rot="-10392468" flipH="1">
            <a:off x="7533765" y="164979"/>
            <a:ext cx="216290" cy="274016"/>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28" name="Google Shape;5428;p19"/>
          <p:cNvSpPr/>
          <p:nvPr/>
        </p:nvSpPr>
        <p:spPr>
          <a:xfrm rot="-10392468" flipH="1">
            <a:off x="7539764" y="295330"/>
            <a:ext cx="111420" cy="144529"/>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29" name="Google Shape;5429;p19"/>
          <p:cNvSpPr/>
          <p:nvPr/>
        </p:nvSpPr>
        <p:spPr>
          <a:xfrm rot="-10392468" flipH="1">
            <a:off x="7414026" y="412152"/>
            <a:ext cx="142841" cy="171087"/>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0" name="Google Shape;5430;p19"/>
          <p:cNvSpPr/>
          <p:nvPr/>
        </p:nvSpPr>
        <p:spPr>
          <a:xfrm rot="-10392468" flipH="1">
            <a:off x="7382758" y="512051"/>
            <a:ext cx="101997" cy="118526"/>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1" name="Google Shape;5431;p19"/>
          <p:cNvSpPr/>
          <p:nvPr/>
        </p:nvSpPr>
        <p:spPr>
          <a:xfrm rot="10800000" flipH="1">
            <a:off x="7985182" y="397085"/>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2" name="Google Shape;5432;p19"/>
          <p:cNvSpPr/>
          <p:nvPr/>
        </p:nvSpPr>
        <p:spPr>
          <a:xfrm rot="-10392468" flipH="1">
            <a:off x="7810876" y="469486"/>
            <a:ext cx="28598"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3" name="Google Shape;5433;p19"/>
          <p:cNvSpPr/>
          <p:nvPr/>
        </p:nvSpPr>
        <p:spPr>
          <a:xfrm rot="-10392468" flipH="1">
            <a:off x="7805059" y="418832"/>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4" name="Google Shape;5434;p19"/>
          <p:cNvSpPr/>
          <p:nvPr/>
        </p:nvSpPr>
        <p:spPr>
          <a:xfrm rot="-10392468" flipH="1">
            <a:off x="7433296" y="164654"/>
            <a:ext cx="28598"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5" name="Google Shape;5435;p19"/>
          <p:cNvSpPr/>
          <p:nvPr/>
        </p:nvSpPr>
        <p:spPr>
          <a:xfrm rot="-10392468" flipH="1">
            <a:off x="7436085" y="212384"/>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6" name="Google Shape;5436;p19"/>
          <p:cNvSpPr/>
          <p:nvPr/>
        </p:nvSpPr>
        <p:spPr>
          <a:xfrm rot="-10392468" flipH="1">
            <a:off x="7486995" y="182900"/>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7" name="Google Shape;5437;p19"/>
          <p:cNvSpPr/>
          <p:nvPr/>
        </p:nvSpPr>
        <p:spPr>
          <a:xfrm rot="-10392468" flipH="1">
            <a:off x="7501521" y="657773"/>
            <a:ext cx="28598"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8" name="Google Shape;5438;p19"/>
          <p:cNvSpPr/>
          <p:nvPr/>
        </p:nvSpPr>
        <p:spPr>
          <a:xfrm rot="-10392468" flipH="1">
            <a:off x="7468110" y="668131"/>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9" name="Google Shape;5439;p19"/>
          <p:cNvSpPr/>
          <p:nvPr/>
        </p:nvSpPr>
        <p:spPr>
          <a:xfrm rot="-10392468" flipH="1">
            <a:off x="7366618" y="475810"/>
            <a:ext cx="28598"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40" name="Google Shape;5440;p19"/>
          <p:cNvSpPr/>
          <p:nvPr/>
        </p:nvSpPr>
        <p:spPr>
          <a:xfrm rot="-10392468" flipH="1">
            <a:off x="7370099" y="446588"/>
            <a:ext cx="28598"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41" name="Google Shape;5441;p19"/>
          <p:cNvSpPr/>
          <p:nvPr/>
        </p:nvSpPr>
        <p:spPr>
          <a:xfrm rot="-10392468" flipH="1">
            <a:off x="7847662" y="160681"/>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42" name="Google Shape;5442;p19"/>
          <p:cNvSpPr/>
          <p:nvPr/>
        </p:nvSpPr>
        <p:spPr>
          <a:xfrm rot="-10392468" flipH="1">
            <a:off x="7567352" y="254259"/>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43" name="Google Shape;5443;p19"/>
          <p:cNvSpPr/>
          <p:nvPr/>
        </p:nvSpPr>
        <p:spPr>
          <a:xfrm rot="-10392468" flipH="1">
            <a:off x="7783578" y="300344"/>
            <a:ext cx="28598" cy="2270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nvGrpSpPr>
          <p:cNvPr id="5444" name="Google Shape;5444;p19"/>
          <p:cNvGrpSpPr/>
          <p:nvPr/>
        </p:nvGrpSpPr>
        <p:grpSpPr>
          <a:xfrm rot="10800000" flipH="1">
            <a:off x="7172049" y="4337924"/>
            <a:ext cx="436502" cy="569243"/>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467" name="Google Shape;5467;p19"/>
          <p:cNvGrpSpPr/>
          <p:nvPr/>
        </p:nvGrpSpPr>
        <p:grpSpPr>
          <a:xfrm rot="10800000" flipH="1">
            <a:off x="-221282" y="-186589"/>
            <a:ext cx="1500235" cy="1460527"/>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482" name="Google Shape;5482;p19"/>
          <p:cNvGrpSpPr/>
          <p:nvPr/>
        </p:nvGrpSpPr>
        <p:grpSpPr>
          <a:xfrm rot="10800000" flipH="1">
            <a:off x="-256703" y="184140"/>
            <a:ext cx="1187279" cy="1592727"/>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530" name="Google Shape;5530;p19"/>
          <p:cNvGrpSpPr/>
          <p:nvPr/>
        </p:nvGrpSpPr>
        <p:grpSpPr>
          <a:xfrm rot="10800000" flipH="1">
            <a:off x="7923837" y="4210795"/>
            <a:ext cx="1116750" cy="1145263"/>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592" name="Google Shape;5592;p19"/>
          <p:cNvGrpSpPr/>
          <p:nvPr/>
        </p:nvGrpSpPr>
        <p:grpSpPr>
          <a:xfrm rot="-5400000">
            <a:off x="5562532" y="4530983"/>
            <a:ext cx="1007000" cy="841746"/>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92016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624"/>
        <p:cNvGrpSpPr/>
        <p:nvPr/>
      </p:nvGrpSpPr>
      <p:grpSpPr>
        <a:xfrm>
          <a:off x="0" y="0"/>
          <a:ext cx="0" cy="0"/>
          <a:chOff x="0" y="0"/>
          <a:chExt cx="0" cy="0"/>
        </a:xfrm>
      </p:grpSpPr>
      <p:sp>
        <p:nvSpPr>
          <p:cNvPr id="5625" name="Google Shape;5625;p20"/>
          <p:cNvSpPr txBox="1">
            <a:spLocks noGrp="1"/>
          </p:cNvSpPr>
          <p:nvPr>
            <p:ph type="title"/>
          </p:nvPr>
        </p:nvSpPr>
        <p:spPr>
          <a:xfrm>
            <a:off x="6581919" y="1869192"/>
            <a:ext cx="1828500" cy="5730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3000"/>
              <a:buNone/>
              <a:defRPr i="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626" name="Google Shape;5626;p20"/>
          <p:cNvSpPr txBox="1">
            <a:spLocks noGrp="1"/>
          </p:cNvSpPr>
          <p:nvPr>
            <p:ph type="subTitle" idx="1"/>
          </p:nvPr>
        </p:nvSpPr>
        <p:spPr>
          <a:xfrm>
            <a:off x="5186819" y="2496004"/>
            <a:ext cx="3287400" cy="13089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None/>
              <a:defRPr sz="1400">
                <a:latin typeface="Nunito"/>
                <a:ea typeface="Nunito"/>
                <a:cs typeface="Nunito"/>
                <a:sym typeface="Nunito"/>
              </a:defRPr>
            </a:lvl1pPr>
            <a:lvl2pPr lvl="1" algn="r" rtl="0">
              <a:lnSpc>
                <a:spcPct val="115000"/>
              </a:lnSpc>
              <a:spcBef>
                <a:spcPts val="0"/>
              </a:spcBef>
              <a:spcAft>
                <a:spcPts val="0"/>
              </a:spcAft>
              <a:buNone/>
              <a:defRPr sz="1400">
                <a:latin typeface="Nunito"/>
                <a:ea typeface="Nunito"/>
                <a:cs typeface="Nunito"/>
                <a:sym typeface="Nunito"/>
              </a:defRPr>
            </a:lvl2pPr>
            <a:lvl3pPr lvl="2" algn="r" rtl="0">
              <a:lnSpc>
                <a:spcPct val="115000"/>
              </a:lnSpc>
              <a:spcBef>
                <a:spcPts val="0"/>
              </a:spcBef>
              <a:spcAft>
                <a:spcPts val="0"/>
              </a:spcAft>
              <a:buNone/>
              <a:defRPr sz="1400">
                <a:latin typeface="Nunito"/>
                <a:ea typeface="Nunito"/>
                <a:cs typeface="Nunito"/>
                <a:sym typeface="Nunito"/>
              </a:defRPr>
            </a:lvl3pPr>
            <a:lvl4pPr lvl="3" algn="r" rtl="0">
              <a:lnSpc>
                <a:spcPct val="115000"/>
              </a:lnSpc>
              <a:spcBef>
                <a:spcPts val="0"/>
              </a:spcBef>
              <a:spcAft>
                <a:spcPts val="0"/>
              </a:spcAft>
              <a:buNone/>
              <a:defRPr sz="1400">
                <a:latin typeface="Nunito"/>
                <a:ea typeface="Nunito"/>
                <a:cs typeface="Nunito"/>
                <a:sym typeface="Nunito"/>
              </a:defRPr>
            </a:lvl4pPr>
            <a:lvl5pPr lvl="4" algn="r" rtl="0">
              <a:lnSpc>
                <a:spcPct val="115000"/>
              </a:lnSpc>
              <a:spcBef>
                <a:spcPts val="0"/>
              </a:spcBef>
              <a:spcAft>
                <a:spcPts val="0"/>
              </a:spcAft>
              <a:buNone/>
              <a:defRPr sz="1400">
                <a:latin typeface="Nunito"/>
                <a:ea typeface="Nunito"/>
                <a:cs typeface="Nunito"/>
                <a:sym typeface="Nunito"/>
              </a:defRPr>
            </a:lvl5pPr>
            <a:lvl6pPr lvl="5" algn="r" rtl="0">
              <a:lnSpc>
                <a:spcPct val="115000"/>
              </a:lnSpc>
              <a:spcBef>
                <a:spcPts val="0"/>
              </a:spcBef>
              <a:spcAft>
                <a:spcPts val="0"/>
              </a:spcAft>
              <a:buNone/>
              <a:defRPr sz="1400">
                <a:latin typeface="Nunito"/>
                <a:ea typeface="Nunito"/>
                <a:cs typeface="Nunito"/>
                <a:sym typeface="Nunito"/>
              </a:defRPr>
            </a:lvl6pPr>
            <a:lvl7pPr lvl="6" algn="r" rtl="0">
              <a:lnSpc>
                <a:spcPct val="115000"/>
              </a:lnSpc>
              <a:spcBef>
                <a:spcPts val="0"/>
              </a:spcBef>
              <a:spcAft>
                <a:spcPts val="0"/>
              </a:spcAft>
              <a:buNone/>
              <a:defRPr sz="1400">
                <a:latin typeface="Nunito"/>
                <a:ea typeface="Nunito"/>
                <a:cs typeface="Nunito"/>
                <a:sym typeface="Nunito"/>
              </a:defRPr>
            </a:lvl7pPr>
            <a:lvl8pPr lvl="7" algn="r" rtl="0">
              <a:lnSpc>
                <a:spcPct val="115000"/>
              </a:lnSpc>
              <a:spcBef>
                <a:spcPts val="0"/>
              </a:spcBef>
              <a:spcAft>
                <a:spcPts val="0"/>
              </a:spcAft>
              <a:buNone/>
              <a:defRPr sz="1400">
                <a:latin typeface="Nunito"/>
                <a:ea typeface="Nunito"/>
                <a:cs typeface="Nunito"/>
                <a:sym typeface="Nunito"/>
              </a:defRPr>
            </a:lvl8pPr>
            <a:lvl9pPr lvl="8" algn="r" rtl="0">
              <a:lnSpc>
                <a:spcPct val="115000"/>
              </a:lnSpc>
              <a:spcBef>
                <a:spcPts val="0"/>
              </a:spcBef>
              <a:spcAft>
                <a:spcPts val="0"/>
              </a:spcAft>
              <a:buNone/>
              <a:defRPr sz="1400">
                <a:latin typeface="Nunito"/>
                <a:ea typeface="Nunito"/>
                <a:cs typeface="Nunito"/>
                <a:sym typeface="Nunito"/>
              </a:defRPr>
            </a:lvl9pPr>
          </a:lstStyle>
          <a:p>
            <a:endParaRPr/>
          </a:p>
        </p:txBody>
      </p:sp>
      <p:sp>
        <p:nvSpPr>
          <p:cNvPr id="5627" name="Google Shape;5627;p20"/>
          <p:cNvSpPr/>
          <p:nvPr/>
        </p:nvSpPr>
        <p:spPr>
          <a:xfrm>
            <a:off x="5254450" y="4574300"/>
            <a:ext cx="3947285" cy="616031"/>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28" name="Google Shape;5628;p20"/>
          <p:cNvSpPr/>
          <p:nvPr/>
        </p:nvSpPr>
        <p:spPr>
          <a:xfrm flipH="1">
            <a:off x="-64403" y="-32958"/>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5629" name="Google Shape;5629;p20"/>
          <p:cNvGrpSpPr/>
          <p:nvPr/>
        </p:nvGrpSpPr>
        <p:grpSpPr>
          <a:xfrm flipH="1">
            <a:off x="8021717" y="-112597"/>
            <a:ext cx="1074149" cy="686771"/>
            <a:chOff x="-206267" y="355694"/>
            <a:chExt cx="1406323" cy="899150"/>
          </a:xfrm>
        </p:grpSpPr>
        <p:sp>
          <p:nvSpPr>
            <p:cNvPr id="5630" name="Google Shape;5630;p20"/>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31" name="Google Shape;5631;p20"/>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32" name="Google Shape;5632;p20"/>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33" name="Google Shape;5633;p20"/>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34" name="Google Shape;5634;p20"/>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35" name="Google Shape;5635;p20"/>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36" name="Google Shape;5636;p20"/>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37" name="Google Shape;5637;p20"/>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5638" name="Google Shape;5638;p20"/>
          <p:cNvGrpSpPr/>
          <p:nvPr/>
        </p:nvGrpSpPr>
        <p:grpSpPr>
          <a:xfrm>
            <a:off x="7912721" y="3872132"/>
            <a:ext cx="1289014" cy="1411882"/>
            <a:chOff x="2318158" y="4088320"/>
            <a:chExt cx="1256104" cy="1375835"/>
          </a:xfrm>
        </p:grpSpPr>
        <p:sp>
          <p:nvSpPr>
            <p:cNvPr id="5639" name="Google Shape;5639;p20"/>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40" name="Google Shape;5640;p20"/>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41" name="Google Shape;5641;p20"/>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42" name="Google Shape;5642;p20"/>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43" name="Google Shape;5643;p20"/>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44" name="Google Shape;5644;p20"/>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45" name="Google Shape;5645;p20"/>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46" name="Google Shape;5646;p20"/>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47" name="Google Shape;5647;p20"/>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648" name="Google Shape;5648;p20"/>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49" name="Google Shape;5649;p20"/>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0" name="Google Shape;5650;p20"/>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1" name="Google Shape;5651;p20"/>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2" name="Google Shape;5652;p20"/>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3" name="Google Shape;5653;p20"/>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4" name="Google Shape;5654;p20"/>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5" name="Google Shape;5655;p20"/>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6" name="Google Shape;5656;p20"/>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7" name="Google Shape;5657;p20"/>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8" name="Google Shape;5658;p20"/>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9" name="Google Shape;5659;p20"/>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60" name="Google Shape;5660;p20"/>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61" name="Google Shape;5661;p20"/>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62" name="Google Shape;5662;p20"/>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63" name="Google Shape;5663;p20"/>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64" name="Google Shape;5664;p20"/>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65" name="Google Shape;5665;p20"/>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66" name="Google Shape;5666;p20"/>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67" name="Google Shape;5667;p20"/>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68" name="Google Shape;5668;p20"/>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69" name="Google Shape;5669;p20"/>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0" name="Google Shape;5670;p20"/>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1" name="Google Shape;5671;p20"/>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2" name="Google Shape;5672;p20"/>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3" name="Google Shape;5673;p20"/>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4" name="Google Shape;5674;p20"/>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5" name="Google Shape;5675;p20"/>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6" name="Google Shape;5676;p20"/>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7" name="Google Shape;5677;p20"/>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8" name="Google Shape;5678;p20"/>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9" name="Google Shape;5679;p20"/>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80" name="Google Shape;5680;p20"/>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81" name="Google Shape;5681;p20"/>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82" name="Google Shape;5682;p20"/>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83" name="Google Shape;5683;p20"/>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84" name="Google Shape;5684;p20"/>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85" name="Google Shape;5685;p20"/>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86" name="Google Shape;5686;p20"/>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87" name="Google Shape;5687;p20"/>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88" name="Google Shape;5688;p20"/>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5689" name="Google Shape;5689;p20"/>
          <p:cNvGrpSpPr/>
          <p:nvPr/>
        </p:nvGrpSpPr>
        <p:grpSpPr>
          <a:xfrm rot="7057695">
            <a:off x="-197888" y="4686469"/>
            <a:ext cx="872880" cy="391702"/>
            <a:chOff x="8502760" y="3542528"/>
            <a:chExt cx="711519" cy="319269"/>
          </a:xfrm>
        </p:grpSpPr>
        <p:sp>
          <p:nvSpPr>
            <p:cNvPr id="5690" name="Google Shape;5690;p20"/>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91" name="Google Shape;5691;p20"/>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92" name="Google Shape;5692;p20"/>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93" name="Google Shape;5693;p20"/>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94" name="Google Shape;5694;p20"/>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695" name="Google Shape;5695;p20"/>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696" name="Google Shape;5696;p20"/>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697" name="Google Shape;5697;p20"/>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698" name="Google Shape;5698;p20"/>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grpSp>
        <p:nvGrpSpPr>
          <p:cNvPr id="5699" name="Google Shape;5699;p20"/>
          <p:cNvGrpSpPr/>
          <p:nvPr/>
        </p:nvGrpSpPr>
        <p:grpSpPr>
          <a:xfrm flipH="1">
            <a:off x="35964" y="-144577"/>
            <a:ext cx="809979" cy="830659"/>
            <a:chOff x="7973149" y="-201092"/>
            <a:chExt cx="1116750" cy="1145263"/>
          </a:xfrm>
        </p:grpSpPr>
        <p:sp>
          <p:nvSpPr>
            <p:cNvPr id="5700" name="Google Shape;5700;p20"/>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1" name="Google Shape;5701;p20"/>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2" name="Google Shape;5702;p20"/>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3" name="Google Shape;5703;p20"/>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4" name="Google Shape;5704;p20"/>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5" name="Google Shape;5705;p20"/>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6" name="Google Shape;5706;p20"/>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7" name="Google Shape;5707;p20"/>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8" name="Google Shape;5708;p20"/>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9" name="Google Shape;5709;p20"/>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10" name="Google Shape;5710;p20"/>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11" name="Google Shape;5711;p20"/>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12" name="Google Shape;5712;p20"/>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13" name="Google Shape;5713;p20"/>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14" name="Google Shape;5714;p20"/>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715" name="Google Shape;5715;p20"/>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16" name="Google Shape;5716;p20"/>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17" name="Google Shape;5717;p20"/>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18" name="Google Shape;5718;p20"/>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19" name="Google Shape;5719;p20"/>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0" name="Google Shape;5720;p20"/>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1" name="Google Shape;5721;p20"/>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2" name="Google Shape;5722;p20"/>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3" name="Google Shape;5723;p20"/>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4" name="Google Shape;5724;p20"/>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5" name="Google Shape;5725;p20"/>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6" name="Google Shape;5726;p20"/>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7" name="Google Shape;5727;p20"/>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8" name="Google Shape;5728;p20"/>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9" name="Google Shape;5729;p20"/>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0" name="Google Shape;5730;p20"/>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1" name="Google Shape;5731;p20"/>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2" name="Google Shape;5732;p20"/>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3" name="Google Shape;5733;p20"/>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4" name="Google Shape;5734;p20"/>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5" name="Google Shape;5735;p20"/>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6" name="Google Shape;5736;p20"/>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7" name="Google Shape;5737;p20"/>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8" name="Google Shape;5738;p20"/>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9" name="Google Shape;5739;p20"/>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0" name="Google Shape;5740;p20"/>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1" name="Google Shape;5741;p20"/>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2" name="Google Shape;5742;p20"/>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3" name="Google Shape;5743;p20"/>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4" name="Google Shape;5744;p20"/>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5" name="Google Shape;5745;p20"/>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6" name="Google Shape;5746;p20"/>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7" name="Google Shape;5747;p20"/>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8" name="Google Shape;5748;p20"/>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9" name="Google Shape;5749;p20"/>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0" name="Google Shape;5750;p20"/>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1" name="Google Shape;5751;p20"/>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2" name="Google Shape;5752;p20"/>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3" name="Google Shape;5753;p20"/>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4" name="Google Shape;5754;p20"/>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5" name="Google Shape;5755;p20"/>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6" name="Google Shape;5756;p20"/>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7" name="Google Shape;5757;p20"/>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8" name="Google Shape;5758;p20"/>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9" name="Google Shape;5759;p20"/>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60" name="Google Shape;5760;p20"/>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761" name="Google Shape;5761;p20"/>
          <p:cNvGrpSpPr/>
          <p:nvPr/>
        </p:nvGrpSpPr>
        <p:grpSpPr>
          <a:xfrm rot="5400000" flipH="1">
            <a:off x="1460642" y="69155"/>
            <a:ext cx="117436" cy="105833"/>
            <a:chOff x="7737341" y="1046941"/>
            <a:chExt cx="161913" cy="145916"/>
          </a:xfrm>
        </p:grpSpPr>
        <p:sp>
          <p:nvSpPr>
            <p:cNvPr id="5762" name="Google Shape;5762;p20"/>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63" name="Google Shape;5763;p20"/>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64" name="Google Shape;5764;p20"/>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5765" name="Google Shape;5765;p20"/>
          <p:cNvGrpSpPr/>
          <p:nvPr/>
        </p:nvGrpSpPr>
        <p:grpSpPr>
          <a:xfrm>
            <a:off x="309338" y="-112607"/>
            <a:ext cx="687043" cy="689217"/>
            <a:chOff x="-566600" y="186057"/>
            <a:chExt cx="1240151" cy="1244074"/>
          </a:xfrm>
        </p:grpSpPr>
        <p:sp>
          <p:nvSpPr>
            <p:cNvPr id="5766" name="Google Shape;5766;p20"/>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767" name="Google Shape;5767;p20"/>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68" name="Google Shape;5768;p20"/>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69" name="Google Shape;5769;p20"/>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0" name="Google Shape;5770;p20"/>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1" name="Google Shape;5771;p20"/>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2" name="Google Shape;5772;p20"/>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3" name="Google Shape;5773;p20"/>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4" name="Google Shape;5774;p20"/>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5" name="Google Shape;5775;p20"/>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6" name="Google Shape;5776;p20"/>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7" name="Google Shape;5777;p20"/>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8" name="Google Shape;5778;p20"/>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9" name="Google Shape;5779;p20"/>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0" name="Google Shape;5780;p20"/>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1" name="Google Shape;5781;p20"/>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2" name="Google Shape;5782;p20"/>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3" name="Google Shape;5783;p20"/>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4" name="Google Shape;5784;p20"/>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5" name="Google Shape;5785;p20"/>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6" name="Google Shape;5786;p20"/>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7" name="Google Shape;5787;p20"/>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8" name="Google Shape;5788;p20"/>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9" name="Google Shape;5789;p20"/>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90" name="Google Shape;5790;p20"/>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91" name="Google Shape;5791;p20"/>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92" name="Google Shape;5792;p20"/>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5793" name="Google Shape;5793;p20"/>
          <p:cNvGrpSpPr/>
          <p:nvPr/>
        </p:nvGrpSpPr>
        <p:grpSpPr>
          <a:xfrm>
            <a:off x="752783" y="-139208"/>
            <a:ext cx="499188" cy="482707"/>
            <a:chOff x="-168381" y="-168706"/>
            <a:chExt cx="901061" cy="871312"/>
          </a:xfrm>
        </p:grpSpPr>
        <p:sp>
          <p:nvSpPr>
            <p:cNvPr id="5794" name="Google Shape;5794;p20"/>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rgbClr val="D5914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95" name="Google Shape;5795;p20"/>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796" name="Google Shape;5796;p20"/>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797" name="Google Shape;5797;p20"/>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798" name="Google Shape;5798;p20"/>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799" name="Google Shape;5799;p20"/>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0" name="Google Shape;5800;p20"/>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1" name="Google Shape;5801;p20"/>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2" name="Google Shape;5802;p20"/>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3" name="Google Shape;5803;p20"/>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4" name="Google Shape;5804;p20"/>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5" name="Google Shape;5805;p20"/>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6" name="Google Shape;5806;p20"/>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7" name="Google Shape;5807;p20"/>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8" name="Google Shape;5808;p20"/>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9" name="Google Shape;5809;p20"/>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10" name="Google Shape;5810;p20"/>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11" name="Google Shape;5811;p20"/>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12" name="Google Shape;5812;p20"/>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5813" name="Google Shape;5813;p20"/>
          <p:cNvGrpSpPr/>
          <p:nvPr/>
        </p:nvGrpSpPr>
        <p:grpSpPr>
          <a:xfrm flipH="1">
            <a:off x="1680118" y="-121094"/>
            <a:ext cx="397610" cy="555774"/>
            <a:chOff x="1897495" y="-461400"/>
            <a:chExt cx="815443" cy="1139815"/>
          </a:xfrm>
        </p:grpSpPr>
        <p:sp>
          <p:nvSpPr>
            <p:cNvPr id="5814" name="Google Shape;5814;p20"/>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815" name="Google Shape;5815;p20"/>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16" name="Google Shape;5816;p20"/>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17" name="Google Shape;5817;p20"/>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18" name="Google Shape;5818;p20"/>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19" name="Google Shape;5819;p20"/>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0" name="Google Shape;5820;p20"/>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1" name="Google Shape;5821;p20"/>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2" name="Google Shape;5822;p20"/>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3" name="Google Shape;5823;p20"/>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4" name="Google Shape;5824;p20"/>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5" name="Google Shape;5825;p20"/>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6" name="Google Shape;5826;p20"/>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7" name="Google Shape;5827;p20"/>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8" name="Google Shape;5828;p20"/>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9" name="Google Shape;5829;p20"/>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830" name="Google Shape;5830;p20"/>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31" name="Google Shape;5831;p20"/>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32" name="Google Shape;5832;p20"/>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33" name="Google Shape;5833;p20"/>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34" name="Google Shape;5834;p20"/>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35" name="Google Shape;5835;p20"/>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5836" name="Google Shape;5836;p20"/>
          <p:cNvGrpSpPr/>
          <p:nvPr/>
        </p:nvGrpSpPr>
        <p:grpSpPr>
          <a:xfrm flipH="1">
            <a:off x="8607871" y="-11082"/>
            <a:ext cx="519193" cy="813144"/>
            <a:chOff x="1897495" y="-461400"/>
            <a:chExt cx="815443" cy="1139815"/>
          </a:xfrm>
        </p:grpSpPr>
        <p:sp>
          <p:nvSpPr>
            <p:cNvPr id="5837" name="Google Shape;5837;p20"/>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838" name="Google Shape;5838;p20"/>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39" name="Google Shape;5839;p20"/>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0" name="Google Shape;5840;p20"/>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1" name="Google Shape;5841;p20"/>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2" name="Google Shape;5842;p20"/>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3" name="Google Shape;5843;p20"/>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4" name="Google Shape;5844;p20"/>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5" name="Google Shape;5845;p20"/>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6" name="Google Shape;5846;p20"/>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7" name="Google Shape;5847;p20"/>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8" name="Google Shape;5848;p20"/>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9" name="Google Shape;5849;p20"/>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0" name="Google Shape;5850;p20"/>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1" name="Google Shape;5851;p20"/>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2" name="Google Shape;5852;p20"/>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3" name="Google Shape;5853;p20"/>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4" name="Google Shape;5854;p20"/>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5" name="Google Shape;5855;p20"/>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6" name="Google Shape;5856;p20"/>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7" name="Google Shape;5857;p20"/>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8" name="Google Shape;5858;p20"/>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5859" name="Google Shape;5859;p20"/>
          <p:cNvGrpSpPr/>
          <p:nvPr/>
        </p:nvGrpSpPr>
        <p:grpSpPr>
          <a:xfrm flipH="1">
            <a:off x="8398282" y="907609"/>
            <a:ext cx="880479" cy="667378"/>
            <a:chOff x="-320607" y="2105391"/>
            <a:chExt cx="1152762" cy="873760"/>
          </a:xfrm>
        </p:grpSpPr>
        <p:sp>
          <p:nvSpPr>
            <p:cNvPr id="5860" name="Google Shape;5860;p20"/>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861" name="Google Shape;5861;p20"/>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862" name="Google Shape;5862;p20"/>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863" name="Google Shape;5863;p20"/>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864" name="Google Shape;5864;p20"/>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65" name="Google Shape;5865;p20"/>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66" name="Google Shape;5866;p20"/>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67" name="Google Shape;5867;p20"/>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68" name="Google Shape;5868;p20"/>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69" name="Google Shape;5869;p20"/>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70" name="Google Shape;5870;p20"/>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71" name="Google Shape;5871;p20"/>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72" name="Google Shape;5872;p20"/>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73" name="Google Shape;5873;p20"/>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74" name="Google Shape;5874;p20"/>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75" name="Google Shape;5875;p20"/>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76" name="Google Shape;5876;p20"/>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77" name="Google Shape;5877;p20"/>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78" name="Google Shape;5878;p20"/>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5879" name="Google Shape;5879;p20"/>
          <p:cNvGrpSpPr/>
          <p:nvPr/>
        </p:nvGrpSpPr>
        <p:grpSpPr>
          <a:xfrm rot="5400000" flipH="1">
            <a:off x="8808755" y="903605"/>
            <a:ext cx="117436" cy="105833"/>
            <a:chOff x="7737341" y="1046941"/>
            <a:chExt cx="161913" cy="145916"/>
          </a:xfrm>
        </p:grpSpPr>
        <p:sp>
          <p:nvSpPr>
            <p:cNvPr id="5880" name="Google Shape;5880;p20"/>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81" name="Google Shape;5881;p20"/>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82" name="Google Shape;5882;p20"/>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5883" name="Google Shape;5883;p20"/>
          <p:cNvGrpSpPr/>
          <p:nvPr/>
        </p:nvGrpSpPr>
        <p:grpSpPr>
          <a:xfrm rot="-2542812">
            <a:off x="7507421" y="-93710"/>
            <a:ext cx="872869" cy="391714"/>
            <a:chOff x="8502760" y="3542528"/>
            <a:chExt cx="711519" cy="319269"/>
          </a:xfrm>
        </p:grpSpPr>
        <p:sp>
          <p:nvSpPr>
            <p:cNvPr id="5884" name="Google Shape;5884;p20"/>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85" name="Google Shape;5885;p20"/>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86" name="Google Shape;5886;p20"/>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87" name="Google Shape;5887;p20"/>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88" name="Google Shape;5888;p20"/>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889" name="Google Shape;5889;p20"/>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890" name="Google Shape;5890;p20"/>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891" name="Google Shape;5891;p20"/>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892" name="Google Shape;5892;p20"/>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752598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893"/>
        <p:cNvGrpSpPr/>
        <p:nvPr/>
      </p:nvGrpSpPr>
      <p:grpSpPr>
        <a:xfrm>
          <a:off x="0" y="0"/>
          <a:ext cx="0" cy="0"/>
          <a:chOff x="0" y="0"/>
          <a:chExt cx="0" cy="0"/>
        </a:xfrm>
      </p:grpSpPr>
      <p:sp>
        <p:nvSpPr>
          <p:cNvPr id="5894" name="Google Shape;5894;p21"/>
          <p:cNvSpPr/>
          <p:nvPr/>
        </p:nvSpPr>
        <p:spPr>
          <a:xfrm rot="5400000">
            <a:off x="-1276700" y="3409374"/>
            <a:ext cx="3000054" cy="468199"/>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95" name="Google Shape;5895;p21"/>
          <p:cNvSpPr/>
          <p:nvPr/>
        </p:nvSpPr>
        <p:spPr>
          <a:xfrm>
            <a:off x="5828166" y="-32958"/>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5896" name="Google Shape;5896;p21"/>
          <p:cNvGrpSpPr/>
          <p:nvPr/>
        </p:nvGrpSpPr>
        <p:grpSpPr>
          <a:xfrm rot="10800000">
            <a:off x="7993544" y="4536581"/>
            <a:ext cx="1074149" cy="686771"/>
            <a:chOff x="-206267" y="355694"/>
            <a:chExt cx="1406323" cy="899150"/>
          </a:xfrm>
        </p:grpSpPr>
        <p:sp>
          <p:nvSpPr>
            <p:cNvPr id="5897" name="Google Shape;5897;p21"/>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898" name="Google Shape;5898;p21"/>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899" name="Google Shape;5899;p21"/>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900" name="Google Shape;5900;p21"/>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901" name="Google Shape;5901;p21"/>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902" name="Google Shape;5902;p21"/>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903" name="Google Shape;5903;p21"/>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904" name="Google Shape;5904;p21"/>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5905" name="Google Shape;5905;p21"/>
          <p:cNvGrpSpPr/>
          <p:nvPr/>
        </p:nvGrpSpPr>
        <p:grpSpPr>
          <a:xfrm rot="5400000">
            <a:off x="-35047" y="4117023"/>
            <a:ext cx="979636" cy="1073014"/>
            <a:chOff x="2318158" y="4088320"/>
            <a:chExt cx="1256104" cy="1375835"/>
          </a:xfrm>
        </p:grpSpPr>
        <p:sp>
          <p:nvSpPr>
            <p:cNvPr id="5906" name="Google Shape;5906;p21"/>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07" name="Google Shape;5907;p21"/>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08" name="Google Shape;5908;p21"/>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09" name="Google Shape;5909;p21"/>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10" name="Google Shape;5910;p21"/>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11" name="Google Shape;5911;p21"/>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12" name="Google Shape;5912;p21"/>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13" name="Google Shape;5913;p21"/>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14" name="Google Shape;5914;p21"/>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915" name="Google Shape;5915;p21"/>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16" name="Google Shape;5916;p21"/>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17" name="Google Shape;5917;p21"/>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18" name="Google Shape;5918;p21"/>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19" name="Google Shape;5919;p21"/>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0" name="Google Shape;5920;p21"/>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1" name="Google Shape;5921;p21"/>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2" name="Google Shape;5922;p21"/>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3" name="Google Shape;5923;p21"/>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4" name="Google Shape;5924;p21"/>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5" name="Google Shape;5925;p21"/>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6" name="Google Shape;5926;p21"/>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7" name="Google Shape;5927;p21"/>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8" name="Google Shape;5928;p21"/>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9" name="Google Shape;5929;p21"/>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30" name="Google Shape;5930;p21"/>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31" name="Google Shape;5931;p21"/>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32" name="Google Shape;5932;p21"/>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33" name="Google Shape;5933;p21"/>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34" name="Google Shape;5934;p21"/>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935" name="Google Shape;5935;p21"/>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36" name="Google Shape;5936;p21"/>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37" name="Google Shape;5937;p21"/>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38" name="Google Shape;5938;p21"/>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39" name="Google Shape;5939;p21"/>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0" name="Google Shape;5940;p21"/>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1" name="Google Shape;5941;p21"/>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2" name="Google Shape;5942;p21"/>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3" name="Google Shape;5943;p21"/>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4" name="Google Shape;5944;p21"/>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5" name="Google Shape;5945;p21"/>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6" name="Google Shape;5946;p21"/>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7" name="Google Shape;5947;p21"/>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8" name="Google Shape;5948;p21"/>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9" name="Google Shape;5949;p21"/>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50" name="Google Shape;5950;p21"/>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51" name="Google Shape;5951;p21"/>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52" name="Google Shape;5952;p21"/>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53" name="Google Shape;5953;p21"/>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54" name="Google Shape;5954;p21"/>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55" name="Google Shape;5955;p21"/>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5956" name="Google Shape;5956;p21"/>
          <p:cNvGrpSpPr/>
          <p:nvPr/>
        </p:nvGrpSpPr>
        <p:grpSpPr>
          <a:xfrm rot="2699802" flipH="1">
            <a:off x="45765" y="-39055"/>
            <a:ext cx="872863" cy="391688"/>
            <a:chOff x="8502760" y="3542528"/>
            <a:chExt cx="711519" cy="319269"/>
          </a:xfrm>
        </p:grpSpPr>
        <p:sp>
          <p:nvSpPr>
            <p:cNvPr id="5957" name="Google Shape;5957;p21"/>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58" name="Google Shape;5958;p21"/>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59" name="Google Shape;5959;p21"/>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60" name="Google Shape;5960;p21"/>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61" name="Google Shape;5961;p21"/>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962" name="Google Shape;5962;p21"/>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963" name="Google Shape;5963;p21"/>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964" name="Google Shape;5964;p21"/>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965" name="Google Shape;5965;p21"/>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grpSp>
        <p:nvGrpSpPr>
          <p:cNvPr id="5966" name="Google Shape;5966;p21"/>
          <p:cNvGrpSpPr/>
          <p:nvPr/>
        </p:nvGrpSpPr>
        <p:grpSpPr>
          <a:xfrm>
            <a:off x="8405369" y="-112602"/>
            <a:ext cx="809979" cy="830659"/>
            <a:chOff x="7973149" y="-201092"/>
            <a:chExt cx="1116750" cy="1145263"/>
          </a:xfrm>
        </p:grpSpPr>
        <p:sp>
          <p:nvSpPr>
            <p:cNvPr id="5967" name="Google Shape;5967;p21"/>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68" name="Google Shape;5968;p21"/>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69" name="Google Shape;5969;p21"/>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0" name="Google Shape;5970;p21"/>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1" name="Google Shape;5971;p21"/>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2" name="Google Shape;5972;p21"/>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3" name="Google Shape;5973;p21"/>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4" name="Google Shape;5974;p21"/>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5" name="Google Shape;5975;p21"/>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6" name="Google Shape;5976;p21"/>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7" name="Google Shape;5977;p21"/>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8" name="Google Shape;5978;p21"/>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9" name="Google Shape;5979;p21"/>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80" name="Google Shape;5980;p21"/>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81" name="Google Shape;5981;p21"/>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82" name="Google Shape;5982;p21"/>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83" name="Google Shape;5983;p21"/>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84" name="Google Shape;5984;p21"/>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85" name="Google Shape;5985;p21"/>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86" name="Google Shape;5986;p21"/>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87" name="Google Shape;5987;p21"/>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88" name="Google Shape;5988;p21"/>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89" name="Google Shape;5989;p21"/>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0" name="Google Shape;5990;p21"/>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1" name="Google Shape;5991;p21"/>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2" name="Google Shape;5992;p21"/>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3" name="Google Shape;5993;p21"/>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4" name="Google Shape;5994;p21"/>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5" name="Google Shape;5995;p21"/>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6" name="Google Shape;5996;p21"/>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7" name="Google Shape;5997;p21"/>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8" name="Google Shape;5998;p21"/>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9" name="Google Shape;5999;p21"/>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0" name="Google Shape;6000;p21"/>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1" name="Google Shape;6001;p21"/>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2" name="Google Shape;6002;p21"/>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3" name="Google Shape;6003;p21"/>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4" name="Google Shape;6004;p21"/>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5" name="Google Shape;6005;p21"/>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6" name="Google Shape;6006;p21"/>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7" name="Google Shape;6007;p21"/>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8" name="Google Shape;6008;p21"/>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9" name="Google Shape;6009;p21"/>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0" name="Google Shape;6010;p21"/>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1" name="Google Shape;6011;p21"/>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2" name="Google Shape;6012;p21"/>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3" name="Google Shape;6013;p21"/>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4" name="Google Shape;6014;p21"/>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5" name="Google Shape;6015;p21"/>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6" name="Google Shape;6016;p21"/>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7" name="Google Shape;6017;p21"/>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8" name="Google Shape;6018;p21"/>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9" name="Google Shape;6019;p21"/>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20" name="Google Shape;6020;p21"/>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21" name="Google Shape;6021;p21"/>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22" name="Google Shape;6022;p21"/>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23" name="Google Shape;6023;p21"/>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24" name="Google Shape;6024;p21"/>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25" name="Google Shape;6025;p21"/>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26" name="Google Shape;6026;p21"/>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27" name="Google Shape;6027;p21"/>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028" name="Google Shape;6028;p21"/>
          <p:cNvGrpSpPr/>
          <p:nvPr/>
        </p:nvGrpSpPr>
        <p:grpSpPr>
          <a:xfrm rot="-5400000">
            <a:off x="7563322" y="69155"/>
            <a:ext cx="117436" cy="105833"/>
            <a:chOff x="7737341" y="1046941"/>
            <a:chExt cx="161913" cy="145916"/>
          </a:xfrm>
        </p:grpSpPr>
        <p:sp>
          <p:nvSpPr>
            <p:cNvPr id="6029" name="Google Shape;6029;p21"/>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30" name="Google Shape;6030;p21"/>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31" name="Google Shape;6031;p21"/>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6032" name="Google Shape;6032;p21"/>
          <p:cNvGrpSpPr/>
          <p:nvPr/>
        </p:nvGrpSpPr>
        <p:grpSpPr>
          <a:xfrm flipH="1">
            <a:off x="8145018" y="-112607"/>
            <a:ext cx="687043" cy="689217"/>
            <a:chOff x="-566600" y="186057"/>
            <a:chExt cx="1240151" cy="1244074"/>
          </a:xfrm>
        </p:grpSpPr>
        <p:sp>
          <p:nvSpPr>
            <p:cNvPr id="6033" name="Google Shape;6033;p21"/>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034" name="Google Shape;6034;p21"/>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35" name="Google Shape;6035;p21"/>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36" name="Google Shape;6036;p21"/>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37" name="Google Shape;6037;p21"/>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38" name="Google Shape;6038;p21"/>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39" name="Google Shape;6039;p21"/>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0" name="Google Shape;6040;p21"/>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1" name="Google Shape;6041;p21"/>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2" name="Google Shape;6042;p21"/>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3" name="Google Shape;6043;p21"/>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4" name="Google Shape;6044;p21"/>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5" name="Google Shape;6045;p21"/>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6" name="Google Shape;6046;p21"/>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7" name="Google Shape;6047;p21"/>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8" name="Google Shape;6048;p21"/>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9" name="Google Shape;6049;p21"/>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0" name="Google Shape;6050;p21"/>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1" name="Google Shape;6051;p21"/>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2" name="Google Shape;6052;p21"/>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3" name="Google Shape;6053;p21"/>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4" name="Google Shape;6054;p21"/>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5" name="Google Shape;6055;p21"/>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6" name="Google Shape;6056;p21"/>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7" name="Google Shape;6057;p21"/>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8" name="Google Shape;6058;p21"/>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9" name="Google Shape;6059;p21"/>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6060" name="Google Shape;6060;p21"/>
          <p:cNvGrpSpPr/>
          <p:nvPr/>
        </p:nvGrpSpPr>
        <p:grpSpPr>
          <a:xfrm flipH="1">
            <a:off x="7889429" y="-139208"/>
            <a:ext cx="499188" cy="482707"/>
            <a:chOff x="-168381" y="-168706"/>
            <a:chExt cx="901061" cy="871312"/>
          </a:xfrm>
        </p:grpSpPr>
        <p:sp>
          <p:nvSpPr>
            <p:cNvPr id="6061" name="Google Shape;6061;p21"/>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62" name="Google Shape;6062;p21"/>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63" name="Google Shape;6063;p21"/>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64" name="Google Shape;6064;p21"/>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65" name="Google Shape;6065;p21"/>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66" name="Google Shape;6066;p21"/>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67" name="Google Shape;6067;p21"/>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68" name="Google Shape;6068;p21"/>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69" name="Google Shape;6069;p21"/>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0" name="Google Shape;6070;p21"/>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1" name="Google Shape;6071;p21"/>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2" name="Google Shape;6072;p21"/>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3" name="Google Shape;6073;p21"/>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4" name="Google Shape;6074;p21"/>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5" name="Google Shape;6075;p21"/>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6" name="Google Shape;6076;p21"/>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7" name="Google Shape;6077;p21"/>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8" name="Google Shape;6078;p21"/>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9" name="Google Shape;6079;p21"/>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6080" name="Google Shape;6080;p21"/>
          <p:cNvGrpSpPr/>
          <p:nvPr/>
        </p:nvGrpSpPr>
        <p:grpSpPr>
          <a:xfrm>
            <a:off x="7063672" y="-121094"/>
            <a:ext cx="397610" cy="555774"/>
            <a:chOff x="1897495" y="-461400"/>
            <a:chExt cx="815443" cy="1139815"/>
          </a:xfrm>
        </p:grpSpPr>
        <p:sp>
          <p:nvSpPr>
            <p:cNvPr id="6081" name="Google Shape;6081;p21"/>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082" name="Google Shape;6082;p21"/>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83" name="Google Shape;6083;p21"/>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84" name="Google Shape;6084;p21"/>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85" name="Google Shape;6085;p21"/>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86" name="Google Shape;6086;p21"/>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87" name="Google Shape;6087;p21"/>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88" name="Google Shape;6088;p21"/>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89" name="Google Shape;6089;p21"/>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0" name="Google Shape;6090;p21"/>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1" name="Google Shape;6091;p21"/>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2" name="Google Shape;6092;p21"/>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3" name="Google Shape;6093;p21"/>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4" name="Google Shape;6094;p21"/>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5" name="Google Shape;6095;p21"/>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6" name="Google Shape;6096;p21"/>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7" name="Google Shape;6097;p21"/>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8" name="Google Shape;6098;p21"/>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9" name="Google Shape;6099;p21"/>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00" name="Google Shape;6100;p21"/>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01" name="Google Shape;6101;p21"/>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02" name="Google Shape;6102;p21"/>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6103" name="Google Shape;6103;p21"/>
          <p:cNvGrpSpPr/>
          <p:nvPr/>
        </p:nvGrpSpPr>
        <p:grpSpPr>
          <a:xfrm rot="10800000">
            <a:off x="8579697" y="4308693"/>
            <a:ext cx="519193" cy="813144"/>
            <a:chOff x="1897495" y="-461400"/>
            <a:chExt cx="815443" cy="1139815"/>
          </a:xfrm>
        </p:grpSpPr>
        <p:sp>
          <p:nvSpPr>
            <p:cNvPr id="6104" name="Google Shape;6104;p21"/>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05" name="Google Shape;6105;p21"/>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06" name="Google Shape;6106;p21"/>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07" name="Google Shape;6107;p21"/>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08" name="Google Shape;6108;p21"/>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09" name="Google Shape;6109;p21"/>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0" name="Google Shape;6110;p21"/>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1" name="Google Shape;6111;p21"/>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2" name="Google Shape;6112;p21"/>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3" name="Google Shape;6113;p21"/>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4" name="Google Shape;6114;p21"/>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5" name="Google Shape;6115;p21"/>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6" name="Google Shape;6116;p21"/>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7" name="Google Shape;6117;p21"/>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8" name="Google Shape;6118;p21"/>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9" name="Google Shape;6119;p21"/>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20" name="Google Shape;6120;p21"/>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21" name="Google Shape;6121;p21"/>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22" name="Google Shape;6122;p21"/>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23" name="Google Shape;6123;p21"/>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24" name="Google Shape;6124;p21"/>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25" name="Google Shape;6125;p21"/>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6126" name="Google Shape;6126;p21"/>
          <p:cNvGrpSpPr/>
          <p:nvPr/>
        </p:nvGrpSpPr>
        <p:grpSpPr>
          <a:xfrm rot="10800000">
            <a:off x="8370109" y="3535768"/>
            <a:ext cx="880479" cy="667378"/>
            <a:chOff x="-320607" y="2105391"/>
            <a:chExt cx="1152762" cy="873760"/>
          </a:xfrm>
        </p:grpSpPr>
        <p:sp>
          <p:nvSpPr>
            <p:cNvPr id="6127" name="Google Shape;6127;p21"/>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128" name="Google Shape;6128;p21"/>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129" name="Google Shape;6129;p21"/>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130" name="Google Shape;6130;p21"/>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131" name="Google Shape;6131;p21"/>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32" name="Google Shape;6132;p21"/>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33" name="Google Shape;6133;p21"/>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34" name="Google Shape;6134;p21"/>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35" name="Google Shape;6135;p21"/>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36" name="Google Shape;6136;p21"/>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37" name="Google Shape;6137;p21"/>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38" name="Google Shape;6138;p21"/>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39" name="Google Shape;6139;p21"/>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40" name="Google Shape;6140;p21"/>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41" name="Google Shape;6141;p21"/>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42" name="Google Shape;6142;p21"/>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43" name="Google Shape;6143;p21"/>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44" name="Google Shape;6144;p21"/>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45" name="Google Shape;6145;p21"/>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6146" name="Google Shape;6146;p21"/>
          <p:cNvGrpSpPr/>
          <p:nvPr/>
        </p:nvGrpSpPr>
        <p:grpSpPr>
          <a:xfrm rot="5400000" flipH="1">
            <a:off x="8808755" y="903605"/>
            <a:ext cx="117436" cy="105833"/>
            <a:chOff x="7737341" y="1046941"/>
            <a:chExt cx="161913" cy="145916"/>
          </a:xfrm>
        </p:grpSpPr>
        <p:sp>
          <p:nvSpPr>
            <p:cNvPr id="6147" name="Google Shape;6147;p21"/>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48" name="Google Shape;6148;p21"/>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49" name="Google Shape;6149;p21"/>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6150" name="Google Shape;6150;p21"/>
          <p:cNvGrpSpPr/>
          <p:nvPr/>
        </p:nvGrpSpPr>
        <p:grpSpPr>
          <a:xfrm rot="-8257188" flipH="1">
            <a:off x="7479248" y="4812751"/>
            <a:ext cx="872869" cy="391714"/>
            <a:chOff x="8502760" y="3542528"/>
            <a:chExt cx="711519" cy="319269"/>
          </a:xfrm>
        </p:grpSpPr>
        <p:sp>
          <p:nvSpPr>
            <p:cNvPr id="6151" name="Google Shape;6151;p21"/>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52" name="Google Shape;6152;p21"/>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53" name="Google Shape;6153;p21"/>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54" name="Google Shape;6154;p21"/>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55" name="Google Shape;6155;p21"/>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156" name="Google Shape;6156;p21"/>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157" name="Google Shape;6157;p21"/>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158" name="Google Shape;6158;p21"/>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159" name="Google Shape;6159;p21"/>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6160" name="Google Shape;6160;p21"/>
          <p:cNvSpPr txBox="1">
            <a:spLocks noGrp="1"/>
          </p:cNvSpPr>
          <p:nvPr>
            <p:ph type="title"/>
          </p:nvPr>
        </p:nvSpPr>
        <p:spPr>
          <a:xfrm>
            <a:off x="733947" y="1877714"/>
            <a:ext cx="1828500" cy="5730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3000"/>
              <a:buNone/>
              <a:defRPr i="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6161" name="Google Shape;6161;p21"/>
          <p:cNvSpPr txBox="1">
            <a:spLocks noGrp="1"/>
          </p:cNvSpPr>
          <p:nvPr>
            <p:ph type="subTitle" idx="1"/>
          </p:nvPr>
        </p:nvSpPr>
        <p:spPr>
          <a:xfrm>
            <a:off x="623539" y="2504551"/>
            <a:ext cx="3287400" cy="1332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atin typeface="Nunito"/>
                <a:ea typeface="Nunito"/>
                <a:cs typeface="Nunito"/>
                <a:sym typeface="Nunito"/>
              </a:defRPr>
            </a:lvl1pPr>
            <a:lvl2pPr lvl="1" rtl="0">
              <a:lnSpc>
                <a:spcPct val="115000"/>
              </a:lnSpc>
              <a:spcBef>
                <a:spcPts val="0"/>
              </a:spcBef>
              <a:spcAft>
                <a:spcPts val="0"/>
              </a:spcAft>
              <a:buNone/>
              <a:defRPr sz="1400">
                <a:latin typeface="Nunito"/>
                <a:ea typeface="Nunito"/>
                <a:cs typeface="Nunito"/>
                <a:sym typeface="Nunito"/>
              </a:defRPr>
            </a:lvl2pPr>
            <a:lvl3pPr lvl="2" rtl="0">
              <a:lnSpc>
                <a:spcPct val="115000"/>
              </a:lnSpc>
              <a:spcBef>
                <a:spcPts val="0"/>
              </a:spcBef>
              <a:spcAft>
                <a:spcPts val="0"/>
              </a:spcAft>
              <a:buNone/>
              <a:defRPr sz="1400">
                <a:latin typeface="Nunito"/>
                <a:ea typeface="Nunito"/>
                <a:cs typeface="Nunito"/>
                <a:sym typeface="Nunito"/>
              </a:defRPr>
            </a:lvl3pPr>
            <a:lvl4pPr lvl="3" rtl="0">
              <a:lnSpc>
                <a:spcPct val="115000"/>
              </a:lnSpc>
              <a:spcBef>
                <a:spcPts val="0"/>
              </a:spcBef>
              <a:spcAft>
                <a:spcPts val="0"/>
              </a:spcAft>
              <a:buNone/>
              <a:defRPr sz="1400">
                <a:latin typeface="Nunito"/>
                <a:ea typeface="Nunito"/>
                <a:cs typeface="Nunito"/>
                <a:sym typeface="Nunito"/>
              </a:defRPr>
            </a:lvl4pPr>
            <a:lvl5pPr lvl="4" rtl="0">
              <a:lnSpc>
                <a:spcPct val="115000"/>
              </a:lnSpc>
              <a:spcBef>
                <a:spcPts val="0"/>
              </a:spcBef>
              <a:spcAft>
                <a:spcPts val="0"/>
              </a:spcAft>
              <a:buNone/>
              <a:defRPr sz="1400">
                <a:latin typeface="Nunito"/>
                <a:ea typeface="Nunito"/>
                <a:cs typeface="Nunito"/>
                <a:sym typeface="Nunito"/>
              </a:defRPr>
            </a:lvl5pPr>
            <a:lvl6pPr lvl="5" rtl="0">
              <a:lnSpc>
                <a:spcPct val="115000"/>
              </a:lnSpc>
              <a:spcBef>
                <a:spcPts val="0"/>
              </a:spcBef>
              <a:spcAft>
                <a:spcPts val="0"/>
              </a:spcAft>
              <a:buNone/>
              <a:defRPr sz="1400">
                <a:latin typeface="Nunito"/>
                <a:ea typeface="Nunito"/>
                <a:cs typeface="Nunito"/>
                <a:sym typeface="Nunito"/>
              </a:defRPr>
            </a:lvl6pPr>
            <a:lvl7pPr lvl="6" rtl="0">
              <a:lnSpc>
                <a:spcPct val="115000"/>
              </a:lnSpc>
              <a:spcBef>
                <a:spcPts val="0"/>
              </a:spcBef>
              <a:spcAft>
                <a:spcPts val="0"/>
              </a:spcAft>
              <a:buNone/>
              <a:defRPr sz="1400">
                <a:latin typeface="Nunito"/>
                <a:ea typeface="Nunito"/>
                <a:cs typeface="Nunito"/>
                <a:sym typeface="Nunito"/>
              </a:defRPr>
            </a:lvl7pPr>
            <a:lvl8pPr lvl="7" rtl="0">
              <a:lnSpc>
                <a:spcPct val="115000"/>
              </a:lnSpc>
              <a:spcBef>
                <a:spcPts val="0"/>
              </a:spcBef>
              <a:spcAft>
                <a:spcPts val="0"/>
              </a:spcAft>
              <a:buNone/>
              <a:defRPr sz="1400">
                <a:latin typeface="Nunito"/>
                <a:ea typeface="Nunito"/>
                <a:cs typeface="Nunito"/>
                <a:sym typeface="Nunito"/>
              </a:defRPr>
            </a:lvl8pPr>
            <a:lvl9pPr lvl="8" rtl="0">
              <a:lnSpc>
                <a:spcPct val="115000"/>
              </a:lnSpc>
              <a:spcBef>
                <a:spcPts val="0"/>
              </a:spcBef>
              <a:spcAft>
                <a:spcPts val="0"/>
              </a:spcAft>
              <a:buNone/>
              <a:defRPr sz="1400">
                <a:latin typeface="Nunito"/>
                <a:ea typeface="Nunito"/>
                <a:cs typeface="Nunito"/>
                <a:sym typeface="Nunito"/>
              </a:defRPr>
            </a:lvl9pPr>
          </a:lstStyle>
          <a:p>
            <a:endParaRPr/>
          </a:p>
        </p:txBody>
      </p:sp>
    </p:spTree>
    <p:extLst>
      <p:ext uri="{BB962C8B-B14F-4D97-AF65-F5344CB8AC3E}">
        <p14:creationId xmlns:p14="http://schemas.microsoft.com/office/powerpoint/2010/main" val="3035209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6162"/>
        <p:cNvGrpSpPr/>
        <p:nvPr/>
      </p:nvGrpSpPr>
      <p:grpSpPr>
        <a:xfrm>
          <a:off x="0" y="0"/>
          <a:ext cx="0" cy="0"/>
          <a:chOff x="0" y="0"/>
          <a:chExt cx="0" cy="0"/>
        </a:xfrm>
      </p:grpSpPr>
      <p:sp>
        <p:nvSpPr>
          <p:cNvPr id="6163" name="Google Shape;6163;p22"/>
          <p:cNvSpPr/>
          <p:nvPr/>
        </p:nvSpPr>
        <p:spPr>
          <a:xfrm rot="5400000">
            <a:off x="-1265925" y="1609424"/>
            <a:ext cx="3000054" cy="468199"/>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164" name="Google Shape;6164;p22"/>
          <p:cNvSpPr/>
          <p:nvPr/>
        </p:nvSpPr>
        <p:spPr>
          <a:xfrm>
            <a:off x="5828166" y="-32958"/>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6165" name="Google Shape;6165;p22"/>
          <p:cNvGrpSpPr/>
          <p:nvPr/>
        </p:nvGrpSpPr>
        <p:grpSpPr>
          <a:xfrm rot="-8282980">
            <a:off x="8484486" y="3972857"/>
            <a:ext cx="1039249" cy="790773"/>
            <a:chOff x="-206267" y="355694"/>
            <a:chExt cx="1406323" cy="899150"/>
          </a:xfrm>
        </p:grpSpPr>
        <p:sp>
          <p:nvSpPr>
            <p:cNvPr id="6166" name="Google Shape;6166;p22"/>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67" name="Google Shape;6167;p22"/>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68" name="Google Shape;6168;p22"/>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69" name="Google Shape;6169;p22"/>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70" name="Google Shape;6170;p22"/>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71" name="Google Shape;6171;p22"/>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72" name="Google Shape;6172;p22"/>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73" name="Google Shape;6173;p22"/>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6174" name="Google Shape;6174;p22"/>
          <p:cNvGrpSpPr/>
          <p:nvPr/>
        </p:nvGrpSpPr>
        <p:grpSpPr>
          <a:xfrm rot="7845114">
            <a:off x="-74811" y="-242520"/>
            <a:ext cx="979622" cy="1072999"/>
            <a:chOff x="2318158" y="4088320"/>
            <a:chExt cx="1256104" cy="1375835"/>
          </a:xfrm>
        </p:grpSpPr>
        <p:sp>
          <p:nvSpPr>
            <p:cNvPr id="6175" name="Google Shape;6175;p22"/>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76" name="Google Shape;6176;p22"/>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77" name="Google Shape;6177;p22"/>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78" name="Google Shape;6178;p22"/>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79" name="Google Shape;6179;p22"/>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80" name="Google Shape;6180;p22"/>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81" name="Google Shape;6181;p22"/>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82" name="Google Shape;6182;p22"/>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83" name="Google Shape;6183;p22"/>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184" name="Google Shape;6184;p22"/>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85" name="Google Shape;6185;p22"/>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86" name="Google Shape;6186;p22"/>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87" name="Google Shape;6187;p22"/>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88" name="Google Shape;6188;p22"/>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89" name="Google Shape;6189;p22"/>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0" name="Google Shape;6190;p22"/>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1" name="Google Shape;6191;p22"/>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2" name="Google Shape;6192;p22"/>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3" name="Google Shape;6193;p22"/>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4" name="Google Shape;6194;p22"/>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5" name="Google Shape;6195;p22"/>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6" name="Google Shape;6196;p22"/>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7" name="Google Shape;6197;p22"/>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8" name="Google Shape;6198;p22"/>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9" name="Google Shape;6199;p22"/>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200" name="Google Shape;6200;p22"/>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201" name="Google Shape;6201;p22"/>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202" name="Google Shape;6202;p22"/>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203" name="Google Shape;6203;p22"/>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rgbClr val="A1D3C3"/>
            </a:solidFill>
            <a:ln>
              <a:noFill/>
            </a:ln>
          </p:spPr>
          <p:txBody>
            <a:bodyPr spcFirstLastPara="1" wrap="square" lIns="91425" tIns="91425" rIns="91425" bIns="91425" anchor="ctr" anchorCtr="0">
              <a:noAutofit/>
            </a:bodyPr>
            <a:lstStyle/>
            <a:p>
              <a:endParaRPr/>
            </a:p>
          </p:txBody>
        </p:sp>
        <p:sp>
          <p:nvSpPr>
            <p:cNvPr id="6204" name="Google Shape;6204;p22"/>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05" name="Google Shape;6205;p22"/>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06" name="Google Shape;6206;p22"/>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07" name="Google Shape;6207;p22"/>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08" name="Google Shape;6208;p22"/>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09" name="Google Shape;6209;p22"/>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0" name="Google Shape;6210;p22"/>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1" name="Google Shape;6211;p22"/>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2" name="Google Shape;6212;p22"/>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3" name="Google Shape;6213;p22"/>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4" name="Google Shape;6214;p22"/>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5" name="Google Shape;6215;p22"/>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6" name="Google Shape;6216;p22"/>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7" name="Google Shape;6217;p22"/>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8" name="Google Shape;6218;p22"/>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9" name="Google Shape;6219;p22"/>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20" name="Google Shape;6220;p22"/>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21" name="Google Shape;6221;p22"/>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22" name="Google Shape;6222;p22"/>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23" name="Google Shape;6223;p22"/>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24" name="Google Shape;6224;p22"/>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6225" name="Google Shape;6225;p22"/>
          <p:cNvGrpSpPr/>
          <p:nvPr/>
        </p:nvGrpSpPr>
        <p:grpSpPr>
          <a:xfrm>
            <a:off x="8388632" y="-184564"/>
            <a:ext cx="809979" cy="830659"/>
            <a:chOff x="7973149" y="-201092"/>
            <a:chExt cx="1116750" cy="1145263"/>
          </a:xfrm>
        </p:grpSpPr>
        <p:sp>
          <p:nvSpPr>
            <p:cNvPr id="6226" name="Google Shape;6226;p2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27" name="Google Shape;6227;p2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28" name="Google Shape;6228;p2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29" name="Google Shape;6229;p2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0" name="Google Shape;6230;p2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1" name="Google Shape;6231;p2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2" name="Google Shape;6232;p2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3" name="Google Shape;6233;p2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4" name="Google Shape;6234;p2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5" name="Google Shape;6235;p2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6" name="Google Shape;6236;p2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7" name="Google Shape;6237;p2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8" name="Google Shape;6238;p2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9" name="Google Shape;6239;p2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0" name="Google Shape;6240;p2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41" name="Google Shape;6241;p2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2" name="Google Shape;6242;p2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3" name="Google Shape;6243;p2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4" name="Google Shape;6244;p2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5" name="Google Shape;6245;p2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6" name="Google Shape;6246;p2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7" name="Google Shape;6247;p2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8" name="Google Shape;6248;p2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9" name="Google Shape;6249;p2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0" name="Google Shape;6250;p2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1" name="Google Shape;6251;p2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2" name="Google Shape;6252;p2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3" name="Google Shape;6253;p2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4" name="Google Shape;6254;p2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5" name="Google Shape;6255;p2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6" name="Google Shape;6256;p2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7" name="Google Shape;6257;p2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8" name="Google Shape;6258;p2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9" name="Google Shape;6259;p2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0" name="Google Shape;6260;p2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1" name="Google Shape;6261;p2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2" name="Google Shape;6262;p2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3" name="Google Shape;6263;p2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4" name="Google Shape;6264;p2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5" name="Google Shape;6265;p2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6" name="Google Shape;6266;p2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7" name="Google Shape;6267;p2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8" name="Google Shape;6268;p2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9" name="Google Shape;6269;p2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0" name="Google Shape;6270;p2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1" name="Google Shape;6271;p2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2" name="Google Shape;6272;p2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3" name="Google Shape;6273;p2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4" name="Google Shape;6274;p2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5" name="Google Shape;6275;p2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6" name="Google Shape;6276;p2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7" name="Google Shape;6277;p2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8" name="Google Shape;6278;p2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9" name="Google Shape;6279;p2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80" name="Google Shape;6280;p2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81" name="Google Shape;6281;p2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82" name="Google Shape;6282;p2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83" name="Google Shape;6283;p2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84" name="Google Shape;6284;p2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85" name="Google Shape;6285;p2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86" name="Google Shape;6286;p2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287" name="Google Shape;6287;p22"/>
          <p:cNvGrpSpPr/>
          <p:nvPr/>
        </p:nvGrpSpPr>
        <p:grpSpPr>
          <a:xfrm rot="-5400000">
            <a:off x="7563322" y="69155"/>
            <a:ext cx="117436" cy="105833"/>
            <a:chOff x="7737341" y="1046941"/>
            <a:chExt cx="161913" cy="145916"/>
          </a:xfrm>
        </p:grpSpPr>
        <p:sp>
          <p:nvSpPr>
            <p:cNvPr id="6288" name="Google Shape;6288;p2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289" name="Google Shape;6289;p2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290" name="Google Shape;6290;p2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6291" name="Google Shape;6291;p22"/>
          <p:cNvGrpSpPr/>
          <p:nvPr/>
        </p:nvGrpSpPr>
        <p:grpSpPr>
          <a:xfrm flipH="1">
            <a:off x="8145018" y="-112607"/>
            <a:ext cx="687043" cy="689217"/>
            <a:chOff x="-566600" y="186057"/>
            <a:chExt cx="1240151" cy="1244074"/>
          </a:xfrm>
        </p:grpSpPr>
        <p:sp>
          <p:nvSpPr>
            <p:cNvPr id="6292" name="Google Shape;6292;p22"/>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93" name="Google Shape;6293;p22"/>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294" name="Google Shape;6294;p22"/>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295" name="Google Shape;6295;p22"/>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296" name="Google Shape;6296;p22"/>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297" name="Google Shape;6297;p22"/>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298" name="Google Shape;6298;p22"/>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299" name="Google Shape;6299;p22"/>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0" name="Google Shape;6300;p22"/>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1" name="Google Shape;6301;p22"/>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2" name="Google Shape;6302;p22"/>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3" name="Google Shape;6303;p22"/>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4" name="Google Shape;6304;p22"/>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5" name="Google Shape;6305;p22"/>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6" name="Google Shape;6306;p22"/>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7" name="Google Shape;6307;p22"/>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8" name="Google Shape;6308;p22"/>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9" name="Google Shape;6309;p22"/>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10" name="Google Shape;6310;p22"/>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11" name="Google Shape;6311;p22"/>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12" name="Google Shape;6312;p22"/>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13" name="Google Shape;6313;p22"/>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14" name="Google Shape;6314;p22"/>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15" name="Google Shape;6315;p22"/>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16" name="Google Shape;6316;p22"/>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17" name="Google Shape;6317;p22"/>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18" name="Google Shape;6318;p22"/>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6319" name="Google Shape;6319;p22"/>
          <p:cNvGrpSpPr/>
          <p:nvPr/>
        </p:nvGrpSpPr>
        <p:grpSpPr>
          <a:xfrm flipH="1">
            <a:off x="7889429" y="-139208"/>
            <a:ext cx="499188" cy="482707"/>
            <a:chOff x="-168381" y="-168706"/>
            <a:chExt cx="901061" cy="871312"/>
          </a:xfrm>
        </p:grpSpPr>
        <p:sp>
          <p:nvSpPr>
            <p:cNvPr id="6320" name="Google Shape;6320;p22"/>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321" name="Google Shape;6321;p22"/>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22" name="Google Shape;6322;p22"/>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23" name="Google Shape;6323;p22"/>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24" name="Google Shape;6324;p22"/>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25" name="Google Shape;6325;p22"/>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26" name="Google Shape;6326;p22"/>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27" name="Google Shape;6327;p22"/>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28" name="Google Shape;6328;p22"/>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29" name="Google Shape;6329;p22"/>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30" name="Google Shape;6330;p22"/>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31" name="Google Shape;6331;p22"/>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32" name="Google Shape;6332;p22"/>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33" name="Google Shape;6333;p22"/>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34" name="Google Shape;6334;p22"/>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35" name="Google Shape;6335;p22"/>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36" name="Google Shape;6336;p22"/>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37" name="Google Shape;6337;p22"/>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38" name="Google Shape;6338;p22"/>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6339" name="Google Shape;6339;p22"/>
          <p:cNvGrpSpPr/>
          <p:nvPr/>
        </p:nvGrpSpPr>
        <p:grpSpPr>
          <a:xfrm>
            <a:off x="7063672" y="-121094"/>
            <a:ext cx="397610" cy="555774"/>
            <a:chOff x="1897495" y="-461400"/>
            <a:chExt cx="815443" cy="1139815"/>
          </a:xfrm>
        </p:grpSpPr>
        <p:sp>
          <p:nvSpPr>
            <p:cNvPr id="6340" name="Google Shape;6340;p2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341" name="Google Shape;6341;p2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42" name="Google Shape;6342;p2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43" name="Google Shape;6343;p2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44" name="Google Shape;6344;p2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45" name="Google Shape;6345;p2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46" name="Google Shape;6346;p2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47" name="Google Shape;6347;p2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48" name="Google Shape;6348;p2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49" name="Google Shape;6349;p2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0" name="Google Shape;6350;p2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1" name="Google Shape;6351;p2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2" name="Google Shape;6352;p2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3" name="Google Shape;6353;p2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4" name="Google Shape;6354;p2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5" name="Google Shape;6355;p2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6" name="Google Shape;6356;p2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7" name="Google Shape;6357;p2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8" name="Google Shape;6358;p2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9" name="Google Shape;6359;p2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60" name="Google Shape;6360;p2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61" name="Google Shape;6361;p2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6362" name="Google Shape;6362;p22"/>
          <p:cNvGrpSpPr/>
          <p:nvPr/>
        </p:nvGrpSpPr>
        <p:grpSpPr>
          <a:xfrm rot="10387032">
            <a:off x="8696939" y="4046788"/>
            <a:ext cx="519183" cy="813092"/>
            <a:chOff x="1897495" y="-461400"/>
            <a:chExt cx="815443" cy="1139815"/>
          </a:xfrm>
        </p:grpSpPr>
        <p:sp>
          <p:nvSpPr>
            <p:cNvPr id="6363" name="Google Shape;6363;p2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64" name="Google Shape;6364;p2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65" name="Google Shape;6365;p2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66" name="Google Shape;6366;p2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67" name="Google Shape;6367;p2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68" name="Google Shape;6368;p2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69" name="Google Shape;6369;p2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0" name="Google Shape;6370;p2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1" name="Google Shape;6371;p2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2" name="Google Shape;6372;p2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3" name="Google Shape;6373;p2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4" name="Google Shape;6374;p2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5" name="Google Shape;6375;p2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6" name="Google Shape;6376;p2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7" name="Google Shape;6377;p2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8" name="Google Shape;6378;p2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9" name="Google Shape;6379;p2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80" name="Google Shape;6380;p2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81" name="Google Shape;6381;p2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82" name="Google Shape;6382;p2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83" name="Google Shape;6383;p2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84" name="Google Shape;6384;p2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6385" name="Google Shape;6385;p22"/>
          <p:cNvGrpSpPr/>
          <p:nvPr/>
        </p:nvGrpSpPr>
        <p:grpSpPr>
          <a:xfrm rot="-479532">
            <a:off x="-206148" y="4381560"/>
            <a:ext cx="880501" cy="667395"/>
            <a:chOff x="-320607" y="2105391"/>
            <a:chExt cx="1152762" cy="873760"/>
          </a:xfrm>
        </p:grpSpPr>
        <p:sp>
          <p:nvSpPr>
            <p:cNvPr id="6386" name="Google Shape;6386;p22"/>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87" name="Google Shape;6387;p22"/>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88" name="Google Shape;6388;p22"/>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89" name="Google Shape;6389;p22"/>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90" name="Google Shape;6390;p22"/>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391" name="Google Shape;6391;p22"/>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392" name="Google Shape;6392;p22"/>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393" name="Google Shape;6393;p22"/>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394" name="Google Shape;6394;p22"/>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395" name="Google Shape;6395;p22"/>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396" name="Google Shape;6396;p22"/>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397" name="Google Shape;6397;p22"/>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398" name="Google Shape;6398;p22"/>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399" name="Google Shape;6399;p22"/>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400" name="Google Shape;6400;p22"/>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401" name="Google Shape;6401;p22"/>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402" name="Google Shape;6402;p22"/>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403" name="Google Shape;6403;p22"/>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404" name="Google Shape;6404;p22"/>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6405" name="Google Shape;6405;p22"/>
          <p:cNvGrpSpPr/>
          <p:nvPr/>
        </p:nvGrpSpPr>
        <p:grpSpPr>
          <a:xfrm rot="5400000" flipH="1">
            <a:off x="8808755" y="903605"/>
            <a:ext cx="117436" cy="105833"/>
            <a:chOff x="7737341" y="1046941"/>
            <a:chExt cx="161913" cy="145916"/>
          </a:xfrm>
        </p:grpSpPr>
        <p:sp>
          <p:nvSpPr>
            <p:cNvPr id="6406" name="Google Shape;6406;p2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407" name="Google Shape;6407;p2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408" name="Google Shape;6408;p2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6409" name="Google Shape;6409;p22"/>
          <p:cNvGrpSpPr/>
          <p:nvPr/>
        </p:nvGrpSpPr>
        <p:grpSpPr>
          <a:xfrm rot="1609643">
            <a:off x="8710447" y="4899899"/>
            <a:ext cx="757549" cy="271844"/>
            <a:chOff x="8502760" y="3542528"/>
            <a:chExt cx="711519" cy="319269"/>
          </a:xfrm>
        </p:grpSpPr>
        <p:sp>
          <p:nvSpPr>
            <p:cNvPr id="6410" name="Google Shape;6410;p22"/>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411" name="Google Shape;6411;p22"/>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412" name="Google Shape;6412;p22"/>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413" name="Google Shape;6413;p22"/>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414" name="Google Shape;6414;p22"/>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415" name="Google Shape;6415;p22"/>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416" name="Google Shape;6416;p22"/>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417" name="Google Shape;6417;p22"/>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418" name="Google Shape;6418;p22"/>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6419" name="Google Shape;6419;p22"/>
          <p:cNvSpPr txBox="1">
            <a:spLocks noGrp="1"/>
          </p:cNvSpPr>
          <p:nvPr>
            <p:ph type="subTitle" idx="1"/>
          </p:nvPr>
        </p:nvSpPr>
        <p:spPr>
          <a:xfrm>
            <a:off x="5030901" y="1686750"/>
            <a:ext cx="3121200" cy="2865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atin typeface="Nunito"/>
                <a:ea typeface="Nunito"/>
                <a:cs typeface="Nunito"/>
                <a:sym typeface="Nunito"/>
              </a:defRPr>
            </a:lvl1pPr>
            <a:lvl2pPr lvl="1" rtl="0">
              <a:lnSpc>
                <a:spcPct val="115000"/>
              </a:lnSpc>
              <a:spcBef>
                <a:spcPts val="0"/>
              </a:spcBef>
              <a:spcAft>
                <a:spcPts val="0"/>
              </a:spcAft>
              <a:buNone/>
              <a:defRPr sz="1400">
                <a:latin typeface="Nunito"/>
                <a:ea typeface="Nunito"/>
                <a:cs typeface="Nunito"/>
                <a:sym typeface="Nunito"/>
              </a:defRPr>
            </a:lvl2pPr>
            <a:lvl3pPr lvl="2" rtl="0">
              <a:lnSpc>
                <a:spcPct val="115000"/>
              </a:lnSpc>
              <a:spcBef>
                <a:spcPts val="0"/>
              </a:spcBef>
              <a:spcAft>
                <a:spcPts val="0"/>
              </a:spcAft>
              <a:buNone/>
              <a:defRPr sz="1400">
                <a:latin typeface="Nunito"/>
                <a:ea typeface="Nunito"/>
                <a:cs typeface="Nunito"/>
                <a:sym typeface="Nunito"/>
              </a:defRPr>
            </a:lvl3pPr>
            <a:lvl4pPr lvl="3" rtl="0">
              <a:lnSpc>
                <a:spcPct val="115000"/>
              </a:lnSpc>
              <a:spcBef>
                <a:spcPts val="0"/>
              </a:spcBef>
              <a:spcAft>
                <a:spcPts val="0"/>
              </a:spcAft>
              <a:buNone/>
              <a:defRPr sz="1400">
                <a:latin typeface="Nunito"/>
                <a:ea typeface="Nunito"/>
                <a:cs typeface="Nunito"/>
                <a:sym typeface="Nunito"/>
              </a:defRPr>
            </a:lvl4pPr>
            <a:lvl5pPr lvl="4" rtl="0">
              <a:lnSpc>
                <a:spcPct val="115000"/>
              </a:lnSpc>
              <a:spcBef>
                <a:spcPts val="0"/>
              </a:spcBef>
              <a:spcAft>
                <a:spcPts val="0"/>
              </a:spcAft>
              <a:buNone/>
              <a:defRPr sz="1400">
                <a:latin typeface="Nunito"/>
                <a:ea typeface="Nunito"/>
                <a:cs typeface="Nunito"/>
                <a:sym typeface="Nunito"/>
              </a:defRPr>
            </a:lvl5pPr>
            <a:lvl6pPr lvl="5" rtl="0">
              <a:lnSpc>
                <a:spcPct val="115000"/>
              </a:lnSpc>
              <a:spcBef>
                <a:spcPts val="0"/>
              </a:spcBef>
              <a:spcAft>
                <a:spcPts val="0"/>
              </a:spcAft>
              <a:buNone/>
              <a:defRPr sz="1400">
                <a:latin typeface="Nunito"/>
                <a:ea typeface="Nunito"/>
                <a:cs typeface="Nunito"/>
                <a:sym typeface="Nunito"/>
              </a:defRPr>
            </a:lvl6pPr>
            <a:lvl7pPr lvl="6" rtl="0">
              <a:lnSpc>
                <a:spcPct val="115000"/>
              </a:lnSpc>
              <a:spcBef>
                <a:spcPts val="0"/>
              </a:spcBef>
              <a:spcAft>
                <a:spcPts val="0"/>
              </a:spcAft>
              <a:buNone/>
              <a:defRPr sz="1400">
                <a:latin typeface="Nunito"/>
                <a:ea typeface="Nunito"/>
                <a:cs typeface="Nunito"/>
                <a:sym typeface="Nunito"/>
              </a:defRPr>
            </a:lvl7pPr>
            <a:lvl8pPr lvl="7" rtl="0">
              <a:lnSpc>
                <a:spcPct val="115000"/>
              </a:lnSpc>
              <a:spcBef>
                <a:spcPts val="0"/>
              </a:spcBef>
              <a:spcAft>
                <a:spcPts val="0"/>
              </a:spcAft>
              <a:buNone/>
              <a:defRPr sz="1400">
                <a:latin typeface="Nunito"/>
                <a:ea typeface="Nunito"/>
                <a:cs typeface="Nunito"/>
                <a:sym typeface="Nunito"/>
              </a:defRPr>
            </a:lvl8pPr>
            <a:lvl9pPr lvl="8" rtl="0">
              <a:lnSpc>
                <a:spcPct val="115000"/>
              </a:lnSpc>
              <a:spcBef>
                <a:spcPts val="0"/>
              </a:spcBef>
              <a:spcAft>
                <a:spcPts val="0"/>
              </a:spcAft>
              <a:buNone/>
              <a:defRPr sz="1400">
                <a:latin typeface="Nunito"/>
                <a:ea typeface="Nunito"/>
                <a:cs typeface="Nunito"/>
                <a:sym typeface="Nunito"/>
              </a:defRPr>
            </a:lvl9pPr>
          </a:lstStyle>
          <a:p>
            <a:endParaRPr/>
          </a:p>
        </p:txBody>
      </p:sp>
      <p:grpSp>
        <p:nvGrpSpPr>
          <p:cNvPr id="6420" name="Google Shape;6420;p22"/>
          <p:cNvGrpSpPr/>
          <p:nvPr/>
        </p:nvGrpSpPr>
        <p:grpSpPr>
          <a:xfrm rot="6386609">
            <a:off x="8109562" y="4330288"/>
            <a:ext cx="809938" cy="830618"/>
            <a:chOff x="7973149" y="-201092"/>
            <a:chExt cx="1116750" cy="1145263"/>
          </a:xfrm>
        </p:grpSpPr>
        <p:sp>
          <p:nvSpPr>
            <p:cNvPr id="6421" name="Google Shape;6421;p2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22" name="Google Shape;6422;p2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23" name="Google Shape;6423;p2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24" name="Google Shape;6424;p2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25" name="Google Shape;6425;p2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26" name="Google Shape;6426;p2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27" name="Google Shape;6427;p2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28" name="Google Shape;6428;p2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29" name="Google Shape;6429;p2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0" name="Google Shape;6430;p2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1" name="Google Shape;6431;p2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2" name="Google Shape;6432;p2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3" name="Google Shape;6433;p2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4" name="Google Shape;6434;p2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5" name="Google Shape;6435;p2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436" name="Google Shape;6436;p2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7" name="Google Shape;6437;p2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8" name="Google Shape;6438;p2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9" name="Google Shape;6439;p2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0" name="Google Shape;6440;p2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1" name="Google Shape;6441;p2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2" name="Google Shape;6442;p2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3" name="Google Shape;6443;p2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4" name="Google Shape;6444;p2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5" name="Google Shape;6445;p2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6" name="Google Shape;6446;p2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7" name="Google Shape;6447;p2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8" name="Google Shape;6448;p2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9" name="Google Shape;6449;p2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0" name="Google Shape;6450;p2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1" name="Google Shape;6451;p2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2" name="Google Shape;6452;p2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3" name="Google Shape;6453;p2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4" name="Google Shape;6454;p2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5" name="Google Shape;6455;p2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6" name="Google Shape;6456;p2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7" name="Google Shape;6457;p2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8" name="Google Shape;6458;p2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9" name="Google Shape;6459;p2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0" name="Google Shape;6460;p2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1" name="Google Shape;6461;p2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2" name="Google Shape;6462;p2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3" name="Google Shape;6463;p2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4" name="Google Shape;6464;p2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5" name="Google Shape;6465;p2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6" name="Google Shape;6466;p2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7" name="Google Shape;6467;p2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8" name="Google Shape;6468;p2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9" name="Google Shape;6469;p2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0" name="Google Shape;6470;p2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1" name="Google Shape;6471;p2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2" name="Google Shape;6472;p2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3" name="Google Shape;6473;p2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4" name="Google Shape;6474;p2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5" name="Google Shape;6475;p2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6" name="Google Shape;6476;p2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7" name="Google Shape;6477;p2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8" name="Google Shape;6478;p2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9" name="Google Shape;6479;p2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80" name="Google Shape;6480;p2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81" name="Google Shape;6481;p2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6482" name="Google Shape;6482;p22"/>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803683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483"/>
        <p:cNvGrpSpPr/>
        <p:nvPr/>
      </p:nvGrpSpPr>
      <p:grpSpPr>
        <a:xfrm>
          <a:off x="0" y="0"/>
          <a:ext cx="0" cy="0"/>
          <a:chOff x="0" y="0"/>
          <a:chExt cx="0" cy="0"/>
        </a:xfrm>
      </p:grpSpPr>
      <p:sp>
        <p:nvSpPr>
          <p:cNvPr id="6484" name="Google Shape;6484;p23"/>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85" name="Google Shape;6485;p23"/>
          <p:cNvSpPr/>
          <p:nvPr/>
        </p:nvSpPr>
        <p:spPr>
          <a:xfrm rot="-5400000" flipH="1">
            <a:off x="6887830" y="2861832"/>
            <a:ext cx="3947285" cy="616031"/>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486" name="Google Shape;6486;p23"/>
          <p:cNvSpPr/>
          <p:nvPr/>
        </p:nvSpPr>
        <p:spPr>
          <a:xfrm flipH="1">
            <a:off x="-202396" y="-91834"/>
            <a:ext cx="3306387" cy="5163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6487" name="Google Shape;6487;p23"/>
          <p:cNvGrpSpPr/>
          <p:nvPr/>
        </p:nvGrpSpPr>
        <p:grpSpPr>
          <a:xfrm rot="10800000" flipH="1">
            <a:off x="-66838" y="4529716"/>
            <a:ext cx="1074149" cy="686771"/>
            <a:chOff x="-206267" y="355694"/>
            <a:chExt cx="1406323" cy="899150"/>
          </a:xfrm>
        </p:grpSpPr>
        <p:sp>
          <p:nvSpPr>
            <p:cNvPr id="6488" name="Google Shape;6488;p23"/>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489" name="Google Shape;6489;p23"/>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490" name="Google Shape;6490;p23"/>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491" name="Google Shape;6491;p23"/>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492" name="Google Shape;6492;p23"/>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493" name="Google Shape;6493;p23"/>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494" name="Google Shape;6494;p23"/>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495" name="Google Shape;6495;p23"/>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6496" name="Google Shape;6496;p23"/>
          <p:cNvGrpSpPr/>
          <p:nvPr/>
        </p:nvGrpSpPr>
        <p:grpSpPr>
          <a:xfrm rot="-5400000" flipH="1">
            <a:off x="7912723" y="3793042"/>
            <a:ext cx="1289014" cy="1411882"/>
            <a:chOff x="2318158" y="4088320"/>
            <a:chExt cx="1256104" cy="1375835"/>
          </a:xfrm>
        </p:grpSpPr>
        <p:sp>
          <p:nvSpPr>
            <p:cNvPr id="6497" name="Google Shape;6497;p2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98" name="Google Shape;6498;p2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99" name="Google Shape;6499;p2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0" name="Google Shape;6500;p2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1" name="Google Shape;6501;p2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2" name="Google Shape;6502;p2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3" name="Google Shape;6503;p2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4" name="Google Shape;6504;p2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5" name="Google Shape;6505;p2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506" name="Google Shape;6506;p2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07" name="Google Shape;6507;p2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08" name="Google Shape;6508;p2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09" name="Google Shape;6509;p2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0" name="Google Shape;6510;p2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1" name="Google Shape;6511;p2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2" name="Google Shape;6512;p2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3" name="Google Shape;6513;p2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4" name="Google Shape;6514;p2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5" name="Google Shape;6515;p2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6" name="Google Shape;6516;p2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7" name="Google Shape;6517;p2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8" name="Google Shape;6518;p2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9" name="Google Shape;6519;p2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20" name="Google Shape;6520;p2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21" name="Google Shape;6521;p2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22" name="Google Shape;6522;p2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23" name="Google Shape;6523;p2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24" name="Google Shape;6524;p2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25" name="Google Shape;6525;p2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526" name="Google Shape;6526;p2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27" name="Google Shape;6527;p2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28" name="Google Shape;6528;p2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29" name="Google Shape;6529;p2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0" name="Google Shape;6530;p2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1" name="Google Shape;6531;p2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2" name="Google Shape;6532;p2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3" name="Google Shape;6533;p2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4" name="Google Shape;6534;p2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5" name="Google Shape;6535;p2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6" name="Google Shape;6536;p2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7" name="Google Shape;6537;p2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8" name="Google Shape;6538;p2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9" name="Google Shape;6539;p2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40" name="Google Shape;6540;p2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41" name="Google Shape;6541;p2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42" name="Google Shape;6542;p2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43" name="Google Shape;6543;p2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44" name="Google Shape;6544;p2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45" name="Google Shape;6545;p2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46" name="Google Shape;6546;p2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6547" name="Google Shape;6547;p23"/>
          <p:cNvGrpSpPr/>
          <p:nvPr/>
        </p:nvGrpSpPr>
        <p:grpSpPr>
          <a:xfrm rot="9042000" flipH="1">
            <a:off x="8425005" y="99074"/>
            <a:ext cx="872928" cy="391695"/>
            <a:chOff x="8502760" y="3542528"/>
            <a:chExt cx="711519" cy="319269"/>
          </a:xfrm>
        </p:grpSpPr>
        <p:sp>
          <p:nvSpPr>
            <p:cNvPr id="6548" name="Google Shape;6548;p2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49" name="Google Shape;6549;p2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50" name="Google Shape;6550;p2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51" name="Google Shape;6551;p2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52" name="Google Shape;6552;p2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553" name="Google Shape;6553;p2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554" name="Google Shape;6554;p2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555" name="Google Shape;6555;p2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556" name="Google Shape;6556;p2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grpSp>
        <p:nvGrpSpPr>
          <p:cNvPr id="6557" name="Google Shape;6557;p23"/>
          <p:cNvGrpSpPr/>
          <p:nvPr/>
        </p:nvGrpSpPr>
        <p:grpSpPr>
          <a:xfrm flipH="1">
            <a:off x="-104068" y="-201098"/>
            <a:ext cx="792893" cy="813137"/>
            <a:chOff x="7973149" y="-201092"/>
            <a:chExt cx="1116750" cy="1145263"/>
          </a:xfrm>
        </p:grpSpPr>
        <p:sp>
          <p:nvSpPr>
            <p:cNvPr id="6558" name="Google Shape;6558;p2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59" name="Google Shape;6559;p2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0" name="Google Shape;6560;p2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1" name="Google Shape;6561;p2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2" name="Google Shape;6562;p2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3" name="Google Shape;6563;p2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4" name="Google Shape;6564;p2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5" name="Google Shape;6565;p2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6" name="Google Shape;6566;p2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7" name="Google Shape;6567;p2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8" name="Google Shape;6568;p2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9" name="Google Shape;6569;p2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0" name="Google Shape;6570;p2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1" name="Google Shape;6571;p2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2" name="Google Shape;6572;p2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73" name="Google Shape;6573;p2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4" name="Google Shape;6574;p2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5" name="Google Shape;6575;p2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6" name="Google Shape;6576;p2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7" name="Google Shape;6577;p2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8" name="Google Shape;6578;p2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9" name="Google Shape;6579;p2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0" name="Google Shape;6580;p2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1" name="Google Shape;6581;p2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2" name="Google Shape;6582;p2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3" name="Google Shape;6583;p2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4" name="Google Shape;6584;p2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5" name="Google Shape;6585;p2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6" name="Google Shape;6586;p2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7" name="Google Shape;6587;p2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8" name="Google Shape;6588;p2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9" name="Google Shape;6589;p2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0" name="Google Shape;6590;p2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1" name="Google Shape;6591;p2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2" name="Google Shape;6592;p2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3" name="Google Shape;6593;p2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4" name="Google Shape;6594;p2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5" name="Google Shape;6595;p2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6" name="Google Shape;6596;p2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7" name="Google Shape;6597;p2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8" name="Google Shape;6598;p2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9" name="Google Shape;6599;p2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0" name="Google Shape;6600;p2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1" name="Google Shape;6601;p2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2" name="Google Shape;6602;p2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3" name="Google Shape;6603;p2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4" name="Google Shape;6604;p2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5" name="Google Shape;6605;p2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6" name="Google Shape;6606;p2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7" name="Google Shape;6607;p2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8" name="Google Shape;6608;p2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9" name="Google Shape;6609;p2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0" name="Google Shape;6610;p2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1" name="Google Shape;6611;p2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2" name="Google Shape;6612;p2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3" name="Google Shape;6613;p2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4" name="Google Shape;6614;p2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5" name="Google Shape;6615;p2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6" name="Google Shape;6616;p2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7" name="Google Shape;6617;p2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8" name="Google Shape;6618;p2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619" name="Google Shape;6619;p23"/>
          <p:cNvGrpSpPr/>
          <p:nvPr/>
        </p:nvGrpSpPr>
        <p:grpSpPr>
          <a:xfrm rot="5400000" flipH="1">
            <a:off x="1322567" y="12630"/>
            <a:ext cx="117436" cy="105833"/>
            <a:chOff x="7737341" y="1046941"/>
            <a:chExt cx="161913" cy="145916"/>
          </a:xfrm>
        </p:grpSpPr>
        <p:sp>
          <p:nvSpPr>
            <p:cNvPr id="6620" name="Google Shape;6620;p2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621" name="Google Shape;6621;p2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622" name="Google Shape;6622;p2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6623" name="Google Shape;6623;p23"/>
          <p:cNvGrpSpPr/>
          <p:nvPr/>
        </p:nvGrpSpPr>
        <p:grpSpPr>
          <a:xfrm>
            <a:off x="163406" y="-169808"/>
            <a:ext cx="672534" cy="674661"/>
            <a:chOff x="-566600" y="186057"/>
            <a:chExt cx="1240151" cy="1244074"/>
          </a:xfrm>
        </p:grpSpPr>
        <p:sp>
          <p:nvSpPr>
            <p:cNvPr id="6624" name="Google Shape;6624;p23"/>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625" name="Google Shape;6625;p23"/>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26" name="Google Shape;6626;p23"/>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27" name="Google Shape;6627;p23"/>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28" name="Google Shape;6628;p23"/>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29" name="Google Shape;6629;p23"/>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0" name="Google Shape;6630;p23"/>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1" name="Google Shape;6631;p23"/>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2" name="Google Shape;6632;p23"/>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3" name="Google Shape;6633;p23"/>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4" name="Google Shape;6634;p23"/>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5" name="Google Shape;6635;p23"/>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6" name="Google Shape;6636;p23"/>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7" name="Google Shape;6637;p23"/>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8" name="Google Shape;6638;p23"/>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9" name="Google Shape;6639;p23"/>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0" name="Google Shape;6640;p23"/>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1" name="Google Shape;6641;p23"/>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2" name="Google Shape;6642;p23"/>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3" name="Google Shape;6643;p23"/>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4" name="Google Shape;6644;p23"/>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5" name="Google Shape;6645;p23"/>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6" name="Google Shape;6646;p23"/>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7" name="Google Shape;6647;p23"/>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8" name="Google Shape;6648;p23"/>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9" name="Google Shape;6649;p23"/>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50" name="Google Shape;6650;p23"/>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6651" name="Google Shape;6651;p23"/>
          <p:cNvGrpSpPr/>
          <p:nvPr/>
        </p:nvGrpSpPr>
        <p:grpSpPr>
          <a:xfrm>
            <a:off x="597496" y="-195841"/>
            <a:ext cx="488645" cy="472512"/>
            <a:chOff x="-168381" y="-168706"/>
            <a:chExt cx="901061" cy="871312"/>
          </a:xfrm>
        </p:grpSpPr>
        <p:sp>
          <p:nvSpPr>
            <p:cNvPr id="6652" name="Google Shape;6652;p23"/>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653" name="Google Shape;6653;p23"/>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54" name="Google Shape;6654;p23"/>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55" name="Google Shape;6655;p23"/>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56" name="Google Shape;6656;p23"/>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57" name="Google Shape;6657;p23"/>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58" name="Google Shape;6658;p23"/>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59" name="Google Shape;6659;p23"/>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0" name="Google Shape;6660;p23"/>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1" name="Google Shape;6661;p23"/>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2" name="Google Shape;6662;p23"/>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3" name="Google Shape;6663;p23"/>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4" name="Google Shape;6664;p23"/>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5" name="Google Shape;6665;p23"/>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6" name="Google Shape;6666;p23"/>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7" name="Google Shape;6667;p23"/>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8" name="Google Shape;6668;p23"/>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9" name="Google Shape;6669;p23"/>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70" name="Google Shape;6670;p23"/>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6671" name="Google Shape;6671;p23"/>
          <p:cNvGrpSpPr/>
          <p:nvPr/>
        </p:nvGrpSpPr>
        <p:grpSpPr>
          <a:xfrm flipH="1">
            <a:off x="1505356" y="-178102"/>
            <a:ext cx="389211" cy="544034"/>
            <a:chOff x="1897495" y="-461400"/>
            <a:chExt cx="815443" cy="1139815"/>
          </a:xfrm>
        </p:grpSpPr>
        <p:sp>
          <p:nvSpPr>
            <p:cNvPr id="6672" name="Google Shape;6672;p23"/>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673" name="Google Shape;6673;p23"/>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74" name="Google Shape;6674;p23"/>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75" name="Google Shape;6675;p23"/>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76" name="Google Shape;6676;p23"/>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77" name="Google Shape;6677;p23"/>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78" name="Google Shape;6678;p23"/>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79" name="Google Shape;6679;p23"/>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0" name="Google Shape;6680;p23"/>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1" name="Google Shape;6681;p23"/>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2" name="Google Shape;6682;p23"/>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3" name="Google Shape;6683;p23"/>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4" name="Google Shape;6684;p23"/>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5" name="Google Shape;6685;p23"/>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6" name="Google Shape;6686;p23"/>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7" name="Google Shape;6687;p23"/>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8" name="Google Shape;6688;p23"/>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9" name="Google Shape;6689;p23"/>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90" name="Google Shape;6690;p23"/>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91" name="Google Shape;6691;p23"/>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92" name="Google Shape;6692;p23"/>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93" name="Google Shape;6693;p23"/>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6694" name="Google Shape;6694;p23"/>
          <p:cNvGrpSpPr/>
          <p:nvPr/>
        </p:nvGrpSpPr>
        <p:grpSpPr>
          <a:xfrm rot="10800000" flipH="1">
            <a:off x="-98034" y="4301828"/>
            <a:ext cx="519193" cy="813144"/>
            <a:chOff x="1897495" y="-461400"/>
            <a:chExt cx="815443" cy="1139815"/>
          </a:xfrm>
        </p:grpSpPr>
        <p:sp>
          <p:nvSpPr>
            <p:cNvPr id="6695" name="Google Shape;6695;p23"/>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96" name="Google Shape;6696;p23"/>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97" name="Google Shape;6697;p23"/>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98" name="Google Shape;6698;p23"/>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99" name="Google Shape;6699;p23"/>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0" name="Google Shape;6700;p23"/>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1" name="Google Shape;6701;p23"/>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2" name="Google Shape;6702;p23"/>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3" name="Google Shape;6703;p23"/>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4" name="Google Shape;6704;p23"/>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5" name="Google Shape;6705;p23"/>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6" name="Google Shape;6706;p23"/>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7" name="Google Shape;6707;p23"/>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8" name="Google Shape;6708;p23"/>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9" name="Google Shape;6709;p23"/>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10" name="Google Shape;6710;p23"/>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11" name="Google Shape;6711;p23"/>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12" name="Google Shape;6712;p23"/>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13" name="Google Shape;6713;p23"/>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14" name="Google Shape;6714;p23"/>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15" name="Google Shape;6715;p23"/>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16" name="Google Shape;6716;p23"/>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6717" name="Google Shape;6717;p23"/>
          <p:cNvGrpSpPr/>
          <p:nvPr/>
        </p:nvGrpSpPr>
        <p:grpSpPr>
          <a:xfrm rot="4699778" flipH="1">
            <a:off x="-245431" y="3617896"/>
            <a:ext cx="880467" cy="667369"/>
            <a:chOff x="-320607" y="2105391"/>
            <a:chExt cx="1152762" cy="873760"/>
          </a:xfrm>
        </p:grpSpPr>
        <p:sp>
          <p:nvSpPr>
            <p:cNvPr id="6718" name="Google Shape;6718;p23"/>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19" name="Google Shape;6719;p23"/>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20" name="Google Shape;6720;p23"/>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21" name="Google Shape;6721;p23"/>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22" name="Google Shape;6722;p23"/>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23" name="Google Shape;6723;p23"/>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24" name="Google Shape;6724;p23"/>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25" name="Google Shape;6725;p23"/>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26" name="Google Shape;6726;p23"/>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27" name="Google Shape;6727;p23"/>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28" name="Google Shape;6728;p23"/>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29" name="Google Shape;6729;p23"/>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30" name="Google Shape;6730;p23"/>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31" name="Google Shape;6731;p23"/>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32" name="Google Shape;6732;p23"/>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33" name="Google Shape;6733;p23"/>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34" name="Google Shape;6734;p23"/>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35" name="Google Shape;6735;p23"/>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36" name="Google Shape;6736;p23"/>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6737" name="Google Shape;6737;p23"/>
          <p:cNvGrpSpPr/>
          <p:nvPr/>
        </p:nvGrpSpPr>
        <p:grpSpPr>
          <a:xfrm rot="-5400000" flipH="1">
            <a:off x="503064" y="4446077"/>
            <a:ext cx="117436" cy="105833"/>
            <a:chOff x="7737341" y="1046941"/>
            <a:chExt cx="161913" cy="145916"/>
          </a:xfrm>
        </p:grpSpPr>
        <p:sp>
          <p:nvSpPr>
            <p:cNvPr id="6738" name="Google Shape;6738;p2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739" name="Google Shape;6739;p2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740" name="Google Shape;6740;p2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6741" name="Google Shape;6741;p23"/>
          <p:cNvSpPr txBox="1">
            <a:spLocks noGrp="1"/>
          </p:cNvSpPr>
          <p:nvPr>
            <p:ph type="subTitle" idx="1"/>
          </p:nvPr>
        </p:nvSpPr>
        <p:spPr>
          <a:xfrm>
            <a:off x="5410744" y="1236425"/>
            <a:ext cx="12192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6742" name="Google Shape;6742;p23"/>
          <p:cNvSpPr txBox="1">
            <a:spLocks noGrp="1"/>
          </p:cNvSpPr>
          <p:nvPr>
            <p:ph type="subTitle" idx="2"/>
          </p:nvPr>
        </p:nvSpPr>
        <p:spPr>
          <a:xfrm>
            <a:off x="5400537" y="1624313"/>
            <a:ext cx="2113800" cy="7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6743" name="Google Shape;6743;p23"/>
          <p:cNvSpPr txBox="1">
            <a:spLocks noGrp="1"/>
          </p:cNvSpPr>
          <p:nvPr>
            <p:ph type="subTitle" idx="3"/>
          </p:nvPr>
        </p:nvSpPr>
        <p:spPr>
          <a:xfrm>
            <a:off x="5407687" y="2503551"/>
            <a:ext cx="12192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6744" name="Google Shape;6744;p23"/>
          <p:cNvSpPr txBox="1">
            <a:spLocks noGrp="1"/>
          </p:cNvSpPr>
          <p:nvPr>
            <p:ph type="subTitle" idx="4"/>
          </p:nvPr>
        </p:nvSpPr>
        <p:spPr>
          <a:xfrm>
            <a:off x="5385987" y="2891469"/>
            <a:ext cx="2113800" cy="7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6745" name="Google Shape;6745;p23"/>
          <p:cNvSpPr txBox="1">
            <a:spLocks noGrp="1"/>
          </p:cNvSpPr>
          <p:nvPr>
            <p:ph type="subTitle" idx="5"/>
          </p:nvPr>
        </p:nvSpPr>
        <p:spPr>
          <a:xfrm>
            <a:off x="5410738" y="3772676"/>
            <a:ext cx="12192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6746" name="Google Shape;6746;p23"/>
          <p:cNvSpPr txBox="1">
            <a:spLocks noGrp="1"/>
          </p:cNvSpPr>
          <p:nvPr>
            <p:ph type="subTitle" idx="6"/>
          </p:nvPr>
        </p:nvSpPr>
        <p:spPr>
          <a:xfrm>
            <a:off x="5400517" y="4154124"/>
            <a:ext cx="2113800" cy="7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Tree>
    <p:extLst>
      <p:ext uri="{BB962C8B-B14F-4D97-AF65-F5344CB8AC3E}">
        <p14:creationId xmlns:p14="http://schemas.microsoft.com/office/powerpoint/2010/main" val="3167088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8"/>
        <p:cNvGrpSpPr/>
        <p:nvPr/>
      </p:nvGrpSpPr>
      <p:grpSpPr>
        <a:xfrm>
          <a:off x="0" y="0"/>
          <a:ext cx="0" cy="0"/>
          <a:chOff x="0" y="0"/>
          <a:chExt cx="0" cy="0"/>
        </a:xfrm>
      </p:grpSpPr>
      <p:grpSp>
        <p:nvGrpSpPr>
          <p:cNvPr id="749" name="Google Shape;749;p4"/>
          <p:cNvGrpSpPr/>
          <p:nvPr/>
        </p:nvGrpSpPr>
        <p:grpSpPr>
          <a:xfrm rot="-5400000" flipH="1">
            <a:off x="469170" y="-164267"/>
            <a:ext cx="255434" cy="662200"/>
            <a:chOff x="1823086" y="-208516"/>
            <a:chExt cx="433159" cy="1122944"/>
          </a:xfrm>
        </p:grpSpPr>
        <p:sp>
          <p:nvSpPr>
            <p:cNvPr id="750" name="Google Shape;750;p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4"/>
          <p:cNvGrpSpPr/>
          <p:nvPr/>
        </p:nvGrpSpPr>
        <p:grpSpPr>
          <a:xfrm>
            <a:off x="202008" y="-176001"/>
            <a:ext cx="471978" cy="659725"/>
            <a:chOff x="1897495" y="-461400"/>
            <a:chExt cx="815443" cy="1139815"/>
          </a:xfrm>
        </p:grpSpPr>
        <p:sp>
          <p:nvSpPr>
            <p:cNvPr id="759" name="Google Shape;759;p4"/>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1" name="Google Shape;781;p4"/>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2" name="Google Shape;782;p4"/>
          <p:cNvSpPr txBox="1">
            <a:spLocks noGrp="1"/>
          </p:cNvSpPr>
          <p:nvPr>
            <p:ph type="body" idx="1"/>
          </p:nvPr>
        </p:nvSpPr>
        <p:spPr>
          <a:xfrm>
            <a:off x="939150" y="1142825"/>
            <a:ext cx="7455900" cy="3636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091179"/>
              </a:buClr>
              <a:buSzPts val="1200"/>
              <a:buFont typeface="Nunito"/>
              <a:buAutoNum type="arabicPeriod"/>
              <a:defRPr sz="1200">
                <a:latin typeface="Nunito"/>
                <a:ea typeface="Nunito"/>
                <a:cs typeface="Nunito"/>
                <a:sym typeface="Nunito"/>
              </a:defRPr>
            </a:lvl1pPr>
            <a:lvl2pPr marL="914400" lvl="1" indent="-304800" rtl="0">
              <a:spcBef>
                <a:spcPts val="0"/>
              </a:spcBef>
              <a:spcAft>
                <a:spcPts val="0"/>
              </a:spcAft>
              <a:buClr>
                <a:srgbClr val="091179"/>
              </a:buClr>
              <a:buSzPts val="1200"/>
              <a:buFont typeface="Nunito"/>
              <a:buAutoNum type="alphaLcPeriod"/>
              <a:defRPr/>
            </a:lvl2pPr>
            <a:lvl3pPr marL="1371600" lvl="2" indent="-304800" rtl="0">
              <a:spcBef>
                <a:spcPts val="0"/>
              </a:spcBef>
              <a:spcAft>
                <a:spcPts val="0"/>
              </a:spcAft>
              <a:buClr>
                <a:srgbClr val="091179"/>
              </a:buClr>
              <a:buSzPts val="1200"/>
              <a:buFont typeface="Nunito"/>
              <a:buAutoNum type="romanLcPeriod"/>
              <a:defRPr/>
            </a:lvl3pPr>
            <a:lvl4pPr marL="1828800" lvl="3" indent="-304800" rtl="0">
              <a:spcBef>
                <a:spcPts val="0"/>
              </a:spcBef>
              <a:spcAft>
                <a:spcPts val="0"/>
              </a:spcAft>
              <a:buClr>
                <a:srgbClr val="091179"/>
              </a:buClr>
              <a:buSzPts val="1200"/>
              <a:buFont typeface="Nunito"/>
              <a:buAutoNum type="arabicPeriod"/>
              <a:defRPr/>
            </a:lvl4pPr>
            <a:lvl5pPr marL="2286000" lvl="4" indent="-304800" rtl="0">
              <a:spcBef>
                <a:spcPts val="0"/>
              </a:spcBef>
              <a:spcAft>
                <a:spcPts val="0"/>
              </a:spcAft>
              <a:buClr>
                <a:srgbClr val="091179"/>
              </a:buClr>
              <a:buSzPts val="1200"/>
              <a:buFont typeface="Nunito"/>
              <a:buAutoNum type="alphaLcPeriod"/>
              <a:defRPr/>
            </a:lvl5pPr>
            <a:lvl6pPr marL="2743200" lvl="5" indent="-304800" rtl="0">
              <a:spcBef>
                <a:spcPts val="0"/>
              </a:spcBef>
              <a:spcAft>
                <a:spcPts val="0"/>
              </a:spcAft>
              <a:buClr>
                <a:srgbClr val="091179"/>
              </a:buClr>
              <a:buSzPts val="1200"/>
              <a:buFont typeface="Nunito"/>
              <a:buAutoNum type="romanLcPeriod"/>
              <a:defRPr/>
            </a:lvl6pPr>
            <a:lvl7pPr marL="3200400" lvl="6" indent="-304800" rtl="0">
              <a:spcBef>
                <a:spcPts val="0"/>
              </a:spcBef>
              <a:spcAft>
                <a:spcPts val="0"/>
              </a:spcAft>
              <a:buClr>
                <a:srgbClr val="091179"/>
              </a:buClr>
              <a:buSzPts val="1200"/>
              <a:buFont typeface="Nunito"/>
              <a:buAutoNum type="arabicPeriod"/>
              <a:defRPr/>
            </a:lvl7pPr>
            <a:lvl8pPr marL="3657600" lvl="7" indent="-304800" rtl="0">
              <a:spcBef>
                <a:spcPts val="0"/>
              </a:spcBef>
              <a:spcAft>
                <a:spcPts val="0"/>
              </a:spcAft>
              <a:buClr>
                <a:srgbClr val="674EA7"/>
              </a:buClr>
              <a:buSzPts val="1200"/>
              <a:buFont typeface="Inconsolata"/>
              <a:buAutoNum type="alphaLcPeriod"/>
              <a:defRPr/>
            </a:lvl8pPr>
            <a:lvl9pPr marL="4114800" lvl="8" indent="-304800" rtl="0">
              <a:spcBef>
                <a:spcPts val="0"/>
              </a:spcBef>
              <a:spcAft>
                <a:spcPts val="0"/>
              </a:spcAft>
              <a:buClr>
                <a:srgbClr val="674EA7"/>
              </a:buClr>
              <a:buSzPts val="1200"/>
              <a:buFont typeface="Arial"/>
              <a:buAutoNum type="romanLcPeriod"/>
              <a:defRPr/>
            </a:lvl9pPr>
          </a:lstStyle>
          <a:p>
            <a:endParaRPr/>
          </a:p>
        </p:txBody>
      </p:sp>
      <p:grpSp>
        <p:nvGrpSpPr>
          <p:cNvPr id="783" name="Google Shape;783;p4"/>
          <p:cNvGrpSpPr/>
          <p:nvPr/>
        </p:nvGrpSpPr>
        <p:grpSpPr>
          <a:xfrm>
            <a:off x="468253" y="629728"/>
            <a:ext cx="123669" cy="112229"/>
            <a:chOff x="737385" y="1492952"/>
            <a:chExt cx="161913" cy="146935"/>
          </a:xfrm>
        </p:grpSpPr>
        <p:sp>
          <p:nvSpPr>
            <p:cNvPr id="784" name="Google Shape;784;p4"/>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7" name="Google Shape;787;p4"/>
          <p:cNvSpPr/>
          <p:nvPr/>
        </p:nvSpPr>
        <p:spPr>
          <a:xfrm>
            <a:off x="4939899" y="-47200"/>
            <a:ext cx="4288460" cy="669714"/>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4"/>
          <p:cNvGrpSpPr/>
          <p:nvPr/>
        </p:nvGrpSpPr>
        <p:grpSpPr>
          <a:xfrm>
            <a:off x="2" y="-201096"/>
            <a:ext cx="334905" cy="906426"/>
            <a:chOff x="904476" y="-243594"/>
            <a:chExt cx="438472" cy="1186732"/>
          </a:xfrm>
        </p:grpSpPr>
        <p:sp>
          <p:nvSpPr>
            <p:cNvPr id="789" name="Google Shape;789;p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4"/>
          <p:cNvGrpSpPr/>
          <p:nvPr/>
        </p:nvGrpSpPr>
        <p:grpSpPr>
          <a:xfrm>
            <a:off x="8569241" y="4248248"/>
            <a:ext cx="380417" cy="1030440"/>
            <a:chOff x="7607455" y="4238363"/>
            <a:chExt cx="438017" cy="1186459"/>
          </a:xfrm>
        </p:grpSpPr>
        <p:sp>
          <p:nvSpPr>
            <p:cNvPr id="817" name="Google Shape;817;p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4"/>
          <p:cNvGrpSpPr/>
          <p:nvPr/>
        </p:nvGrpSpPr>
        <p:grpSpPr>
          <a:xfrm flipH="1">
            <a:off x="93561" y="4452607"/>
            <a:ext cx="671388" cy="735384"/>
            <a:chOff x="2318158" y="4088320"/>
            <a:chExt cx="1256104" cy="1375835"/>
          </a:xfrm>
        </p:grpSpPr>
        <p:sp>
          <p:nvSpPr>
            <p:cNvPr id="842" name="Google Shape;842;p4"/>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4"/>
          <p:cNvGrpSpPr/>
          <p:nvPr/>
        </p:nvGrpSpPr>
        <p:grpSpPr>
          <a:xfrm>
            <a:off x="5949062" y="113836"/>
            <a:ext cx="395340" cy="515393"/>
            <a:chOff x="3289399" y="3455662"/>
            <a:chExt cx="436502" cy="569243"/>
          </a:xfrm>
        </p:grpSpPr>
        <p:sp>
          <p:nvSpPr>
            <p:cNvPr id="893" name="Google Shape;893;p4"/>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4"/>
          <p:cNvGrpSpPr/>
          <p:nvPr/>
        </p:nvGrpSpPr>
        <p:grpSpPr>
          <a:xfrm>
            <a:off x="8027249" y="-284967"/>
            <a:ext cx="1116750" cy="1145263"/>
            <a:chOff x="7973149" y="-201092"/>
            <a:chExt cx="1116750" cy="1145263"/>
          </a:xfrm>
        </p:grpSpPr>
        <p:sp>
          <p:nvSpPr>
            <p:cNvPr id="916" name="Google Shape;916;p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4"/>
          <p:cNvGrpSpPr/>
          <p:nvPr/>
        </p:nvGrpSpPr>
        <p:grpSpPr>
          <a:xfrm rot="-5400000">
            <a:off x="6963891" y="93879"/>
            <a:ext cx="161913" cy="145916"/>
            <a:chOff x="7737341" y="1046941"/>
            <a:chExt cx="161913" cy="145916"/>
          </a:xfrm>
        </p:grpSpPr>
        <p:sp>
          <p:nvSpPr>
            <p:cNvPr id="978" name="Google Shape;978;p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6747"/>
        <p:cNvGrpSpPr/>
        <p:nvPr/>
      </p:nvGrpSpPr>
      <p:grpSpPr>
        <a:xfrm>
          <a:off x="0" y="0"/>
          <a:ext cx="0" cy="0"/>
          <a:chOff x="0" y="0"/>
          <a:chExt cx="0" cy="0"/>
        </a:xfrm>
      </p:grpSpPr>
      <p:sp>
        <p:nvSpPr>
          <p:cNvPr id="6748" name="Google Shape;6748;p24"/>
          <p:cNvSpPr txBox="1">
            <a:spLocks noGrp="1"/>
          </p:cNvSpPr>
          <p:nvPr>
            <p:ph type="title"/>
          </p:nvPr>
        </p:nvSpPr>
        <p:spPr>
          <a:xfrm>
            <a:off x="1028700" y="1372375"/>
            <a:ext cx="4674600" cy="5214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3000"/>
              <a:buNone/>
              <a:defRPr sz="3300" i="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49" name="Google Shape;6749;p24"/>
          <p:cNvSpPr txBox="1">
            <a:spLocks noGrp="1"/>
          </p:cNvSpPr>
          <p:nvPr>
            <p:ph type="subTitle" idx="1"/>
          </p:nvPr>
        </p:nvSpPr>
        <p:spPr>
          <a:xfrm>
            <a:off x="933250" y="1919575"/>
            <a:ext cx="4537200" cy="2112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atin typeface="Nunito"/>
                <a:ea typeface="Nunito"/>
                <a:cs typeface="Nunito"/>
                <a:sym typeface="Nunito"/>
              </a:defRPr>
            </a:lvl1pPr>
            <a:lvl2pPr lvl="1" rtl="0">
              <a:lnSpc>
                <a:spcPct val="115000"/>
              </a:lnSpc>
              <a:spcBef>
                <a:spcPts val="0"/>
              </a:spcBef>
              <a:spcAft>
                <a:spcPts val="0"/>
              </a:spcAft>
              <a:buNone/>
              <a:defRPr sz="1400">
                <a:latin typeface="Nunito"/>
                <a:ea typeface="Nunito"/>
                <a:cs typeface="Nunito"/>
                <a:sym typeface="Nunito"/>
              </a:defRPr>
            </a:lvl2pPr>
            <a:lvl3pPr lvl="2" rtl="0">
              <a:lnSpc>
                <a:spcPct val="115000"/>
              </a:lnSpc>
              <a:spcBef>
                <a:spcPts val="0"/>
              </a:spcBef>
              <a:spcAft>
                <a:spcPts val="0"/>
              </a:spcAft>
              <a:buNone/>
              <a:defRPr sz="1400">
                <a:latin typeface="Nunito"/>
                <a:ea typeface="Nunito"/>
                <a:cs typeface="Nunito"/>
                <a:sym typeface="Nunito"/>
              </a:defRPr>
            </a:lvl3pPr>
            <a:lvl4pPr lvl="3" rtl="0">
              <a:lnSpc>
                <a:spcPct val="115000"/>
              </a:lnSpc>
              <a:spcBef>
                <a:spcPts val="0"/>
              </a:spcBef>
              <a:spcAft>
                <a:spcPts val="0"/>
              </a:spcAft>
              <a:buNone/>
              <a:defRPr sz="1400">
                <a:latin typeface="Nunito"/>
                <a:ea typeface="Nunito"/>
                <a:cs typeface="Nunito"/>
                <a:sym typeface="Nunito"/>
              </a:defRPr>
            </a:lvl4pPr>
            <a:lvl5pPr lvl="4" rtl="0">
              <a:lnSpc>
                <a:spcPct val="115000"/>
              </a:lnSpc>
              <a:spcBef>
                <a:spcPts val="0"/>
              </a:spcBef>
              <a:spcAft>
                <a:spcPts val="0"/>
              </a:spcAft>
              <a:buNone/>
              <a:defRPr sz="1400">
                <a:latin typeface="Nunito"/>
                <a:ea typeface="Nunito"/>
                <a:cs typeface="Nunito"/>
                <a:sym typeface="Nunito"/>
              </a:defRPr>
            </a:lvl5pPr>
            <a:lvl6pPr lvl="5" rtl="0">
              <a:lnSpc>
                <a:spcPct val="115000"/>
              </a:lnSpc>
              <a:spcBef>
                <a:spcPts val="0"/>
              </a:spcBef>
              <a:spcAft>
                <a:spcPts val="0"/>
              </a:spcAft>
              <a:buNone/>
              <a:defRPr sz="1400">
                <a:latin typeface="Nunito"/>
                <a:ea typeface="Nunito"/>
                <a:cs typeface="Nunito"/>
                <a:sym typeface="Nunito"/>
              </a:defRPr>
            </a:lvl6pPr>
            <a:lvl7pPr lvl="6" rtl="0">
              <a:lnSpc>
                <a:spcPct val="115000"/>
              </a:lnSpc>
              <a:spcBef>
                <a:spcPts val="0"/>
              </a:spcBef>
              <a:spcAft>
                <a:spcPts val="0"/>
              </a:spcAft>
              <a:buNone/>
              <a:defRPr sz="1400">
                <a:latin typeface="Nunito"/>
                <a:ea typeface="Nunito"/>
                <a:cs typeface="Nunito"/>
                <a:sym typeface="Nunito"/>
              </a:defRPr>
            </a:lvl7pPr>
            <a:lvl8pPr lvl="7" rtl="0">
              <a:lnSpc>
                <a:spcPct val="115000"/>
              </a:lnSpc>
              <a:spcBef>
                <a:spcPts val="0"/>
              </a:spcBef>
              <a:spcAft>
                <a:spcPts val="0"/>
              </a:spcAft>
              <a:buNone/>
              <a:defRPr sz="1400">
                <a:latin typeface="Nunito"/>
                <a:ea typeface="Nunito"/>
                <a:cs typeface="Nunito"/>
                <a:sym typeface="Nunito"/>
              </a:defRPr>
            </a:lvl8pPr>
            <a:lvl9pPr lvl="8" rtl="0">
              <a:lnSpc>
                <a:spcPct val="115000"/>
              </a:lnSpc>
              <a:spcBef>
                <a:spcPts val="0"/>
              </a:spcBef>
              <a:spcAft>
                <a:spcPts val="0"/>
              </a:spcAft>
              <a:buNone/>
              <a:defRPr sz="1400">
                <a:latin typeface="Nunito"/>
                <a:ea typeface="Nunito"/>
                <a:cs typeface="Nunito"/>
                <a:sym typeface="Nunito"/>
              </a:defRPr>
            </a:lvl9pPr>
          </a:lstStyle>
          <a:p>
            <a:endParaRPr/>
          </a:p>
        </p:txBody>
      </p:sp>
      <p:grpSp>
        <p:nvGrpSpPr>
          <p:cNvPr id="6750" name="Google Shape;6750;p24"/>
          <p:cNvGrpSpPr/>
          <p:nvPr/>
        </p:nvGrpSpPr>
        <p:grpSpPr>
          <a:xfrm rot="-5400000" flipH="1">
            <a:off x="-141157" y="4133682"/>
            <a:ext cx="585438" cy="262694"/>
            <a:chOff x="8502760" y="3542528"/>
            <a:chExt cx="711519" cy="319269"/>
          </a:xfrm>
        </p:grpSpPr>
        <p:sp>
          <p:nvSpPr>
            <p:cNvPr id="6751" name="Google Shape;6751;p24"/>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52" name="Google Shape;6752;p24"/>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53" name="Google Shape;6753;p24"/>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54" name="Google Shape;6754;p24"/>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55" name="Google Shape;6755;p24"/>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756" name="Google Shape;6756;p24"/>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757" name="Google Shape;6757;p24"/>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758" name="Google Shape;6758;p24"/>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759" name="Google Shape;6759;p24"/>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6760" name="Google Shape;6760;p24"/>
          <p:cNvSpPr/>
          <p:nvPr/>
        </p:nvSpPr>
        <p:spPr>
          <a:xfrm flipH="1">
            <a:off x="-44118" y="4752388"/>
            <a:ext cx="3517727"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761" name="Google Shape;6761;p24"/>
          <p:cNvSpPr/>
          <p:nvPr/>
        </p:nvSpPr>
        <p:spPr>
          <a:xfrm rot="5400000" flipH="1">
            <a:off x="7553982" y="981999"/>
            <a:ext cx="2707986" cy="61220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6762" name="Google Shape;6762;p24"/>
          <p:cNvGrpSpPr/>
          <p:nvPr/>
        </p:nvGrpSpPr>
        <p:grpSpPr>
          <a:xfrm rot="8956076" flipH="1">
            <a:off x="8928023" y="103233"/>
            <a:ext cx="439072" cy="1138273"/>
            <a:chOff x="1823086" y="-208516"/>
            <a:chExt cx="433159" cy="1122944"/>
          </a:xfrm>
        </p:grpSpPr>
        <p:sp>
          <p:nvSpPr>
            <p:cNvPr id="6763" name="Google Shape;6763;p2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4" name="Google Shape;6764;p2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5" name="Google Shape;6765;p2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6" name="Google Shape;6766;p2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7" name="Google Shape;6767;p2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8" name="Google Shape;6768;p2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9" name="Google Shape;6769;p2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70" name="Google Shape;6770;p2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771" name="Google Shape;6771;p24"/>
          <p:cNvGrpSpPr/>
          <p:nvPr/>
        </p:nvGrpSpPr>
        <p:grpSpPr>
          <a:xfrm rot="8956076" flipH="1">
            <a:off x="8706302" y="287396"/>
            <a:ext cx="444458" cy="1202932"/>
            <a:chOff x="904476" y="-243594"/>
            <a:chExt cx="438472" cy="1186732"/>
          </a:xfrm>
        </p:grpSpPr>
        <p:sp>
          <p:nvSpPr>
            <p:cNvPr id="6772" name="Google Shape;6772;p2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73" name="Google Shape;6773;p2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74" name="Google Shape;6774;p2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75" name="Google Shape;6775;p2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76" name="Google Shape;6776;p2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77" name="Google Shape;6777;p2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78" name="Google Shape;6778;p2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79" name="Google Shape;6779;p2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0" name="Google Shape;6780;p2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1" name="Google Shape;6781;p2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2" name="Google Shape;6782;p2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3" name="Google Shape;6783;p2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4" name="Google Shape;6784;p2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5" name="Google Shape;6785;p2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6" name="Google Shape;6786;p2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7" name="Google Shape;6787;p2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8" name="Google Shape;6788;p2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9" name="Google Shape;6789;p2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90" name="Google Shape;6790;p2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91" name="Google Shape;6791;p2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92" name="Google Shape;6792;p2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93" name="Google Shape;6793;p2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94" name="Google Shape;6794;p2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95" name="Google Shape;6795;p2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96" name="Google Shape;6796;p2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97" name="Google Shape;6797;p2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98" name="Google Shape;6798;p2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6799" name="Google Shape;6799;p24"/>
          <p:cNvGrpSpPr/>
          <p:nvPr/>
        </p:nvGrpSpPr>
        <p:grpSpPr>
          <a:xfrm flipH="1">
            <a:off x="-42931" y="4529220"/>
            <a:ext cx="876802" cy="561032"/>
            <a:chOff x="7750342" y="3926048"/>
            <a:chExt cx="1406709" cy="900099"/>
          </a:xfrm>
        </p:grpSpPr>
        <p:sp>
          <p:nvSpPr>
            <p:cNvPr id="6800" name="Google Shape;6800;p2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1" name="Google Shape;6801;p2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2" name="Google Shape;6802;p2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3" name="Google Shape;6803;p2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4" name="Google Shape;6804;p2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5" name="Google Shape;6805;p2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6" name="Google Shape;6806;p2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7" name="Google Shape;6807;p2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808" name="Google Shape;6808;p24"/>
          <p:cNvGrpSpPr/>
          <p:nvPr/>
        </p:nvGrpSpPr>
        <p:grpSpPr>
          <a:xfrm flipH="1">
            <a:off x="-319309" y="4231517"/>
            <a:ext cx="772370" cy="775893"/>
            <a:chOff x="8276926" y="3750868"/>
            <a:chExt cx="1239162" cy="1244814"/>
          </a:xfrm>
        </p:grpSpPr>
        <p:sp>
          <p:nvSpPr>
            <p:cNvPr id="6809" name="Google Shape;6809;p24"/>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10" name="Google Shape;6810;p24"/>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11" name="Google Shape;6811;p24"/>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12" name="Google Shape;6812;p24"/>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13" name="Google Shape;6813;p24"/>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14" name="Google Shape;6814;p24"/>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15" name="Google Shape;6815;p24"/>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16" name="Google Shape;6816;p24"/>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17" name="Google Shape;6817;p24"/>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18" name="Google Shape;6818;p24"/>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19" name="Google Shape;6819;p24"/>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0" name="Google Shape;6820;p24"/>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1" name="Google Shape;6821;p24"/>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2" name="Google Shape;6822;p24"/>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3" name="Google Shape;6823;p24"/>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4" name="Google Shape;6824;p24"/>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5" name="Google Shape;6825;p24"/>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6" name="Google Shape;6826;p24"/>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7" name="Google Shape;6827;p24"/>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8" name="Google Shape;6828;p24"/>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9" name="Google Shape;6829;p24"/>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30" name="Google Shape;6830;p24"/>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31" name="Google Shape;6831;p24"/>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32" name="Google Shape;6832;p24"/>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33" name="Google Shape;6833;p24"/>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34" name="Google Shape;6834;p24"/>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35" name="Google Shape;6835;p24"/>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6836" name="Google Shape;6836;p24"/>
          <p:cNvGrpSpPr/>
          <p:nvPr/>
        </p:nvGrpSpPr>
        <p:grpSpPr>
          <a:xfrm flipH="1">
            <a:off x="-62411" y="4684966"/>
            <a:ext cx="561571" cy="543421"/>
            <a:chOff x="8202967" y="4478366"/>
            <a:chExt cx="900965" cy="871845"/>
          </a:xfrm>
        </p:grpSpPr>
        <p:sp>
          <p:nvSpPr>
            <p:cNvPr id="6837" name="Google Shape;6837;p24"/>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838" name="Google Shape;6838;p24"/>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39" name="Google Shape;6839;p24"/>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0" name="Google Shape;6840;p24"/>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1" name="Google Shape;6841;p24"/>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2" name="Google Shape;6842;p24"/>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3" name="Google Shape;6843;p24"/>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4" name="Google Shape;6844;p24"/>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5" name="Google Shape;6845;p24"/>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6" name="Google Shape;6846;p24"/>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7" name="Google Shape;6847;p24"/>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8" name="Google Shape;6848;p24"/>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9" name="Google Shape;6849;p24"/>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50" name="Google Shape;6850;p24"/>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51" name="Google Shape;6851;p24"/>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52" name="Google Shape;6852;p24"/>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53" name="Google Shape;6853;p24"/>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54" name="Google Shape;6854;p24"/>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55" name="Google Shape;6855;p24"/>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6856" name="Google Shape;6856;p24"/>
          <p:cNvGrpSpPr/>
          <p:nvPr/>
        </p:nvGrpSpPr>
        <p:grpSpPr>
          <a:xfrm rot="5400000" flipH="1">
            <a:off x="521923" y="4607546"/>
            <a:ext cx="273016" cy="739520"/>
            <a:chOff x="7607455" y="4238363"/>
            <a:chExt cx="438017" cy="1186459"/>
          </a:xfrm>
        </p:grpSpPr>
        <p:sp>
          <p:nvSpPr>
            <p:cNvPr id="6857" name="Google Shape;6857;p2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58" name="Google Shape;6858;p2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59" name="Google Shape;6859;p2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60" name="Google Shape;6860;p2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61" name="Google Shape;6861;p2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62" name="Google Shape;6862;p2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63" name="Google Shape;6863;p2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64" name="Google Shape;6864;p2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65" name="Google Shape;6865;p2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66" name="Google Shape;6866;p2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67" name="Google Shape;6867;p2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68" name="Google Shape;6868;p2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69" name="Google Shape;6869;p2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0" name="Google Shape;6870;p2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1" name="Google Shape;6871;p2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2" name="Google Shape;6872;p2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3" name="Google Shape;6873;p2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4" name="Google Shape;6874;p2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5" name="Google Shape;6875;p2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6" name="Google Shape;6876;p2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7" name="Google Shape;6877;p2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8" name="Google Shape;6878;p2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9" name="Google Shape;6879;p2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80" name="Google Shape;6880;p2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6881" name="Google Shape;6881;p24"/>
          <p:cNvGrpSpPr/>
          <p:nvPr/>
        </p:nvGrpSpPr>
        <p:grpSpPr>
          <a:xfrm flipH="1">
            <a:off x="8181709" y="3972291"/>
            <a:ext cx="1146207" cy="1063803"/>
            <a:chOff x="-181020" y="4253777"/>
            <a:chExt cx="1117161" cy="1087511"/>
          </a:xfrm>
        </p:grpSpPr>
        <p:sp>
          <p:nvSpPr>
            <p:cNvPr id="6882" name="Google Shape;6882;p2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3" name="Google Shape;6883;p2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4" name="Google Shape;6884;p2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5" name="Google Shape;6885;p2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6" name="Google Shape;6886;p2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7" name="Google Shape;6887;p2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8" name="Google Shape;6888;p2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9" name="Google Shape;6889;p2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0" name="Google Shape;6890;p2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1" name="Google Shape;6891;p2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2" name="Google Shape;6892;p2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3" name="Google Shape;6893;p2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4" name="Google Shape;6894;p2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5" name="Google Shape;6895;p2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896" name="Google Shape;6896;p24"/>
          <p:cNvGrpSpPr/>
          <p:nvPr/>
        </p:nvGrpSpPr>
        <p:grpSpPr>
          <a:xfrm flipH="1">
            <a:off x="8407633" y="3699426"/>
            <a:ext cx="906954" cy="1160207"/>
            <a:chOff x="-168050" y="4195214"/>
            <a:chExt cx="719519" cy="965231"/>
          </a:xfrm>
        </p:grpSpPr>
        <p:sp>
          <p:nvSpPr>
            <p:cNvPr id="6897" name="Google Shape;6897;p24"/>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898" name="Google Shape;6898;p24"/>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9" name="Google Shape;6899;p24"/>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0" name="Google Shape;6900;p24"/>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1" name="Google Shape;6901;p24"/>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2" name="Google Shape;6902;p24"/>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3" name="Google Shape;6903;p24"/>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4" name="Google Shape;6904;p24"/>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5" name="Google Shape;6905;p24"/>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6" name="Google Shape;6906;p24"/>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7" name="Google Shape;6907;p24"/>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8" name="Google Shape;6908;p24"/>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9" name="Google Shape;6909;p24"/>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0" name="Google Shape;6910;p24"/>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1" name="Google Shape;6911;p24"/>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2" name="Google Shape;6912;p24"/>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3" name="Google Shape;6913;p24"/>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4" name="Google Shape;6914;p24"/>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5" name="Google Shape;6915;p24"/>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6" name="Google Shape;6916;p24"/>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7" name="Google Shape;6917;p24"/>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8" name="Google Shape;6918;p24"/>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9" name="Google Shape;6919;p24"/>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0" name="Google Shape;6920;p24"/>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1" name="Google Shape;6921;p24"/>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2" name="Google Shape;6922;p24"/>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3" name="Google Shape;6923;p24"/>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4" name="Google Shape;6924;p24"/>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5" name="Google Shape;6925;p24"/>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6" name="Google Shape;6926;p24"/>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7" name="Google Shape;6927;p24"/>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8" name="Google Shape;6928;p24"/>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9" name="Google Shape;6929;p24"/>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0" name="Google Shape;6930;p24"/>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1" name="Google Shape;6931;p24"/>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2" name="Google Shape;6932;p24"/>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3" name="Google Shape;6933;p24"/>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4" name="Google Shape;6934;p24"/>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5" name="Google Shape;6935;p24"/>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6" name="Google Shape;6936;p24"/>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7" name="Google Shape;6937;p24"/>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8" name="Google Shape;6938;p24"/>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9" name="Google Shape;6939;p24"/>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0" name="Google Shape;6940;p24"/>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1" name="Google Shape;6941;p24"/>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2" name="Google Shape;6942;p24"/>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3" name="Google Shape;6943;p24"/>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944" name="Google Shape;6944;p24"/>
          <p:cNvGrpSpPr/>
          <p:nvPr/>
        </p:nvGrpSpPr>
        <p:grpSpPr>
          <a:xfrm rot="-3844303" flipH="1">
            <a:off x="17373" y="30411"/>
            <a:ext cx="921248" cy="938203"/>
            <a:chOff x="7973149" y="-201092"/>
            <a:chExt cx="1116750" cy="1145263"/>
          </a:xfrm>
        </p:grpSpPr>
        <p:sp>
          <p:nvSpPr>
            <p:cNvPr id="6945" name="Google Shape;6945;p2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6" name="Google Shape;6946;p2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7" name="Google Shape;6947;p2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8" name="Google Shape;6948;p2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9" name="Google Shape;6949;p2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0" name="Google Shape;6950;p2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1" name="Google Shape;6951;p2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2" name="Google Shape;6952;p2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3" name="Google Shape;6953;p2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4" name="Google Shape;6954;p2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5" name="Google Shape;6955;p2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6" name="Google Shape;6956;p2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7" name="Google Shape;6957;p2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8" name="Google Shape;6958;p2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9" name="Google Shape;6959;p2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960" name="Google Shape;6960;p2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1" name="Google Shape;6961;p2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2" name="Google Shape;6962;p2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3" name="Google Shape;6963;p2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4" name="Google Shape;6964;p2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5" name="Google Shape;6965;p2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6" name="Google Shape;6966;p2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7" name="Google Shape;6967;p2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8" name="Google Shape;6968;p2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9" name="Google Shape;6969;p2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0" name="Google Shape;6970;p2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1" name="Google Shape;6971;p2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2" name="Google Shape;6972;p2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3" name="Google Shape;6973;p2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4" name="Google Shape;6974;p2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5" name="Google Shape;6975;p2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6" name="Google Shape;6976;p2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7" name="Google Shape;6977;p2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8" name="Google Shape;6978;p2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9" name="Google Shape;6979;p2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0" name="Google Shape;6980;p2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1" name="Google Shape;6981;p2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2" name="Google Shape;6982;p2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3" name="Google Shape;6983;p2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4" name="Google Shape;6984;p2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5" name="Google Shape;6985;p2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6" name="Google Shape;6986;p2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7" name="Google Shape;6987;p2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8" name="Google Shape;6988;p2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9" name="Google Shape;6989;p2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0" name="Google Shape;6990;p2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1" name="Google Shape;6991;p2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2" name="Google Shape;6992;p2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3" name="Google Shape;6993;p2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4" name="Google Shape;6994;p2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5" name="Google Shape;6995;p2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6" name="Google Shape;6996;p2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7" name="Google Shape;6997;p2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8" name="Google Shape;6998;p2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9" name="Google Shape;6999;p2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00" name="Google Shape;7000;p2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01" name="Google Shape;7001;p2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02" name="Google Shape;7002;p2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03" name="Google Shape;7003;p2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04" name="Google Shape;7004;p2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05" name="Google Shape;7005;p2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006" name="Google Shape;7006;p24"/>
          <p:cNvGrpSpPr/>
          <p:nvPr/>
        </p:nvGrpSpPr>
        <p:grpSpPr>
          <a:xfrm rot="-5400000" flipH="1">
            <a:off x="8391182" y="4213030"/>
            <a:ext cx="428468" cy="1217307"/>
            <a:chOff x="7607455" y="4238363"/>
            <a:chExt cx="438017" cy="1186459"/>
          </a:xfrm>
        </p:grpSpPr>
        <p:sp>
          <p:nvSpPr>
            <p:cNvPr id="7007" name="Google Shape;7007;p2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08" name="Google Shape;7008;p2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09" name="Google Shape;7009;p2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10" name="Google Shape;7010;p2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11" name="Google Shape;7011;p2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12" name="Google Shape;7012;p2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13" name="Google Shape;7013;p2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14" name="Google Shape;7014;p2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15" name="Google Shape;7015;p2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16" name="Google Shape;7016;p2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17" name="Google Shape;7017;p2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18" name="Google Shape;7018;p2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19" name="Google Shape;7019;p2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0" name="Google Shape;7020;p2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1" name="Google Shape;7021;p2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2" name="Google Shape;7022;p2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3" name="Google Shape;7023;p2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4" name="Google Shape;7024;p2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5" name="Google Shape;7025;p2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6" name="Google Shape;7026;p2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7" name="Google Shape;7027;p2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8" name="Google Shape;7028;p2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9" name="Google Shape;7029;p2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30" name="Google Shape;7030;p2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031" name="Google Shape;7031;p24"/>
          <p:cNvGrpSpPr/>
          <p:nvPr/>
        </p:nvGrpSpPr>
        <p:grpSpPr>
          <a:xfrm flipH="1">
            <a:off x="1105316" y="586864"/>
            <a:ext cx="633267" cy="380075"/>
            <a:chOff x="8365864" y="2993835"/>
            <a:chExt cx="933472" cy="547264"/>
          </a:xfrm>
        </p:grpSpPr>
        <p:sp>
          <p:nvSpPr>
            <p:cNvPr id="7032" name="Google Shape;7032;p2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033" name="Google Shape;7033;p2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34" name="Google Shape;7034;p2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35" name="Google Shape;7035;p2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36" name="Google Shape;7036;p2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37" name="Google Shape;7037;p2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38" name="Google Shape;7038;p2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042073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7039"/>
        <p:cNvGrpSpPr/>
        <p:nvPr/>
      </p:nvGrpSpPr>
      <p:grpSpPr>
        <a:xfrm>
          <a:off x="0" y="0"/>
          <a:ext cx="0" cy="0"/>
          <a:chOff x="0" y="0"/>
          <a:chExt cx="0" cy="0"/>
        </a:xfrm>
      </p:grpSpPr>
      <p:sp>
        <p:nvSpPr>
          <p:cNvPr id="7040" name="Google Shape;7040;p25"/>
          <p:cNvSpPr txBox="1">
            <a:spLocks noGrp="1"/>
          </p:cNvSpPr>
          <p:nvPr>
            <p:ph type="title"/>
          </p:nvPr>
        </p:nvSpPr>
        <p:spPr>
          <a:xfrm>
            <a:off x="5876126" y="1895875"/>
            <a:ext cx="1409700" cy="705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Clr>
                <a:srgbClr val="FF778A"/>
              </a:buClr>
              <a:buSzPts val="2400"/>
              <a:buNone/>
              <a:defRPr sz="2400" i="0"/>
            </a:lvl1pPr>
            <a:lvl2pPr lvl="1" algn="r" rtl="0">
              <a:spcBef>
                <a:spcPts val="0"/>
              </a:spcBef>
              <a:spcAft>
                <a:spcPts val="0"/>
              </a:spcAft>
              <a:buClr>
                <a:srgbClr val="4D4F40"/>
              </a:buClr>
              <a:buSzPts val="2400"/>
              <a:buNone/>
              <a:defRPr sz="2400">
                <a:solidFill>
                  <a:srgbClr val="4D4F40"/>
                </a:solidFill>
              </a:defRPr>
            </a:lvl2pPr>
            <a:lvl3pPr lvl="2" algn="r" rtl="0">
              <a:spcBef>
                <a:spcPts val="0"/>
              </a:spcBef>
              <a:spcAft>
                <a:spcPts val="0"/>
              </a:spcAft>
              <a:buClr>
                <a:srgbClr val="4D4F40"/>
              </a:buClr>
              <a:buSzPts val="2400"/>
              <a:buNone/>
              <a:defRPr sz="2400">
                <a:solidFill>
                  <a:srgbClr val="4D4F40"/>
                </a:solidFill>
              </a:defRPr>
            </a:lvl3pPr>
            <a:lvl4pPr lvl="3" algn="r" rtl="0">
              <a:spcBef>
                <a:spcPts val="0"/>
              </a:spcBef>
              <a:spcAft>
                <a:spcPts val="0"/>
              </a:spcAft>
              <a:buClr>
                <a:srgbClr val="4D4F40"/>
              </a:buClr>
              <a:buSzPts val="2400"/>
              <a:buNone/>
              <a:defRPr sz="2400">
                <a:solidFill>
                  <a:srgbClr val="4D4F40"/>
                </a:solidFill>
              </a:defRPr>
            </a:lvl4pPr>
            <a:lvl5pPr lvl="4" algn="r" rtl="0">
              <a:spcBef>
                <a:spcPts val="0"/>
              </a:spcBef>
              <a:spcAft>
                <a:spcPts val="0"/>
              </a:spcAft>
              <a:buClr>
                <a:srgbClr val="4D4F40"/>
              </a:buClr>
              <a:buSzPts val="2400"/>
              <a:buNone/>
              <a:defRPr sz="2400">
                <a:solidFill>
                  <a:srgbClr val="4D4F40"/>
                </a:solidFill>
              </a:defRPr>
            </a:lvl5pPr>
            <a:lvl6pPr lvl="5" algn="r" rtl="0">
              <a:spcBef>
                <a:spcPts val="0"/>
              </a:spcBef>
              <a:spcAft>
                <a:spcPts val="0"/>
              </a:spcAft>
              <a:buClr>
                <a:srgbClr val="4D4F40"/>
              </a:buClr>
              <a:buSzPts val="2400"/>
              <a:buNone/>
              <a:defRPr sz="2400">
                <a:solidFill>
                  <a:srgbClr val="4D4F40"/>
                </a:solidFill>
              </a:defRPr>
            </a:lvl6pPr>
            <a:lvl7pPr lvl="6" algn="r" rtl="0">
              <a:spcBef>
                <a:spcPts val="0"/>
              </a:spcBef>
              <a:spcAft>
                <a:spcPts val="0"/>
              </a:spcAft>
              <a:buClr>
                <a:srgbClr val="4D4F40"/>
              </a:buClr>
              <a:buSzPts val="2400"/>
              <a:buNone/>
              <a:defRPr sz="2400">
                <a:solidFill>
                  <a:srgbClr val="4D4F40"/>
                </a:solidFill>
              </a:defRPr>
            </a:lvl7pPr>
            <a:lvl8pPr lvl="7" algn="r" rtl="0">
              <a:spcBef>
                <a:spcPts val="0"/>
              </a:spcBef>
              <a:spcAft>
                <a:spcPts val="0"/>
              </a:spcAft>
              <a:buClr>
                <a:srgbClr val="4D4F40"/>
              </a:buClr>
              <a:buSzPts val="2400"/>
              <a:buNone/>
              <a:defRPr sz="2400">
                <a:solidFill>
                  <a:srgbClr val="4D4F40"/>
                </a:solidFill>
              </a:defRPr>
            </a:lvl8pPr>
            <a:lvl9pPr lvl="8" algn="r" rtl="0">
              <a:spcBef>
                <a:spcPts val="0"/>
              </a:spcBef>
              <a:spcAft>
                <a:spcPts val="0"/>
              </a:spcAft>
              <a:buClr>
                <a:srgbClr val="4D4F40"/>
              </a:buClr>
              <a:buSzPts val="2400"/>
              <a:buNone/>
              <a:defRPr sz="2400">
                <a:solidFill>
                  <a:srgbClr val="4D4F40"/>
                </a:solidFill>
              </a:defRPr>
            </a:lvl9pPr>
          </a:lstStyle>
          <a:p>
            <a:endParaRPr/>
          </a:p>
        </p:txBody>
      </p:sp>
      <p:sp>
        <p:nvSpPr>
          <p:cNvPr id="7041" name="Google Shape;7041;p25"/>
          <p:cNvSpPr txBox="1">
            <a:spLocks noGrp="1"/>
          </p:cNvSpPr>
          <p:nvPr>
            <p:ph type="subTitle" idx="1"/>
          </p:nvPr>
        </p:nvSpPr>
        <p:spPr>
          <a:xfrm>
            <a:off x="5177019" y="2611300"/>
            <a:ext cx="2219400" cy="117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atin typeface="Nunito"/>
                <a:ea typeface="Nunito"/>
                <a:cs typeface="Nunito"/>
                <a:sym typeface="Nunito"/>
              </a:defRPr>
            </a:lvl1pPr>
            <a:lvl2pPr lvl="1" algn="r" rtl="0">
              <a:spcBef>
                <a:spcPts val="0"/>
              </a:spcBef>
              <a:spcAft>
                <a:spcPts val="0"/>
              </a:spcAft>
              <a:buNone/>
              <a:defRPr sz="1400">
                <a:latin typeface="Nunito"/>
                <a:ea typeface="Nunito"/>
                <a:cs typeface="Nunito"/>
                <a:sym typeface="Nunito"/>
              </a:defRPr>
            </a:lvl2pPr>
            <a:lvl3pPr lvl="2" algn="r" rtl="0">
              <a:spcBef>
                <a:spcPts val="0"/>
              </a:spcBef>
              <a:spcAft>
                <a:spcPts val="0"/>
              </a:spcAft>
              <a:buNone/>
              <a:defRPr sz="1400">
                <a:latin typeface="Nunito"/>
                <a:ea typeface="Nunito"/>
                <a:cs typeface="Nunito"/>
                <a:sym typeface="Nunito"/>
              </a:defRPr>
            </a:lvl3pPr>
            <a:lvl4pPr lvl="3" algn="r" rtl="0">
              <a:spcBef>
                <a:spcPts val="0"/>
              </a:spcBef>
              <a:spcAft>
                <a:spcPts val="0"/>
              </a:spcAft>
              <a:buNone/>
              <a:defRPr sz="1400">
                <a:latin typeface="Nunito"/>
                <a:ea typeface="Nunito"/>
                <a:cs typeface="Nunito"/>
                <a:sym typeface="Nunito"/>
              </a:defRPr>
            </a:lvl4pPr>
            <a:lvl5pPr lvl="4" algn="r" rtl="0">
              <a:spcBef>
                <a:spcPts val="0"/>
              </a:spcBef>
              <a:spcAft>
                <a:spcPts val="0"/>
              </a:spcAft>
              <a:buNone/>
              <a:defRPr sz="1400">
                <a:latin typeface="Nunito"/>
                <a:ea typeface="Nunito"/>
                <a:cs typeface="Nunito"/>
                <a:sym typeface="Nunito"/>
              </a:defRPr>
            </a:lvl5pPr>
            <a:lvl6pPr lvl="5" algn="r" rtl="0">
              <a:spcBef>
                <a:spcPts val="0"/>
              </a:spcBef>
              <a:spcAft>
                <a:spcPts val="0"/>
              </a:spcAft>
              <a:buNone/>
              <a:defRPr sz="1400">
                <a:latin typeface="Nunito"/>
                <a:ea typeface="Nunito"/>
                <a:cs typeface="Nunito"/>
                <a:sym typeface="Nunito"/>
              </a:defRPr>
            </a:lvl6pPr>
            <a:lvl7pPr lvl="6" algn="r" rtl="0">
              <a:spcBef>
                <a:spcPts val="0"/>
              </a:spcBef>
              <a:spcAft>
                <a:spcPts val="0"/>
              </a:spcAft>
              <a:buNone/>
              <a:defRPr sz="1400">
                <a:latin typeface="Nunito"/>
                <a:ea typeface="Nunito"/>
                <a:cs typeface="Nunito"/>
                <a:sym typeface="Nunito"/>
              </a:defRPr>
            </a:lvl7pPr>
            <a:lvl8pPr lvl="7" algn="r" rtl="0">
              <a:spcBef>
                <a:spcPts val="0"/>
              </a:spcBef>
              <a:spcAft>
                <a:spcPts val="0"/>
              </a:spcAft>
              <a:buNone/>
              <a:defRPr sz="1400">
                <a:latin typeface="Nunito"/>
                <a:ea typeface="Nunito"/>
                <a:cs typeface="Nunito"/>
                <a:sym typeface="Nunito"/>
              </a:defRPr>
            </a:lvl8pPr>
            <a:lvl9pPr lvl="8" algn="r" rtl="0">
              <a:spcBef>
                <a:spcPts val="0"/>
              </a:spcBef>
              <a:spcAft>
                <a:spcPts val="0"/>
              </a:spcAft>
              <a:buNone/>
              <a:defRPr sz="1400">
                <a:latin typeface="Nunito"/>
                <a:ea typeface="Nunito"/>
                <a:cs typeface="Nunito"/>
                <a:sym typeface="Nunito"/>
              </a:defRPr>
            </a:lvl9pPr>
          </a:lstStyle>
          <a:p>
            <a:endParaRPr/>
          </a:p>
        </p:txBody>
      </p:sp>
      <p:grpSp>
        <p:nvGrpSpPr>
          <p:cNvPr id="7042" name="Google Shape;7042;p25"/>
          <p:cNvGrpSpPr/>
          <p:nvPr/>
        </p:nvGrpSpPr>
        <p:grpSpPr>
          <a:xfrm rot="-5400000" flipH="1">
            <a:off x="-138590" y="4065820"/>
            <a:ext cx="585438" cy="262694"/>
            <a:chOff x="8502760" y="3542528"/>
            <a:chExt cx="711519" cy="319269"/>
          </a:xfrm>
        </p:grpSpPr>
        <p:sp>
          <p:nvSpPr>
            <p:cNvPr id="7043" name="Google Shape;7043;p25"/>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044" name="Google Shape;7044;p25"/>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045" name="Google Shape;7045;p25"/>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046" name="Google Shape;7046;p25"/>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047" name="Google Shape;7047;p25"/>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7048" name="Google Shape;7048;p25"/>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7049" name="Google Shape;7049;p25"/>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7050" name="Google Shape;7050;p25"/>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7051" name="Google Shape;7051;p25"/>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7052" name="Google Shape;7052;p25"/>
          <p:cNvSpPr/>
          <p:nvPr/>
        </p:nvSpPr>
        <p:spPr>
          <a:xfrm flipH="1">
            <a:off x="-41550" y="4684525"/>
            <a:ext cx="3517727"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053" name="Google Shape;7053;p25"/>
          <p:cNvSpPr/>
          <p:nvPr/>
        </p:nvSpPr>
        <p:spPr>
          <a:xfrm flipH="1">
            <a:off x="6629974" y="-15076"/>
            <a:ext cx="2707986" cy="61220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7054" name="Google Shape;7054;p25"/>
          <p:cNvGrpSpPr/>
          <p:nvPr/>
        </p:nvGrpSpPr>
        <p:grpSpPr>
          <a:xfrm rot="5400000" flipH="1">
            <a:off x="8611250" y="-289703"/>
            <a:ext cx="439050" cy="1138216"/>
            <a:chOff x="1823086" y="-208516"/>
            <a:chExt cx="433159" cy="1122944"/>
          </a:xfrm>
        </p:grpSpPr>
        <p:sp>
          <p:nvSpPr>
            <p:cNvPr id="7055" name="Google Shape;7055;p25"/>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56" name="Google Shape;7056;p25"/>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57" name="Google Shape;7057;p25"/>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58" name="Google Shape;7058;p25"/>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59" name="Google Shape;7059;p25"/>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60" name="Google Shape;7060;p25"/>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61" name="Google Shape;7061;p25"/>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62" name="Google Shape;7062;p25"/>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063" name="Google Shape;7063;p25"/>
          <p:cNvGrpSpPr/>
          <p:nvPr/>
        </p:nvGrpSpPr>
        <p:grpSpPr>
          <a:xfrm rot="5400000" flipH="1">
            <a:off x="8446719" y="-121413"/>
            <a:ext cx="444435" cy="1202872"/>
            <a:chOff x="904476" y="-243594"/>
            <a:chExt cx="438472" cy="1186732"/>
          </a:xfrm>
        </p:grpSpPr>
        <p:sp>
          <p:nvSpPr>
            <p:cNvPr id="7064" name="Google Shape;7064;p25"/>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65" name="Google Shape;7065;p25"/>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66" name="Google Shape;7066;p25"/>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67" name="Google Shape;7067;p25"/>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68" name="Google Shape;7068;p25"/>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69" name="Google Shape;7069;p25"/>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70" name="Google Shape;7070;p25"/>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71" name="Google Shape;7071;p25"/>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72" name="Google Shape;7072;p25"/>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73" name="Google Shape;7073;p25"/>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74" name="Google Shape;7074;p25"/>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75" name="Google Shape;7075;p25"/>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76" name="Google Shape;7076;p25"/>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77" name="Google Shape;7077;p25"/>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78" name="Google Shape;7078;p25"/>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79" name="Google Shape;7079;p25"/>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0" name="Google Shape;7080;p25"/>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1" name="Google Shape;7081;p25"/>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2" name="Google Shape;7082;p25"/>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3" name="Google Shape;7083;p25"/>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4" name="Google Shape;7084;p25"/>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5" name="Google Shape;7085;p25"/>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6" name="Google Shape;7086;p25"/>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7" name="Google Shape;7087;p25"/>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8" name="Google Shape;7088;p25"/>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9" name="Google Shape;7089;p25"/>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90" name="Google Shape;7090;p25"/>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091" name="Google Shape;7091;p25"/>
          <p:cNvGrpSpPr/>
          <p:nvPr/>
        </p:nvGrpSpPr>
        <p:grpSpPr>
          <a:xfrm flipH="1">
            <a:off x="-40364" y="4461357"/>
            <a:ext cx="876802" cy="561032"/>
            <a:chOff x="7750342" y="3926048"/>
            <a:chExt cx="1406709" cy="900099"/>
          </a:xfrm>
        </p:grpSpPr>
        <p:sp>
          <p:nvSpPr>
            <p:cNvPr id="7092" name="Google Shape;7092;p25"/>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3" name="Google Shape;7093;p25"/>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4" name="Google Shape;7094;p25"/>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5" name="Google Shape;7095;p25"/>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6" name="Google Shape;7096;p25"/>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7" name="Google Shape;7097;p25"/>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8" name="Google Shape;7098;p25"/>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9" name="Google Shape;7099;p25"/>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100" name="Google Shape;7100;p25"/>
          <p:cNvGrpSpPr/>
          <p:nvPr/>
        </p:nvGrpSpPr>
        <p:grpSpPr>
          <a:xfrm flipH="1">
            <a:off x="-316741" y="4163655"/>
            <a:ext cx="772370" cy="775893"/>
            <a:chOff x="8276926" y="3750868"/>
            <a:chExt cx="1239162" cy="1244814"/>
          </a:xfrm>
        </p:grpSpPr>
        <p:sp>
          <p:nvSpPr>
            <p:cNvPr id="7101" name="Google Shape;7101;p25"/>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02" name="Google Shape;7102;p25"/>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03" name="Google Shape;7103;p25"/>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04" name="Google Shape;7104;p25"/>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05" name="Google Shape;7105;p25"/>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06" name="Google Shape;7106;p25"/>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07" name="Google Shape;7107;p25"/>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08" name="Google Shape;7108;p25"/>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09" name="Google Shape;7109;p25"/>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0" name="Google Shape;7110;p25"/>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1" name="Google Shape;7111;p25"/>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2" name="Google Shape;7112;p25"/>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3" name="Google Shape;7113;p25"/>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4" name="Google Shape;7114;p25"/>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5" name="Google Shape;7115;p25"/>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6" name="Google Shape;7116;p25"/>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7" name="Google Shape;7117;p25"/>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8" name="Google Shape;7118;p25"/>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9" name="Google Shape;7119;p25"/>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20" name="Google Shape;7120;p25"/>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21" name="Google Shape;7121;p25"/>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22" name="Google Shape;7122;p25"/>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23" name="Google Shape;7123;p25"/>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24" name="Google Shape;7124;p25"/>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25" name="Google Shape;7125;p25"/>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26" name="Google Shape;7126;p25"/>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27" name="Google Shape;7127;p25"/>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7128" name="Google Shape;7128;p25"/>
          <p:cNvGrpSpPr/>
          <p:nvPr/>
        </p:nvGrpSpPr>
        <p:grpSpPr>
          <a:xfrm flipH="1">
            <a:off x="-59844" y="4617104"/>
            <a:ext cx="561571" cy="543421"/>
            <a:chOff x="8202967" y="4478366"/>
            <a:chExt cx="900965" cy="871845"/>
          </a:xfrm>
        </p:grpSpPr>
        <p:sp>
          <p:nvSpPr>
            <p:cNvPr id="7129" name="Google Shape;7129;p25"/>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130" name="Google Shape;7130;p25"/>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31" name="Google Shape;7131;p25"/>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32" name="Google Shape;7132;p25"/>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33" name="Google Shape;7133;p25"/>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34" name="Google Shape;7134;p25"/>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35" name="Google Shape;7135;p25"/>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36" name="Google Shape;7136;p25"/>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37" name="Google Shape;7137;p25"/>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38" name="Google Shape;7138;p25"/>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39" name="Google Shape;7139;p25"/>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40" name="Google Shape;7140;p25"/>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41" name="Google Shape;7141;p25"/>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42" name="Google Shape;7142;p25"/>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43" name="Google Shape;7143;p25"/>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44" name="Google Shape;7144;p25"/>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45" name="Google Shape;7145;p25"/>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46" name="Google Shape;7146;p25"/>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47" name="Google Shape;7147;p25"/>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7148" name="Google Shape;7148;p25"/>
          <p:cNvGrpSpPr/>
          <p:nvPr/>
        </p:nvGrpSpPr>
        <p:grpSpPr>
          <a:xfrm rot="5400000" flipH="1">
            <a:off x="524490" y="4539683"/>
            <a:ext cx="273016" cy="739520"/>
            <a:chOff x="7607455" y="4238363"/>
            <a:chExt cx="438017" cy="1186459"/>
          </a:xfrm>
        </p:grpSpPr>
        <p:sp>
          <p:nvSpPr>
            <p:cNvPr id="7149" name="Google Shape;7149;p2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50" name="Google Shape;7150;p2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51" name="Google Shape;7151;p2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52" name="Google Shape;7152;p2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53" name="Google Shape;7153;p2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54" name="Google Shape;7154;p2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55" name="Google Shape;7155;p2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56" name="Google Shape;7156;p2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57" name="Google Shape;7157;p2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58" name="Google Shape;7158;p2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59" name="Google Shape;7159;p2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0" name="Google Shape;7160;p2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1" name="Google Shape;7161;p2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2" name="Google Shape;7162;p2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3" name="Google Shape;7163;p2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4" name="Google Shape;7164;p2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5" name="Google Shape;7165;p2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6" name="Google Shape;7166;p2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7" name="Google Shape;7167;p2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8" name="Google Shape;7168;p2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9" name="Google Shape;7169;p2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70" name="Google Shape;7170;p2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71" name="Google Shape;7171;p2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72" name="Google Shape;7172;p2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173" name="Google Shape;7173;p25"/>
          <p:cNvGrpSpPr/>
          <p:nvPr/>
        </p:nvGrpSpPr>
        <p:grpSpPr>
          <a:xfrm rot="5400000" flipH="1">
            <a:off x="-67436" y="1312833"/>
            <a:ext cx="633267" cy="380075"/>
            <a:chOff x="8365864" y="2993835"/>
            <a:chExt cx="933472" cy="547264"/>
          </a:xfrm>
        </p:grpSpPr>
        <p:sp>
          <p:nvSpPr>
            <p:cNvPr id="7174" name="Google Shape;7174;p25"/>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175" name="Google Shape;7175;p25"/>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76" name="Google Shape;7176;p25"/>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77" name="Google Shape;7177;p25"/>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78" name="Google Shape;7178;p25"/>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79" name="Google Shape;7179;p25"/>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80" name="Google Shape;7180;p25"/>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181" name="Google Shape;7181;p25"/>
          <p:cNvGrpSpPr/>
          <p:nvPr/>
        </p:nvGrpSpPr>
        <p:grpSpPr>
          <a:xfrm flipH="1">
            <a:off x="-185562" y="501899"/>
            <a:ext cx="800029" cy="592349"/>
            <a:chOff x="8118223" y="2202382"/>
            <a:chExt cx="1151949" cy="873156"/>
          </a:xfrm>
        </p:grpSpPr>
        <p:sp>
          <p:nvSpPr>
            <p:cNvPr id="7182" name="Google Shape;7182;p25"/>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183" name="Google Shape;7183;p25"/>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84" name="Google Shape;7184;p25"/>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85" name="Google Shape;7185;p25"/>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86" name="Google Shape;7186;p25"/>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87" name="Google Shape;7187;p25"/>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88" name="Google Shape;7188;p25"/>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89" name="Google Shape;7189;p25"/>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0" name="Google Shape;7190;p25"/>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1" name="Google Shape;7191;p25"/>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2" name="Google Shape;7192;p25"/>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3" name="Google Shape;7193;p25"/>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4" name="Google Shape;7194;p25"/>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5" name="Google Shape;7195;p25"/>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6" name="Google Shape;7196;p25"/>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7" name="Google Shape;7197;p25"/>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8" name="Google Shape;7198;p25"/>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9" name="Google Shape;7199;p25"/>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200" name="Google Shape;7200;p25"/>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201" name="Google Shape;7201;p25"/>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202" name="Google Shape;7202;p25"/>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203" name="Google Shape;7203;p25"/>
          <p:cNvGrpSpPr/>
          <p:nvPr/>
        </p:nvGrpSpPr>
        <p:grpSpPr>
          <a:xfrm flipH="1">
            <a:off x="8149501" y="3972291"/>
            <a:ext cx="1146207" cy="1063803"/>
            <a:chOff x="-181020" y="4253777"/>
            <a:chExt cx="1117161" cy="1087511"/>
          </a:xfrm>
        </p:grpSpPr>
        <p:sp>
          <p:nvSpPr>
            <p:cNvPr id="7204" name="Google Shape;7204;p25"/>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05" name="Google Shape;7205;p25"/>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06" name="Google Shape;7206;p25"/>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07" name="Google Shape;7207;p25"/>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08" name="Google Shape;7208;p25"/>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09" name="Google Shape;7209;p25"/>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0" name="Google Shape;7210;p25"/>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1" name="Google Shape;7211;p25"/>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2" name="Google Shape;7212;p25"/>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3" name="Google Shape;7213;p25"/>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4" name="Google Shape;7214;p25"/>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5" name="Google Shape;7215;p25"/>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6" name="Google Shape;7216;p25"/>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7" name="Google Shape;7217;p25"/>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218" name="Google Shape;7218;p25"/>
          <p:cNvGrpSpPr/>
          <p:nvPr/>
        </p:nvGrpSpPr>
        <p:grpSpPr>
          <a:xfrm flipH="1">
            <a:off x="8375426" y="3699426"/>
            <a:ext cx="906954" cy="1160207"/>
            <a:chOff x="-168050" y="4195214"/>
            <a:chExt cx="719519" cy="965231"/>
          </a:xfrm>
        </p:grpSpPr>
        <p:sp>
          <p:nvSpPr>
            <p:cNvPr id="7219" name="Google Shape;7219;p25"/>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220" name="Google Shape;7220;p25"/>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1" name="Google Shape;7221;p25"/>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2" name="Google Shape;7222;p25"/>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3" name="Google Shape;7223;p25"/>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4" name="Google Shape;7224;p25"/>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5" name="Google Shape;7225;p25"/>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6" name="Google Shape;7226;p25"/>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7" name="Google Shape;7227;p25"/>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8" name="Google Shape;7228;p25"/>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9" name="Google Shape;7229;p25"/>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0" name="Google Shape;7230;p25"/>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1" name="Google Shape;7231;p25"/>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2" name="Google Shape;7232;p25"/>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3" name="Google Shape;7233;p25"/>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4" name="Google Shape;7234;p25"/>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5" name="Google Shape;7235;p25"/>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6" name="Google Shape;7236;p25"/>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7" name="Google Shape;7237;p25"/>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8" name="Google Shape;7238;p25"/>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9" name="Google Shape;7239;p25"/>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0" name="Google Shape;7240;p25"/>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1" name="Google Shape;7241;p25"/>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2" name="Google Shape;7242;p25"/>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3" name="Google Shape;7243;p25"/>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4" name="Google Shape;7244;p25"/>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5" name="Google Shape;7245;p25"/>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6" name="Google Shape;7246;p25"/>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7" name="Google Shape;7247;p25"/>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8" name="Google Shape;7248;p25"/>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9" name="Google Shape;7249;p25"/>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0" name="Google Shape;7250;p25"/>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1" name="Google Shape;7251;p25"/>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2" name="Google Shape;7252;p25"/>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3" name="Google Shape;7253;p25"/>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4" name="Google Shape;7254;p25"/>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5" name="Google Shape;7255;p25"/>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6" name="Google Shape;7256;p25"/>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7" name="Google Shape;7257;p25"/>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8" name="Google Shape;7258;p25"/>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9" name="Google Shape;7259;p25"/>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60" name="Google Shape;7260;p25"/>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61" name="Google Shape;7261;p25"/>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62" name="Google Shape;7262;p25"/>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63" name="Google Shape;7263;p25"/>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64" name="Google Shape;7264;p25"/>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65" name="Google Shape;7265;p25"/>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266" name="Google Shape;7266;p25"/>
          <p:cNvGrpSpPr/>
          <p:nvPr/>
        </p:nvGrpSpPr>
        <p:grpSpPr>
          <a:xfrm flipH="1">
            <a:off x="-138601" y="-156827"/>
            <a:ext cx="775583" cy="776946"/>
            <a:chOff x="7973149" y="-201092"/>
            <a:chExt cx="1116750" cy="1145263"/>
          </a:xfrm>
        </p:grpSpPr>
        <p:sp>
          <p:nvSpPr>
            <p:cNvPr id="7267" name="Google Shape;7267;p25"/>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68" name="Google Shape;7268;p25"/>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69" name="Google Shape;7269;p25"/>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0" name="Google Shape;7270;p25"/>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1" name="Google Shape;7271;p25"/>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2" name="Google Shape;7272;p25"/>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3" name="Google Shape;7273;p25"/>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4" name="Google Shape;7274;p25"/>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5" name="Google Shape;7275;p25"/>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6" name="Google Shape;7276;p25"/>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7" name="Google Shape;7277;p25"/>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8" name="Google Shape;7278;p25"/>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9" name="Google Shape;7279;p25"/>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0" name="Google Shape;7280;p25"/>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1" name="Google Shape;7281;p25"/>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282" name="Google Shape;7282;p25"/>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3" name="Google Shape;7283;p25"/>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4" name="Google Shape;7284;p25"/>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5" name="Google Shape;7285;p25"/>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6" name="Google Shape;7286;p25"/>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7" name="Google Shape;7287;p25"/>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8" name="Google Shape;7288;p25"/>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9" name="Google Shape;7289;p25"/>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0" name="Google Shape;7290;p25"/>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1" name="Google Shape;7291;p25"/>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2" name="Google Shape;7292;p25"/>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3" name="Google Shape;7293;p25"/>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4" name="Google Shape;7294;p25"/>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5" name="Google Shape;7295;p25"/>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6" name="Google Shape;7296;p25"/>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7" name="Google Shape;7297;p25"/>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8" name="Google Shape;7298;p25"/>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9" name="Google Shape;7299;p25"/>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0" name="Google Shape;7300;p25"/>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1" name="Google Shape;7301;p25"/>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2" name="Google Shape;7302;p25"/>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3" name="Google Shape;7303;p25"/>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4" name="Google Shape;7304;p25"/>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5" name="Google Shape;7305;p25"/>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6" name="Google Shape;7306;p25"/>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7" name="Google Shape;7307;p25"/>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8" name="Google Shape;7308;p25"/>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9" name="Google Shape;7309;p25"/>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0" name="Google Shape;7310;p25"/>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1" name="Google Shape;7311;p25"/>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2" name="Google Shape;7312;p25"/>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3" name="Google Shape;7313;p25"/>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4" name="Google Shape;7314;p25"/>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5" name="Google Shape;7315;p25"/>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6" name="Google Shape;7316;p25"/>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7" name="Google Shape;7317;p25"/>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8" name="Google Shape;7318;p25"/>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9" name="Google Shape;7319;p25"/>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20" name="Google Shape;7320;p25"/>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21" name="Google Shape;7321;p25"/>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22" name="Google Shape;7322;p25"/>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23" name="Google Shape;7323;p25"/>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24" name="Google Shape;7324;p25"/>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25" name="Google Shape;7325;p25"/>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26" name="Google Shape;7326;p25"/>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27" name="Google Shape;7327;p25"/>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328" name="Google Shape;7328;p25"/>
          <p:cNvGrpSpPr/>
          <p:nvPr/>
        </p:nvGrpSpPr>
        <p:grpSpPr>
          <a:xfrm rot="-5400000" flipH="1">
            <a:off x="8358974" y="4213030"/>
            <a:ext cx="428468" cy="1217307"/>
            <a:chOff x="7607455" y="4238363"/>
            <a:chExt cx="438017" cy="1186459"/>
          </a:xfrm>
        </p:grpSpPr>
        <p:sp>
          <p:nvSpPr>
            <p:cNvPr id="7329" name="Google Shape;7329;p2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30" name="Google Shape;7330;p2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31" name="Google Shape;7331;p2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32" name="Google Shape;7332;p2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33" name="Google Shape;7333;p2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34" name="Google Shape;7334;p2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35" name="Google Shape;7335;p2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36" name="Google Shape;7336;p2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37" name="Google Shape;7337;p2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38" name="Google Shape;7338;p2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39" name="Google Shape;7339;p2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0" name="Google Shape;7340;p2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1" name="Google Shape;7341;p2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2" name="Google Shape;7342;p2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3" name="Google Shape;7343;p2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4" name="Google Shape;7344;p2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5" name="Google Shape;7345;p2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6" name="Google Shape;7346;p2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7" name="Google Shape;7347;p2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8" name="Google Shape;7348;p2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9" name="Google Shape;7349;p2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50" name="Google Shape;7350;p2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51" name="Google Shape;7351;p2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52" name="Google Shape;7352;p2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62424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7353"/>
        <p:cNvGrpSpPr/>
        <p:nvPr/>
      </p:nvGrpSpPr>
      <p:grpSpPr>
        <a:xfrm>
          <a:off x="0" y="0"/>
          <a:ext cx="0" cy="0"/>
          <a:chOff x="0" y="0"/>
          <a:chExt cx="0" cy="0"/>
        </a:xfrm>
      </p:grpSpPr>
      <p:sp>
        <p:nvSpPr>
          <p:cNvPr id="7354" name="Google Shape;7354;p26"/>
          <p:cNvSpPr txBox="1">
            <a:spLocks noGrp="1"/>
          </p:cNvSpPr>
          <p:nvPr>
            <p:ph type="subTitle" idx="1"/>
          </p:nvPr>
        </p:nvSpPr>
        <p:spPr>
          <a:xfrm>
            <a:off x="542775" y="3814949"/>
            <a:ext cx="2589000" cy="38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atin typeface="Nunito"/>
                <a:ea typeface="Nunito"/>
                <a:cs typeface="Nunito"/>
                <a:sym typeface="Nunito"/>
              </a:defRPr>
            </a:lvl1pPr>
            <a:lvl2pPr lvl="1" algn="ctr" rtl="0">
              <a:spcBef>
                <a:spcPts val="0"/>
              </a:spcBef>
              <a:spcAft>
                <a:spcPts val="0"/>
              </a:spcAft>
              <a:buNone/>
              <a:defRPr sz="1600">
                <a:latin typeface="Nunito"/>
                <a:ea typeface="Nunito"/>
                <a:cs typeface="Nunito"/>
                <a:sym typeface="Nunito"/>
              </a:defRPr>
            </a:lvl2pPr>
            <a:lvl3pPr lvl="2" algn="ctr" rtl="0">
              <a:spcBef>
                <a:spcPts val="0"/>
              </a:spcBef>
              <a:spcAft>
                <a:spcPts val="0"/>
              </a:spcAft>
              <a:buNone/>
              <a:defRPr sz="1600">
                <a:latin typeface="Nunito"/>
                <a:ea typeface="Nunito"/>
                <a:cs typeface="Nunito"/>
                <a:sym typeface="Nunito"/>
              </a:defRPr>
            </a:lvl3pPr>
            <a:lvl4pPr lvl="3" algn="ctr" rtl="0">
              <a:spcBef>
                <a:spcPts val="0"/>
              </a:spcBef>
              <a:spcAft>
                <a:spcPts val="0"/>
              </a:spcAft>
              <a:buNone/>
              <a:defRPr sz="1600">
                <a:latin typeface="Nunito"/>
                <a:ea typeface="Nunito"/>
                <a:cs typeface="Nunito"/>
                <a:sym typeface="Nunito"/>
              </a:defRPr>
            </a:lvl4pPr>
            <a:lvl5pPr lvl="4" algn="ctr" rtl="0">
              <a:spcBef>
                <a:spcPts val="0"/>
              </a:spcBef>
              <a:spcAft>
                <a:spcPts val="0"/>
              </a:spcAft>
              <a:buNone/>
              <a:defRPr sz="1600">
                <a:latin typeface="Nunito"/>
                <a:ea typeface="Nunito"/>
                <a:cs typeface="Nunito"/>
                <a:sym typeface="Nunito"/>
              </a:defRPr>
            </a:lvl5pPr>
            <a:lvl6pPr lvl="5" algn="ctr" rtl="0">
              <a:spcBef>
                <a:spcPts val="0"/>
              </a:spcBef>
              <a:spcAft>
                <a:spcPts val="0"/>
              </a:spcAft>
              <a:buNone/>
              <a:defRPr sz="1600">
                <a:latin typeface="Nunito"/>
                <a:ea typeface="Nunito"/>
                <a:cs typeface="Nunito"/>
                <a:sym typeface="Nunito"/>
              </a:defRPr>
            </a:lvl6pPr>
            <a:lvl7pPr lvl="6" algn="ctr" rtl="0">
              <a:spcBef>
                <a:spcPts val="0"/>
              </a:spcBef>
              <a:spcAft>
                <a:spcPts val="0"/>
              </a:spcAft>
              <a:buNone/>
              <a:defRPr sz="1600">
                <a:latin typeface="Nunito"/>
                <a:ea typeface="Nunito"/>
                <a:cs typeface="Nunito"/>
                <a:sym typeface="Nunito"/>
              </a:defRPr>
            </a:lvl7pPr>
            <a:lvl8pPr lvl="7" algn="ctr" rtl="0">
              <a:spcBef>
                <a:spcPts val="0"/>
              </a:spcBef>
              <a:spcAft>
                <a:spcPts val="0"/>
              </a:spcAft>
              <a:buNone/>
              <a:defRPr sz="1600">
                <a:latin typeface="Nunito"/>
                <a:ea typeface="Nunito"/>
                <a:cs typeface="Nunito"/>
                <a:sym typeface="Nunito"/>
              </a:defRPr>
            </a:lvl8pPr>
            <a:lvl9pPr lvl="8" algn="ctr" rtl="0">
              <a:spcBef>
                <a:spcPts val="0"/>
              </a:spcBef>
              <a:spcAft>
                <a:spcPts val="0"/>
              </a:spcAft>
              <a:buNone/>
              <a:defRPr sz="1600">
                <a:latin typeface="Nunito"/>
                <a:ea typeface="Nunito"/>
                <a:cs typeface="Nunito"/>
                <a:sym typeface="Nunito"/>
              </a:defRPr>
            </a:lvl9pPr>
          </a:lstStyle>
          <a:p>
            <a:endParaRPr/>
          </a:p>
        </p:txBody>
      </p:sp>
      <p:sp>
        <p:nvSpPr>
          <p:cNvPr id="7355" name="Google Shape;7355;p26"/>
          <p:cNvSpPr txBox="1">
            <a:spLocks noGrp="1"/>
          </p:cNvSpPr>
          <p:nvPr>
            <p:ph type="subTitle" idx="2"/>
          </p:nvPr>
        </p:nvSpPr>
        <p:spPr>
          <a:xfrm>
            <a:off x="3235800" y="3814949"/>
            <a:ext cx="2748300" cy="38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atin typeface="Nunito"/>
                <a:ea typeface="Nunito"/>
                <a:cs typeface="Nunito"/>
                <a:sym typeface="Nunito"/>
              </a:defRPr>
            </a:lvl1pPr>
            <a:lvl2pPr lvl="1" algn="ctr" rtl="0">
              <a:spcBef>
                <a:spcPts val="0"/>
              </a:spcBef>
              <a:spcAft>
                <a:spcPts val="0"/>
              </a:spcAft>
              <a:buNone/>
              <a:defRPr sz="1600">
                <a:latin typeface="Nunito"/>
                <a:ea typeface="Nunito"/>
                <a:cs typeface="Nunito"/>
                <a:sym typeface="Nunito"/>
              </a:defRPr>
            </a:lvl2pPr>
            <a:lvl3pPr lvl="2" algn="ctr" rtl="0">
              <a:spcBef>
                <a:spcPts val="0"/>
              </a:spcBef>
              <a:spcAft>
                <a:spcPts val="0"/>
              </a:spcAft>
              <a:buNone/>
              <a:defRPr sz="1600">
                <a:latin typeface="Nunito"/>
                <a:ea typeface="Nunito"/>
                <a:cs typeface="Nunito"/>
                <a:sym typeface="Nunito"/>
              </a:defRPr>
            </a:lvl3pPr>
            <a:lvl4pPr lvl="3" algn="ctr" rtl="0">
              <a:spcBef>
                <a:spcPts val="0"/>
              </a:spcBef>
              <a:spcAft>
                <a:spcPts val="0"/>
              </a:spcAft>
              <a:buNone/>
              <a:defRPr sz="1600">
                <a:latin typeface="Nunito"/>
                <a:ea typeface="Nunito"/>
                <a:cs typeface="Nunito"/>
                <a:sym typeface="Nunito"/>
              </a:defRPr>
            </a:lvl4pPr>
            <a:lvl5pPr lvl="4" algn="ctr" rtl="0">
              <a:spcBef>
                <a:spcPts val="0"/>
              </a:spcBef>
              <a:spcAft>
                <a:spcPts val="0"/>
              </a:spcAft>
              <a:buNone/>
              <a:defRPr sz="1600">
                <a:latin typeface="Nunito"/>
                <a:ea typeface="Nunito"/>
                <a:cs typeface="Nunito"/>
                <a:sym typeface="Nunito"/>
              </a:defRPr>
            </a:lvl5pPr>
            <a:lvl6pPr lvl="5" algn="ctr" rtl="0">
              <a:spcBef>
                <a:spcPts val="0"/>
              </a:spcBef>
              <a:spcAft>
                <a:spcPts val="0"/>
              </a:spcAft>
              <a:buNone/>
              <a:defRPr sz="1600">
                <a:latin typeface="Nunito"/>
                <a:ea typeface="Nunito"/>
                <a:cs typeface="Nunito"/>
                <a:sym typeface="Nunito"/>
              </a:defRPr>
            </a:lvl6pPr>
            <a:lvl7pPr lvl="6" algn="ctr" rtl="0">
              <a:spcBef>
                <a:spcPts val="0"/>
              </a:spcBef>
              <a:spcAft>
                <a:spcPts val="0"/>
              </a:spcAft>
              <a:buNone/>
              <a:defRPr sz="1600">
                <a:latin typeface="Nunito"/>
                <a:ea typeface="Nunito"/>
                <a:cs typeface="Nunito"/>
                <a:sym typeface="Nunito"/>
              </a:defRPr>
            </a:lvl7pPr>
            <a:lvl8pPr lvl="7" algn="ctr" rtl="0">
              <a:spcBef>
                <a:spcPts val="0"/>
              </a:spcBef>
              <a:spcAft>
                <a:spcPts val="0"/>
              </a:spcAft>
              <a:buNone/>
              <a:defRPr sz="1600">
                <a:latin typeface="Nunito"/>
                <a:ea typeface="Nunito"/>
                <a:cs typeface="Nunito"/>
                <a:sym typeface="Nunito"/>
              </a:defRPr>
            </a:lvl8pPr>
            <a:lvl9pPr lvl="8" algn="ctr" rtl="0">
              <a:spcBef>
                <a:spcPts val="0"/>
              </a:spcBef>
              <a:spcAft>
                <a:spcPts val="0"/>
              </a:spcAft>
              <a:buNone/>
              <a:defRPr sz="1600">
                <a:latin typeface="Nunito"/>
                <a:ea typeface="Nunito"/>
                <a:cs typeface="Nunito"/>
                <a:sym typeface="Nunito"/>
              </a:defRPr>
            </a:lvl9pPr>
          </a:lstStyle>
          <a:p>
            <a:endParaRPr/>
          </a:p>
        </p:txBody>
      </p:sp>
      <p:sp>
        <p:nvSpPr>
          <p:cNvPr id="7356" name="Google Shape;7356;p26"/>
          <p:cNvSpPr txBox="1">
            <a:spLocks noGrp="1"/>
          </p:cNvSpPr>
          <p:nvPr>
            <p:ph type="subTitle" idx="3"/>
          </p:nvPr>
        </p:nvSpPr>
        <p:spPr>
          <a:xfrm>
            <a:off x="6088125" y="3814949"/>
            <a:ext cx="2589000" cy="38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atin typeface="Nunito"/>
                <a:ea typeface="Nunito"/>
                <a:cs typeface="Nunito"/>
                <a:sym typeface="Nunito"/>
              </a:defRPr>
            </a:lvl1pPr>
            <a:lvl2pPr lvl="1" algn="ctr" rtl="0">
              <a:spcBef>
                <a:spcPts val="0"/>
              </a:spcBef>
              <a:spcAft>
                <a:spcPts val="0"/>
              </a:spcAft>
              <a:buNone/>
              <a:defRPr sz="1600">
                <a:latin typeface="Nunito"/>
                <a:ea typeface="Nunito"/>
                <a:cs typeface="Nunito"/>
                <a:sym typeface="Nunito"/>
              </a:defRPr>
            </a:lvl2pPr>
            <a:lvl3pPr lvl="2" algn="ctr" rtl="0">
              <a:spcBef>
                <a:spcPts val="0"/>
              </a:spcBef>
              <a:spcAft>
                <a:spcPts val="0"/>
              </a:spcAft>
              <a:buNone/>
              <a:defRPr sz="1600">
                <a:latin typeface="Nunito"/>
                <a:ea typeface="Nunito"/>
                <a:cs typeface="Nunito"/>
                <a:sym typeface="Nunito"/>
              </a:defRPr>
            </a:lvl3pPr>
            <a:lvl4pPr lvl="3" algn="ctr" rtl="0">
              <a:spcBef>
                <a:spcPts val="0"/>
              </a:spcBef>
              <a:spcAft>
                <a:spcPts val="0"/>
              </a:spcAft>
              <a:buNone/>
              <a:defRPr sz="1600">
                <a:latin typeface="Nunito"/>
                <a:ea typeface="Nunito"/>
                <a:cs typeface="Nunito"/>
                <a:sym typeface="Nunito"/>
              </a:defRPr>
            </a:lvl4pPr>
            <a:lvl5pPr lvl="4" algn="ctr" rtl="0">
              <a:spcBef>
                <a:spcPts val="0"/>
              </a:spcBef>
              <a:spcAft>
                <a:spcPts val="0"/>
              </a:spcAft>
              <a:buNone/>
              <a:defRPr sz="1600">
                <a:latin typeface="Nunito"/>
                <a:ea typeface="Nunito"/>
                <a:cs typeface="Nunito"/>
                <a:sym typeface="Nunito"/>
              </a:defRPr>
            </a:lvl5pPr>
            <a:lvl6pPr lvl="5" algn="ctr" rtl="0">
              <a:spcBef>
                <a:spcPts val="0"/>
              </a:spcBef>
              <a:spcAft>
                <a:spcPts val="0"/>
              </a:spcAft>
              <a:buNone/>
              <a:defRPr sz="1600">
                <a:latin typeface="Nunito"/>
                <a:ea typeface="Nunito"/>
                <a:cs typeface="Nunito"/>
                <a:sym typeface="Nunito"/>
              </a:defRPr>
            </a:lvl6pPr>
            <a:lvl7pPr lvl="6" algn="ctr" rtl="0">
              <a:spcBef>
                <a:spcPts val="0"/>
              </a:spcBef>
              <a:spcAft>
                <a:spcPts val="0"/>
              </a:spcAft>
              <a:buNone/>
              <a:defRPr sz="1600">
                <a:latin typeface="Nunito"/>
                <a:ea typeface="Nunito"/>
                <a:cs typeface="Nunito"/>
                <a:sym typeface="Nunito"/>
              </a:defRPr>
            </a:lvl7pPr>
            <a:lvl8pPr lvl="7" algn="ctr" rtl="0">
              <a:spcBef>
                <a:spcPts val="0"/>
              </a:spcBef>
              <a:spcAft>
                <a:spcPts val="0"/>
              </a:spcAft>
              <a:buNone/>
              <a:defRPr sz="1600">
                <a:latin typeface="Nunito"/>
                <a:ea typeface="Nunito"/>
                <a:cs typeface="Nunito"/>
                <a:sym typeface="Nunito"/>
              </a:defRPr>
            </a:lvl8pPr>
            <a:lvl9pPr lvl="8" algn="ctr" rtl="0">
              <a:spcBef>
                <a:spcPts val="0"/>
              </a:spcBef>
              <a:spcAft>
                <a:spcPts val="0"/>
              </a:spcAft>
              <a:buNone/>
              <a:defRPr sz="1600">
                <a:latin typeface="Nunito"/>
                <a:ea typeface="Nunito"/>
                <a:cs typeface="Nunito"/>
                <a:sym typeface="Nunito"/>
              </a:defRPr>
            </a:lvl9pPr>
          </a:lstStyle>
          <a:p>
            <a:endParaRPr/>
          </a:p>
        </p:txBody>
      </p:sp>
      <p:sp>
        <p:nvSpPr>
          <p:cNvPr id="7357" name="Google Shape;7357;p26"/>
          <p:cNvSpPr txBox="1">
            <a:spLocks noGrp="1"/>
          </p:cNvSpPr>
          <p:nvPr>
            <p:ph type="title" hasCustomPrompt="1"/>
          </p:nvPr>
        </p:nvSpPr>
        <p:spPr>
          <a:xfrm>
            <a:off x="542775" y="3282200"/>
            <a:ext cx="2589000" cy="69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r>
              <a:t>xx%</a:t>
            </a:r>
          </a:p>
        </p:txBody>
      </p:sp>
      <p:sp>
        <p:nvSpPr>
          <p:cNvPr id="7358" name="Google Shape;7358;p26"/>
          <p:cNvSpPr txBox="1">
            <a:spLocks noGrp="1"/>
          </p:cNvSpPr>
          <p:nvPr>
            <p:ph type="title" idx="4" hasCustomPrompt="1"/>
          </p:nvPr>
        </p:nvSpPr>
        <p:spPr>
          <a:xfrm>
            <a:off x="3315450" y="3282200"/>
            <a:ext cx="2589000" cy="69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r>
              <a:t>xx%</a:t>
            </a:r>
          </a:p>
        </p:txBody>
      </p:sp>
      <p:sp>
        <p:nvSpPr>
          <p:cNvPr id="7359" name="Google Shape;7359;p26"/>
          <p:cNvSpPr txBox="1">
            <a:spLocks noGrp="1"/>
          </p:cNvSpPr>
          <p:nvPr>
            <p:ph type="title" idx="5" hasCustomPrompt="1"/>
          </p:nvPr>
        </p:nvSpPr>
        <p:spPr>
          <a:xfrm>
            <a:off x="6088125" y="3282200"/>
            <a:ext cx="2589000" cy="69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r>
              <a:t>xx%</a:t>
            </a:r>
          </a:p>
        </p:txBody>
      </p:sp>
      <p:sp>
        <p:nvSpPr>
          <p:cNvPr id="7360" name="Google Shape;7360;p26"/>
          <p:cNvSpPr/>
          <p:nvPr/>
        </p:nvSpPr>
        <p:spPr>
          <a:xfrm rot="10800000" flipH="1">
            <a:off x="8076799" y="225382"/>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7361" name="Google Shape;7361;p26"/>
          <p:cNvGrpSpPr/>
          <p:nvPr/>
        </p:nvGrpSpPr>
        <p:grpSpPr>
          <a:xfrm rot="-8786653">
            <a:off x="8634134" y="4863938"/>
            <a:ext cx="120714" cy="108788"/>
            <a:chOff x="7737341" y="1046941"/>
            <a:chExt cx="161913" cy="145916"/>
          </a:xfrm>
        </p:grpSpPr>
        <p:sp>
          <p:nvSpPr>
            <p:cNvPr id="7362" name="Google Shape;7362;p2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363" name="Google Shape;7363;p2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364" name="Google Shape;7364;p2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7365" name="Google Shape;7365;p26"/>
          <p:cNvSpPr/>
          <p:nvPr/>
        </p:nvSpPr>
        <p:spPr>
          <a:xfrm rot="10800000" flipH="1">
            <a:off x="5072393" y="-85991"/>
            <a:ext cx="4225580"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66" name="Google Shape;7366;p26"/>
          <p:cNvSpPr/>
          <p:nvPr/>
        </p:nvSpPr>
        <p:spPr>
          <a:xfrm rot="-5400000">
            <a:off x="-1105682" y="3678708"/>
            <a:ext cx="2533901" cy="39567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7367" name="Google Shape;7367;p26"/>
          <p:cNvGrpSpPr/>
          <p:nvPr/>
        </p:nvGrpSpPr>
        <p:grpSpPr>
          <a:xfrm rot="9643598">
            <a:off x="8652970" y="4432131"/>
            <a:ext cx="322958" cy="837252"/>
            <a:chOff x="1823086" y="-208516"/>
            <a:chExt cx="433159" cy="1122944"/>
          </a:xfrm>
        </p:grpSpPr>
        <p:sp>
          <p:nvSpPr>
            <p:cNvPr id="7368" name="Google Shape;7368;p26"/>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69" name="Google Shape;7369;p26"/>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70" name="Google Shape;7370;p26"/>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71" name="Google Shape;7371;p26"/>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72" name="Google Shape;7372;p26"/>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73" name="Google Shape;7373;p26"/>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74" name="Google Shape;7374;p26"/>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75" name="Google Shape;7375;p26"/>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376" name="Google Shape;7376;p26"/>
          <p:cNvGrpSpPr/>
          <p:nvPr/>
        </p:nvGrpSpPr>
        <p:grpSpPr>
          <a:xfrm rot="9643598">
            <a:off x="8750996" y="4247317"/>
            <a:ext cx="326919" cy="884812"/>
            <a:chOff x="904476" y="-243594"/>
            <a:chExt cx="438472" cy="1186732"/>
          </a:xfrm>
        </p:grpSpPr>
        <p:sp>
          <p:nvSpPr>
            <p:cNvPr id="7377" name="Google Shape;7377;p26"/>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78" name="Google Shape;7378;p26"/>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79" name="Google Shape;7379;p26"/>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80" name="Google Shape;7380;p26"/>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81" name="Google Shape;7381;p26"/>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82" name="Google Shape;7382;p26"/>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83" name="Google Shape;7383;p26"/>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84" name="Google Shape;7384;p26"/>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85" name="Google Shape;7385;p26"/>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86" name="Google Shape;7386;p26"/>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87" name="Google Shape;7387;p26"/>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88" name="Google Shape;7388;p26"/>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89" name="Google Shape;7389;p26"/>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0" name="Google Shape;7390;p26"/>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1" name="Google Shape;7391;p26"/>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2" name="Google Shape;7392;p26"/>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3" name="Google Shape;7393;p26"/>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4" name="Google Shape;7394;p26"/>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5" name="Google Shape;7395;p26"/>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6" name="Google Shape;7396;p26"/>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7" name="Google Shape;7397;p26"/>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8" name="Google Shape;7398;p26"/>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9" name="Google Shape;7399;p26"/>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00" name="Google Shape;7400;p26"/>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01" name="Google Shape;7401;p26"/>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02" name="Google Shape;7402;p26"/>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03" name="Google Shape;7403;p26"/>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404" name="Google Shape;7404;p26"/>
          <p:cNvGrpSpPr/>
          <p:nvPr/>
        </p:nvGrpSpPr>
        <p:grpSpPr>
          <a:xfrm rot="7823798" flipH="1">
            <a:off x="8179726" y="164038"/>
            <a:ext cx="1520719" cy="973050"/>
            <a:chOff x="7750342" y="3926048"/>
            <a:chExt cx="1406709" cy="900099"/>
          </a:xfrm>
        </p:grpSpPr>
        <p:sp>
          <p:nvSpPr>
            <p:cNvPr id="7405" name="Google Shape;7405;p26"/>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06" name="Google Shape;7406;p26"/>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07" name="Google Shape;7407;p26"/>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08" name="Google Shape;7408;p26"/>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09" name="Google Shape;7409;p26"/>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10" name="Google Shape;7410;p26"/>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11" name="Google Shape;7411;p26"/>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12" name="Google Shape;7412;p26"/>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7413" name="Google Shape;7413;p26"/>
          <p:cNvGrpSpPr/>
          <p:nvPr/>
        </p:nvGrpSpPr>
        <p:grpSpPr>
          <a:xfrm rot="-7107846">
            <a:off x="7761116" y="-436755"/>
            <a:ext cx="473484" cy="1282530"/>
            <a:chOff x="7607455" y="4238363"/>
            <a:chExt cx="438017" cy="1186459"/>
          </a:xfrm>
        </p:grpSpPr>
        <p:sp>
          <p:nvSpPr>
            <p:cNvPr id="7414" name="Google Shape;7414;p2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15" name="Google Shape;7415;p2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16" name="Google Shape;7416;p2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17" name="Google Shape;7417;p2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18" name="Google Shape;7418;p2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19" name="Google Shape;7419;p2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20" name="Google Shape;7420;p2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21" name="Google Shape;7421;p2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22" name="Google Shape;7422;p2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23" name="Google Shape;7423;p2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24" name="Google Shape;7424;p2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25" name="Google Shape;7425;p2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26" name="Google Shape;7426;p2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27" name="Google Shape;7427;p2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28" name="Google Shape;7428;p2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29" name="Google Shape;7429;p2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30" name="Google Shape;7430;p2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31" name="Google Shape;7431;p2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32" name="Google Shape;7432;p2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33" name="Google Shape;7433;p2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34" name="Google Shape;7434;p2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35" name="Google Shape;7435;p2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36" name="Google Shape;7436;p2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37" name="Google Shape;7437;p2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438" name="Google Shape;7438;p26"/>
          <p:cNvGrpSpPr/>
          <p:nvPr/>
        </p:nvGrpSpPr>
        <p:grpSpPr>
          <a:xfrm rot="6072848" flipH="1">
            <a:off x="7950136" y="-14141"/>
            <a:ext cx="1226381" cy="718986"/>
            <a:chOff x="8365864" y="2993835"/>
            <a:chExt cx="933472" cy="547264"/>
          </a:xfrm>
        </p:grpSpPr>
        <p:sp>
          <p:nvSpPr>
            <p:cNvPr id="7439" name="Google Shape;7439;p26"/>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440" name="Google Shape;7440;p26"/>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41" name="Google Shape;7441;p26"/>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42" name="Google Shape;7442;p26"/>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43" name="Google Shape;7443;p26"/>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44" name="Google Shape;7444;p26"/>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45" name="Google Shape;7445;p26"/>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446" name="Google Shape;7446;p26"/>
          <p:cNvGrpSpPr/>
          <p:nvPr/>
        </p:nvGrpSpPr>
        <p:grpSpPr>
          <a:xfrm rot="9201314">
            <a:off x="-290701" y="3821678"/>
            <a:ext cx="740554" cy="561326"/>
            <a:chOff x="8118223" y="2202382"/>
            <a:chExt cx="1151949" cy="873156"/>
          </a:xfrm>
        </p:grpSpPr>
        <p:sp>
          <p:nvSpPr>
            <p:cNvPr id="7447" name="Google Shape;7447;p26"/>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48" name="Google Shape;7448;p26"/>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49" name="Google Shape;7449;p26"/>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50" name="Google Shape;7450;p26"/>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51" name="Google Shape;7451;p26"/>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52" name="Google Shape;7452;p26"/>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53" name="Google Shape;7453;p26"/>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54" name="Google Shape;7454;p26"/>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55" name="Google Shape;7455;p26"/>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56" name="Google Shape;7456;p26"/>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57" name="Google Shape;7457;p26"/>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58" name="Google Shape;7458;p26"/>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59" name="Google Shape;7459;p26"/>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60" name="Google Shape;7460;p26"/>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61" name="Google Shape;7461;p26"/>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62" name="Google Shape;7462;p26"/>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63" name="Google Shape;7463;p26"/>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64" name="Google Shape;7464;p26"/>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65" name="Google Shape;7465;p26"/>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66" name="Google Shape;7466;p26"/>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467" name="Google Shape;7467;p26"/>
          <p:cNvGrpSpPr/>
          <p:nvPr/>
        </p:nvGrpSpPr>
        <p:grpSpPr>
          <a:xfrm rot="-10202320" flipH="1">
            <a:off x="-113754" y="19186"/>
            <a:ext cx="1136642" cy="1106475"/>
            <a:chOff x="-181020" y="4253777"/>
            <a:chExt cx="1117161" cy="1087511"/>
          </a:xfrm>
        </p:grpSpPr>
        <p:sp>
          <p:nvSpPr>
            <p:cNvPr id="7468" name="Google Shape;7468;p26"/>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69" name="Google Shape;7469;p26"/>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0" name="Google Shape;7470;p26"/>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1" name="Google Shape;7471;p26"/>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2" name="Google Shape;7472;p26"/>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3" name="Google Shape;7473;p26"/>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4" name="Google Shape;7474;p26"/>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5" name="Google Shape;7475;p26"/>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6" name="Google Shape;7476;p26"/>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7" name="Google Shape;7477;p26"/>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8" name="Google Shape;7478;p26"/>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9" name="Google Shape;7479;p26"/>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80" name="Google Shape;7480;p26"/>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81" name="Google Shape;7481;p26"/>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482" name="Google Shape;7482;p26"/>
          <p:cNvGrpSpPr/>
          <p:nvPr/>
        </p:nvGrpSpPr>
        <p:grpSpPr>
          <a:xfrm rot="10800000">
            <a:off x="-105446" y="4407205"/>
            <a:ext cx="717959" cy="736289"/>
            <a:chOff x="7973149" y="-201092"/>
            <a:chExt cx="1116750" cy="1145263"/>
          </a:xfrm>
        </p:grpSpPr>
        <p:sp>
          <p:nvSpPr>
            <p:cNvPr id="7483" name="Google Shape;7483;p26"/>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84" name="Google Shape;7484;p26"/>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85" name="Google Shape;7485;p26"/>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86" name="Google Shape;7486;p26"/>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87" name="Google Shape;7487;p26"/>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88" name="Google Shape;7488;p26"/>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89" name="Google Shape;7489;p26"/>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90" name="Google Shape;7490;p26"/>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91" name="Google Shape;7491;p26"/>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92" name="Google Shape;7492;p26"/>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93" name="Google Shape;7493;p26"/>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94" name="Google Shape;7494;p26"/>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95" name="Google Shape;7495;p26"/>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96" name="Google Shape;7496;p26"/>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97" name="Google Shape;7497;p26"/>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498" name="Google Shape;7498;p26"/>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99" name="Google Shape;7499;p26"/>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0" name="Google Shape;7500;p26"/>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1" name="Google Shape;7501;p26"/>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2" name="Google Shape;7502;p26"/>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3" name="Google Shape;7503;p26"/>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4" name="Google Shape;7504;p26"/>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5" name="Google Shape;7505;p26"/>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6" name="Google Shape;7506;p26"/>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7" name="Google Shape;7507;p26"/>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8" name="Google Shape;7508;p26"/>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9" name="Google Shape;7509;p26"/>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0" name="Google Shape;7510;p26"/>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1" name="Google Shape;7511;p26"/>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2" name="Google Shape;7512;p26"/>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3" name="Google Shape;7513;p26"/>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4" name="Google Shape;7514;p26"/>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5" name="Google Shape;7515;p26"/>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6" name="Google Shape;7516;p26"/>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7" name="Google Shape;7517;p26"/>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8" name="Google Shape;7518;p26"/>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9" name="Google Shape;7519;p26"/>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0" name="Google Shape;7520;p26"/>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1" name="Google Shape;7521;p26"/>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2" name="Google Shape;7522;p26"/>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3" name="Google Shape;7523;p26"/>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4" name="Google Shape;7524;p26"/>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5" name="Google Shape;7525;p26"/>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6" name="Google Shape;7526;p26"/>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7" name="Google Shape;7527;p26"/>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8" name="Google Shape;7528;p26"/>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9" name="Google Shape;7529;p26"/>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0" name="Google Shape;7530;p26"/>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1" name="Google Shape;7531;p26"/>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2" name="Google Shape;7532;p26"/>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3" name="Google Shape;7533;p26"/>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4" name="Google Shape;7534;p26"/>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5" name="Google Shape;7535;p26"/>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6" name="Google Shape;7536;p26"/>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7" name="Google Shape;7537;p26"/>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8" name="Google Shape;7538;p26"/>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9" name="Google Shape;7539;p26"/>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40" name="Google Shape;7540;p26"/>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41" name="Google Shape;7541;p26"/>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42" name="Google Shape;7542;p26"/>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43" name="Google Shape;7543;p26"/>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544" name="Google Shape;7544;p26"/>
          <p:cNvGrpSpPr/>
          <p:nvPr/>
        </p:nvGrpSpPr>
        <p:grpSpPr>
          <a:xfrm rot="5997680" flipH="1">
            <a:off x="435107" y="-331211"/>
            <a:ext cx="445655" cy="1207149"/>
            <a:chOff x="7607455" y="4238363"/>
            <a:chExt cx="438017" cy="1186459"/>
          </a:xfrm>
        </p:grpSpPr>
        <p:sp>
          <p:nvSpPr>
            <p:cNvPr id="7545" name="Google Shape;7545;p2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546" name="Google Shape;7546;p2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547" name="Google Shape;7547;p2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548" name="Google Shape;7548;p2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549" name="Google Shape;7549;p2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550" name="Google Shape;7550;p2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551" name="Google Shape;7551;p2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52" name="Google Shape;7552;p2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53" name="Google Shape;7553;p2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54" name="Google Shape;7554;p2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55" name="Google Shape;7555;p2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56" name="Google Shape;7556;p2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57" name="Google Shape;7557;p2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58" name="Google Shape;7558;p2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59" name="Google Shape;7559;p2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60" name="Google Shape;7560;p2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61" name="Google Shape;7561;p2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62" name="Google Shape;7562;p2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63" name="Google Shape;7563;p2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64" name="Google Shape;7564;p2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65" name="Google Shape;7565;p2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66" name="Google Shape;7566;p2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67" name="Google Shape;7567;p2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68" name="Google Shape;7568;p2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569" name="Google Shape;7569;p26"/>
          <p:cNvGrpSpPr/>
          <p:nvPr/>
        </p:nvGrpSpPr>
        <p:grpSpPr>
          <a:xfrm rot="5400000">
            <a:off x="284827" y="4226154"/>
            <a:ext cx="161913" cy="145916"/>
            <a:chOff x="7737341" y="1046941"/>
            <a:chExt cx="161913" cy="145916"/>
          </a:xfrm>
        </p:grpSpPr>
        <p:sp>
          <p:nvSpPr>
            <p:cNvPr id="7570" name="Google Shape;7570;p2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71" name="Google Shape;7571;p2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72" name="Google Shape;7572;p2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7573" name="Google Shape;7573;p26"/>
          <p:cNvGrpSpPr/>
          <p:nvPr/>
        </p:nvGrpSpPr>
        <p:grpSpPr>
          <a:xfrm rot="-10202469">
            <a:off x="224272" y="724038"/>
            <a:ext cx="216552" cy="195156"/>
            <a:chOff x="7737341" y="1046941"/>
            <a:chExt cx="161913" cy="145916"/>
          </a:xfrm>
        </p:grpSpPr>
        <p:sp>
          <p:nvSpPr>
            <p:cNvPr id="7574" name="Google Shape;7574;p2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75" name="Google Shape;7575;p2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76" name="Google Shape;7576;p2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7577" name="Google Shape;7577;p26"/>
          <p:cNvGrpSpPr/>
          <p:nvPr/>
        </p:nvGrpSpPr>
        <p:grpSpPr>
          <a:xfrm rot="-10202469">
            <a:off x="982669" y="762568"/>
            <a:ext cx="216552" cy="195156"/>
            <a:chOff x="7737341" y="1046941"/>
            <a:chExt cx="161913" cy="145916"/>
          </a:xfrm>
        </p:grpSpPr>
        <p:sp>
          <p:nvSpPr>
            <p:cNvPr id="7578" name="Google Shape;7578;p2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79" name="Google Shape;7579;p2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80" name="Google Shape;7580;p2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7581" name="Google Shape;7581;p26"/>
          <p:cNvGrpSpPr/>
          <p:nvPr/>
        </p:nvGrpSpPr>
        <p:grpSpPr>
          <a:xfrm>
            <a:off x="6422275" y="-233784"/>
            <a:ext cx="808854" cy="831115"/>
            <a:chOff x="6422275" y="-233784"/>
            <a:chExt cx="808854" cy="831115"/>
          </a:xfrm>
        </p:grpSpPr>
        <p:sp>
          <p:nvSpPr>
            <p:cNvPr id="7582" name="Google Shape;7582;p26"/>
            <p:cNvSpPr/>
            <p:nvPr/>
          </p:nvSpPr>
          <p:spPr>
            <a:xfrm rot="-476255">
              <a:off x="6465304" y="-187103"/>
              <a:ext cx="722797" cy="673207"/>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83" name="Google Shape;7583;p26"/>
            <p:cNvSpPr/>
            <p:nvPr/>
          </p:nvSpPr>
          <p:spPr>
            <a:xfrm rot="-476255">
              <a:off x="6951280" y="16199"/>
              <a:ext cx="47204" cy="88589"/>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84" name="Google Shape;7584;p26"/>
            <p:cNvSpPr/>
            <p:nvPr/>
          </p:nvSpPr>
          <p:spPr>
            <a:xfrm rot="-476255">
              <a:off x="6856562" y="-15014"/>
              <a:ext cx="73022" cy="66823"/>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85" name="Google Shape;7585;p26"/>
            <p:cNvSpPr/>
            <p:nvPr/>
          </p:nvSpPr>
          <p:spPr>
            <a:xfrm rot="-476255">
              <a:off x="6826204" y="78864"/>
              <a:ext cx="49285" cy="68286"/>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86" name="Google Shape;7586;p26"/>
            <p:cNvSpPr/>
            <p:nvPr/>
          </p:nvSpPr>
          <p:spPr>
            <a:xfrm rot="-476255">
              <a:off x="6704514" y="52604"/>
              <a:ext cx="74957" cy="61884"/>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87" name="Google Shape;7587;p26"/>
            <p:cNvSpPr/>
            <p:nvPr/>
          </p:nvSpPr>
          <p:spPr>
            <a:xfrm rot="-476255">
              <a:off x="6707287" y="137803"/>
              <a:ext cx="43085" cy="74139"/>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88" name="Google Shape;7588;p26"/>
            <p:cNvSpPr/>
            <p:nvPr/>
          </p:nvSpPr>
          <p:spPr>
            <a:xfrm rot="-476255">
              <a:off x="6601381" y="122997"/>
              <a:ext cx="70359" cy="50280"/>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89" name="Google Shape;7589;p26"/>
            <p:cNvSpPr/>
            <p:nvPr/>
          </p:nvSpPr>
          <p:spPr>
            <a:xfrm rot="-476255">
              <a:off x="6603827" y="202323"/>
              <a:ext cx="40963" cy="79362"/>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90" name="Google Shape;7590;p26"/>
            <p:cNvSpPr/>
            <p:nvPr/>
          </p:nvSpPr>
          <p:spPr>
            <a:xfrm rot="-476255">
              <a:off x="6488569" y="222270"/>
              <a:ext cx="90165" cy="50076"/>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91" name="Google Shape;7591;p26"/>
            <p:cNvSpPr/>
            <p:nvPr/>
          </p:nvSpPr>
          <p:spPr>
            <a:xfrm rot="-476255">
              <a:off x="6534492" y="315368"/>
              <a:ext cx="53446" cy="73794"/>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92" name="Google Shape;7592;p26"/>
            <p:cNvSpPr/>
            <p:nvPr/>
          </p:nvSpPr>
          <p:spPr>
            <a:xfrm rot="-476255">
              <a:off x="6457140" y="365268"/>
              <a:ext cx="71941" cy="48999"/>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93" name="Google Shape;7593;p26"/>
            <p:cNvSpPr/>
            <p:nvPr/>
          </p:nvSpPr>
          <p:spPr>
            <a:xfrm rot="-476255">
              <a:off x="6513705" y="434076"/>
              <a:ext cx="86483" cy="58592"/>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94" name="Google Shape;7594;p26"/>
            <p:cNvSpPr/>
            <p:nvPr/>
          </p:nvSpPr>
          <p:spPr>
            <a:xfrm rot="-476255">
              <a:off x="6457631" y="474443"/>
              <a:ext cx="64555" cy="49365"/>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95" name="Google Shape;7595;p26"/>
            <p:cNvSpPr/>
            <p:nvPr/>
          </p:nvSpPr>
          <p:spPr>
            <a:xfrm rot="-476255">
              <a:off x="6509184" y="515686"/>
              <a:ext cx="63473" cy="77635"/>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7596" name="Google Shape;7596;p26"/>
          <p:cNvSpPr/>
          <p:nvPr/>
        </p:nvSpPr>
        <p:spPr>
          <a:xfrm rot="-476255">
            <a:off x="6694345" y="-80331"/>
            <a:ext cx="498986" cy="654936"/>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597" name="Google Shape;7597;p26"/>
          <p:cNvSpPr/>
          <p:nvPr/>
        </p:nvSpPr>
        <p:spPr>
          <a:xfrm rot="-476255">
            <a:off x="7091229" y="90103"/>
            <a:ext cx="13897" cy="10873"/>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98" name="Google Shape;7598;p26"/>
          <p:cNvSpPr/>
          <p:nvPr/>
        </p:nvSpPr>
        <p:spPr>
          <a:xfrm rot="-476255">
            <a:off x="7072916" y="144623"/>
            <a:ext cx="14584" cy="10873"/>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99" name="Google Shape;7599;p26"/>
          <p:cNvSpPr/>
          <p:nvPr/>
        </p:nvSpPr>
        <p:spPr>
          <a:xfrm rot="-476255">
            <a:off x="7040684" y="160118"/>
            <a:ext cx="13897" cy="10182"/>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0" name="Google Shape;7600;p26"/>
          <p:cNvSpPr/>
          <p:nvPr/>
        </p:nvSpPr>
        <p:spPr>
          <a:xfrm rot="-476255">
            <a:off x="7019169" y="216510"/>
            <a:ext cx="13897" cy="10853"/>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1" name="Google Shape;7601;p26"/>
          <p:cNvSpPr/>
          <p:nvPr/>
        </p:nvSpPr>
        <p:spPr>
          <a:xfrm rot="-476255">
            <a:off x="6991989" y="232611"/>
            <a:ext cx="13897" cy="10873"/>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2" name="Google Shape;7602;p26"/>
          <p:cNvSpPr/>
          <p:nvPr/>
        </p:nvSpPr>
        <p:spPr>
          <a:xfrm rot="-476255">
            <a:off x="6991355" y="283337"/>
            <a:ext cx="13918" cy="10873"/>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3" name="Google Shape;7603;p26"/>
          <p:cNvSpPr/>
          <p:nvPr/>
        </p:nvSpPr>
        <p:spPr>
          <a:xfrm rot="-476255">
            <a:off x="6960522" y="298591"/>
            <a:ext cx="13897" cy="10202"/>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4" name="Google Shape;7604;p26"/>
          <p:cNvSpPr/>
          <p:nvPr/>
        </p:nvSpPr>
        <p:spPr>
          <a:xfrm rot="-476255">
            <a:off x="6961902" y="348365"/>
            <a:ext cx="13897" cy="10873"/>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5" name="Google Shape;7605;p26"/>
          <p:cNvSpPr/>
          <p:nvPr/>
        </p:nvSpPr>
        <p:spPr>
          <a:xfrm rot="-476255">
            <a:off x="6932406" y="357956"/>
            <a:ext cx="13897" cy="10873"/>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6" name="Google Shape;7606;p26"/>
          <p:cNvSpPr/>
          <p:nvPr/>
        </p:nvSpPr>
        <p:spPr>
          <a:xfrm rot="-476255">
            <a:off x="6939170" y="396712"/>
            <a:ext cx="13897" cy="10182"/>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7" name="Google Shape;7607;p26"/>
          <p:cNvSpPr/>
          <p:nvPr/>
        </p:nvSpPr>
        <p:spPr>
          <a:xfrm rot="-476255">
            <a:off x="6904406" y="408395"/>
            <a:ext cx="13897" cy="10873"/>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8" name="Google Shape;7608;p26"/>
          <p:cNvSpPr/>
          <p:nvPr/>
        </p:nvSpPr>
        <p:spPr>
          <a:xfrm rot="-476255">
            <a:off x="6909790" y="447344"/>
            <a:ext cx="13897" cy="10202"/>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9" name="Google Shape;7609;p26"/>
          <p:cNvSpPr/>
          <p:nvPr/>
        </p:nvSpPr>
        <p:spPr>
          <a:xfrm rot="-476255">
            <a:off x="6879380" y="455014"/>
            <a:ext cx="13897" cy="10873"/>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0" name="Google Shape;7610;p26"/>
          <p:cNvSpPr/>
          <p:nvPr/>
        </p:nvSpPr>
        <p:spPr>
          <a:xfrm rot="-476255">
            <a:off x="6875587" y="493193"/>
            <a:ext cx="13918" cy="10853"/>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1" name="Google Shape;7611;p26"/>
          <p:cNvSpPr/>
          <p:nvPr/>
        </p:nvSpPr>
        <p:spPr>
          <a:xfrm rot="-476255">
            <a:off x="6850254" y="507660"/>
            <a:ext cx="13897" cy="10202"/>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2" name="Google Shape;7612;p26"/>
          <p:cNvSpPr/>
          <p:nvPr/>
        </p:nvSpPr>
        <p:spPr>
          <a:xfrm rot="-476255">
            <a:off x="7043470" y="89232"/>
            <a:ext cx="13897" cy="10873"/>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3" name="Google Shape;7613;p26"/>
          <p:cNvSpPr/>
          <p:nvPr/>
        </p:nvSpPr>
        <p:spPr>
          <a:xfrm rot="-476255">
            <a:off x="7007137" y="130571"/>
            <a:ext cx="13897" cy="10182"/>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4" name="Google Shape;7614;p26"/>
          <p:cNvSpPr/>
          <p:nvPr/>
        </p:nvSpPr>
        <p:spPr>
          <a:xfrm rot="-476255">
            <a:off x="6967806" y="139485"/>
            <a:ext cx="13897" cy="10853"/>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5" name="Google Shape;7615;p26"/>
          <p:cNvSpPr/>
          <p:nvPr/>
        </p:nvSpPr>
        <p:spPr>
          <a:xfrm rot="-476255">
            <a:off x="6958045" y="175070"/>
            <a:ext cx="13897" cy="10853"/>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6" name="Google Shape;7616;p26"/>
          <p:cNvSpPr/>
          <p:nvPr/>
        </p:nvSpPr>
        <p:spPr>
          <a:xfrm rot="-476255">
            <a:off x="6912018" y="186943"/>
            <a:ext cx="13897" cy="10202"/>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7" name="Google Shape;7617;p26"/>
          <p:cNvSpPr/>
          <p:nvPr/>
        </p:nvSpPr>
        <p:spPr>
          <a:xfrm rot="-476255">
            <a:off x="6911153" y="220614"/>
            <a:ext cx="13897" cy="10873"/>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8" name="Google Shape;7618;p26"/>
          <p:cNvSpPr/>
          <p:nvPr/>
        </p:nvSpPr>
        <p:spPr>
          <a:xfrm rot="-476255">
            <a:off x="6873859" y="229914"/>
            <a:ext cx="13897" cy="10182"/>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9" name="Google Shape;7619;p26"/>
          <p:cNvSpPr/>
          <p:nvPr/>
        </p:nvSpPr>
        <p:spPr>
          <a:xfrm rot="-476255">
            <a:off x="6877460" y="270424"/>
            <a:ext cx="14604" cy="10873"/>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0" name="Google Shape;7620;p26"/>
          <p:cNvSpPr/>
          <p:nvPr/>
        </p:nvSpPr>
        <p:spPr>
          <a:xfrm rot="-476255">
            <a:off x="6837268" y="268567"/>
            <a:ext cx="13897" cy="10853"/>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1" name="Google Shape;7621;p26"/>
          <p:cNvSpPr/>
          <p:nvPr/>
        </p:nvSpPr>
        <p:spPr>
          <a:xfrm rot="-476255">
            <a:off x="6838573" y="308020"/>
            <a:ext cx="14584" cy="10873"/>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2" name="Google Shape;7622;p26"/>
          <p:cNvSpPr/>
          <p:nvPr/>
        </p:nvSpPr>
        <p:spPr>
          <a:xfrm rot="-476255">
            <a:off x="6797048" y="311806"/>
            <a:ext cx="13897" cy="10873"/>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3" name="Google Shape;7623;p26"/>
          <p:cNvSpPr/>
          <p:nvPr/>
        </p:nvSpPr>
        <p:spPr>
          <a:xfrm rot="-476255">
            <a:off x="6807981" y="349985"/>
            <a:ext cx="13897" cy="10873"/>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4" name="Google Shape;7624;p26"/>
          <p:cNvSpPr/>
          <p:nvPr/>
        </p:nvSpPr>
        <p:spPr>
          <a:xfrm rot="-476255">
            <a:off x="6768695" y="344505"/>
            <a:ext cx="13897" cy="10873"/>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5" name="Google Shape;7625;p26"/>
          <p:cNvSpPr/>
          <p:nvPr/>
        </p:nvSpPr>
        <p:spPr>
          <a:xfrm rot="-476255">
            <a:off x="6757853" y="387721"/>
            <a:ext cx="14584" cy="10182"/>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6" name="Google Shape;7626;p26"/>
          <p:cNvSpPr/>
          <p:nvPr/>
        </p:nvSpPr>
        <p:spPr>
          <a:xfrm rot="-476255">
            <a:off x="7098318" y="191091"/>
            <a:ext cx="13897" cy="10873"/>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7" name="Google Shape;7627;p26"/>
          <p:cNvSpPr/>
          <p:nvPr/>
        </p:nvSpPr>
        <p:spPr>
          <a:xfrm rot="-476255">
            <a:off x="7108620" y="240311"/>
            <a:ext cx="13897" cy="10182"/>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8" name="Google Shape;7628;p26"/>
          <p:cNvSpPr/>
          <p:nvPr/>
        </p:nvSpPr>
        <p:spPr>
          <a:xfrm rot="-476255">
            <a:off x="7076172" y="258523"/>
            <a:ext cx="13918" cy="10853"/>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9" name="Google Shape;7629;p26"/>
          <p:cNvSpPr/>
          <p:nvPr/>
        </p:nvSpPr>
        <p:spPr>
          <a:xfrm rot="-476255">
            <a:off x="7089979" y="307191"/>
            <a:ext cx="14584" cy="10873"/>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0" name="Google Shape;7630;p26"/>
          <p:cNvSpPr/>
          <p:nvPr/>
        </p:nvSpPr>
        <p:spPr>
          <a:xfrm rot="-476255">
            <a:off x="7058262" y="326043"/>
            <a:ext cx="13918" cy="10853"/>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1" name="Google Shape;7631;p26"/>
          <p:cNvSpPr/>
          <p:nvPr/>
        </p:nvSpPr>
        <p:spPr>
          <a:xfrm rot="-476255">
            <a:off x="7072822" y="365072"/>
            <a:ext cx="13897" cy="10873"/>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2" name="Google Shape;7632;p26"/>
          <p:cNvSpPr/>
          <p:nvPr/>
        </p:nvSpPr>
        <p:spPr>
          <a:xfrm rot="-476255">
            <a:off x="7036747" y="383106"/>
            <a:ext cx="13918" cy="10182"/>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3" name="Google Shape;7633;p26"/>
          <p:cNvSpPr/>
          <p:nvPr/>
        </p:nvSpPr>
        <p:spPr>
          <a:xfrm rot="-476255">
            <a:off x="7049481" y="423767"/>
            <a:ext cx="13897" cy="10873"/>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4" name="Google Shape;7634;p26"/>
          <p:cNvSpPr/>
          <p:nvPr/>
        </p:nvSpPr>
        <p:spPr>
          <a:xfrm rot="-476255">
            <a:off x="7015392" y="430523"/>
            <a:ext cx="14604" cy="10873"/>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5" name="Google Shape;7635;p26"/>
          <p:cNvSpPr/>
          <p:nvPr/>
        </p:nvSpPr>
        <p:spPr>
          <a:xfrm rot="-476255">
            <a:off x="7024571" y="481306"/>
            <a:ext cx="13897" cy="10873"/>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6" name="Google Shape;7636;p26"/>
          <p:cNvSpPr/>
          <p:nvPr/>
        </p:nvSpPr>
        <p:spPr>
          <a:xfrm rot="-476255">
            <a:off x="6989313" y="489649"/>
            <a:ext cx="13897" cy="10873"/>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7" name="Google Shape;7637;p26"/>
          <p:cNvSpPr/>
          <p:nvPr/>
        </p:nvSpPr>
        <p:spPr>
          <a:xfrm rot="-476255">
            <a:off x="6986569" y="540620"/>
            <a:ext cx="14584" cy="10202"/>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8" name="Google Shape;7638;p26"/>
          <p:cNvSpPr/>
          <p:nvPr/>
        </p:nvSpPr>
        <p:spPr>
          <a:xfrm rot="-476255">
            <a:off x="7106906" y="152194"/>
            <a:ext cx="14584" cy="10873"/>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9" name="Google Shape;7639;p26"/>
          <p:cNvSpPr/>
          <p:nvPr/>
        </p:nvSpPr>
        <p:spPr>
          <a:xfrm rot="-476255">
            <a:off x="7077954" y="45415"/>
            <a:ext cx="13897" cy="10182"/>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40" name="Google Shape;7640;p26"/>
          <p:cNvSpPr/>
          <p:nvPr/>
        </p:nvSpPr>
        <p:spPr>
          <a:xfrm rot="-476255">
            <a:off x="7129008" y="59468"/>
            <a:ext cx="14584" cy="10853"/>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41" name="Google Shape;7641;p26"/>
          <p:cNvSpPr/>
          <p:nvPr/>
        </p:nvSpPr>
        <p:spPr>
          <a:xfrm rot="-476255">
            <a:off x="7107168" y="8426"/>
            <a:ext cx="14584" cy="10873"/>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42" name="Google Shape;7642;p26"/>
          <p:cNvSpPr/>
          <p:nvPr/>
        </p:nvSpPr>
        <p:spPr>
          <a:xfrm rot="-476255">
            <a:off x="7123067" y="-12910"/>
            <a:ext cx="13897" cy="10202"/>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295676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
  <p:cSld name="Thanks! ">
    <p:spTree>
      <p:nvGrpSpPr>
        <p:cNvPr id="1" name="Shape 7643"/>
        <p:cNvGrpSpPr/>
        <p:nvPr/>
      </p:nvGrpSpPr>
      <p:grpSpPr>
        <a:xfrm>
          <a:off x="0" y="0"/>
          <a:ext cx="0" cy="0"/>
          <a:chOff x="0" y="0"/>
          <a:chExt cx="0" cy="0"/>
        </a:xfrm>
      </p:grpSpPr>
      <p:sp>
        <p:nvSpPr>
          <p:cNvPr id="7644" name="Google Shape;7644;p27"/>
          <p:cNvSpPr txBox="1">
            <a:spLocks noGrp="1"/>
          </p:cNvSpPr>
          <p:nvPr>
            <p:ph type="title"/>
          </p:nvPr>
        </p:nvSpPr>
        <p:spPr>
          <a:xfrm>
            <a:off x="4812300" y="1009975"/>
            <a:ext cx="3177000" cy="909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3300"/>
              <a:buNone/>
              <a:defRPr sz="7200" i="0"/>
            </a:lvl1pPr>
            <a:lvl2pPr lvl="1" algn="ctr" rtl="0">
              <a:spcBef>
                <a:spcPts val="0"/>
              </a:spcBef>
              <a:spcAft>
                <a:spcPts val="0"/>
              </a:spcAft>
              <a:buClr>
                <a:srgbClr val="C6D9BB"/>
              </a:buClr>
              <a:buSzPts val="3300"/>
              <a:buNone/>
              <a:defRPr sz="3300">
                <a:solidFill>
                  <a:srgbClr val="C6D9BB"/>
                </a:solidFill>
              </a:defRPr>
            </a:lvl2pPr>
            <a:lvl3pPr lvl="2" algn="ctr" rtl="0">
              <a:spcBef>
                <a:spcPts val="0"/>
              </a:spcBef>
              <a:spcAft>
                <a:spcPts val="0"/>
              </a:spcAft>
              <a:buClr>
                <a:srgbClr val="C6D9BB"/>
              </a:buClr>
              <a:buSzPts val="3300"/>
              <a:buNone/>
              <a:defRPr sz="3300">
                <a:solidFill>
                  <a:srgbClr val="C6D9BB"/>
                </a:solidFill>
              </a:defRPr>
            </a:lvl3pPr>
            <a:lvl4pPr lvl="3" algn="ctr" rtl="0">
              <a:spcBef>
                <a:spcPts val="0"/>
              </a:spcBef>
              <a:spcAft>
                <a:spcPts val="0"/>
              </a:spcAft>
              <a:buClr>
                <a:srgbClr val="C6D9BB"/>
              </a:buClr>
              <a:buSzPts val="3300"/>
              <a:buNone/>
              <a:defRPr sz="3300">
                <a:solidFill>
                  <a:srgbClr val="C6D9BB"/>
                </a:solidFill>
              </a:defRPr>
            </a:lvl4pPr>
            <a:lvl5pPr lvl="4" algn="ctr" rtl="0">
              <a:spcBef>
                <a:spcPts val="0"/>
              </a:spcBef>
              <a:spcAft>
                <a:spcPts val="0"/>
              </a:spcAft>
              <a:buClr>
                <a:srgbClr val="C6D9BB"/>
              </a:buClr>
              <a:buSzPts val="3300"/>
              <a:buNone/>
              <a:defRPr sz="3300">
                <a:solidFill>
                  <a:srgbClr val="C6D9BB"/>
                </a:solidFill>
              </a:defRPr>
            </a:lvl5pPr>
            <a:lvl6pPr lvl="5" algn="ctr" rtl="0">
              <a:spcBef>
                <a:spcPts val="0"/>
              </a:spcBef>
              <a:spcAft>
                <a:spcPts val="0"/>
              </a:spcAft>
              <a:buClr>
                <a:srgbClr val="C6D9BB"/>
              </a:buClr>
              <a:buSzPts val="3300"/>
              <a:buNone/>
              <a:defRPr sz="3300">
                <a:solidFill>
                  <a:srgbClr val="C6D9BB"/>
                </a:solidFill>
              </a:defRPr>
            </a:lvl6pPr>
            <a:lvl7pPr lvl="6" algn="ctr" rtl="0">
              <a:spcBef>
                <a:spcPts val="0"/>
              </a:spcBef>
              <a:spcAft>
                <a:spcPts val="0"/>
              </a:spcAft>
              <a:buClr>
                <a:srgbClr val="C6D9BB"/>
              </a:buClr>
              <a:buSzPts val="3300"/>
              <a:buNone/>
              <a:defRPr sz="3300">
                <a:solidFill>
                  <a:srgbClr val="C6D9BB"/>
                </a:solidFill>
              </a:defRPr>
            </a:lvl7pPr>
            <a:lvl8pPr lvl="7" algn="ctr" rtl="0">
              <a:spcBef>
                <a:spcPts val="0"/>
              </a:spcBef>
              <a:spcAft>
                <a:spcPts val="0"/>
              </a:spcAft>
              <a:buClr>
                <a:srgbClr val="C6D9BB"/>
              </a:buClr>
              <a:buSzPts val="3300"/>
              <a:buNone/>
              <a:defRPr sz="3300">
                <a:solidFill>
                  <a:srgbClr val="C6D9BB"/>
                </a:solidFill>
              </a:defRPr>
            </a:lvl8pPr>
            <a:lvl9pPr lvl="8" algn="ctr" rtl="0">
              <a:spcBef>
                <a:spcPts val="0"/>
              </a:spcBef>
              <a:spcAft>
                <a:spcPts val="0"/>
              </a:spcAft>
              <a:buClr>
                <a:srgbClr val="C6D9BB"/>
              </a:buClr>
              <a:buSzPts val="3300"/>
              <a:buNone/>
              <a:defRPr sz="3300">
                <a:solidFill>
                  <a:srgbClr val="C6D9BB"/>
                </a:solidFill>
              </a:defRPr>
            </a:lvl9pPr>
          </a:lstStyle>
          <a:p>
            <a:endParaRPr/>
          </a:p>
        </p:txBody>
      </p:sp>
      <p:sp>
        <p:nvSpPr>
          <p:cNvPr id="7645" name="Google Shape;7645;p27"/>
          <p:cNvSpPr txBox="1">
            <a:spLocks noGrp="1"/>
          </p:cNvSpPr>
          <p:nvPr>
            <p:ph type="subTitle" idx="1"/>
          </p:nvPr>
        </p:nvSpPr>
        <p:spPr>
          <a:xfrm>
            <a:off x="4590300" y="2433775"/>
            <a:ext cx="3621000" cy="909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Nunito"/>
                <a:ea typeface="Nunito"/>
                <a:cs typeface="Nunito"/>
                <a:sym typeface="Nunito"/>
              </a:defRPr>
            </a:lvl1pPr>
            <a:lvl2pPr lvl="1" algn="ctr" rtl="0">
              <a:spcBef>
                <a:spcPts val="0"/>
              </a:spcBef>
              <a:spcAft>
                <a:spcPts val="0"/>
              </a:spcAft>
              <a:buNone/>
              <a:defRPr sz="1400">
                <a:latin typeface="Nunito"/>
                <a:ea typeface="Nunito"/>
                <a:cs typeface="Nunito"/>
                <a:sym typeface="Nunito"/>
              </a:defRPr>
            </a:lvl2pPr>
            <a:lvl3pPr lvl="2" algn="ctr" rtl="0">
              <a:spcBef>
                <a:spcPts val="0"/>
              </a:spcBef>
              <a:spcAft>
                <a:spcPts val="0"/>
              </a:spcAft>
              <a:buNone/>
              <a:defRPr sz="1400">
                <a:latin typeface="Nunito"/>
                <a:ea typeface="Nunito"/>
                <a:cs typeface="Nunito"/>
                <a:sym typeface="Nunito"/>
              </a:defRPr>
            </a:lvl3pPr>
            <a:lvl4pPr lvl="3" algn="ctr" rtl="0">
              <a:spcBef>
                <a:spcPts val="0"/>
              </a:spcBef>
              <a:spcAft>
                <a:spcPts val="0"/>
              </a:spcAft>
              <a:buNone/>
              <a:defRPr sz="1400">
                <a:latin typeface="Nunito"/>
                <a:ea typeface="Nunito"/>
                <a:cs typeface="Nunito"/>
                <a:sym typeface="Nunito"/>
              </a:defRPr>
            </a:lvl4pPr>
            <a:lvl5pPr lvl="4" algn="ctr" rtl="0">
              <a:spcBef>
                <a:spcPts val="0"/>
              </a:spcBef>
              <a:spcAft>
                <a:spcPts val="0"/>
              </a:spcAft>
              <a:buNone/>
              <a:defRPr sz="1400">
                <a:latin typeface="Nunito"/>
                <a:ea typeface="Nunito"/>
                <a:cs typeface="Nunito"/>
                <a:sym typeface="Nunito"/>
              </a:defRPr>
            </a:lvl5pPr>
            <a:lvl6pPr lvl="5" algn="ctr" rtl="0">
              <a:spcBef>
                <a:spcPts val="0"/>
              </a:spcBef>
              <a:spcAft>
                <a:spcPts val="0"/>
              </a:spcAft>
              <a:buNone/>
              <a:defRPr sz="1400">
                <a:latin typeface="Nunito"/>
                <a:ea typeface="Nunito"/>
                <a:cs typeface="Nunito"/>
                <a:sym typeface="Nunito"/>
              </a:defRPr>
            </a:lvl6pPr>
            <a:lvl7pPr lvl="6" algn="ctr" rtl="0">
              <a:spcBef>
                <a:spcPts val="0"/>
              </a:spcBef>
              <a:spcAft>
                <a:spcPts val="0"/>
              </a:spcAft>
              <a:buNone/>
              <a:defRPr sz="1400">
                <a:latin typeface="Nunito"/>
                <a:ea typeface="Nunito"/>
                <a:cs typeface="Nunito"/>
                <a:sym typeface="Nunito"/>
              </a:defRPr>
            </a:lvl7pPr>
            <a:lvl8pPr lvl="7" algn="ctr" rtl="0">
              <a:spcBef>
                <a:spcPts val="0"/>
              </a:spcBef>
              <a:spcAft>
                <a:spcPts val="0"/>
              </a:spcAft>
              <a:buNone/>
              <a:defRPr sz="1400">
                <a:latin typeface="Nunito"/>
                <a:ea typeface="Nunito"/>
                <a:cs typeface="Nunito"/>
                <a:sym typeface="Nunito"/>
              </a:defRPr>
            </a:lvl8pPr>
            <a:lvl9pPr lvl="8" algn="ctr" rtl="0">
              <a:spcBef>
                <a:spcPts val="0"/>
              </a:spcBef>
              <a:spcAft>
                <a:spcPts val="0"/>
              </a:spcAft>
              <a:buNone/>
              <a:defRPr sz="1400">
                <a:latin typeface="Nunito"/>
                <a:ea typeface="Nunito"/>
                <a:cs typeface="Nunito"/>
                <a:sym typeface="Nunito"/>
              </a:defRPr>
            </a:lvl9pPr>
          </a:lstStyle>
          <a:p>
            <a:endParaRPr/>
          </a:p>
        </p:txBody>
      </p:sp>
      <p:sp>
        <p:nvSpPr>
          <p:cNvPr id="7646" name="Google Shape;7646;p27"/>
          <p:cNvSpPr txBox="1">
            <a:spLocks noGrp="1"/>
          </p:cNvSpPr>
          <p:nvPr>
            <p:ph type="subTitle" idx="2"/>
          </p:nvPr>
        </p:nvSpPr>
        <p:spPr>
          <a:xfrm>
            <a:off x="4590300" y="3991075"/>
            <a:ext cx="3621000" cy="42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Nunito"/>
                <a:ea typeface="Nunito"/>
                <a:cs typeface="Nunito"/>
                <a:sym typeface="Nunito"/>
              </a:defRPr>
            </a:lvl1pPr>
            <a:lvl2pPr lvl="1" algn="ctr" rtl="0">
              <a:spcBef>
                <a:spcPts val="0"/>
              </a:spcBef>
              <a:spcAft>
                <a:spcPts val="0"/>
              </a:spcAft>
              <a:buNone/>
              <a:defRPr sz="1400">
                <a:latin typeface="Nunito"/>
                <a:ea typeface="Nunito"/>
                <a:cs typeface="Nunito"/>
                <a:sym typeface="Nunito"/>
              </a:defRPr>
            </a:lvl2pPr>
            <a:lvl3pPr lvl="2" algn="ctr" rtl="0">
              <a:spcBef>
                <a:spcPts val="0"/>
              </a:spcBef>
              <a:spcAft>
                <a:spcPts val="0"/>
              </a:spcAft>
              <a:buNone/>
              <a:defRPr sz="1400">
                <a:latin typeface="Nunito"/>
                <a:ea typeface="Nunito"/>
                <a:cs typeface="Nunito"/>
                <a:sym typeface="Nunito"/>
              </a:defRPr>
            </a:lvl3pPr>
            <a:lvl4pPr lvl="3" algn="ctr" rtl="0">
              <a:spcBef>
                <a:spcPts val="0"/>
              </a:spcBef>
              <a:spcAft>
                <a:spcPts val="0"/>
              </a:spcAft>
              <a:buNone/>
              <a:defRPr sz="1400">
                <a:latin typeface="Nunito"/>
                <a:ea typeface="Nunito"/>
                <a:cs typeface="Nunito"/>
                <a:sym typeface="Nunito"/>
              </a:defRPr>
            </a:lvl4pPr>
            <a:lvl5pPr lvl="4" algn="ctr" rtl="0">
              <a:spcBef>
                <a:spcPts val="0"/>
              </a:spcBef>
              <a:spcAft>
                <a:spcPts val="0"/>
              </a:spcAft>
              <a:buNone/>
              <a:defRPr sz="1400">
                <a:latin typeface="Nunito"/>
                <a:ea typeface="Nunito"/>
                <a:cs typeface="Nunito"/>
                <a:sym typeface="Nunito"/>
              </a:defRPr>
            </a:lvl5pPr>
            <a:lvl6pPr lvl="5" algn="ctr" rtl="0">
              <a:spcBef>
                <a:spcPts val="0"/>
              </a:spcBef>
              <a:spcAft>
                <a:spcPts val="0"/>
              </a:spcAft>
              <a:buNone/>
              <a:defRPr sz="1400">
                <a:latin typeface="Nunito"/>
                <a:ea typeface="Nunito"/>
                <a:cs typeface="Nunito"/>
                <a:sym typeface="Nunito"/>
              </a:defRPr>
            </a:lvl6pPr>
            <a:lvl7pPr lvl="6" algn="ctr" rtl="0">
              <a:spcBef>
                <a:spcPts val="0"/>
              </a:spcBef>
              <a:spcAft>
                <a:spcPts val="0"/>
              </a:spcAft>
              <a:buNone/>
              <a:defRPr sz="1400">
                <a:latin typeface="Nunito"/>
                <a:ea typeface="Nunito"/>
                <a:cs typeface="Nunito"/>
                <a:sym typeface="Nunito"/>
              </a:defRPr>
            </a:lvl7pPr>
            <a:lvl8pPr lvl="7" algn="ctr" rtl="0">
              <a:spcBef>
                <a:spcPts val="0"/>
              </a:spcBef>
              <a:spcAft>
                <a:spcPts val="0"/>
              </a:spcAft>
              <a:buNone/>
              <a:defRPr sz="1400">
                <a:latin typeface="Nunito"/>
                <a:ea typeface="Nunito"/>
                <a:cs typeface="Nunito"/>
                <a:sym typeface="Nunito"/>
              </a:defRPr>
            </a:lvl8pPr>
            <a:lvl9pPr lvl="8" algn="ctr" rtl="0">
              <a:spcBef>
                <a:spcPts val="0"/>
              </a:spcBef>
              <a:spcAft>
                <a:spcPts val="0"/>
              </a:spcAft>
              <a:buNone/>
              <a:defRPr sz="1400">
                <a:latin typeface="Nunito"/>
                <a:ea typeface="Nunito"/>
                <a:cs typeface="Nunito"/>
                <a:sym typeface="Nunito"/>
              </a:defRPr>
            </a:lvl9pPr>
          </a:lstStyle>
          <a:p>
            <a:endParaRPr/>
          </a:p>
        </p:txBody>
      </p:sp>
      <p:sp>
        <p:nvSpPr>
          <p:cNvPr id="7647" name="Google Shape;7647;p27"/>
          <p:cNvSpPr txBox="1"/>
          <p:nvPr/>
        </p:nvSpPr>
        <p:spPr>
          <a:xfrm>
            <a:off x="4799700" y="3419975"/>
            <a:ext cx="3202200" cy="568200"/>
          </a:xfrm>
          <a:prstGeom prst="rect">
            <a:avLst/>
          </a:prstGeom>
          <a:noFill/>
          <a:ln>
            <a:noFill/>
          </a:ln>
        </p:spPr>
        <p:txBody>
          <a:bodyPr spcFirstLastPara="1" wrap="square" lIns="91425" tIns="91425" rIns="91425" bIns="91425" anchor="t" anchorCtr="0">
            <a:noAutofit/>
          </a:bodyPr>
          <a:lstStyle/>
          <a:p>
            <a:pPr algn="ctr">
              <a:lnSpc>
                <a:spcPct val="114000"/>
              </a:lnSpc>
              <a:buClr>
                <a:srgbClr val="841F00"/>
              </a:buClr>
              <a:buSzPts val="1100"/>
            </a:pPr>
            <a:r>
              <a:rPr lang="en" sz="900">
                <a:latin typeface="Nunito"/>
                <a:ea typeface="Nunito"/>
                <a:cs typeface="Nunito"/>
                <a:sym typeface="Nunito"/>
              </a:rPr>
              <a:t>CREDITS: This presentation template was created by </a:t>
            </a:r>
            <a:r>
              <a:rPr lang="en" sz="900">
                <a:uFill>
                  <a:noFill/>
                </a:uFill>
                <a:latin typeface="Nunito"/>
                <a:ea typeface="Nunito"/>
                <a:cs typeface="Nunito"/>
                <a:sym typeface="Nunito"/>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900">
                <a:latin typeface="Nunito"/>
                <a:ea typeface="Nunito"/>
                <a:cs typeface="Nunito"/>
                <a:sym typeface="Nunito"/>
              </a:rPr>
              <a:t>, including icons by </a:t>
            </a:r>
            <a:r>
              <a:rPr lang="en" sz="900">
                <a:uFill>
                  <a:noFill/>
                </a:uFill>
                <a:latin typeface="Nunito"/>
                <a:ea typeface="Nunito"/>
                <a:cs typeface="Nunito"/>
                <a:sym typeface="Nuni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900">
                <a:latin typeface="Nunito"/>
                <a:ea typeface="Nunito"/>
                <a:cs typeface="Nunito"/>
                <a:sym typeface="Nunito"/>
              </a:rPr>
              <a:t>, infographics &amp; images by </a:t>
            </a:r>
            <a:r>
              <a:rPr lang="en" sz="900">
                <a:uFill>
                  <a:noFill/>
                </a:uFill>
                <a:latin typeface="Nunito"/>
                <a:ea typeface="Nunito"/>
                <a:cs typeface="Nunito"/>
                <a:sym typeface="Nuni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900">
                <a:latin typeface="Nunito"/>
                <a:ea typeface="Nunito"/>
                <a:cs typeface="Nunito"/>
                <a:sym typeface="Nunito"/>
              </a:rPr>
              <a:t> </a:t>
            </a:r>
            <a:endParaRPr>
              <a:latin typeface="Nunito"/>
              <a:ea typeface="Nunito"/>
              <a:cs typeface="Nunito"/>
              <a:sym typeface="Nunito"/>
            </a:endParaRPr>
          </a:p>
        </p:txBody>
      </p:sp>
      <p:grpSp>
        <p:nvGrpSpPr>
          <p:cNvPr id="7648" name="Google Shape;7648;p27"/>
          <p:cNvGrpSpPr/>
          <p:nvPr/>
        </p:nvGrpSpPr>
        <p:grpSpPr>
          <a:xfrm rot="5400000">
            <a:off x="8351357" y="-164267"/>
            <a:ext cx="255434" cy="662200"/>
            <a:chOff x="1823086" y="-208516"/>
            <a:chExt cx="433159" cy="1122944"/>
          </a:xfrm>
        </p:grpSpPr>
        <p:sp>
          <p:nvSpPr>
            <p:cNvPr id="7649" name="Google Shape;7649;p27"/>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50" name="Google Shape;7650;p27"/>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51" name="Google Shape;7651;p27"/>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52" name="Google Shape;7652;p27"/>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53" name="Google Shape;7653;p27"/>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54" name="Google Shape;7654;p27"/>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55" name="Google Shape;7655;p27"/>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56" name="Google Shape;7656;p27"/>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657" name="Google Shape;7657;p27"/>
          <p:cNvGrpSpPr/>
          <p:nvPr/>
        </p:nvGrpSpPr>
        <p:grpSpPr>
          <a:xfrm flipH="1">
            <a:off x="8401975" y="-176001"/>
            <a:ext cx="471978" cy="659725"/>
            <a:chOff x="1897495" y="-461400"/>
            <a:chExt cx="815443" cy="1139815"/>
          </a:xfrm>
        </p:grpSpPr>
        <p:sp>
          <p:nvSpPr>
            <p:cNvPr id="7658" name="Google Shape;7658;p2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659" name="Google Shape;7659;p2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0" name="Google Shape;7660;p2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1" name="Google Shape;7661;p2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2" name="Google Shape;7662;p2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3" name="Google Shape;7663;p2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4" name="Google Shape;7664;p2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5" name="Google Shape;7665;p2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6" name="Google Shape;7666;p2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7" name="Google Shape;7667;p2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8" name="Google Shape;7668;p2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9" name="Google Shape;7669;p2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0" name="Google Shape;7670;p2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1" name="Google Shape;7671;p2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2" name="Google Shape;7672;p2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3" name="Google Shape;7673;p2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4" name="Google Shape;7674;p2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5" name="Google Shape;7675;p2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6" name="Google Shape;7676;p2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7" name="Google Shape;7677;p2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8" name="Google Shape;7678;p2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9" name="Google Shape;7679;p2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7680" name="Google Shape;7680;p27"/>
          <p:cNvGrpSpPr/>
          <p:nvPr/>
        </p:nvGrpSpPr>
        <p:grpSpPr>
          <a:xfrm flipH="1">
            <a:off x="8484039" y="629728"/>
            <a:ext cx="123669" cy="112229"/>
            <a:chOff x="737385" y="1492952"/>
            <a:chExt cx="161913" cy="146935"/>
          </a:xfrm>
        </p:grpSpPr>
        <p:sp>
          <p:nvSpPr>
            <p:cNvPr id="7681" name="Google Shape;7681;p27"/>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682" name="Google Shape;7682;p27"/>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683" name="Google Shape;7683;p27"/>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7684" name="Google Shape;7684;p27"/>
          <p:cNvSpPr/>
          <p:nvPr/>
        </p:nvSpPr>
        <p:spPr>
          <a:xfrm flipH="1">
            <a:off x="-152398" y="-47200"/>
            <a:ext cx="4288460" cy="669714"/>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7685" name="Google Shape;7685;p27"/>
          <p:cNvGrpSpPr/>
          <p:nvPr/>
        </p:nvGrpSpPr>
        <p:grpSpPr>
          <a:xfrm flipH="1">
            <a:off x="8741055" y="-201096"/>
            <a:ext cx="334905" cy="906426"/>
            <a:chOff x="904476" y="-243594"/>
            <a:chExt cx="438472" cy="1186732"/>
          </a:xfrm>
        </p:grpSpPr>
        <p:sp>
          <p:nvSpPr>
            <p:cNvPr id="7686" name="Google Shape;7686;p27"/>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87" name="Google Shape;7687;p27"/>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88" name="Google Shape;7688;p27"/>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89" name="Google Shape;7689;p27"/>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90" name="Google Shape;7690;p27"/>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91" name="Google Shape;7691;p27"/>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92" name="Google Shape;7692;p27"/>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693" name="Google Shape;7693;p27"/>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694" name="Google Shape;7694;p27"/>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695" name="Google Shape;7695;p27"/>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696" name="Google Shape;7696;p27"/>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697" name="Google Shape;7697;p27"/>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698" name="Google Shape;7698;p27"/>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699" name="Google Shape;7699;p27"/>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0" name="Google Shape;7700;p27"/>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1" name="Google Shape;7701;p27"/>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2" name="Google Shape;7702;p27"/>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3" name="Google Shape;7703;p27"/>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4" name="Google Shape;7704;p27"/>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5" name="Google Shape;7705;p27"/>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6" name="Google Shape;7706;p27"/>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7" name="Google Shape;7707;p27"/>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8" name="Google Shape;7708;p27"/>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9" name="Google Shape;7709;p27"/>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10" name="Google Shape;7710;p27"/>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11" name="Google Shape;7711;p27"/>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12" name="Google Shape;7712;p27"/>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713" name="Google Shape;7713;p27"/>
          <p:cNvGrpSpPr/>
          <p:nvPr/>
        </p:nvGrpSpPr>
        <p:grpSpPr>
          <a:xfrm flipH="1">
            <a:off x="126303" y="4248248"/>
            <a:ext cx="380417" cy="1030440"/>
            <a:chOff x="7607455" y="4238363"/>
            <a:chExt cx="438017" cy="1186459"/>
          </a:xfrm>
        </p:grpSpPr>
        <p:sp>
          <p:nvSpPr>
            <p:cNvPr id="7714" name="Google Shape;7714;p27"/>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15" name="Google Shape;7715;p27"/>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16" name="Google Shape;7716;p27"/>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17" name="Google Shape;7717;p27"/>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18" name="Google Shape;7718;p27"/>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19" name="Google Shape;7719;p27"/>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20" name="Google Shape;7720;p27"/>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21" name="Google Shape;7721;p27"/>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22" name="Google Shape;7722;p27"/>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23" name="Google Shape;7723;p27"/>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24" name="Google Shape;7724;p27"/>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25" name="Google Shape;7725;p27"/>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26" name="Google Shape;7726;p27"/>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27" name="Google Shape;7727;p27"/>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28" name="Google Shape;7728;p27"/>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29" name="Google Shape;7729;p27"/>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30" name="Google Shape;7730;p27"/>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31" name="Google Shape;7731;p27"/>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32" name="Google Shape;7732;p27"/>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33" name="Google Shape;7733;p27"/>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34" name="Google Shape;7734;p27"/>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35" name="Google Shape;7735;p27"/>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36" name="Google Shape;7736;p27"/>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37" name="Google Shape;7737;p27"/>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738" name="Google Shape;7738;p27"/>
          <p:cNvGrpSpPr/>
          <p:nvPr/>
        </p:nvGrpSpPr>
        <p:grpSpPr>
          <a:xfrm>
            <a:off x="8311012" y="4452607"/>
            <a:ext cx="671388" cy="735384"/>
            <a:chOff x="2318158" y="4088320"/>
            <a:chExt cx="1256104" cy="1375835"/>
          </a:xfrm>
        </p:grpSpPr>
        <p:sp>
          <p:nvSpPr>
            <p:cNvPr id="7739" name="Google Shape;7739;p2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40" name="Google Shape;7740;p2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41" name="Google Shape;7741;p2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42" name="Google Shape;7742;p2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43" name="Google Shape;7743;p2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44" name="Google Shape;7744;p2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45" name="Google Shape;7745;p2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46" name="Google Shape;7746;p2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47" name="Google Shape;7747;p2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48" name="Google Shape;7748;p2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49" name="Google Shape;7749;p2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0" name="Google Shape;7750;p2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1" name="Google Shape;7751;p2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2" name="Google Shape;7752;p2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3" name="Google Shape;7753;p2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4" name="Google Shape;7754;p2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5" name="Google Shape;7755;p2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6" name="Google Shape;7756;p2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7" name="Google Shape;7757;p2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8" name="Google Shape;7758;p2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9" name="Google Shape;7759;p2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60" name="Google Shape;7760;p2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61" name="Google Shape;7761;p2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62" name="Google Shape;7762;p2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63" name="Google Shape;7763;p2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64" name="Google Shape;7764;p2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65" name="Google Shape;7765;p2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66" name="Google Shape;7766;p2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67" name="Google Shape;7767;p2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rgbClr val="A1D3C3"/>
            </a:solidFill>
            <a:ln>
              <a:noFill/>
            </a:ln>
          </p:spPr>
          <p:txBody>
            <a:bodyPr spcFirstLastPara="1" wrap="square" lIns="91425" tIns="91425" rIns="91425" bIns="91425" anchor="ctr" anchorCtr="0">
              <a:noAutofit/>
            </a:bodyPr>
            <a:lstStyle/>
            <a:p>
              <a:endParaRPr/>
            </a:p>
          </p:txBody>
        </p:sp>
        <p:sp>
          <p:nvSpPr>
            <p:cNvPr id="7768" name="Google Shape;7768;p2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69" name="Google Shape;7769;p2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0" name="Google Shape;7770;p2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1" name="Google Shape;7771;p2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2" name="Google Shape;7772;p2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3" name="Google Shape;7773;p2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4" name="Google Shape;7774;p2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5" name="Google Shape;7775;p2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6" name="Google Shape;7776;p2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7" name="Google Shape;7777;p2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8" name="Google Shape;7778;p2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9" name="Google Shape;7779;p2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0" name="Google Shape;7780;p2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1" name="Google Shape;7781;p2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2" name="Google Shape;7782;p2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3" name="Google Shape;7783;p2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4" name="Google Shape;7784;p2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5" name="Google Shape;7785;p2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6" name="Google Shape;7786;p2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7" name="Google Shape;7787;p2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8" name="Google Shape;7788;p2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7789" name="Google Shape;7789;p27"/>
          <p:cNvGrpSpPr/>
          <p:nvPr/>
        </p:nvGrpSpPr>
        <p:grpSpPr>
          <a:xfrm flipH="1">
            <a:off x="2777812" y="483730"/>
            <a:ext cx="427467" cy="557061"/>
            <a:chOff x="3289399" y="3455662"/>
            <a:chExt cx="436502" cy="569243"/>
          </a:xfrm>
        </p:grpSpPr>
        <p:sp>
          <p:nvSpPr>
            <p:cNvPr id="7790" name="Google Shape;7790;p27"/>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791" name="Google Shape;7791;p27"/>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92" name="Google Shape;7792;p27"/>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93" name="Google Shape;7793;p27"/>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94" name="Google Shape;7794;p27"/>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95" name="Google Shape;7795;p27"/>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96" name="Google Shape;7796;p27"/>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97" name="Google Shape;7797;p27"/>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98" name="Google Shape;7798;p27"/>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99" name="Google Shape;7799;p27"/>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0" name="Google Shape;7800;p27"/>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1" name="Google Shape;7801;p27"/>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2" name="Google Shape;7802;p27"/>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3" name="Google Shape;7803;p27"/>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4" name="Google Shape;7804;p27"/>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5" name="Google Shape;7805;p27"/>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6" name="Google Shape;7806;p27"/>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7" name="Google Shape;7807;p27"/>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8" name="Google Shape;7808;p27"/>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9" name="Google Shape;7809;p27"/>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10" name="Google Shape;7810;p27"/>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11" name="Google Shape;7811;p27"/>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812" name="Google Shape;7812;p27"/>
          <p:cNvGrpSpPr/>
          <p:nvPr/>
        </p:nvGrpSpPr>
        <p:grpSpPr>
          <a:xfrm rot="494480" flipH="1">
            <a:off x="125912" y="-250829"/>
            <a:ext cx="1529325" cy="1568371"/>
            <a:chOff x="7973149" y="-201092"/>
            <a:chExt cx="1116750" cy="1145263"/>
          </a:xfrm>
        </p:grpSpPr>
        <p:sp>
          <p:nvSpPr>
            <p:cNvPr id="7813" name="Google Shape;7813;p2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14" name="Google Shape;7814;p2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15" name="Google Shape;7815;p2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16" name="Google Shape;7816;p2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17" name="Google Shape;7817;p2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18" name="Google Shape;7818;p2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19" name="Google Shape;7819;p2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20" name="Google Shape;7820;p2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21" name="Google Shape;7821;p2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22" name="Google Shape;7822;p2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23" name="Google Shape;7823;p2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24" name="Google Shape;7824;p2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25" name="Google Shape;7825;p2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26" name="Google Shape;7826;p2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27" name="Google Shape;7827;p2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828" name="Google Shape;7828;p2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29" name="Google Shape;7829;p2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0" name="Google Shape;7830;p2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1" name="Google Shape;7831;p2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2" name="Google Shape;7832;p2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3" name="Google Shape;7833;p2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4" name="Google Shape;7834;p2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5" name="Google Shape;7835;p2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6" name="Google Shape;7836;p2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7" name="Google Shape;7837;p2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8" name="Google Shape;7838;p2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9" name="Google Shape;7839;p2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0" name="Google Shape;7840;p2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1" name="Google Shape;7841;p2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2" name="Google Shape;7842;p2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3" name="Google Shape;7843;p2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4" name="Google Shape;7844;p2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5" name="Google Shape;7845;p2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6" name="Google Shape;7846;p2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7" name="Google Shape;7847;p2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8" name="Google Shape;7848;p2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9" name="Google Shape;7849;p2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0" name="Google Shape;7850;p2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1" name="Google Shape;7851;p2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2" name="Google Shape;7852;p2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3" name="Google Shape;7853;p2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4" name="Google Shape;7854;p2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5" name="Google Shape;7855;p2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6" name="Google Shape;7856;p2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7" name="Google Shape;7857;p2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8" name="Google Shape;7858;p2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9" name="Google Shape;7859;p2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0" name="Google Shape;7860;p2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1" name="Google Shape;7861;p2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2" name="Google Shape;7862;p2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3" name="Google Shape;7863;p2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4" name="Google Shape;7864;p2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5" name="Google Shape;7865;p2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6" name="Google Shape;7866;p2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7" name="Google Shape;7867;p2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8" name="Google Shape;7868;p2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9" name="Google Shape;7869;p2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70" name="Google Shape;7870;p2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71" name="Google Shape;7871;p2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72" name="Google Shape;7872;p2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73" name="Google Shape;7873;p2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874" name="Google Shape;7874;p27"/>
          <p:cNvGrpSpPr/>
          <p:nvPr/>
        </p:nvGrpSpPr>
        <p:grpSpPr>
          <a:xfrm rot="5400000" flipH="1">
            <a:off x="1317857" y="93879"/>
            <a:ext cx="161913" cy="145916"/>
            <a:chOff x="7737341" y="1046941"/>
            <a:chExt cx="161913" cy="145916"/>
          </a:xfrm>
        </p:grpSpPr>
        <p:sp>
          <p:nvSpPr>
            <p:cNvPr id="7875" name="Google Shape;7875;p2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76" name="Google Shape;7876;p2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77" name="Google Shape;7877;p2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7878" name="Google Shape;7878;p27"/>
          <p:cNvGrpSpPr/>
          <p:nvPr/>
        </p:nvGrpSpPr>
        <p:grpSpPr>
          <a:xfrm rot="5400000" flipH="1">
            <a:off x="118307" y="963704"/>
            <a:ext cx="161913" cy="145916"/>
            <a:chOff x="7737341" y="1046941"/>
            <a:chExt cx="161913" cy="145916"/>
          </a:xfrm>
        </p:grpSpPr>
        <p:sp>
          <p:nvSpPr>
            <p:cNvPr id="7879" name="Google Shape;7879;p2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80" name="Google Shape;7880;p2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81" name="Google Shape;7881;p2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7882" name="Google Shape;7882;p27"/>
          <p:cNvGrpSpPr/>
          <p:nvPr/>
        </p:nvGrpSpPr>
        <p:grpSpPr>
          <a:xfrm rot="5400000" flipH="1">
            <a:off x="1065507" y="1125629"/>
            <a:ext cx="161913" cy="145916"/>
            <a:chOff x="7737341" y="1046941"/>
            <a:chExt cx="161913" cy="145916"/>
          </a:xfrm>
        </p:grpSpPr>
        <p:sp>
          <p:nvSpPr>
            <p:cNvPr id="7883" name="Google Shape;7883;p2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84" name="Google Shape;7884;p2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85" name="Google Shape;7885;p2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6137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81"/>
        <p:cNvGrpSpPr/>
        <p:nvPr/>
      </p:nvGrpSpPr>
      <p:grpSpPr>
        <a:xfrm>
          <a:off x="0" y="0"/>
          <a:ext cx="0" cy="0"/>
          <a:chOff x="0" y="0"/>
          <a:chExt cx="0" cy="0"/>
        </a:xfrm>
      </p:grpSpPr>
      <p:sp>
        <p:nvSpPr>
          <p:cNvPr id="982" name="Google Shape;982;p5"/>
          <p:cNvSpPr/>
          <p:nvPr/>
        </p:nvSpPr>
        <p:spPr>
          <a:xfrm rot="10800000">
            <a:off x="5202466" y="-103820"/>
            <a:ext cx="4071624" cy="682552"/>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
          <p:cNvSpPr txBox="1">
            <a:spLocks noGrp="1"/>
          </p:cNvSpPr>
          <p:nvPr>
            <p:ph type="ctrTitle"/>
          </p:nvPr>
        </p:nvSpPr>
        <p:spPr>
          <a:xfrm>
            <a:off x="1596244" y="2795150"/>
            <a:ext cx="2818200" cy="395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2000">
                <a:solidFill>
                  <a:schemeClr val="accent2"/>
                </a:solidFill>
              </a:defRPr>
            </a:lvl1pPr>
            <a:lvl2pPr lvl="1" algn="ctr" rtl="0">
              <a:spcBef>
                <a:spcPts val="0"/>
              </a:spcBef>
              <a:spcAft>
                <a:spcPts val="0"/>
              </a:spcAft>
              <a:buClr>
                <a:schemeClr val="accent2"/>
              </a:buClr>
              <a:buSzPts val="2400"/>
              <a:buNone/>
              <a:defRPr sz="2400" b="0">
                <a:solidFill>
                  <a:schemeClr val="accent2"/>
                </a:solidFill>
              </a:defRPr>
            </a:lvl2pPr>
            <a:lvl3pPr lvl="2" algn="ctr" rtl="0">
              <a:spcBef>
                <a:spcPts val="0"/>
              </a:spcBef>
              <a:spcAft>
                <a:spcPts val="0"/>
              </a:spcAft>
              <a:buClr>
                <a:schemeClr val="accent2"/>
              </a:buClr>
              <a:buSzPts val="2400"/>
              <a:buNone/>
              <a:defRPr sz="2400" b="0">
                <a:solidFill>
                  <a:schemeClr val="accent2"/>
                </a:solidFill>
              </a:defRPr>
            </a:lvl3pPr>
            <a:lvl4pPr lvl="3" algn="ctr" rtl="0">
              <a:spcBef>
                <a:spcPts val="0"/>
              </a:spcBef>
              <a:spcAft>
                <a:spcPts val="0"/>
              </a:spcAft>
              <a:buClr>
                <a:schemeClr val="accent2"/>
              </a:buClr>
              <a:buSzPts val="2400"/>
              <a:buNone/>
              <a:defRPr sz="2400" b="0">
                <a:solidFill>
                  <a:schemeClr val="accent2"/>
                </a:solidFill>
              </a:defRPr>
            </a:lvl4pPr>
            <a:lvl5pPr lvl="4" algn="ctr" rtl="0">
              <a:spcBef>
                <a:spcPts val="0"/>
              </a:spcBef>
              <a:spcAft>
                <a:spcPts val="0"/>
              </a:spcAft>
              <a:buClr>
                <a:schemeClr val="accent2"/>
              </a:buClr>
              <a:buSzPts val="2400"/>
              <a:buNone/>
              <a:defRPr sz="2400" b="0">
                <a:solidFill>
                  <a:schemeClr val="accent2"/>
                </a:solidFill>
              </a:defRPr>
            </a:lvl5pPr>
            <a:lvl6pPr lvl="5" algn="ctr" rtl="0">
              <a:spcBef>
                <a:spcPts val="0"/>
              </a:spcBef>
              <a:spcAft>
                <a:spcPts val="0"/>
              </a:spcAft>
              <a:buClr>
                <a:schemeClr val="accent2"/>
              </a:buClr>
              <a:buSzPts val="2400"/>
              <a:buNone/>
              <a:defRPr sz="2400" b="0">
                <a:solidFill>
                  <a:schemeClr val="accent2"/>
                </a:solidFill>
              </a:defRPr>
            </a:lvl6pPr>
            <a:lvl7pPr lvl="6" algn="ctr" rtl="0">
              <a:spcBef>
                <a:spcPts val="0"/>
              </a:spcBef>
              <a:spcAft>
                <a:spcPts val="0"/>
              </a:spcAft>
              <a:buClr>
                <a:schemeClr val="accent2"/>
              </a:buClr>
              <a:buSzPts val="2400"/>
              <a:buNone/>
              <a:defRPr sz="2400" b="0">
                <a:solidFill>
                  <a:schemeClr val="accent2"/>
                </a:solidFill>
              </a:defRPr>
            </a:lvl7pPr>
            <a:lvl8pPr lvl="7" algn="ctr" rtl="0">
              <a:spcBef>
                <a:spcPts val="0"/>
              </a:spcBef>
              <a:spcAft>
                <a:spcPts val="0"/>
              </a:spcAft>
              <a:buClr>
                <a:schemeClr val="accent2"/>
              </a:buClr>
              <a:buSzPts val="2400"/>
              <a:buNone/>
              <a:defRPr sz="2400" b="0">
                <a:solidFill>
                  <a:schemeClr val="accent2"/>
                </a:solidFill>
              </a:defRPr>
            </a:lvl8pPr>
            <a:lvl9pPr lvl="8" algn="ctr" rtl="0">
              <a:spcBef>
                <a:spcPts val="0"/>
              </a:spcBef>
              <a:spcAft>
                <a:spcPts val="0"/>
              </a:spcAft>
              <a:buClr>
                <a:schemeClr val="accent2"/>
              </a:buClr>
              <a:buSzPts val="2400"/>
              <a:buNone/>
              <a:defRPr sz="2400" b="0">
                <a:solidFill>
                  <a:schemeClr val="accent2"/>
                </a:solidFill>
              </a:defRPr>
            </a:lvl9pPr>
          </a:lstStyle>
          <a:p>
            <a:endParaRPr/>
          </a:p>
        </p:txBody>
      </p:sp>
      <p:sp>
        <p:nvSpPr>
          <p:cNvPr id="984" name="Google Shape;984;p5"/>
          <p:cNvSpPr txBox="1">
            <a:spLocks noGrp="1"/>
          </p:cNvSpPr>
          <p:nvPr>
            <p:ph type="subTitle" idx="1"/>
          </p:nvPr>
        </p:nvSpPr>
        <p:spPr>
          <a:xfrm>
            <a:off x="1822594" y="3113825"/>
            <a:ext cx="23655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Nunito"/>
              <a:buNone/>
              <a:defRPr sz="1400">
                <a:latin typeface="Nunito"/>
                <a:ea typeface="Nunito"/>
                <a:cs typeface="Nunito"/>
                <a:sym typeface="Nunito"/>
              </a:defRPr>
            </a:lvl1pPr>
            <a:lvl2pPr lvl="1" algn="ctr" rtl="0">
              <a:lnSpc>
                <a:spcPct val="100000"/>
              </a:lnSpc>
              <a:spcBef>
                <a:spcPts val="0"/>
              </a:spcBef>
              <a:spcAft>
                <a:spcPts val="0"/>
              </a:spcAft>
              <a:buSzPts val="1400"/>
              <a:buFont typeface="Nunito"/>
              <a:buNone/>
              <a:defRPr sz="1400">
                <a:latin typeface="Nunito"/>
                <a:ea typeface="Nunito"/>
                <a:cs typeface="Nunito"/>
                <a:sym typeface="Nunito"/>
              </a:defRPr>
            </a:lvl2pPr>
            <a:lvl3pPr lvl="2" algn="ctr" rtl="0">
              <a:lnSpc>
                <a:spcPct val="100000"/>
              </a:lnSpc>
              <a:spcBef>
                <a:spcPts val="0"/>
              </a:spcBef>
              <a:spcAft>
                <a:spcPts val="0"/>
              </a:spcAft>
              <a:buSzPts val="1400"/>
              <a:buFont typeface="Nunito"/>
              <a:buNone/>
              <a:defRPr sz="1400">
                <a:latin typeface="Nunito"/>
                <a:ea typeface="Nunito"/>
                <a:cs typeface="Nunito"/>
                <a:sym typeface="Nunito"/>
              </a:defRPr>
            </a:lvl3pPr>
            <a:lvl4pPr lvl="3" algn="ctr" rtl="0">
              <a:lnSpc>
                <a:spcPct val="100000"/>
              </a:lnSpc>
              <a:spcBef>
                <a:spcPts val="0"/>
              </a:spcBef>
              <a:spcAft>
                <a:spcPts val="0"/>
              </a:spcAft>
              <a:buSzPts val="1400"/>
              <a:buFont typeface="Nunito"/>
              <a:buNone/>
              <a:defRPr sz="1400">
                <a:latin typeface="Nunito"/>
                <a:ea typeface="Nunito"/>
                <a:cs typeface="Nunito"/>
                <a:sym typeface="Nunito"/>
              </a:defRPr>
            </a:lvl4pPr>
            <a:lvl5pPr lvl="4" algn="ctr" rtl="0">
              <a:lnSpc>
                <a:spcPct val="100000"/>
              </a:lnSpc>
              <a:spcBef>
                <a:spcPts val="0"/>
              </a:spcBef>
              <a:spcAft>
                <a:spcPts val="0"/>
              </a:spcAft>
              <a:buSzPts val="1400"/>
              <a:buFont typeface="Nunito"/>
              <a:buNone/>
              <a:defRPr sz="1400">
                <a:latin typeface="Nunito"/>
                <a:ea typeface="Nunito"/>
                <a:cs typeface="Nunito"/>
                <a:sym typeface="Nunito"/>
              </a:defRPr>
            </a:lvl5pPr>
            <a:lvl6pPr lvl="5" algn="ctr" rtl="0">
              <a:lnSpc>
                <a:spcPct val="100000"/>
              </a:lnSpc>
              <a:spcBef>
                <a:spcPts val="0"/>
              </a:spcBef>
              <a:spcAft>
                <a:spcPts val="0"/>
              </a:spcAft>
              <a:buSzPts val="1400"/>
              <a:buFont typeface="Nunito"/>
              <a:buNone/>
              <a:defRPr sz="1400">
                <a:latin typeface="Nunito"/>
                <a:ea typeface="Nunito"/>
                <a:cs typeface="Nunito"/>
                <a:sym typeface="Nunito"/>
              </a:defRPr>
            </a:lvl6pPr>
            <a:lvl7pPr lvl="6" algn="ctr" rtl="0">
              <a:lnSpc>
                <a:spcPct val="100000"/>
              </a:lnSpc>
              <a:spcBef>
                <a:spcPts val="0"/>
              </a:spcBef>
              <a:spcAft>
                <a:spcPts val="0"/>
              </a:spcAft>
              <a:buSzPts val="1400"/>
              <a:buFont typeface="Nunito"/>
              <a:buNone/>
              <a:defRPr sz="1400">
                <a:latin typeface="Nunito"/>
                <a:ea typeface="Nunito"/>
                <a:cs typeface="Nunito"/>
                <a:sym typeface="Nunito"/>
              </a:defRPr>
            </a:lvl7pPr>
            <a:lvl8pPr lvl="7" algn="ctr" rtl="0">
              <a:lnSpc>
                <a:spcPct val="100000"/>
              </a:lnSpc>
              <a:spcBef>
                <a:spcPts val="0"/>
              </a:spcBef>
              <a:spcAft>
                <a:spcPts val="0"/>
              </a:spcAft>
              <a:buSzPts val="1400"/>
              <a:buFont typeface="Nunito"/>
              <a:buNone/>
              <a:defRPr sz="1400">
                <a:latin typeface="Nunito"/>
                <a:ea typeface="Nunito"/>
                <a:cs typeface="Nunito"/>
                <a:sym typeface="Nunito"/>
              </a:defRPr>
            </a:lvl8pPr>
            <a:lvl9pPr lvl="8" algn="ctr" rtl="0">
              <a:lnSpc>
                <a:spcPct val="100000"/>
              </a:lnSpc>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985" name="Google Shape;985;p5"/>
          <p:cNvSpPr txBox="1">
            <a:spLocks noGrp="1"/>
          </p:cNvSpPr>
          <p:nvPr>
            <p:ph type="ctrTitle" idx="2"/>
          </p:nvPr>
        </p:nvSpPr>
        <p:spPr>
          <a:xfrm>
            <a:off x="4729556" y="2795150"/>
            <a:ext cx="2818200" cy="395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2000">
                <a:solidFill>
                  <a:schemeClr val="accent2"/>
                </a:solidFill>
              </a:defRPr>
            </a:lvl1pPr>
            <a:lvl2pPr lvl="1" algn="ctr" rtl="0">
              <a:spcBef>
                <a:spcPts val="0"/>
              </a:spcBef>
              <a:spcAft>
                <a:spcPts val="0"/>
              </a:spcAft>
              <a:buClr>
                <a:schemeClr val="accent2"/>
              </a:buClr>
              <a:buSzPts val="2400"/>
              <a:buNone/>
              <a:defRPr sz="2400" b="0">
                <a:solidFill>
                  <a:schemeClr val="accent2"/>
                </a:solidFill>
              </a:defRPr>
            </a:lvl2pPr>
            <a:lvl3pPr lvl="2" algn="ctr" rtl="0">
              <a:spcBef>
                <a:spcPts val="0"/>
              </a:spcBef>
              <a:spcAft>
                <a:spcPts val="0"/>
              </a:spcAft>
              <a:buClr>
                <a:schemeClr val="accent2"/>
              </a:buClr>
              <a:buSzPts val="2400"/>
              <a:buNone/>
              <a:defRPr sz="2400" b="0">
                <a:solidFill>
                  <a:schemeClr val="accent2"/>
                </a:solidFill>
              </a:defRPr>
            </a:lvl3pPr>
            <a:lvl4pPr lvl="3" algn="ctr" rtl="0">
              <a:spcBef>
                <a:spcPts val="0"/>
              </a:spcBef>
              <a:spcAft>
                <a:spcPts val="0"/>
              </a:spcAft>
              <a:buClr>
                <a:schemeClr val="accent2"/>
              </a:buClr>
              <a:buSzPts val="2400"/>
              <a:buNone/>
              <a:defRPr sz="2400" b="0">
                <a:solidFill>
                  <a:schemeClr val="accent2"/>
                </a:solidFill>
              </a:defRPr>
            </a:lvl4pPr>
            <a:lvl5pPr lvl="4" algn="ctr" rtl="0">
              <a:spcBef>
                <a:spcPts val="0"/>
              </a:spcBef>
              <a:spcAft>
                <a:spcPts val="0"/>
              </a:spcAft>
              <a:buClr>
                <a:schemeClr val="accent2"/>
              </a:buClr>
              <a:buSzPts val="2400"/>
              <a:buNone/>
              <a:defRPr sz="2400" b="0">
                <a:solidFill>
                  <a:schemeClr val="accent2"/>
                </a:solidFill>
              </a:defRPr>
            </a:lvl5pPr>
            <a:lvl6pPr lvl="5" algn="ctr" rtl="0">
              <a:spcBef>
                <a:spcPts val="0"/>
              </a:spcBef>
              <a:spcAft>
                <a:spcPts val="0"/>
              </a:spcAft>
              <a:buClr>
                <a:schemeClr val="accent2"/>
              </a:buClr>
              <a:buSzPts val="2400"/>
              <a:buNone/>
              <a:defRPr sz="2400" b="0">
                <a:solidFill>
                  <a:schemeClr val="accent2"/>
                </a:solidFill>
              </a:defRPr>
            </a:lvl6pPr>
            <a:lvl7pPr lvl="6" algn="ctr" rtl="0">
              <a:spcBef>
                <a:spcPts val="0"/>
              </a:spcBef>
              <a:spcAft>
                <a:spcPts val="0"/>
              </a:spcAft>
              <a:buClr>
                <a:schemeClr val="accent2"/>
              </a:buClr>
              <a:buSzPts val="2400"/>
              <a:buNone/>
              <a:defRPr sz="2400" b="0">
                <a:solidFill>
                  <a:schemeClr val="accent2"/>
                </a:solidFill>
              </a:defRPr>
            </a:lvl7pPr>
            <a:lvl8pPr lvl="7" algn="ctr" rtl="0">
              <a:spcBef>
                <a:spcPts val="0"/>
              </a:spcBef>
              <a:spcAft>
                <a:spcPts val="0"/>
              </a:spcAft>
              <a:buClr>
                <a:schemeClr val="accent2"/>
              </a:buClr>
              <a:buSzPts val="2400"/>
              <a:buNone/>
              <a:defRPr sz="2400" b="0">
                <a:solidFill>
                  <a:schemeClr val="accent2"/>
                </a:solidFill>
              </a:defRPr>
            </a:lvl8pPr>
            <a:lvl9pPr lvl="8" algn="ctr" rtl="0">
              <a:spcBef>
                <a:spcPts val="0"/>
              </a:spcBef>
              <a:spcAft>
                <a:spcPts val="0"/>
              </a:spcAft>
              <a:buClr>
                <a:schemeClr val="accent2"/>
              </a:buClr>
              <a:buSzPts val="2400"/>
              <a:buNone/>
              <a:defRPr sz="2400" b="0">
                <a:solidFill>
                  <a:schemeClr val="accent2"/>
                </a:solidFill>
              </a:defRPr>
            </a:lvl9pPr>
          </a:lstStyle>
          <a:p>
            <a:endParaRPr/>
          </a:p>
        </p:txBody>
      </p:sp>
      <p:sp>
        <p:nvSpPr>
          <p:cNvPr id="986" name="Google Shape;986;p5"/>
          <p:cNvSpPr txBox="1">
            <a:spLocks noGrp="1"/>
          </p:cNvSpPr>
          <p:nvPr>
            <p:ph type="subTitle" idx="3"/>
          </p:nvPr>
        </p:nvSpPr>
        <p:spPr>
          <a:xfrm>
            <a:off x="4955906" y="3113825"/>
            <a:ext cx="23655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Nunito"/>
              <a:buNone/>
              <a:defRPr sz="1400">
                <a:latin typeface="Catamaran"/>
                <a:ea typeface="Catamaran"/>
                <a:cs typeface="Catamaran"/>
                <a:sym typeface="Catamaran"/>
              </a:defRPr>
            </a:lvl1pPr>
            <a:lvl2pPr lvl="1" algn="ctr" rtl="0">
              <a:lnSpc>
                <a:spcPct val="100000"/>
              </a:lnSpc>
              <a:spcBef>
                <a:spcPts val="0"/>
              </a:spcBef>
              <a:spcAft>
                <a:spcPts val="0"/>
              </a:spcAft>
              <a:buSzPts val="1400"/>
              <a:buFont typeface="Nunito"/>
              <a:buNone/>
              <a:defRPr sz="1400">
                <a:latin typeface="Nunito"/>
                <a:ea typeface="Nunito"/>
                <a:cs typeface="Nunito"/>
                <a:sym typeface="Nunito"/>
              </a:defRPr>
            </a:lvl2pPr>
            <a:lvl3pPr lvl="2" algn="ctr" rtl="0">
              <a:lnSpc>
                <a:spcPct val="100000"/>
              </a:lnSpc>
              <a:spcBef>
                <a:spcPts val="0"/>
              </a:spcBef>
              <a:spcAft>
                <a:spcPts val="0"/>
              </a:spcAft>
              <a:buSzPts val="1400"/>
              <a:buFont typeface="Nunito"/>
              <a:buNone/>
              <a:defRPr sz="1400">
                <a:latin typeface="Nunito"/>
                <a:ea typeface="Nunito"/>
                <a:cs typeface="Nunito"/>
                <a:sym typeface="Nunito"/>
              </a:defRPr>
            </a:lvl3pPr>
            <a:lvl4pPr lvl="3" algn="ctr" rtl="0">
              <a:lnSpc>
                <a:spcPct val="100000"/>
              </a:lnSpc>
              <a:spcBef>
                <a:spcPts val="0"/>
              </a:spcBef>
              <a:spcAft>
                <a:spcPts val="0"/>
              </a:spcAft>
              <a:buSzPts val="1400"/>
              <a:buFont typeface="Nunito"/>
              <a:buNone/>
              <a:defRPr sz="1400">
                <a:latin typeface="Nunito"/>
                <a:ea typeface="Nunito"/>
                <a:cs typeface="Nunito"/>
                <a:sym typeface="Nunito"/>
              </a:defRPr>
            </a:lvl4pPr>
            <a:lvl5pPr lvl="4" algn="ctr" rtl="0">
              <a:lnSpc>
                <a:spcPct val="100000"/>
              </a:lnSpc>
              <a:spcBef>
                <a:spcPts val="0"/>
              </a:spcBef>
              <a:spcAft>
                <a:spcPts val="0"/>
              </a:spcAft>
              <a:buSzPts val="1400"/>
              <a:buFont typeface="Nunito"/>
              <a:buNone/>
              <a:defRPr sz="1400">
                <a:latin typeface="Nunito"/>
                <a:ea typeface="Nunito"/>
                <a:cs typeface="Nunito"/>
                <a:sym typeface="Nunito"/>
              </a:defRPr>
            </a:lvl5pPr>
            <a:lvl6pPr lvl="5" algn="ctr" rtl="0">
              <a:lnSpc>
                <a:spcPct val="100000"/>
              </a:lnSpc>
              <a:spcBef>
                <a:spcPts val="0"/>
              </a:spcBef>
              <a:spcAft>
                <a:spcPts val="0"/>
              </a:spcAft>
              <a:buSzPts val="1400"/>
              <a:buFont typeface="Nunito"/>
              <a:buNone/>
              <a:defRPr sz="1400">
                <a:latin typeface="Nunito"/>
                <a:ea typeface="Nunito"/>
                <a:cs typeface="Nunito"/>
                <a:sym typeface="Nunito"/>
              </a:defRPr>
            </a:lvl6pPr>
            <a:lvl7pPr lvl="6" algn="ctr" rtl="0">
              <a:lnSpc>
                <a:spcPct val="100000"/>
              </a:lnSpc>
              <a:spcBef>
                <a:spcPts val="0"/>
              </a:spcBef>
              <a:spcAft>
                <a:spcPts val="0"/>
              </a:spcAft>
              <a:buSzPts val="1400"/>
              <a:buFont typeface="Nunito"/>
              <a:buNone/>
              <a:defRPr sz="1400">
                <a:latin typeface="Nunito"/>
                <a:ea typeface="Nunito"/>
                <a:cs typeface="Nunito"/>
                <a:sym typeface="Nunito"/>
              </a:defRPr>
            </a:lvl7pPr>
            <a:lvl8pPr lvl="7" algn="ctr" rtl="0">
              <a:lnSpc>
                <a:spcPct val="100000"/>
              </a:lnSpc>
              <a:spcBef>
                <a:spcPts val="0"/>
              </a:spcBef>
              <a:spcAft>
                <a:spcPts val="0"/>
              </a:spcAft>
              <a:buSzPts val="1400"/>
              <a:buFont typeface="Nunito"/>
              <a:buNone/>
              <a:defRPr sz="1400">
                <a:latin typeface="Nunito"/>
                <a:ea typeface="Nunito"/>
                <a:cs typeface="Nunito"/>
                <a:sym typeface="Nunito"/>
              </a:defRPr>
            </a:lvl8pPr>
            <a:lvl9pPr lvl="8" algn="ctr" rtl="0">
              <a:lnSpc>
                <a:spcPct val="100000"/>
              </a:lnSpc>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987" name="Google Shape;987;p5"/>
          <p:cNvSpPr txBox="1">
            <a:spLocks noGrp="1"/>
          </p:cNvSpPr>
          <p:nvPr>
            <p:ph type="title" idx="4"/>
          </p:nvPr>
        </p:nvSpPr>
        <p:spPr>
          <a:xfrm>
            <a:off x="927975" y="521625"/>
            <a:ext cx="55095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988" name="Google Shape;988;p5"/>
          <p:cNvGrpSpPr/>
          <p:nvPr/>
        </p:nvGrpSpPr>
        <p:grpSpPr>
          <a:xfrm rot="5400000">
            <a:off x="8671068" y="4133682"/>
            <a:ext cx="585438" cy="262694"/>
            <a:chOff x="8502760" y="3542528"/>
            <a:chExt cx="711519" cy="319269"/>
          </a:xfrm>
        </p:grpSpPr>
        <p:sp>
          <p:nvSpPr>
            <p:cNvPr id="989" name="Google Shape;989;p5"/>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8" name="Google Shape;998;p5"/>
          <p:cNvSpPr/>
          <p:nvPr/>
        </p:nvSpPr>
        <p:spPr>
          <a:xfrm>
            <a:off x="5641740" y="4752388"/>
            <a:ext cx="3517727"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
          <p:cNvSpPr/>
          <p:nvPr/>
        </p:nvSpPr>
        <p:spPr>
          <a:xfrm rot="-5400000">
            <a:off x="-1146619" y="981999"/>
            <a:ext cx="2707986" cy="61220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5"/>
          <p:cNvGrpSpPr/>
          <p:nvPr/>
        </p:nvGrpSpPr>
        <p:grpSpPr>
          <a:xfrm rot="-8956076">
            <a:off x="-267247" y="144558"/>
            <a:ext cx="439072" cy="1138273"/>
            <a:chOff x="1823086" y="-208516"/>
            <a:chExt cx="433159" cy="1122944"/>
          </a:xfrm>
        </p:grpSpPr>
        <p:sp>
          <p:nvSpPr>
            <p:cNvPr id="1001" name="Google Shape;1001;p5"/>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5"/>
          <p:cNvGrpSpPr/>
          <p:nvPr/>
        </p:nvGrpSpPr>
        <p:grpSpPr>
          <a:xfrm rot="-8956076">
            <a:off x="-35410" y="287396"/>
            <a:ext cx="444458" cy="1202932"/>
            <a:chOff x="904476" y="-243594"/>
            <a:chExt cx="438472" cy="1186732"/>
          </a:xfrm>
        </p:grpSpPr>
        <p:sp>
          <p:nvSpPr>
            <p:cNvPr id="1010" name="Google Shape;1010;p5"/>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5"/>
          <p:cNvGrpSpPr/>
          <p:nvPr/>
        </p:nvGrpSpPr>
        <p:grpSpPr>
          <a:xfrm>
            <a:off x="8281479" y="4529220"/>
            <a:ext cx="876802" cy="561032"/>
            <a:chOff x="7750342" y="3926048"/>
            <a:chExt cx="1406709" cy="900099"/>
          </a:xfrm>
        </p:grpSpPr>
        <p:sp>
          <p:nvSpPr>
            <p:cNvPr id="1038" name="Google Shape;1038;p5"/>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6" name="Google Shape;1046;p5"/>
          <p:cNvGrpSpPr/>
          <p:nvPr/>
        </p:nvGrpSpPr>
        <p:grpSpPr>
          <a:xfrm>
            <a:off x="8662288" y="4231517"/>
            <a:ext cx="772370" cy="775893"/>
            <a:chOff x="8276926" y="3750868"/>
            <a:chExt cx="1239162" cy="1244814"/>
          </a:xfrm>
        </p:grpSpPr>
        <p:sp>
          <p:nvSpPr>
            <p:cNvPr id="1047" name="Google Shape;1047;p5"/>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 name="Google Shape;1074;p5"/>
          <p:cNvGrpSpPr/>
          <p:nvPr/>
        </p:nvGrpSpPr>
        <p:grpSpPr>
          <a:xfrm>
            <a:off x="8616189" y="4684966"/>
            <a:ext cx="561571" cy="543421"/>
            <a:chOff x="8202967" y="4478366"/>
            <a:chExt cx="900965" cy="871845"/>
          </a:xfrm>
        </p:grpSpPr>
        <p:sp>
          <p:nvSpPr>
            <p:cNvPr id="1075" name="Google Shape;1075;p5"/>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 name="Google Shape;1094;p5"/>
          <p:cNvGrpSpPr/>
          <p:nvPr/>
        </p:nvGrpSpPr>
        <p:grpSpPr>
          <a:xfrm rot="-5400000">
            <a:off x="8320410" y="4607546"/>
            <a:ext cx="273016" cy="739520"/>
            <a:chOff x="7607455" y="4238363"/>
            <a:chExt cx="438017" cy="1186459"/>
          </a:xfrm>
        </p:grpSpPr>
        <p:sp>
          <p:nvSpPr>
            <p:cNvPr id="1095" name="Google Shape;1095;p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9" name="Google Shape;1119;p5"/>
          <p:cNvGrpSpPr/>
          <p:nvPr/>
        </p:nvGrpSpPr>
        <p:grpSpPr>
          <a:xfrm>
            <a:off x="6440464" y="328755"/>
            <a:ext cx="908082" cy="545020"/>
            <a:chOff x="8365864" y="2993835"/>
            <a:chExt cx="933472" cy="547264"/>
          </a:xfrm>
        </p:grpSpPr>
        <p:sp>
          <p:nvSpPr>
            <p:cNvPr id="1120" name="Google Shape;1120;p5"/>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5"/>
          <p:cNvGrpSpPr/>
          <p:nvPr/>
        </p:nvGrpSpPr>
        <p:grpSpPr>
          <a:xfrm rot="-1533232">
            <a:off x="7387918" y="-187252"/>
            <a:ext cx="1147251" cy="849402"/>
            <a:chOff x="8118223" y="2202382"/>
            <a:chExt cx="1151949" cy="873156"/>
          </a:xfrm>
        </p:grpSpPr>
        <p:sp>
          <p:nvSpPr>
            <p:cNvPr id="1128" name="Google Shape;1128;p5"/>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5"/>
          <p:cNvGrpSpPr/>
          <p:nvPr/>
        </p:nvGrpSpPr>
        <p:grpSpPr>
          <a:xfrm>
            <a:off x="-212567" y="3972291"/>
            <a:ext cx="1146207" cy="1063803"/>
            <a:chOff x="-181020" y="4253777"/>
            <a:chExt cx="1117161" cy="1087511"/>
          </a:xfrm>
        </p:grpSpPr>
        <p:sp>
          <p:nvSpPr>
            <p:cNvPr id="1149" name="Google Shape;1149;p5"/>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5"/>
          <p:cNvGrpSpPr/>
          <p:nvPr/>
        </p:nvGrpSpPr>
        <p:grpSpPr>
          <a:xfrm>
            <a:off x="-199238" y="3699426"/>
            <a:ext cx="906954" cy="1160207"/>
            <a:chOff x="-168050" y="4195214"/>
            <a:chExt cx="719519" cy="965231"/>
          </a:xfrm>
        </p:grpSpPr>
        <p:sp>
          <p:nvSpPr>
            <p:cNvPr id="1164" name="Google Shape;1164;p5"/>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1" name="Google Shape;1211;p5"/>
          <p:cNvGrpSpPr/>
          <p:nvPr/>
        </p:nvGrpSpPr>
        <p:grpSpPr>
          <a:xfrm rot="5400000">
            <a:off x="8282441" y="44200"/>
            <a:ext cx="1112171" cy="1114112"/>
            <a:chOff x="7973149" y="-201092"/>
            <a:chExt cx="1116750" cy="1145263"/>
          </a:xfrm>
        </p:grpSpPr>
        <p:sp>
          <p:nvSpPr>
            <p:cNvPr id="1212" name="Google Shape;1212;p5"/>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5"/>
          <p:cNvGrpSpPr/>
          <p:nvPr/>
        </p:nvGrpSpPr>
        <p:grpSpPr>
          <a:xfrm rot="5400000">
            <a:off x="295700" y="4213030"/>
            <a:ext cx="428468" cy="1217307"/>
            <a:chOff x="7607455" y="4238363"/>
            <a:chExt cx="438017" cy="1186459"/>
          </a:xfrm>
        </p:grpSpPr>
        <p:sp>
          <p:nvSpPr>
            <p:cNvPr id="1274" name="Google Shape;1274;p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11"/>
        <p:cNvGrpSpPr/>
        <p:nvPr/>
      </p:nvGrpSpPr>
      <p:grpSpPr>
        <a:xfrm>
          <a:off x="0" y="0"/>
          <a:ext cx="0" cy="0"/>
          <a:chOff x="0" y="0"/>
          <a:chExt cx="0" cy="0"/>
        </a:xfrm>
      </p:grpSpPr>
      <p:sp>
        <p:nvSpPr>
          <p:cNvPr id="1612" name="Google Shape;1612;p7"/>
          <p:cNvSpPr/>
          <p:nvPr/>
        </p:nvSpPr>
        <p:spPr>
          <a:xfrm>
            <a:off x="5254450" y="4574300"/>
            <a:ext cx="3947285" cy="616031"/>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7"/>
          <p:cNvSpPr txBox="1">
            <a:spLocks noGrp="1"/>
          </p:cNvSpPr>
          <p:nvPr>
            <p:ph type="title"/>
          </p:nvPr>
        </p:nvSpPr>
        <p:spPr>
          <a:xfrm>
            <a:off x="4909626" y="1715425"/>
            <a:ext cx="2808000" cy="5454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614" name="Google Shape;1614;p7"/>
          <p:cNvSpPr txBox="1">
            <a:spLocks noGrp="1"/>
          </p:cNvSpPr>
          <p:nvPr>
            <p:ph type="body" idx="1"/>
          </p:nvPr>
        </p:nvSpPr>
        <p:spPr>
          <a:xfrm>
            <a:off x="4733526" y="2260825"/>
            <a:ext cx="2984100" cy="1246800"/>
          </a:xfrm>
          <a:prstGeom prst="rect">
            <a:avLst/>
          </a:prstGeom>
        </p:spPr>
        <p:txBody>
          <a:bodyPr spcFirstLastPara="1" wrap="square" lIns="91425" tIns="91425" rIns="91425" bIns="91425" anchor="t" anchorCtr="0">
            <a:noAutofit/>
          </a:bodyPr>
          <a:lstStyle>
            <a:lvl1pPr marL="457200" lvl="0" indent="-304800" algn="r">
              <a:spcBef>
                <a:spcPts val="0"/>
              </a:spcBef>
              <a:spcAft>
                <a:spcPts val="0"/>
              </a:spcAft>
              <a:buSzPts val="1200"/>
              <a:buChar char="●"/>
              <a:defRPr>
                <a:latin typeface="Nunito"/>
                <a:ea typeface="Nunito"/>
                <a:cs typeface="Nunito"/>
                <a:sym typeface="Nunito"/>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615" name="Google Shape;1615;p7"/>
          <p:cNvSpPr/>
          <p:nvPr/>
        </p:nvSpPr>
        <p:spPr>
          <a:xfrm flipH="1">
            <a:off x="-202478" y="-89483"/>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6" name="Google Shape;1616;p7"/>
          <p:cNvGrpSpPr/>
          <p:nvPr/>
        </p:nvGrpSpPr>
        <p:grpSpPr>
          <a:xfrm flipH="1">
            <a:off x="8020142" y="-169147"/>
            <a:ext cx="1074149" cy="686771"/>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5" name="Google Shape;1625;p7"/>
          <p:cNvGrpSpPr/>
          <p:nvPr/>
        </p:nvGrpSpPr>
        <p:grpSpPr>
          <a:xfrm>
            <a:off x="7912721" y="3872132"/>
            <a:ext cx="1289014" cy="1411882"/>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6" name="Google Shape;1676;p7"/>
          <p:cNvGrpSpPr/>
          <p:nvPr/>
        </p:nvGrpSpPr>
        <p:grpSpPr>
          <a:xfrm flipH="1">
            <a:off x="-202417" y="4635447"/>
            <a:ext cx="872891" cy="39171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7"/>
          <p:cNvGrpSpPr/>
          <p:nvPr/>
        </p:nvGrpSpPr>
        <p:grpSpPr>
          <a:xfrm flipH="1">
            <a:off x="-139511" y="-76389"/>
            <a:ext cx="809979" cy="830659"/>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8" name="Google Shape;1748;p7"/>
          <p:cNvGrpSpPr/>
          <p:nvPr/>
        </p:nvGrpSpPr>
        <p:grpSpPr>
          <a:xfrm rot="5400000" flipH="1">
            <a:off x="1322567" y="12630"/>
            <a:ext cx="117436" cy="105833"/>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2" name="Google Shape;1752;p7"/>
          <p:cNvSpPr txBox="1">
            <a:spLocks noGrp="1"/>
          </p:cNvSpPr>
          <p:nvPr>
            <p:ph type="subTitle" idx="2"/>
          </p:nvPr>
        </p:nvSpPr>
        <p:spPr>
          <a:xfrm>
            <a:off x="1842859" y="3507624"/>
            <a:ext cx="2027100" cy="4185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171263" y="-169132"/>
            <a:ext cx="687043" cy="689217"/>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1" name="Google Shape;1781;p7"/>
          <p:cNvGrpSpPr/>
          <p:nvPr/>
        </p:nvGrpSpPr>
        <p:grpSpPr>
          <a:xfrm>
            <a:off x="614708" y="-195733"/>
            <a:ext cx="499188" cy="482707"/>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7"/>
          <p:cNvGrpSpPr/>
          <p:nvPr/>
        </p:nvGrpSpPr>
        <p:grpSpPr>
          <a:xfrm flipH="1">
            <a:off x="1542043" y="-177619"/>
            <a:ext cx="397610" cy="555774"/>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4" name="Google Shape;1824;p7"/>
          <p:cNvGrpSpPr/>
          <p:nvPr/>
        </p:nvGrpSpPr>
        <p:grpSpPr>
          <a:xfrm flipH="1">
            <a:off x="8606296" y="-67632"/>
            <a:ext cx="519193" cy="813144"/>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7"/>
          <p:cNvGrpSpPr/>
          <p:nvPr/>
        </p:nvGrpSpPr>
        <p:grpSpPr>
          <a:xfrm flipH="1">
            <a:off x="8349457" y="883609"/>
            <a:ext cx="880479" cy="667378"/>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7" name="Google Shape;1867;p7"/>
          <p:cNvGrpSpPr/>
          <p:nvPr/>
        </p:nvGrpSpPr>
        <p:grpSpPr>
          <a:xfrm rot="5400000" flipH="1">
            <a:off x="8807180" y="847055"/>
            <a:ext cx="117436" cy="105833"/>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31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311"/>
        <p:cNvGrpSpPr/>
        <p:nvPr/>
      </p:nvGrpSpPr>
      <p:grpSpPr>
        <a:xfrm>
          <a:off x="0" y="0"/>
          <a:ext cx="0" cy="0"/>
          <a:chOff x="0" y="0"/>
          <a:chExt cx="0" cy="0"/>
        </a:xfrm>
      </p:grpSpPr>
      <p:sp>
        <p:nvSpPr>
          <p:cNvPr id="3312" name="Google Shape;3312;p13"/>
          <p:cNvSpPr txBox="1">
            <a:spLocks noGrp="1"/>
          </p:cNvSpPr>
          <p:nvPr>
            <p:ph type="title" hasCustomPrompt="1"/>
          </p:nvPr>
        </p:nvSpPr>
        <p:spPr>
          <a:xfrm>
            <a:off x="3365498" y="1989337"/>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13" name="Google Shape;3313;p13"/>
          <p:cNvSpPr txBox="1">
            <a:spLocks noGrp="1"/>
          </p:cNvSpPr>
          <p:nvPr>
            <p:ph type="subTitle" idx="1"/>
          </p:nvPr>
        </p:nvSpPr>
        <p:spPr>
          <a:xfrm>
            <a:off x="1424294" y="1567550"/>
            <a:ext cx="19980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14" name="Google Shape;3314;p13"/>
          <p:cNvSpPr txBox="1">
            <a:spLocks noGrp="1"/>
          </p:cNvSpPr>
          <p:nvPr>
            <p:ph type="subTitle" idx="2"/>
          </p:nvPr>
        </p:nvSpPr>
        <p:spPr>
          <a:xfrm>
            <a:off x="1414416" y="1953142"/>
            <a:ext cx="1662000" cy="7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15" name="Google Shape;3315;p13"/>
          <p:cNvSpPr txBox="1">
            <a:spLocks noGrp="1"/>
          </p:cNvSpPr>
          <p:nvPr>
            <p:ph type="title" idx="3" hasCustomPrompt="1"/>
          </p:nvPr>
        </p:nvSpPr>
        <p:spPr>
          <a:xfrm>
            <a:off x="651856" y="1989337"/>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16" name="Google Shape;3316;p13"/>
          <p:cNvSpPr txBox="1">
            <a:spLocks noGrp="1"/>
          </p:cNvSpPr>
          <p:nvPr>
            <p:ph type="subTitle" idx="4"/>
          </p:nvPr>
        </p:nvSpPr>
        <p:spPr>
          <a:xfrm>
            <a:off x="4155034" y="1567550"/>
            <a:ext cx="19854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17" name="Google Shape;3317;p13"/>
          <p:cNvSpPr txBox="1">
            <a:spLocks noGrp="1"/>
          </p:cNvSpPr>
          <p:nvPr>
            <p:ph type="subTitle" idx="5"/>
          </p:nvPr>
        </p:nvSpPr>
        <p:spPr>
          <a:xfrm>
            <a:off x="4145160" y="1950863"/>
            <a:ext cx="1662000" cy="7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18" name="Google Shape;3318;p13"/>
          <p:cNvSpPr txBox="1">
            <a:spLocks noGrp="1"/>
          </p:cNvSpPr>
          <p:nvPr>
            <p:ph type="subTitle" idx="6"/>
          </p:nvPr>
        </p:nvSpPr>
        <p:spPr>
          <a:xfrm>
            <a:off x="6880858" y="1567550"/>
            <a:ext cx="19728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19" name="Google Shape;3319;p13"/>
          <p:cNvSpPr txBox="1">
            <a:spLocks noGrp="1"/>
          </p:cNvSpPr>
          <p:nvPr>
            <p:ph type="subTitle" idx="7"/>
          </p:nvPr>
        </p:nvSpPr>
        <p:spPr>
          <a:xfrm>
            <a:off x="6870980" y="1955452"/>
            <a:ext cx="1662000" cy="7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20" name="Google Shape;3320;p13"/>
          <p:cNvSpPr txBox="1">
            <a:spLocks noGrp="1"/>
          </p:cNvSpPr>
          <p:nvPr>
            <p:ph type="title" idx="8" hasCustomPrompt="1"/>
          </p:nvPr>
        </p:nvSpPr>
        <p:spPr>
          <a:xfrm>
            <a:off x="6079089" y="1989337"/>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21" name="Google Shape;3321;p13"/>
          <p:cNvSpPr txBox="1">
            <a:spLocks noGrp="1"/>
          </p:cNvSpPr>
          <p:nvPr>
            <p:ph type="subTitle" idx="9"/>
          </p:nvPr>
        </p:nvSpPr>
        <p:spPr>
          <a:xfrm>
            <a:off x="1424294" y="2989064"/>
            <a:ext cx="19980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22" name="Google Shape;3322;p13"/>
          <p:cNvSpPr txBox="1">
            <a:spLocks noGrp="1"/>
          </p:cNvSpPr>
          <p:nvPr>
            <p:ph type="subTitle" idx="13"/>
          </p:nvPr>
        </p:nvSpPr>
        <p:spPr>
          <a:xfrm>
            <a:off x="1414416" y="3382945"/>
            <a:ext cx="1662000" cy="7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23" name="Google Shape;3323;p13"/>
          <p:cNvSpPr txBox="1">
            <a:spLocks noGrp="1"/>
          </p:cNvSpPr>
          <p:nvPr>
            <p:ph type="title" idx="14" hasCustomPrompt="1"/>
          </p:nvPr>
        </p:nvSpPr>
        <p:spPr>
          <a:xfrm>
            <a:off x="642539" y="3394425"/>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24" name="Google Shape;3324;p13"/>
          <p:cNvSpPr txBox="1">
            <a:spLocks noGrp="1"/>
          </p:cNvSpPr>
          <p:nvPr>
            <p:ph type="subTitle" idx="15"/>
          </p:nvPr>
        </p:nvSpPr>
        <p:spPr>
          <a:xfrm>
            <a:off x="4155034" y="2989064"/>
            <a:ext cx="19854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25" name="Google Shape;3325;p13"/>
          <p:cNvSpPr txBox="1">
            <a:spLocks noGrp="1"/>
          </p:cNvSpPr>
          <p:nvPr>
            <p:ph type="subTitle" idx="16"/>
          </p:nvPr>
        </p:nvSpPr>
        <p:spPr>
          <a:xfrm>
            <a:off x="4145160" y="3380682"/>
            <a:ext cx="1662000" cy="7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26" name="Google Shape;3326;p13"/>
          <p:cNvSpPr txBox="1">
            <a:spLocks noGrp="1"/>
          </p:cNvSpPr>
          <p:nvPr>
            <p:ph type="title" idx="17" hasCustomPrompt="1"/>
          </p:nvPr>
        </p:nvSpPr>
        <p:spPr>
          <a:xfrm>
            <a:off x="3365485" y="3394425"/>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27" name="Google Shape;3327;p13"/>
          <p:cNvSpPr txBox="1">
            <a:spLocks noGrp="1"/>
          </p:cNvSpPr>
          <p:nvPr>
            <p:ph type="subTitle" idx="18"/>
          </p:nvPr>
        </p:nvSpPr>
        <p:spPr>
          <a:xfrm>
            <a:off x="6880858" y="2989064"/>
            <a:ext cx="19728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28" name="Google Shape;3328;p13"/>
          <p:cNvSpPr txBox="1">
            <a:spLocks noGrp="1"/>
          </p:cNvSpPr>
          <p:nvPr>
            <p:ph type="subTitle" idx="19"/>
          </p:nvPr>
        </p:nvSpPr>
        <p:spPr>
          <a:xfrm>
            <a:off x="6870980" y="3385241"/>
            <a:ext cx="1662000" cy="7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29" name="Google Shape;3329;p13"/>
          <p:cNvSpPr txBox="1">
            <a:spLocks noGrp="1"/>
          </p:cNvSpPr>
          <p:nvPr>
            <p:ph type="title" idx="20" hasCustomPrompt="1"/>
          </p:nvPr>
        </p:nvSpPr>
        <p:spPr>
          <a:xfrm>
            <a:off x="6079114" y="3394425"/>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30" name="Google Shape;3330;p13"/>
          <p:cNvSpPr txBox="1">
            <a:spLocks noGrp="1"/>
          </p:cNvSpPr>
          <p:nvPr>
            <p:ph type="title" idx="21"/>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331" name="Google Shape;3331;p13"/>
          <p:cNvGrpSpPr/>
          <p:nvPr/>
        </p:nvGrpSpPr>
        <p:grpSpPr>
          <a:xfrm>
            <a:off x="951464" y="4975059"/>
            <a:ext cx="123168" cy="110999"/>
            <a:chOff x="1167035" y="3887110"/>
            <a:chExt cx="161913" cy="145916"/>
          </a:xfrm>
        </p:grpSpPr>
        <p:sp>
          <p:nvSpPr>
            <p:cNvPr id="3332" name="Google Shape;3332;p13"/>
            <p:cNvSpPr/>
            <p:nvPr/>
          </p:nvSpPr>
          <p:spPr>
            <a:xfrm>
              <a:off x="1167035" y="398105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3"/>
            <p:cNvSpPr/>
            <p:nvPr/>
          </p:nvSpPr>
          <p:spPr>
            <a:xfrm>
              <a:off x="1219007" y="3887110"/>
              <a:ext cx="67974" cy="52006"/>
            </a:xfrm>
            <a:custGeom>
              <a:avLst/>
              <a:gdLst/>
              <a:ahLst/>
              <a:cxnLst/>
              <a:rect l="l" t="t" r="r" b="b"/>
              <a:pathLst>
                <a:path w="2269" h="1736" extrusionOk="0">
                  <a:moveTo>
                    <a:pt x="1135" y="1"/>
                  </a:moveTo>
                  <a:cubicBezTo>
                    <a:pt x="1" y="1"/>
                    <a:pt x="1"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3"/>
            <p:cNvSpPr/>
            <p:nvPr/>
          </p:nvSpPr>
          <p:spPr>
            <a:xfrm>
              <a:off x="1260974" y="3981050"/>
              <a:ext cx="67974" cy="51976"/>
            </a:xfrm>
            <a:custGeom>
              <a:avLst/>
              <a:gdLst/>
              <a:ahLst/>
              <a:cxnLst/>
              <a:rect l="l" t="t" r="r" b="b"/>
              <a:pathLst>
                <a:path w="2269" h="1735" extrusionOk="0">
                  <a:moveTo>
                    <a:pt x="1135" y="0"/>
                  </a:moveTo>
                  <a:cubicBezTo>
                    <a:pt x="1" y="0"/>
                    <a:pt x="1"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5" name="Google Shape;3335;p13"/>
          <p:cNvGrpSpPr/>
          <p:nvPr/>
        </p:nvGrpSpPr>
        <p:grpSpPr>
          <a:xfrm>
            <a:off x="7468805" y="4918050"/>
            <a:ext cx="161913" cy="146905"/>
            <a:chOff x="7894217" y="3432112"/>
            <a:chExt cx="161913" cy="146905"/>
          </a:xfrm>
        </p:grpSpPr>
        <p:sp>
          <p:nvSpPr>
            <p:cNvPr id="3336" name="Google Shape;3336;p1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9" name="Google Shape;3339;p13"/>
          <p:cNvSpPr/>
          <p:nvPr/>
        </p:nvSpPr>
        <p:spPr>
          <a:xfrm>
            <a:off x="5083100" y="4684525"/>
            <a:ext cx="4225580"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3"/>
          <p:cNvSpPr/>
          <p:nvPr/>
        </p:nvSpPr>
        <p:spPr>
          <a:xfrm flipH="1">
            <a:off x="-349675" y="-31000"/>
            <a:ext cx="2533901" cy="39567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1" name="Google Shape;3341;p13"/>
          <p:cNvGrpSpPr/>
          <p:nvPr/>
        </p:nvGrpSpPr>
        <p:grpSpPr>
          <a:xfrm rot="-5400000">
            <a:off x="-132564" y="-271791"/>
            <a:ext cx="433159" cy="1122944"/>
            <a:chOff x="1823086" y="-208516"/>
            <a:chExt cx="433159" cy="1122944"/>
          </a:xfrm>
        </p:grpSpPr>
        <p:sp>
          <p:nvSpPr>
            <p:cNvPr id="3342" name="Google Shape;3342;p13"/>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3"/>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3"/>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3"/>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3"/>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3"/>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3"/>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3"/>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0" name="Google Shape;3350;p13"/>
          <p:cNvGrpSpPr/>
          <p:nvPr/>
        </p:nvGrpSpPr>
        <p:grpSpPr>
          <a:xfrm rot="-5400000">
            <a:off x="24451" y="-105807"/>
            <a:ext cx="438472" cy="1186732"/>
            <a:chOff x="904476" y="-243594"/>
            <a:chExt cx="438472" cy="1186732"/>
          </a:xfrm>
        </p:grpSpPr>
        <p:sp>
          <p:nvSpPr>
            <p:cNvPr id="3351" name="Google Shape;3351;p13"/>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3"/>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3"/>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3"/>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3"/>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3"/>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3"/>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3"/>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3"/>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3"/>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3"/>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3"/>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3"/>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3"/>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3"/>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3"/>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3"/>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3"/>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3"/>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3"/>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3"/>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3"/>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3"/>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3"/>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3"/>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3"/>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3"/>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8" name="Google Shape;3378;p13"/>
          <p:cNvGrpSpPr/>
          <p:nvPr/>
        </p:nvGrpSpPr>
        <p:grpSpPr>
          <a:xfrm>
            <a:off x="8087976" y="4410605"/>
            <a:ext cx="1157440" cy="740602"/>
            <a:chOff x="7750342" y="3926048"/>
            <a:chExt cx="1406709" cy="900099"/>
          </a:xfrm>
        </p:grpSpPr>
        <p:sp>
          <p:nvSpPr>
            <p:cNvPr id="3379" name="Google Shape;3379;p13"/>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3"/>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3"/>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3"/>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3"/>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3"/>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3"/>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3"/>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7" name="Google Shape;3387;p13"/>
          <p:cNvGrpSpPr/>
          <p:nvPr/>
        </p:nvGrpSpPr>
        <p:grpSpPr>
          <a:xfrm rot="-5400000">
            <a:off x="8351334" y="4458291"/>
            <a:ext cx="360400" cy="976219"/>
            <a:chOff x="7607455" y="4238363"/>
            <a:chExt cx="438017" cy="1186459"/>
          </a:xfrm>
        </p:grpSpPr>
        <p:sp>
          <p:nvSpPr>
            <p:cNvPr id="3388" name="Google Shape;3388;p1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2" name="Google Shape;3412;p13"/>
          <p:cNvGrpSpPr/>
          <p:nvPr/>
        </p:nvGrpSpPr>
        <p:grpSpPr>
          <a:xfrm rot="5400000">
            <a:off x="8327439" y="4544135"/>
            <a:ext cx="933472" cy="547264"/>
            <a:chOff x="8365864" y="2993835"/>
            <a:chExt cx="933472" cy="547264"/>
          </a:xfrm>
        </p:grpSpPr>
        <p:sp>
          <p:nvSpPr>
            <p:cNvPr id="3413" name="Google Shape;3413;p1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0" name="Google Shape;3420;p13"/>
          <p:cNvGrpSpPr/>
          <p:nvPr/>
        </p:nvGrpSpPr>
        <p:grpSpPr>
          <a:xfrm>
            <a:off x="8459036" y="225599"/>
            <a:ext cx="875251" cy="663424"/>
            <a:chOff x="8118223" y="2202382"/>
            <a:chExt cx="1151949" cy="873156"/>
          </a:xfrm>
        </p:grpSpPr>
        <p:sp>
          <p:nvSpPr>
            <p:cNvPr id="3421" name="Google Shape;3421;p13"/>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3"/>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3"/>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3"/>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3"/>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3"/>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3"/>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3"/>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3"/>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3"/>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3"/>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3"/>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3"/>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3"/>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3"/>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3"/>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3"/>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3"/>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3"/>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3"/>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1" name="Google Shape;3441;p13"/>
          <p:cNvGrpSpPr/>
          <p:nvPr/>
        </p:nvGrpSpPr>
        <p:grpSpPr>
          <a:xfrm>
            <a:off x="-104830" y="4285622"/>
            <a:ext cx="849824" cy="827269"/>
            <a:chOff x="-181020" y="4253777"/>
            <a:chExt cx="1117161" cy="1087511"/>
          </a:xfrm>
        </p:grpSpPr>
        <p:sp>
          <p:nvSpPr>
            <p:cNvPr id="3442" name="Google Shape;3442;p1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6" name="Google Shape;3456;p13"/>
          <p:cNvGrpSpPr/>
          <p:nvPr/>
        </p:nvGrpSpPr>
        <p:grpSpPr>
          <a:xfrm>
            <a:off x="-94952" y="4072954"/>
            <a:ext cx="672463" cy="902105"/>
            <a:chOff x="-168050" y="4195214"/>
            <a:chExt cx="719519" cy="965231"/>
          </a:xfrm>
        </p:grpSpPr>
        <p:sp>
          <p:nvSpPr>
            <p:cNvPr id="3457" name="Google Shape;3457;p1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4" name="Google Shape;3504;p13"/>
          <p:cNvGrpSpPr/>
          <p:nvPr/>
        </p:nvGrpSpPr>
        <p:grpSpPr>
          <a:xfrm>
            <a:off x="8267676" y="-256208"/>
            <a:ext cx="848507" cy="870171"/>
            <a:chOff x="7973149" y="-201092"/>
            <a:chExt cx="1116750" cy="1145263"/>
          </a:xfrm>
        </p:grpSpPr>
        <p:sp>
          <p:nvSpPr>
            <p:cNvPr id="3505" name="Google Shape;3505;p1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6" name="Google Shape;3566;p13"/>
          <p:cNvGrpSpPr/>
          <p:nvPr/>
        </p:nvGrpSpPr>
        <p:grpSpPr>
          <a:xfrm rot="5400000">
            <a:off x="264480" y="4495133"/>
            <a:ext cx="333199" cy="902539"/>
            <a:chOff x="7607455" y="4238363"/>
            <a:chExt cx="438017" cy="1186459"/>
          </a:xfrm>
        </p:grpSpPr>
        <p:sp>
          <p:nvSpPr>
            <p:cNvPr id="3567" name="Google Shape;3567;p1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1" name="Google Shape;3591;p13"/>
          <p:cNvGrpSpPr/>
          <p:nvPr/>
        </p:nvGrpSpPr>
        <p:grpSpPr>
          <a:xfrm rot="-5400000">
            <a:off x="8113766" y="93879"/>
            <a:ext cx="161913" cy="145916"/>
            <a:chOff x="7737341" y="1046941"/>
            <a:chExt cx="161913" cy="145916"/>
          </a:xfrm>
        </p:grpSpPr>
        <p:sp>
          <p:nvSpPr>
            <p:cNvPr id="3592" name="Google Shape;3592;p1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5" name="Google Shape;3595;p13"/>
          <p:cNvGrpSpPr/>
          <p:nvPr/>
        </p:nvGrpSpPr>
        <p:grpSpPr>
          <a:xfrm>
            <a:off x="83666" y="105929"/>
            <a:ext cx="161913" cy="145916"/>
            <a:chOff x="7737341" y="1046941"/>
            <a:chExt cx="161913" cy="145916"/>
          </a:xfrm>
        </p:grpSpPr>
        <p:sp>
          <p:nvSpPr>
            <p:cNvPr id="3596" name="Google Shape;3596;p1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Title Slide_1_1_1_1">
    <p:spTree>
      <p:nvGrpSpPr>
        <p:cNvPr id="1" name="Shape 6162"/>
        <p:cNvGrpSpPr/>
        <p:nvPr/>
      </p:nvGrpSpPr>
      <p:grpSpPr>
        <a:xfrm>
          <a:off x="0" y="0"/>
          <a:ext cx="0" cy="0"/>
          <a:chOff x="0" y="0"/>
          <a:chExt cx="0" cy="0"/>
        </a:xfrm>
      </p:grpSpPr>
      <p:sp>
        <p:nvSpPr>
          <p:cNvPr id="6163" name="Google Shape;6163;p22"/>
          <p:cNvSpPr/>
          <p:nvPr/>
        </p:nvSpPr>
        <p:spPr>
          <a:xfrm rot="5400000">
            <a:off x="-1265925" y="1609424"/>
            <a:ext cx="3000054" cy="468199"/>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22"/>
          <p:cNvSpPr/>
          <p:nvPr/>
        </p:nvSpPr>
        <p:spPr>
          <a:xfrm>
            <a:off x="5828166" y="-32958"/>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5" name="Google Shape;6165;p22"/>
          <p:cNvGrpSpPr/>
          <p:nvPr/>
        </p:nvGrpSpPr>
        <p:grpSpPr>
          <a:xfrm rot="-8282980">
            <a:off x="8484486" y="3972857"/>
            <a:ext cx="1039249" cy="790773"/>
            <a:chOff x="-206267" y="355694"/>
            <a:chExt cx="1406323" cy="899150"/>
          </a:xfrm>
        </p:grpSpPr>
        <p:sp>
          <p:nvSpPr>
            <p:cNvPr id="6166" name="Google Shape;6166;p22"/>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22"/>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22"/>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22"/>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22"/>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22"/>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22"/>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22"/>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4" name="Google Shape;6174;p22"/>
          <p:cNvGrpSpPr/>
          <p:nvPr/>
        </p:nvGrpSpPr>
        <p:grpSpPr>
          <a:xfrm rot="7845114">
            <a:off x="-74811" y="-242520"/>
            <a:ext cx="979622" cy="1072999"/>
            <a:chOff x="2318158" y="4088320"/>
            <a:chExt cx="1256104" cy="1375835"/>
          </a:xfrm>
        </p:grpSpPr>
        <p:sp>
          <p:nvSpPr>
            <p:cNvPr id="6175" name="Google Shape;6175;p22"/>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22"/>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22"/>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22"/>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22"/>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22"/>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22"/>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22"/>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22"/>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22"/>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22"/>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22"/>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22"/>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22"/>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22"/>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22"/>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22"/>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22"/>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22"/>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22"/>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22"/>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22"/>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22"/>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22"/>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22"/>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22"/>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22"/>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22"/>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22"/>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rgbClr val="A1D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22"/>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22"/>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22"/>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22"/>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22"/>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22"/>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22"/>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22"/>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22"/>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22"/>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22"/>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22"/>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22"/>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22"/>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22"/>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22"/>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22"/>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22"/>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22"/>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22"/>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22"/>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5" name="Google Shape;6225;p22"/>
          <p:cNvGrpSpPr/>
          <p:nvPr/>
        </p:nvGrpSpPr>
        <p:grpSpPr>
          <a:xfrm>
            <a:off x="8388632" y="-184564"/>
            <a:ext cx="809979" cy="830659"/>
            <a:chOff x="7973149" y="-201092"/>
            <a:chExt cx="1116750" cy="1145263"/>
          </a:xfrm>
        </p:grpSpPr>
        <p:sp>
          <p:nvSpPr>
            <p:cNvPr id="6226" name="Google Shape;6226;p2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2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2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2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2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2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2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2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2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2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2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2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2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2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2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2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2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2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2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2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2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2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2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2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2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2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2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2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2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2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2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2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2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2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2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2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2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2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2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2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2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2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2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2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2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2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2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2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2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2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2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2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2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2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2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2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2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2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2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2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2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7" name="Google Shape;6287;p22"/>
          <p:cNvGrpSpPr/>
          <p:nvPr/>
        </p:nvGrpSpPr>
        <p:grpSpPr>
          <a:xfrm rot="-5400000">
            <a:off x="7563322" y="69155"/>
            <a:ext cx="117436" cy="105833"/>
            <a:chOff x="7737341" y="1046941"/>
            <a:chExt cx="161913" cy="145916"/>
          </a:xfrm>
        </p:grpSpPr>
        <p:sp>
          <p:nvSpPr>
            <p:cNvPr id="6288" name="Google Shape;6288;p2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2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2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1" name="Google Shape;6291;p22"/>
          <p:cNvGrpSpPr/>
          <p:nvPr/>
        </p:nvGrpSpPr>
        <p:grpSpPr>
          <a:xfrm flipH="1">
            <a:off x="8145018" y="-112607"/>
            <a:ext cx="687043" cy="689217"/>
            <a:chOff x="-566600" y="186057"/>
            <a:chExt cx="1240151" cy="1244074"/>
          </a:xfrm>
        </p:grpSpPr>
        <p:sp>
          <p:nvSpPr>
            <p:cNvPr id="6292" name="Google Shape;6292;p22"/>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22"/>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22"/>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22"/>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22"/>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22"/>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22"/>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22"/>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22"/>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22"/>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22"/>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22"/>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22"/>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22"/>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22"/>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22"/>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22"/>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22"/>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22"/>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22"/>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22"/>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22"/>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22"/>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22"/>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22"/>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22"/>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22"/>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9" name="Google Shape;6319;p22"/>
          <p:cNvGrpSpPr/>
          <p:nvPr/>
        </p:nvGrpSpPr>
        <p:grpSpPr>
          <a:xfrm flipH="1">
            <a:off x="7889429" y="-139208"/>
            <a:ext cx="499188" cy="482707"/>
            <a:chOff x="-168381" y="-168706"/>
            <a:chExt cx="901061" cy="871312"/>
          </a:xfrm>
        </p:grpSpPr>
        <p:sp>
          <p:nvSpPr>
            <p:cNvPr id="6320" name="Google Shape;6320;p22"/>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22"/>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22"/>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22"/>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22"/>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22"/>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22"/>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22"/>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22"/>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22"/>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22"/>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22"/>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22"/>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22"/>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22"/>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22"/>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22"/>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22"/>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22"/>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9" name="Google Shape;6339;p22"/>
          <p:cNvGrpSpPr/>
          <p:nvPr/>
        </p:nvGrpSpPr>
        <p:grpSpPr>
          <a:xfrm>
            <a:off x="7063672" y="-121094"/>
            <a:ext cx="397610" cy="555774"/>
            <a:chOff x="1897495" y="-461400"/>
            <a:chExt cx="815443" cy="1139815"/>
          </a:xfrm>
        </p:grpSpPr>
        <p:sp>
          <p:nvSpPr>
            <p:cNvPr id="6340" name="Google Shape;6340;p2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2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2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2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2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2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2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2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2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2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2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2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2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2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2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2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2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2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2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2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2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2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2" name="Google Shape;6362;p22"/>
          <p:cNvGrpSpPr/>
          <p:nvPr/>
        </p:nvGrpSpPr>
        <p:grpSpPr>
          <a:xfrm rot="10387032">
            <a:off x="8696939" y="4046788"/>
            <a:ext cx="519183" cy="813092"/>
            <a:chOff x="1897495" y="-461400"/>
            <a:chExt cx="815443" cy="1139815"/>
          </a:xfrm>
        </p:grpSpPr>
        <p:sp>
          <p:nvSpPr>
            <p:cNvPr id="6363" name="Google Shape;6363;p2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2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2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2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2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2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2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2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2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2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2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2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2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2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2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2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2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2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2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2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2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2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5" name="Google Shape;6385;p22"/>
          <p:cNvGrpSpPr/>
          <p:nvPr/>
        </p:nvGrpSpPr>
        <p:grpSpPr>
          <a:xfrm rot="-479532">
            <a:off x="-206148" y="4381560"/>
            <a:ext cx="880501" cy="667395"/>
            <a:chOff x="-320607" y="2105391"/>
            <a:chExt cx="1152762" cy="873760"/>
          </a:xfrm>
        </p:grpSpPr>
        <p:sp>
          <p:nvSpPr>
            <p:cNvPr id="6386" name="Google Shape;6386;p22"/>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22"/>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22"/>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22"/>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22"/>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22"/>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22"/>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22"/>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22"/>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22"/>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22"/>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22"/>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22"/>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22"/>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22"/>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22"/>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22"/>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22"/>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22"/>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5" name="Google Shape;6405;p22"/>
          <p:cNvGrpSpPr/>
          <p:nvPr/>
        </p:nvGrpSpPr>
        <p:grpSpPr>
          <a:xfrm rot="5400000" flipH="1">
            <a:off x="8808755" y="903605"/>
            <a:ext cx="117436" cy="105833"/>
            <a:chOff x="7737341" y="1046941"/>
            <a:chExt cx="161913" cy="145916"/>
          </a:xfrm>
        </p:grpSpPr>
        <p:sp>
          <p:nvSpPr>
            <p:cNvPr id="6406" name="Google Shape;6406;p2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2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2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9" name="Google Shape;6409;p22"/>
          <p:cNvGrpSpPr/>
          <p:nvPr/>
        </p:nvGrpSpPr>
        <p:grpSpPr>
          <a:xfrm rot="1609643">
            <a:off x="8710447" y="4899899"/>
            <a:ext cx="757549" cy="271844"/>
            <a:chOff x="8502760" y="3542528"/>
            <a:chExt cx="711519" cy="319269"/>
          </a:xfrm>
        </p:grpSpPr>
        <p:sp>
          <p:nvSpPr>
            <p:cNvPr id="6410" name="Google Shape;6410;p22"/>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22"/>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22"/>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22"/>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22"/>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22"/>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22"/>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22"/>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22"/>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9" name="Google Shape;6419;p22"/>
          <p:cNvSpPr txBox="1">
            <a:spLocks noGrp="1"/>
          </p:cNvSpPr>
          <p:nvPr>
            <p:ph type="subTitle" idx="1"/>
          </p:nvPr>
        </p:nvSpPr>
        <p:spPr>
          <a:xfrm>
            <a:off x="5030901" y="1686750"/>
            <a:ext cx="3121200" cy="2865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atin typeface="Nunito"/>
                <a:ea typeface="Nunito"/>
                <a:cs typeface="Nunito"/>
                <a:sym typeface="Nunito"/>
              </a:defRPr>
            </a:lvl1pPr>
            <a:lvl2pPr lvl="1" rtl="0">
              <a:lnSpc>
                <a:spcPct val="115000"/>
              </a:lnSpc>
              <a:spcBef>
                <a:spcPts val="0"/>
              </a:spcBef>
              <a:spcAft>
                <a:spcPts val="0"/>
              </a:spcAft>
              <a:buNone/>
              <a:defRPr sz="1400">
                <a:latin typeface="Nunito"/>
                <a:ea typeface="Nunito"/>
                <a:cs typeface="Nunito"/>
                <a:sym typeface="Nunito"/>
              </a:defRPr>
            </a:lvl2pPr>
            <a:lvl3pPr lvl="2" rtl="0">
              <a:lnSpc>
                <a:spcPct val="115000"/>
              </a:lnSpc>
              <a:spcBef>
                <a:spcPts val="0"/>
              </a:spcBef>
              <a:spcAft>
                <a:spcPts val="0"/>
              </a:spcAft>
              <a:buNone/>
              <a:defRPr sz="1400">
                <a:latin typeface="Nunito"/>
                <a:ea typeface="Nunito"/>
                <a:cs typeface="Nunito"/>
                <a:sym typeface="Nunito"/>
              </a:defRPr>
            </a:lvl3pPr>
            <a:lvl4pPr lvl="3" rtl="0">
              <a:lnSpc>
                <a:spcPct val="115000"/>
              </a:lnSpc>
              <a:spcBef>
                <a:spcPts val="0"/>
              </a:spcBef>
              <a:spcAft>
                <a:spcPts val="0"/>
              </a:spcAft>
              <a:buNone/>
              <a:defRPr sz="1400">
                <a:latin typeface="Nunito"/>
                <a:ea typeface="Nunito"/>
                <a:cs typeface="Nunito"/>
                <a:sym typeface="Nunito"/>
              </a:defRPr>
            </a:lvl4pPr>
            <a:lvl5pPr lvl="4" rtl="0">
              <a:lnSpc>
                <a:spcPct val="115000"/>
              </a:lnSpc>
              <a:spcBef>
                <a:spcPts val="0"/>
              </a:spcBef>
              <a:spcAft>
                <a:spcPts val="0"/>
              </a:spcAft>
              <a:buNone/>
              <a:defRPr sz="1400">
                <a:latin typeface="Nunito"/>
                <a:ea typeface="Nunito"/>
                <a:cs typeface="Nunito"/>
                <a:sym typeface="Nunito"/>
              </a:defRPr>
            </a:lvl5pPr>
            <a:lvl6pPr lvl="5" rtl="0">
              <a:lnSpc>
                <a:spcPct val="115000"/>
              </a:lnSpc>
              <a:spcBef>
                <a:spcPts val="0"/>
              </a:spcBef>
              <a:spcAft>
                <a:spcPts val="0"/>
              </a:spcAft>
              <a:buNone/>
              <a:defRPr sz="1400">
                <a:latin typeface="Nunito"/>
                <a:ea typeface="Nunito"/>
                <a:cs typeface="Nunito"/>
                <a:sym typeface="Nunito"/>
              </a:defRPr>
            </a:lvl6pPr>
            <a:lvl7pPr lvl="6" rtl="0">
              <a:lnSpc>
                <a:spcPct val="115000"/>
              </a:lnSpc>
              <a:spcBef>
                <a:spcPts val="0"/>
              </a:spcBef>
              <a:spcAft>
                <a:spcPts val="0"/>
              </a:spcAft>
              <a:buNone/>
              <a:defRPr sz="1400">
                <a:latin typeface="Nunito"/>
                <a:ea typeface="Nunito"/>
                <a:cs typeface="Nunito"/>
                <a:sym typeface="Nunito"/>
              </a:defRPr>
            </a:lvl7pPr>
            <a:lvl8pPr lvl="7" rtl="0">
              <a:lnSpc>
                <a:spcPct val="115000"/>
              </a:lnSpc>
              <a:spcBef>
                <a:spcPts val="0"/>
              </a:spcBef>
              <a:spcAft>
                <a:spcPts val="0"/>
              </a:spcAft>
              <a:buNone/>
              <a:defRPr sz="1400">
                <a:latin typeface="Nunito"/>
                <a:ea typeface="Nunito"/>
                <a:cs typeface="Nunito"/>
                <a:sym typeface="Nunito"/>
              </a:defRPr>
            </a:lvl8pPr>
            <a:lvl9pPr lvl="8" rtl="0">
              <a:lnSpc>
                <a:spcPct val="115000"/>
              </a:lnSpc>
              <a:spcBef>
                <a:spcPts val="0"/>
              </a:spcBef>
              <a:spcAft>
                <a:spcPts val="0"/>
              </a:spcAft>
              <a:buNone/>
              <a:defRPr sz="1400">
                <a:latin typeface="Nunito"/>
                <a:ea typeface="Nunito"/>
                <a:cs typeface="Nunito"/>
                <a:sym typeface="Nunito"/>
              </a:defRPr>
            </a:lvl9pPr>
          </a:lstStyle>
          <a:p>
            <a:endParaRPr/>
          </a:p>
        </p:txBody>
      </p:sp>
      <p:grpSp>
        <p:nvGrpSpPr>
          <p:cNvPr id="6420" name="Google Shape;6420;p22"/>
          <p:cNvGrpSpPr/>
          <p:nvPr/>
        </p:nvGrpSpPr>
        <p:grpSpPr>
          <a:xfrm rot="6386609">
            <a:off x="8109562" y="4330288"/>
            <a:ext cx="809938" cy="830618"/>
            <a:chOff x="7973149" y="-201092"/>
            <a:chExt cx="1116750" cy="1145263"/>
          </a:xfrm>
        </p:grpSpPr>
        <p:sp>
          <p:nvSpPr>
            <p:cNvPr id="6421" name="Google Shape;6421;p2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2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2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2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2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2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2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2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2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2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2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2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2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2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2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2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2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2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2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2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2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2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2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2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2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2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2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2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2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2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2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2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2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2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2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2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2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2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2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2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2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2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2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2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2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2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2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2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2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2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2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2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2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2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2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2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2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2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2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2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2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2" name="Google Shape;6482;p22"/>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14300" y="1275288"/>
            <a:ext cx="5915400" cy="1984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023950" y="3332023"/>
            <a:ext cx="5096100" cy="477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8927991" y="816641"/>
            <a:ext cx="161913" cy="145916"/>
            <a:chOff x="7737341" y="1046941"/>
            <a:chExt cx="161913" cy="145916"/>
          </a:xfrm>
        </p:grpSpPr>
        <p:sp>
          <p:nvSpPr>
            <p:cNvPr id="12" name="Google Shape;12;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15" name="Google Shape;15;p2"/>
          <p:cNvGrpSpPr/>
          <p:nvPr/>
        </p:nvGrpSpPr>
        <p:grpSpPr>
          <a:xfrm>
            <a:off x="121236" y="680018"/>
            <a:ext cx="134340" cy="121912"/>
            <a:chOff x="737385" y="1492952"/>
            <a:chExt cx="161913" cy="146935"/>
          </a:xfrm>
        </p:grpSpPr>
        <p:sp>
          <p:nvSpPr>
            <p:cNvPr id="16" name="Google Shape;16;p2"/>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19" name="Google Shape;19;p2"/>
          <p:cNvSpPr/>
          <p:nvPr/>
        </p:nvSpPr>
        <p:spPr>
          <a:xfrm>
            <a:off x="-171525" y="4556624"/>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4571525" y="-47200"/>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21" name="Google Shape;21;p2"/>
          <p:cNvGrpSpPr/>
          <p:nvPr/>
        </p:nvGrpSpPr>
        <p:grpSpPr>
          <a:xfrm>
            <a:off x="1416117" y="-251591"/>
            <a:ext cx="359392" cy="931707"/>
            <a:chOff x="1823086" y="-208516"/>
            <a:chExt cx="433159" cy="1122944"/>
          </a:xfrm>
        </p:grpSpPr>
        <p:sp>
          <p:nvSpPr>
            <p:cNvPr id="22" name="Google Shape;22;p2"/>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 name="Google Shape;23;p2"/>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 name="Google Shape;26;p2"/>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 name="Google Shape;27;p2"/>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0" name="Google Shape;30;p2"/>
          <p:cNvGrpSpPr/>
          <p:nvPr/>
        </p:nvGrpSpPr>
        <p:grpSpPr>
          <a:xfrm>
            <a:off x="-267638" y="216535"/>
            <a:ext cx="1166826" cy="746025"/>
            <a:chOff x="-206267" y="355694"/>
            <a:chExt cx="1406323" cy="899150"/>
          </a:xfrm>
        </p:grpSpPr>
        <p:sp>
          <p:nvSpPr>
            <p:cNvPr id="31" name="Google Shape;31;p2"/>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34;p2"/>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 name="Google Shape;37;p2"/>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 name="Google Shape;38;p2"/>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39" name="Google Shape;39;p2"/>
          <p:cNvGrpSpPr/>
          <p:nvPr/>
        </p:nvGrpSpPr>
        <p:grpSpPr>
          <a:xfrm>
            <a:off x="-139161" y="-170594"/>
            <a:ext cx="747610" cy="722927"/>
            <a:chOff x="-168381" y="-168706"/>
            <a:chExt cx="901061" cy="871312"/>
          </a:xfrm>
        </p:grpSpPr>
        <p:sp>
          <p:nvSpPr>
            <p:cNvPr id="40" name="Google Shape;40;p2"/>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1" name="Google Shape;41;p2"/>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2" name="Google Shape;42;p2"/>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3" name="Google Shape;43;p2"/>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4" name="Google Shape;44;p2"/>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 name="Google Shape;45;p2"/>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6" name="Google Shape;46;p2"/>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7" name="Google Shape;47;p2"/>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8" name="Google Shape;48;p2"/>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9" name="Google Shape;49;p2"/>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0" name="Google Shape;50;p2"/>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1" name="Google Shape;51;p2"/>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 name="Google Shape;52;p2"/>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3" name="Google Shape;53;p2"/>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4" name="Google Shape;54;p2"/>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5" name="Google Shape;55;p2"/>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6" name="Google Shape;56;p2"/>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7" name="Google Shape;57;p2"/>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 name="Google Shape;58;p2"/>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59" name="Google Shape;59;p2"/>
          <p:cNvGrpSpPr/>
          <p:nvPr/>
        </p:nvGrpSpPr>
        <p:grpSpPr>
          <a:xfrm>
            <a:off x="653946" y="-280695"/>
            <a:ext cx="363800" cy="984632"/>
            <a:chOff x="904476" y="-243594"/>
            <a:chExt cx="438472" cy="1186732"/>
          </a:xfrm>
        </p:grpSpPr>
        <p:sp>
          <p:nvSpPr>
            <p:cNvPr id="60" name="Google Shape;60;p2"/>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1" name="Google Shape;61;p2"/>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 name="Google Shape;62;p2"/>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 name="Google Shape;63;p2"/>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4" name="Google Shape;64;p2"/>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5" name="Google Shape;65;p2"/>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6" name="Google Shape;66;p2"/>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 name="Google Shape;67;p2"/>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 name="Google Shape;68;p2"/>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9" name="Google Shape;69;p2"/>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 name="Google Shape;70;p2"/>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 name="Google Shape;71;p2"/>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2" name="Google Shape;72;p2"/>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 name="Google Shape;73;p2"/>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 name="Google Shape;74;p2"/>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 name="Google Shape;75;p2"/>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6" name="Google Shape;76;p2"/>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 name="Google Shape;77;p2"/>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8" name="Google Shape;78;p2"/>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9" name="Google Shape;79;p2"/>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 name="Google Shape;80;p2"/>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1" name="Google Shape;81;p2"/>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2" name="Google Shape;82;p2"/>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 name="Google Shape;83;p2"/>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4" name="Google Shape;84;p2"/>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5" name="Google Shape;85;p2"/>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6" name="Google Shape;86;p2"/>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87" name="Google Shape;87;p2"/>
          <p:cNvGrpSpPr/>
          <p:nvPr/>
        </p:nvGrpSpPr>
        <p:grpSpPr>
          <a:xfrm>
            <a:off x="1111408" y="-436182"/>
            <a:ext cx="548163" cy="942251"/>
            <a:chOff x="1455834" y="-430995"/>
            <a:chExt cx="660677" cy="1135653"/>
          </a:xfrm>
        </p:grpSpPr>
        <p:sp>
          <p:nvSpPr>
            <p:cNvPr id="88" name="Google Shape;88;p2"/>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 name="Google Shape;89;p2"/>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0" name="Google Shape;90;p2"/>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1" name="Google Shape;91;p2"/>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2" name="Google Shape;92;p2"/>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3" name="Google Shape;93;p2"/>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4" name="Google Shape;94;p2"/>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5" name="Google Shape;95;p2"/>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6" name="Google Shape;96;p2"/>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7" name="Google Shape;97;p2"/>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8" name="Google Shape;98;p2"/>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9" name="Google Shape;99;p2"/>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00" name="Google Shape;100;p2"/>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01" name="Google Shape;101;p2"/>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02" name="Google Shape;102;p2"/>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03" name="Google Shape;103;p2"/>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04" name="Google Shape;104;p2"/>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05" name="Google Shape;105;p2"/>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06" name="Google Shape;106;p2"/>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07" name="Google Shape;107;p2"/>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grpSp>
      <p:grpSp>
        <p:nvGrpSpPr>
          <p:cNvPr id="108" name="Google Shape;108;p2"/>
          <p:cNvGrpSpPr/>
          <p:nvPr/>
        </p:nvGrpSpPr>
        <p:grpSpPr>
          <a:xfrm>
            <a:off x="1477854" y="-461408"/>
            <a:ext cx="676573" cy="945704"/>
            <a:chOff x="1897495" y="-461400"/>
            <a:chExt cx="815443" cy="1139815"/>
          </a:xfrm>
        </p:grpSpPr>
        <p:sp>
          <p:nvSpPr>
            <p:cNvPr id="109" name="Google Shape;109;p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 name="Google Shape;110;p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11" name="Google Shape;111;p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12" name="Google Shape;112;p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13" name="Google Shape;113;p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14" name="Google Shape;114;p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15" name="Google Shape;115;p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16" name="Google Shape;116;p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17" name="Google Shape;117;p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18" name="Google Shape;118;p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19" name="Google Shape;119;p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0" name="Google Shape;120;p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1" name="Google Shape;121;p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2" name="Google Shape;122;p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3" name="Google Shape;123;p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4" name="Google Shape;124;p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5" name="Google Shape;125;p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6" name="Google Shape;126;p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7" name="Google Shape;127;p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8" name="Google Shape;128;p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9" name="Google Shape;129;p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30" name="Google Shape;130;p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131" name="Google Shape;131;p2"/>
          <p:cNvGrpSpPr/>
          <p:nvPr/>
        </p:nvGrpSpPr>
        <p:grpSpPr>
          <a:xfrm rot="10800000" flipH="1">
            <a:off x="439672" y="1377176"/>
            <a:ext cx="362172" cy="472552"/>
            <a:chOff x="1304140" y="978228"/>
            <a:chExt cx="436509" cy="569545"/>
          </a:xfrm>
        </p:grpSpPr>
        <p:sp>
          <p:nvSpPr>
            <p:cNvPr id="132" name="Google Shape;132;p2"/>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3" name="Google Shape;133;p2"/>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 name="Google Shape;134;p2"/>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 name="Google Shape;135;p2"/>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6" name="Google Shape;136;p2"/>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 name="Google Shape;137;p2"/>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8" name="Google Shape;138;p2"/>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9" name="Google Shape;139;p2"/>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0" name="Google Shape;140;p2"/>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 name="Google Shape;141;p2"/>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142;p2"/>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143;p2"/>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144;p2"/>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145;p2"/>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146;p2"/>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147;p2"/>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148;p2"/>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149;p2"/>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0" name="Google Shape;150;p2"/>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 name="Google Shape;151;p2"/>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 name="Google Shape;152;p2"/>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 name="Google Shape;153;p2"/>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4" name="Google Shape;154;p2"/>
          <p:cNvGrpSpPr/>
          <p:nvPr/>
        </p:nvGrpSpPr>
        <p:grpSpPr>
          <a:xfrm>
            <a:off x="8319280" y="3604392"/>
            <a:ext cx="1190020" cy="757074"/>
            <a:chOff x="7742212" y="3926048"/>
            <a:chExt cx="1414838" cy="900099"/>
          </a:xfrm>
        </p:grpSpPr>
        <p:sp>
          <p:nvSpPr>
            <p:cNvPr id="155" name="Google Shape;155;p2"/>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6" name="Google Shape;156;p2"/>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7" name="Google Shape;157;p2"/>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8" name="Google Shape;158;p2"/>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9" name="Google Shape;159;p2"/>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0" name="Google Shape;160;p2"/>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1" name="Google Shape;161;p2"/>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 name="Google Shape;162;p2"/>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163" name="Google Shape;163;p2"/>
          <p:cNvGrpSpPr/>
          <p:nvPr/>
        </p:nvGrpSpPr>
        <p:grpSpPr>
          <a:xfrm>
            <a:off x="8595113" y="3913437"/>
            <a:ext cx="1042259" cy="1047013"/>
            <a:chOff x="8276926" y="3750868"/>
            <a:chExt cx="1239162" cy="1244814"/>
          </a:xfrm>
        </p:grpSpPr>
        <p:sp>
          <p:nvSpPr>
            <p:cNvPr id="164" name="Google Shape;164;p2"/>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65" name="Google Shape;165;p2"/>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66" name="Google Shape;166;p2"/>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67" name="Google Shape;167;p2"/>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68" name="Google Shape;168;p2"/>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69" name="Google Shape;169;p2"/>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0" name="Google Shape;170;p2"/>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1" name="Google Shape;171;p2"/>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2" name="Google Shape;172;p2"/>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3" name="Google Shape;173;p2"/>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4" name="Google Shape;174;p2"/>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5" name="Google Shape;175;p2"/>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 name="Google Shape;176;p2"/>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 name="Google Shape;177;p2"/>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8" name="Google Shape;178;p2"/>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9" name="Google Shape;179;p2"/>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0" name="Google Shape;180;p2"/>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1" name="Google Shape;181;p2"/>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2" name="Google Shape;182;p2"/>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3" name="Google Shape;183;p2"/>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4" name="Google Shape;184;p2"/>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5" name="Google Shape;185;p2"/>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6" name="Google Shape;186;p2"/>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7" name="Google Shape;187;p2"/>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8" name="Google Shape;188;p2"/>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9" name="Google Shape;189;p2"/>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90" name="Google Shape;190;p2"/>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191" name="Google Shape;191;p2"/>
          <p:cNvGrpSpPr/>
          <p:nvPr/>
        </p:nvGrpSpPr>
        <p:grpSpPr>
          <a:xfrm>
            <a:off x="8533748" y="4427406"/>
            <a:ext cx="368416" cy="997931"/>
            <a:chOff x="7607455" y="4238363"/>
            <a:chExt cx="438017" cy="1186459"/>
          </a:xfrm>
        </p:grpSpPr>
        <p:sp>
          <p:nvSpPr>
            <p:cNvPr id="192" name="Google Shape;192;p2"/>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3" name="Google Shape;193;p2"/>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 name="Google Shape;194;p2"/>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5" name="Google Shape;195;p2"/>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6" name="Google Shape;196;p2"/>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7" name="Google Shape;197;p2"/>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8" name="Google Shape;198;p2"/>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9" name="Google Shape;199;p2"/>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0" name="Google Shape;200;p2"/>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1" name="Google Shape;201;p2"/>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2" name="Google Shape;202;p2"/>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3" name="Google Shape;203;p2"/>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4" name="Google Shape;204;p2"/>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5" name="Google Shape;205;p2"/>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6" name="Google Shape;206;p2"/>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7" name="Google Shape;207;p2"/>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 name="Google Shape;208;p2"/>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9" name="Google Shape;209;p2"/>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10" name="Google Shape;210;p2"/>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11" name="Google Shape;211;p2"/>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12" name="Google Shape;212;p2"/>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13" name="Google Shape;213;p2"/>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14" name="Google Shape;214;p2"/>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15" name="Google Shape;215;p2"/>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16" name="Google Shape;216;p2"/>
          <p:cNvGrpSpPr/>
          <p:nvPr/>
        </p:nvGrpSpPr>
        <p:grpSpPr>
          <a:xfrm rot="-5400000" flipH="1">
            <a:off x="7396851" y="4455227"/>
            <a:ext cx="364299" cy="944465"/>
            <a:chOff x="7916001" y="4222802"/>
            <a:chExt cx="364299" cy="944465"/>
          </a:xfrm>
        </p:grpSpPr>
        <p:sp>
          <p:nvSpPr>
            <p:cNvPr id="217" name="Google Shape;217;p2"/>
            <p:cNvSpPr/>
            <p:nvPr/>
          </p:nvSpPr>
          <p:spPr>
            <a:xfrm>
              <a:off x="7954650" y="4270825"/>
              <a:ext cx="325649" cy="896443"/>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 name="Google Shape;218;p2"/>
            <p:cNvSpPr/>
            <p:nvPr/>
          </p:nvSpPr>
          <p:spPr>
            <a:xfrm>
              <a:off x="8159489" y="4463672"/>
              <a:ext cx="54905" cy="89148"/>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 name="Google Shape;219;p2"/>
            <p:cNvSpPr/>
            <p:nvPr/>
          </p:nvSpPr>
          <p:spPr>
            <a:xfrm>
              <a:off x="8053845" y="4468005"/>
              <a:ext cx="86578" cy="46917"/>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 name="Google Shape;220;p2"/>
            <p:cNvSpPr/>
            <p:nvPr/>
          </p:nvSpPr>
          <p:spPr>
            <a:xfrm>
              <a:off x="8092495" y="4353366"/>
              <a:ext cx="52133"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 name="Google Shape;221;p2"/>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 name="Google Shape;222;p2"/>
            <p:cNvSpPr/>
            <p:nvPr/>
          </p:nvSpPr>
          <p:spPr>
            <a:xfrm>
              <a:off x="8010231" y="4260999"/>
              <a:ext cx="36914" cy="74130"/>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3" name="Google Shape;223;p2"/>
            <p:cNvSpPr/>
            <p:nvPr/>
          </p:nvSpPr>
          <p:spPr>
            <a:xfrm>
              <a:off x="7937845" y="4303554"/>
              <a:ext cx="68965"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4" name="Google Shape;224;p2"/>
            <p:cNvSpPr/>
            <p:nvPr/>
          </p:nvSpPr>
          <p:spPr>
            <a:xfrm>
              <a:off x="7916001" y="4222802"/>
              <a:ext cx="62237"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225" name="Google Shape;225;p2"/>
          <p:cNvSpPr/>
          <p:nvPr/>
        </p:nvSpPr>
        <p:spPr>
          <a:xfrm>
            <a:off x="8040390" y="4399826"/>
            <a:ext cx="548040" cy="880090"/>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26" name="Google Shape;226;p2"/>
          <p:cNvSpPr/>
          <p:nvPr/>
        </p:nvSpPr>
        <p:spPr>
          <a:xfrm>
            <a:off x="8033285" y="4463142"/>
            <a:ext cx="486030" cy="891554"/>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27" name="Google Shape;227;p2"/>
          <p:cNvSpPr/>
          <p:nvPr/>
        </p:nvSpPr>
        <p:spPr>
          <a:xfrm>
            <a:off x="8361733" y="4537746"/>
            <a:ext cx="170031" cy="140575"/>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28" name="Google Shape;228;p2"/>
          <p:cNvSpPr/>
          <p:nvPr/>
        </p:nvSpPr>
        <p:spPr>
          <a:xfrm>
            <a:off x="8296729" y="4616986"/>
            <a:ext cx="236123" cy="182680"/>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29" name="Google Shape;229;p2"/>
          <p:cNvSpPr/>
          <p:nvPr/>
        </p:nvSpPr>
        <p:spPr>
          <a:xfrm>
            <a:off x="8214365" y="4704389"/>
            <a:ext cx="326204" cy="223500"/>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0" name="Google Shape;230;p2"/>
          <p:cNvSpPr/>
          <p:nvPr/>
        </p:nvSpPr>
        <p:spPr>
          <a:xfrm>
            <a:off x="8148302" y="4871637"/>
            <a:ext cx="376296" cy="20966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1" name="Google Shape;231;p2"/>
          <p:cNvSpPr/>
          <p:nvPr/>
        </p:nvSpPr>
        <p:spPr>
          <a:xfrm>
            <a:off x="8131598" y="5055187"/>
            <a:ext cx="235216" cy="149420"/>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2" name="Google Shape;232;p2"/>
          <p:cNvSpPr/>
          <p:nvPr/>
        </p:nvSpPr>
        <p:spPr>
          <a:xfrm>
            <a:off x="8172339" y="4788971"/>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3" name="Google Shape;233;p2"/>
          <p:cNvSpPr/>
          <p:nvPr/>
        </p:nvSpPr>
        <p:spPr>
          <a:xfrm>
            <a:off x="8142936" y="4816686"/>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4" name="Google Shape;234;p2"/>
          <p:cNvSpPr/>
          <p:nvPr/>
        </p:nvSpPr>
        <p:spPr>
          <a:xfrm>
            <a:off x="8131170" y="4767101"/>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5" name="Google Shape;235;p2"/>
          <p:cNvSpPr/>
          <p:nvPr/>
        </p:nvSpPr>
        <p:spPr>
          <a:xfrm>
            <a:off x="8452210" y="4915024"/>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6" name="Google Shape;236;p2"/>
          <p:cNvSpPr/>
          <p:nvPr/>
        </p:nvSpPr>
        <p:spPr>
          <a:xfrm>
            <a:off x="8419430" y="4940245"/>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7" name="Google Shape;237;p2"/>
          <p:cNvSpPr/>
          <p:nvPr/>
        </p:nvSpPr>
        <p:spPr>
          <a:xfrm>
            <a:off x="8326132" y="5156246"/>
            <a:ext cx="26079" cy="21040"/>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8" name="Google Shape;238;p2"/>
          <p:cNvSpPr/>
          <p:nvPr/>
        </p:nvSpPr>
        <p:spPr>
          <a:xfrm>
            <a:off x="8290833" y="5183986"/>
            <a:ext cx="26079" cy="20183"/>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9" name="Google Shape;239;p2"/>
          <p:cNvSpPr/>
          <p:nvPr/>
        </p:nvSpPr>
        <p:spPr>
          <a:xfrm>
            <a:off x="8284962" y="4748633"/>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40" name="Google Shape;240;p2"/>
          <p:cNvSpPr/>
          <p:nvPr/>
        </p:nvSpPr>
        <p:spPr>
          <a:xfrm>
            <a:off x="8265638" y="4699023"/>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41" name="Google Shape;241;p2"/>
          <p:cNvSpPr/>
          <p:nvPr/>
        </p:nvSpPr>
        <p:spPr>
          <a:xfrm>
            <a:off x="8504314" y="466037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42" name="Google Shape;242;p2"/>
          <p:cNvSpPr/>
          <p:nvPr/>
        </p:nvSpPr>
        <p:spPr>
          <a:xfrm>
            <a:off x="8463144" y="4690633"/>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43" name="Google Shape;243;p2"/>
          <p:cNvSpPr/>
          <p:nvPr/>
        </p:nvSpPr>
        <p:spPr>
          <a:xfrm>
            <a:off x="8413560" y="4512450"/>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44" name="Google Shape;244;p2"/>
          <p:cNvSpPr/>
          <p:nvPr/>
        </p:nvSpPr>
        <p:spPr>
          <a:xfrm>
            <a:off x="8441275" y="4468761"/>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45" name="Google Shape;245;p2"/>
          <p:cNvSpPr/>
          <p:nvPr/>
        </p:nvSpPr>
        <p:spPr>
          <a:xfrm>
            <a:off x="7531922" y="4421091"/>
            <a:ext cx="686121" cy="861015"/>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46" name="Google Shape;246;p2"/>
          <p:cNvSpPr/>
          <p:nvPr/>
        </p:nvSpPr>
        <p:spPr>
          <a:xfrm>
            <a:off x="7594759" y="4498038"/>
            <a:ext cx="483359" cy="881979"/>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47" name="Google Shape;247;p2"/>
          <p:cNvSpPr/>
          <p:nvPr/>
        </p:nvSpPr>
        <p:spPr>
          <a:xfrm>
            <a:off x="7896449" y="5115051"/>
            <a:ext cx="139769" cy="133369"/>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48" name="Google Shape;248;p2"/>
          <p:cNvSpPr/>
          <p:nvPr/>
        </p:nvSpPr>
        <p:spPr>
          <a:xfrm>
            <a:off x="7788033" y="4912504"/>
            <a:ext cx="192734" cy="191827"/>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49" name="Google Shape;249;p2"/>
          <p:cNvSpPr/>
          <p:nvPr/>
        </p:nvSpPr>
        <p:spPr>
          <a:xfrm>
            <a:off x="7708164" y="4730139"/>
            <a:ext cx="216293" cy="274020"/>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0" name="Google Shape;250;p2"/>
          <p:cNvSpPr/>
          <p:nvPr/>
        </p:nvSpPr>
        <p:spPr>
          <a:xfrm>
            <a:off x="7722248" y="4724244"/>
            <a:ext cx="111422" cy="144531"/>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1" name="Google Shape;251;p2"/>
          <p:cNvSpPr/>
          <p:nvPr/>
        </p:nvSpPr>
        <p:spPr>
          <a:xfrm>
            <a:off x="7612673" y="4568762"/>
            <a:ext cx="142843" cy="171089"/>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2" name="Google Shape;252;p2"/>
          <p:cNvSpPr/>
          <p:nvPr/>
        </p:nvSpPr>
        <p:spPr>
          <a:xfrm>
            <a:off x="7590476" y="4515826"/>
            <a:ext cx="101998" cy="118528"/>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3" name="Google Shape;253;p2"/>
          <p:cNvSpPr/>
          <p:nvPr/>
        </p:nvSpPr>
        <p:spPr>
          <a:xfrm>
            <a:off x="8034495" y="4736010"/>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4" name="Google Shape;254;p2"/>
          <p:cNvSpPr/>
          <p:nvPr/>
        </p:nvSpPr>
        <p:spPr>
          <a:xfrm>
            <a:off x="8005092" y="4700711"/>
            <a:ext cx="28599"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5" name="Google Shape;255;p2"/>
          <p:cNvSpPr/>
          <p:nvPr/>
        </p:nvSpPr>
        <p:spPr>
          <a:xfrm>
            <a:off x="7993325" y="4750296"/>
            <a:ext cx="28599"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6" name="Google Shape;256;p2"/>
          <p:cNvSpPr/>
          <p:nvPr/>
        </p:nvSpPr>
        <p:spPr>
          <a:xfrm>
            <a:off x="7594104" y="4958738"/>
            <a:ext cx="28599"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7" name="Google Shape;257;p2"/>
          <p:cNvSpPr/>
          <p:nvPr/>
        </p:nvSpPr>
        <p:spPr>
          <a:xfrm>
            <a:off x="7602519" y="4911673"/>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8" name="Google Shape;258;p2"/>
          <p:cNvSpPr/>
          <p:nvPr/>
        </p:nvSpPr>
        <p:spPr>
          <a:xfrm>
            <a:off x="7649584" y="4946972"/>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9" name="Google Shape;259;p2"/>
          <p:cNvSpPr/>
          <p:nvPr/>
        </p:nvSpPr>
        <p:spPr>
          <a:xfrm>
            <a:off x="7720182" y="4477151"/>
            <a:ext cx="28599"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60" name="Google Shape;260;p2"/>
          <p:cNvSpPr/>
          <p:nvPr/>
        </p:nvSpPr>
        <p:spPr>
          <a:xfrm>
            <a:off x="7688234" y="4462865"/>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61" name="Google Shape;261;p2"/>
          <p:cNvSpPr/>
          <p:nvPr/>
        </p:nvSpPr>
        <p:spPr>
          <a:xfrm>
            <a:off x="7564701" y="4641879"/>
            <a:ext cx="28599"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62" name="Google Shape;262;p2"/>
          <p:cNvSpPr/>
          <p:nvPr/>
        </p:nvSpPr>
        <p:spPr>
          <a:xfrm>
            <a:off x="7564701" y="4671308"/>
            <a:ext cx="28599"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63" name="Google Shape;263;p2"/>
          <p:cNvSpPr/>
          <p:nvPr/>
        </p:nvSpPr>
        <p:spPr>
          <a:xfrm>
            <a:off x="8005092" y="5011674"/>
            <a:ext cx="28599"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64" name="Google Shape;264;p2"/>
          <p:cNvSpPr/>
          <p:nvPr/>
        </p:nvSpPr>
        <p:spPr>
          <a:xfrm>
            <a:off x="7834468" y="5143623"/>
            <a:ext cx="28624" cy="22728"/>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65" name="Google Shape;265;p2"/>
          <p:cNvSpPr/>
          <p:nvPr/>
        </p:nvSpPr>
        <p:spPr>
          <a:xfrm>
            <a:off x="7737819" y="4885621"/>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66" name="Google Shape;266;p2"/>
          <p:cNvSpPr/>
          <p:nvPr/>
        </p:nvSpPr>
        <p:spPr>
          <a:xfrm>
            <a:off x="7958027" y="4864608"/>
            <a:ext cx="28599" cy="22703"/>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nvGrpSpPr>
          <p:cNvPr id="267" name="Google Shape;267;p2"/>
          <p:cNvGrpSpPr/>
          <p:nvPr/>
        </p:nvGrpSpPr>
        <p:grpSpPr>
          <a:xfrm>
            <a:off x="7221362" y="247799"/>
            <a:ext cx="436502" cy="569243"/>
            <a:chOff x="3289399" y="3455662"/>
            <a:chExt cx="436502" cy="569243"/>
          </a:xfrm>
        </p:grpSpPr>
        <p:sp>
          <p:nvSpPr>
            <p:cNvPr id="268" name="Google Shape;268;p2"/>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69" name="Google Shape;269;p2"/>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0" name="Google Shape;270;p2"/>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1" name="Google Shape;271;p2"/>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2" name="Google Shape;272;p2"/>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3" name="Google Shape;273;p2"/>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4" name="Google Shape;274;p2"/>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5" name="Google Shape;275;p2"/>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6" name="Google Shape;276;p2"/>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7" name="Google Shape;277;p2"/>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8" name="Google Shape;278;p2"/>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9" name="Google Shape;279;p2"/>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0" name="Google Shape;280;p2"/>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1" name="Google Shape;281;p2"/>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2" name="Google Shape;282;p2"/>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3" name="Google Shape;283;p2"/>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4" name="Google Shape;284;p2"/>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5" name="Google Shape;285;p2"/>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6" name="Google Shape;286;p2"/>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7" name="Google Shape;287;p2"/>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8" name="Google Shape;288;p2"/>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9" name="Google Shape;289;p2"/>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90" name="Google Shape;290;p2"/>
          <p:cNvGrpSpPr/>
          <p:nvPr/>
        </p:nvGrpSpPr>
        <p:grpSpPr>
          <a:xfrm>
            <a:off x="-181020" y="4253777"/>
            <a:ext cx="1117161" cy="1087511"/>
            <a:chOff x="-181020" y="4253777"/>
            <a:chExt cx="1117161" cy="1087511"/>
          </a:xfrm>
        </p:grpSpPr>
        <p:sp>
          <p:nvSpPr>
            <p:cNvPr id="291" name="Google Shape;291;p2"/>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2" name="Google Shape;292;p2"/>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3" name="Google Shape;293;p2"/>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4" name="Google Shape;294;p2"/>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5" name="Google Shape;295;p2"/>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6" name="Google Shape;296;p2"/>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7" name="Google Shape;297;p2"/>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8" name="Google Shape;298;p2"/>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9" name="Google Shape;299;p2"/>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0" name="Google Shape;300;p2"/>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1" name="Google Shape;301;p2"/>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2" name="Google Shape;302;p2"/>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3" name="Google Shape;303;p2"/>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4" name="Google Shape;304;p2"/>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05" name="Google Shape;305;p2"/>
          <p:cNvGrpSpPr/>
          <p:nvPr/>
        </p:nvGrpSpPr>
        <p:grpSpPr>
          <a:xfrm>
            <a:off x="-207387" y="3879385"/>
            <a:ext cx="884073" cy="1185979"/>
            <a:chOff x="-168050" y="4195214"/>
            <a:chExt cx="719519" cy="965231"/>
          </a:xfrm>
        </p:grpSpPr>
        <p:sp>
          <p:nvSpPr>
            <p:cNvPr id="306" name="Google Shape;306;p2"/>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07" name="Google Shape;307;p2"/>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8" name="Google Shape;308;p2"/>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9" name="Google Shape;309;p2"/>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0" name="Google Shape;310;p2"/>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1" name="Google Shape;311;p2"/>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2" name="Google Shape;312;p2"/>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3" name="Google Shape;313;p2"/>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4" name="Google Shape;314;p2"/>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5" name="Google Shape;315;p2"/>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 name="Google Shape;316;p2"/>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 name="Google Shape;317;p2"/>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 name="Google Shape;318;p2"/>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 name="Google Shape;319;p2"/>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 name="Google Shape;320;p2"/>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 name="Google Shape;321;p2"/>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 name="Google Shape;322;p2"/>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 name="Google Shape;323;p2"/>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 name="Google Shape;324;p2"/>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 name="Google Shape;325;p2"/>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 name="Google Shape;326;p2"/>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 name="Google Shape;327;p2"/>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8" name="Google Shape;328;p2"/>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9" name="Google Shape;329;p2"/>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0" name="Google Shape;330;p2"/>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1" name="Google Shape;331;p2"/>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2" name="Google Shape;332;p2"/>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3" name="Google Shape;333;p2"/>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4" name="Google Shape;334;p2"/>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5" name="Google Shape;335;p2"/>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6" name="Google Shape;336;p2"/>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7" name="Google Shape;337;p2"/>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8" name="Google Shape;338;p2"/>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9" name="Google Shape;339;p2"/>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0" name="Google Shape;340;p2"/>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1" name="Google Shape;341;p2"/>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2" name="Google Shape;342;p2"/>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 name="Google Shape;343;p2"/>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4" name="Google Shape;344;p2"/>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 name="Google Shape;345;p2"/>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 name="Google Shape;346;p2"/>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 name="Google Shape;347;p2"/>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 name="Google Shape;348;p2"/>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 name="Google Shape;349;p2"/>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 name="Google Shape;350;p2"/>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 name="Google Shape;351;p2"/>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 name="Google Shape;352;p2"/>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53" name="Google Shape;353;p2"/>
          <p:cNvGrpSpPr/>
          <p:nvPr/>
        </p:nvGrpSpPr>
        <p:grpSpPr>
          <a:xfrm>
            <a:off x="7973149" y="-201092"/>
            <a:ext cx="1116750" cy="1145263"/>
            <a:chOff x="7973149" y="-201092"/>
            <a:chExt cx="1116750" cy="1145263"/>
          </a:xfrm>
        </p:grpSpPr>
        <p:sp>
          <p:nvSpPr>
            <p:cNvPr id="354" name="Google Shape;354;p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 name="Google Shape;355;p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 name="Google Shape;356;p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7" name="Google Shape;357;p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8" name="Google Shape;358;p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9" name="Google Shape;359;p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0" name="Google Shape;360;p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1" name="Google Shape;361;p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2" name="Google Shape;362;p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3" name="Google Shape;363;p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4" name="Google Shape;364;p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5" name="Google Shape;365;p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6" name="Google Shape;366;p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7" name="Google Shape;367;p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8" name="Google Shape;368;p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69" name="Google Shape;369;p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0" name="Google Shape;370;p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1" name="Google Shape;371;p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2" name="Google Shape;372;p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3" name="Google Shape;373;p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4" name="Google Shape;374;p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5" name="Google Shape;375;p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6" name="Google Shape;376;p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7" name="Google Shape;377;p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8" name="Google Shape;378;p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9" name="Google Shape;379;p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0" name="Google Shape;380;p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1" name="Google Shape;381;p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2" name="Google Shape;382;p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3" name="Google Shape;383;p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4" name="Google Shape;384;p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5" name="Google Shape;385;p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 name="Google Shape;386;p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7" name="Google Shape;387;p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8" name="Google Shape;388;p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9" name="Google Shape;389;p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0" name="Google Shape;390;p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1" name="Google Shape;391;p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2" name="Google Shape;392;p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3" name="Google Shape;393;p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4" name="Google Shape;394;p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5" name="Google Shape;395;p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6" name="Google Shape;396;p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7" name="Google Shape;397;p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 name="Google Shape;398;p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9" name="Google Shape;399;p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 name="Google Shape;400;p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 name="Google Shape;401;p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 name="Google Shape;402;p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 name="Google Shape;403;p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 name="Google Shape;404;p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 name="Google Shape;405;p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 name="Google Shape;406;p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 name="Google Shape;407;p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 name="Google Shape;408;p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 name="Google Shape;409;p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0" name="Google Shape;410;p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1" name="Google Shape;411;p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2" name="Google Shape;412;p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3" name="Google Shape;413;p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4" name="Google Shape;414;p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15" name="Google Shape;415;p2"/>
          <p:cNvGrpSpPr/>
          <p:nvPr/>
        </p:nvGrpSpPr>
        <p:grpSpPr>
          <a:xfrm rot="-5400000" flipH="1">
            <a:off x="5611844" y="-217762"/>
            <a:ext cx="1007000" cy="841746"/>
            <a:chOff x="3579657" y="4246288"/>
            <a:chExt cx="1007000" cy="841746"/>
          </a:xfrm>
        </p:grpSpPr>
        <p:sp>
          <p:nvSpPr>
            <p:cNvPr id="416" name="Google Shape;416;p2"/>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7" name="Google Shape;417;p2"/>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8" name="Google Shape;418;p2"/>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9" name="Google Shape;419;p2"/>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20" name="Google Shape;420;p2"/>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21" name="Google Shape;421;p2"/>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2" name="Google Shape;422;p2"/>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23" name="Google Shape;423;p2"/>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24" name="Google Shape;424;p2"/>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25" name="Google Shape;425;p2"/>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26" name="Google Shape;426;p2"/>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27" name="Google Shape;427;p2"/>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28" name="Google Shape;428;p2"/>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29" name="Google Shape;429;p2"/>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0" name="Google Shape;430;p2"/>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1" name="Google Shape;431;p2"/>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2" name="Google Shape;432;p2"/>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3" name="Google Shape;433;p2"/>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4" name="Google Shape;434;p2"/>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5" name="Google Shape;435;p2"/>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6" name="Google Shape;436;p2"/>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7" name="Google Shape;437;p2"/>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8" name="Google Shape;438;p2"/>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9" name="Google Shape;439;p2"/>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40" name="Google Shape;440;p2"/>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41" name="Google Shape;441;p2"/>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42" name="Google Shape;442;p2"/>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43" name="Google Shape;443;p2"/>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44" name="Google Shape;444;p2"/>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45" name="Google Shape;445;p2"/>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46" name="Google Shape;446;p2"/>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endParaRPr/>
            </a:p>
          </p:txBody>
        </p:sp>
      </p:grpSp>
      <p:grpSp>
        <p:nvGrpSpPr>
          <p:cNvPr id="447" name="Google Shape;447;p2"/>
          <p:cNvGrpSpPr/>
          <p:nvPr/>
        </p:nvGrpSpPr>
        <p:grpSpPr>
          <a:xfrm rot="-5400000">
            <a:off x="6963891" y="93879"/>
            <a:ext cx="161913" cy="145916"/>
            <a:chOff x="7737341" y="1046941"/>
            <a:chExt cx="161913" cy="145916"/>
          </a:xfrm>
        </p:grpSpPr>
        <p:sp>
          <p:nvSpPr>
            <p:cNvPr id="448" name="Google Shape;448;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49" name="Google Shape;449;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0" name="Google Shape;450;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143228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theme" Target="../theme/theme2.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0250" y="528000"/>
            <a:ext cx="6983400" cy="968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2pPr>
            <a:lvl3pPr lvl="2">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3pPr>
            <a:lvl4pPr lvl="3">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4pPr>
            <a:lvl5pPr lvl="4">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5pPr>
            <a:lvl6pPr lvl="5">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6pPr>
            <a:lvl7pPr lvl="6">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7pPr>
            <a:lvl8pPr lvl="7">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8pPr>
            <a:lvl9pPr lvl="8">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566325" y="2615525"/>
            <a:ext cx="6897300" cy="2047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1pPr>
            <a:lvl2pPr marL="914400" lvl="1"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2pPr>
            <a:lvl3pPr marL="1371600" lvl="2"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3pPr>
            <a:lvl4pPr marL="1828800" lvl="3"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4pPr>
            <a:lvl5pPr marL="2286000" lvl="4"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5pPr>
            <a:lvl6pPr marL="2743200" lvl="5"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6pPr>
            <a:lvl7pPr marL="3200400" lvl="6"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7pPr>
            <a:lvl8pPr marL="3657600" lvl="7"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8pPr>
            <a:lvl9pPr marL="4114800" lvl="8"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8" r:id="rId6"/>
    <p:sldLayoutId id="2147483659" r:id="rId7"/>
    <p:sldLayoutId id="214748366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0250" y="528000"/>
            <a:ext cx="6983400" cy="968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2pPr>
            <a:lvl3pPr lvl="2">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3pPr>
            <a:lvl4pPr lvl="3">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4pPr>
            <a:lvl5pPr lvl="4">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5pPr>
            <a:lvl6pPr lvl="5">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6pPr>
            <a:lvl7pPr lvl="6">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7pPr>
            <a:lvl8pPr lvl="7">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8pPr>
            <a:lvl9pPr lvl="8">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566325" y="2615525"/>
            <a:ext cx="6897300" cy="2047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1pPr>
            <a:lvl2pPr marL="914400" lvl="1"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2pPr>
            <a:lvl3pPr marL="1371600" lvl="2"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3pPr>
            <a:lvl4pPr marL="1828800" lvl="3"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4pPr>
            <a:lvl5pPr marL="2286000" lvl="4"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5pPr>
            <a:lvl6pPr marL="2743200" lvl="5"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6pPr>
            <a:lvl7pPr marL="3200400" lvl="6"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7pPr>
            <a:lvl8pPr marL="3657600" lvl="7"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8pPr>
            <a:lvl9pPr marL="4114800" lvl="8"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656965902"/>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10" Type="http://schemas.openxmlformats.org/officeDocument/2006/relationships/image" Target="../media/image74.sv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8.xml"/><Relationship Id="rId10" Type="http://schemas.openxmlformats.org/officeDocument/2006/relationships/image" Target="../media/image74.sv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97"/>
        <p:cNvGrpSpPr/>
        <p:nvPr/>
      </p:nvGrpSpPr>
      <p:grpSpPr>
        <a:xfrm>
          <a:off x="0" y="0"/>
          <a:ext cx="0" cy="0"/>
          <a:chOff x="0" y="0"/>
          <a:chExt cx="0" cy="0"/>
        </a:xfrm>
      </p:grpSpPr>
      <p:sp>
        <p:nvSpPr>
          <p:cNvPr id="7902" name="Google Shape;7902;p32"/>
          <p:cNvSpPr txBox="1">
            <a:spLocks noGrp="1"/>
          </p:cNvSpPr>
          <p:nvPr>
            <p:ph type="ctrTitle"/>
          </p:nvPr>
        </p:nvSpPr>
        <p:spPr>
          <a:xfrm>
            <a:off x="1614300" y="1275288"/>
            <a:ext cx="5915400" cy="19842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3200" b="1" dirty="0" smtClean="0">
                <a:latin typeface="+mn-lt"/>
              </a:rPr>
              <a:t>Chào mừng các em đến với bài học hôm nay!</a:t>
            </a:r>
            <a:endParaRPr lang="vi-VN" sz="3200" b="1" dirty="0">
              <a:latin typeface="+mn-lt"/>
            </a:endParaRP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4300" y="1635646"/>
            <a:ext cx="1637621" cy="308720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3"/>
          </p:nvPr>
        </p:nvSpPr>
        <p:spPr>
          <a:xfrm>
            <a:off x="827584" y="1059582"/>
            <a:ext cx="4248472" cy="3600400"/>
          </a:xfrm>
        </p:spPr>
        <p:txBody>
          <a:bodyPr/>
          <a:lstStyle/>
          <a:p>
            <a:pPr marL="139700" indent="0" algn="just">
              <a:lnSpc>
                <a:spcPct val="150000"/>
              </a:lnSpc>
            </a:pPr>
            <a:r>
              <a:rPr lang="de-DE" sz="1800" b="1" dirty="0">
                <a:solidFill>
                  <a:srgbClr val="C00000"/>
                </a:solidFill>
                <a:latin typeface="+mn-lt"/>
              </a:rPr>
              <a:t>2.1. Hình ảnh và tiếng hót của con chào mào</a:t>
            </a:r>
            <a:endParaRPr lang="vi-VN" sz="1800" dirty="0">
              <a:solidFill>
                <a:srgbClr val="C00000"/>
              </a:solidFill>
              <a:latin typeface="+mn-lt"/>
            </a:endParaRPr>
          </a:p>
          <a:p>
            <a:pPr marL="139700" indent="0" algn="just">
              <a:lnSpc>
                <a:spcPct val="150000"/>
              </a:lnSpc>
            </a:pPr>
            <a:r>
              <a:rPr lang="de-DE" sz="1800" dirty="0" smtClean="0">
                <a:latin typeface="+mn-lt"/>
              </a:rPr>
              <a:t>- </a:t>
            </a:r>
            <a:r>
              <a:rPr lang="de-DE" sz="1800" dirty="0" smtClean="0">
                <a:solidFill>
                  <a:srgbClr val="C00000"/>
                </a:solidFill>
                <a:latin typeface="+mn-lt"/>
              </a:rPr>
              <a:t>Màu </a:t>
            </a:r>
            <a:r>
              <a:rPr lang="de-DE" sz="1800" dirty="0">
                <a:solidFill>
                  <a:srgbClr val="C00000"/>
                </a:solidFill>
                <a:latin typeface="+mn-lt"/>
              </a:rPr>
              <a:t>sắc</a:t>
            </a:r>
            <a:r>
              <a:rPr lang="de-DE" sz="1800" dirty="0">
                <a:latin typeface="+mn-lt"/>
              </a:rPr>
              <a:t>: </a:t>
            </a:r>
            <a:r>
              <a:rPr lang="de-DE" sz="1800" i="1" dirty="0">
                <a:latin typeface="+mn-lt"/>
              </a:rPr>
              <a:t>đốm trắng màu </a:t>
            </a:r>
            <a:r>
              <a:rPr lang="de-DE" sz="1800" i="1" dirty="0" smtClean="0">
                <a:latin typeface="+mn-lt"/>
              </a:rPr>
              <a:t>đỏ</a:t>
            </a:r>
            <a:endParaRPr lang="vi-VN" sz="1800" dirty="0">
              <a:latin typeface="+mn-lt"/>
            </a:endParaRPr>
          </a:p>
          <a:p>
            <a:pPr marL="139700" indent="0" algn="just">
              <a:lnSpc>
                <a:spcPct val="150000"/>
              </a:lnSpc>
            </a:pPr>
            <a:r>
              <a:rPr lang="de-DE" sz="1800" dirty="0" smtClean="0">
                <a:latin typeface="+mn-lt"/>
                <a:sym typeface="Wingdings"/>
              </a:rPr>
              <a:t></a:t>
            </a:r>
            <a:r>
              <a:rPr lang="de-DE" sz="1800" dirty="0" smtClean="0">
                <a:latin typeface="+mn-lt"/>
              </a:rPr>
              <a:t> </a:t>
            </a:r>
            <a:r>
              <a:rPr lang="de-DE" sz="1800" dirty="0">
                <a:latin typeface="+mn-lt"/>
              </a:rPr>
              <a:t>Màu sắc của thiên </a:t>
            </a:r>
            <a:r>
              <a:rPr lang="de-DE" sz="1800" dirty="0" smtClean="0">
                <a:latin typeface="+mn-lt"/>
              </a:rPr>
              <a:t>nhiên</a:t>
            </a:r>
            <a:r>
              <a:rPr lang="vi-VN" sz="1800" dirty="0" smtClean="0">
                <a:latin typeface="+mn-lt"/>
              </a:rPr>
              <a:t>.</a:t>
            </a:r>
            <a:endParaRPr lang="vi-VN" sz="1800" dirty="0">
              <a:latin typeface="+mn-lt"/>
            </a:endParaRPr>
          </a:p>
          <a:p>
            <a:pPr marL="139700" indent="0" algn="just">
              <a:lnSpc>
                <a:spcPct val="150000"/>
              </a:lnSpc>
            </a:pPr>
            <a:r>
              <a:rPr lang="de-DE" sz="1800" dirty="0" smtClean="0">
                <a:latin typeface="+mn-lt"/>
              </a:rPr>
              <a:t>- </a:t>
            </a:r>
            <a:r>
              <a:rPr lang="de-DE" sz="1800" dirty="0" smtClean="0">
                <a:solidFill>
                  <a:srgbClr val="C00000"/>
                </a:solidFill>
                <a:latin typeface="+mn-lt"/>
              </a:rPr>
              <a:t>Tiếng </a:t>
            </a:r>
            <a:r>
              <a:rPr lang="de-DE" sz="1800" dirty="0">
                <a:solidFill>
                  <a:srgbClr val="C00000"/>
                </a:solidFill>
                <a:latin typeface="+mn-lt"/>
              </a:rPr>
              <a:t>hót</a:t>
            </a:r>
            <a:r>
              <a:rPr lang="de-DE" sz="1800" dirty="0">
                <a:latin typeface="+mn-lt"/>
              </a:rPr>
              <a:t>: </a:t>
            </a:r>
            <a:r>
              <a:rPr lang="de-DE" sz="1800" i="1" dirty="0">
                <a:latin typeface="+mn-lt"/>
              </a:rPr>
              <a:t>triu... uýt... huýt... tu hìu</a:t>
            </a:r>
            <a:r>
              <a:rPr lang="de-DE" sz="1800" i="1" dirty="0" smtClean="0">
                <a:latin typeface="+mn-lt"/>
              </a:rPr>
              <a:t>...</a:t>
            </a:r>
            <a:endParaRPr lang="vi-VN" sz="1800" dirty="0">
              <a:latin typeface="+mn-lt"/>
            </a:endParaRPr>
          </a:p>
          <a:p>
            <a:pPr marL="139700" indent="0" algn="just">
              <a:lnSpc>
                <a:spcPct val="150000"/>
              </a:lnSpc>
            </a:pPr>
            <a:r>
              <a:rPr lang="de-DE" sz="1800" dirty="0" smtClean="0">
                <a:latin typeface="+mn-lt"/>
                <a:sym typeface="Wingdings"/>
              </a:rPr>
              <a:t></a:t>
            </a:r>
            <a:r>
              <a:rPr lang="de-DE" sz="1800" dirty="0" smtClean="0">
                <a:latin typeface="+mn-lt"/>
              </a:rPr>
              <a:t> </a:t>
            </a:r>
            <a:r>
              <a:rPr lang="de-DE" sz="1800" dirty="0">
                <a:latin typeface="+mn-lt"/>
              </a:rPr>
              <a:t>Tiếng hót dài, trong </a:t>
            </a:r>
            <a:r>
              <a:rPr lang="de-DE" sz="1800" dirty="0" smtClean="0">
                <a:latin typeface="+mn-lt"/>
              </a:rPr>
              <a:t>trẻo</a:t>
            </a:r>
            <a:r>
              <a:rPr lang="vi-VN" sz="1800" dirty="0" smtClean="0">
                <a:latin typeface="+mn-lt"/>
              </a:rPr>
              <a:t>.</a:t>
            </a:r>
            <a:endParaRPr lang="vi-VN" sz="1800" dirty="0">
              <a:latin typeface="+mn-lt"/>
            </a:endParaRPr>
          </a:p>
          <a:p>
            <a:pPr marL="139700" indent="0" algn="just">
              <a:lnSpc>
                <a:spcPct val="150000"/>
              </a:lnSpc>
            </a:pPr>
            <a:r>
              <a:rPr lang="de-DE" sz="1800" dirty="0">
                <a:latin typeface="+mn-lt"/>
              </a:rPr>
              <a:t>- </a:t>
            </a:r>
            <a:r>
              <a:rPr lang="de-DE" sz="1800" i="1" dirty="0" smtClean="0">
                <a:latin typeface="+mn-lt"/>
              </a:rPr>
              <a:t>Cây </a:t>
            </a:r>
            <a:r>
              <a:rPr lang="de-DE" sz="1800" i="1" dirty="0">
                <a:latin typeface="+mn-lt"/>
              </a:rPr>
              <a:t>cao chót </a:t>
            </a:r>
            <a:r>
              <a:rPr lang="de-DE" sz="1800" i="1" dirty="0" smtClean="0">
                <a:latin typeface="+mn-lt"/>
              </a:rPr>
              <a:t>vót</a:t>
            </a:r>
            <a:r>
              <a:rPr lang="de-DE" sz="1800" dirty="0" smtClean="0">
                <a:latin typeface="+mn-lt"/>
              </a:rPr>
              <a:t> </a:t>
            </a:r>
            <a:r>
              <a:rPr lang="en-US" sz="1800" dirty="0">
                <a:latin typeface="+mn-lt"/>
                <a:sym typeface="Wingdings"/>
              </a:rPr>
              <a:t></a:t>
            </a:r>
            <a:r>
              <a:rPr lang="de-DE" sz="1800" dirty="0">
                <a:latin typeface="+mn-lt"/>
              </a:rPr>
              <a:t> Khung cảnh thiên nhiên thoáng đãng, bình yên</a:t>
            </a:r>
            <a:r>
              <a:rPr lang="de-DE" sz="1800" dirty="0" smtClean="0">
                <a:latin typeface="+mn-lt"/>
              </a:rPr>
              <a:t>.</a:t>
            </a:r>
            <a:endParaRPr lang="vi-VN" sz="1800" dirty="0">
              <a:latin typeface="+mn-lt"/>
            </a:endParaRPr>
          </a:p>
        </p:txBody>
      </p:sp>
      <p:sp>
        <p:nvSpPr>
          <p:cNvPr id="21" name="Title 20"/>
          <p:cNvSpPr>
            <a:spLocks noGrp="1"/>
          </p:cNvSpPr>
          <p:nvPr>
            <p:ph type="title" idx="21"/>
          </p:nvPr>
        </p:nvSpPr>
        <p:spPr/>
        <p:txBody>
          <a:bodyPr/>
          <a:lstStyle/>
          <a:p>
            <a:r>
              <a:rPr lang="vi-VN" sz="2400" b="1" dirty="0" smtClean="0">
                <a:solidFill>
                  <a:schemeClr val="accent2"/>
                </a:solidFill>
                <a:latin typeface="+mn-lt"/>
              </a:rPr>
              <a:t>2. Tìm hiểu chi tiết</a:t>
            </a:r>
            <a:endParaRPr lang="vi-VN" sz="2400" b="1" dirty="0">
              <a:solidFill>
                <a:schemeClr val="accent2"/>
              </a:solidFill>
              <a:latin typeface="+mn-lt"/>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1347614"/>
            <a:ext cx="2571750"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luyện chào mào hót sáng - chào mào hót đấu - Hót hay để thúc bổi căng hót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33195" y="3953323"/>
            <a:ext cx="609600" cy="609600"/>
          </a:xfrm>
          <a:prstGeom prst="rect">
            <a:avLst/>
          </a:prstGeom>
        </p:spPr>
      </p:pic>
    </p:spTree>
    <p:extLst>
      <p:ext uri="{BB962C8B-B14F-4D97-AF65-F5344CB8AC3E}">
        <p14:creationId xmlns:p14="http://schemas.microsoft.com/office/powerpoint/2010/main" val="204740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3"/>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65988" fill="hold"/>
                                        <p:tgtEl>
                                          <p:spTgt spid="23"/>
                                        </p:tgtEl>
                                      </p:cBhvr>
                                    </p:cmd>
                                  </p:childTnLst>
                                </p:cTn>
                              </p:par>
                            </p:childTnLst>
                          </p:cTn>
                        </p:par>
                      </p:childTnLst>
                    </p:cTn>
                  </p:par>
                </p:childTnLst>
              </p:cTn>
              <p:nextCondLst>
                <p:cond evt="onClick" delay="0">
                  <p:tgtEl>
                    <p:spTgt spid="23"/>
                  </p:tgtEl>
                </p:cond>
              </p:nextCondLst>
            </p:seq>
            <p:audio>
              <p:cMediaNode vol="80000">
                <p:cTn id="36" fill="hold" display="0">
                  <p:stCondLst>
                    <p:cond delay="indefinite"/>
                  </p:stCondLst>
                  <p:endCondLst>
                    <p:cond evt="onStopAudio" delay="0">
                      <p:tgtEl>
                        <p:sldTgt/>
                      </p:tgtEl>
                    </p:cond>
                  </p:endCondLst>
                </p:cTn>
                <p:tgtEl>
                  <p:spTgt spid="23"/>
                </p:tgtEl>
              </p:cMediaNode>
            </p:audio>
          </p:childTnLst>
        </p:cTn>
      </p:par>
    </p:tnLst>
    <p:bldLst>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3"/>
          </p:nvPr>
        </p:nvSpPr>
        <p:spPr>
          <a:xfrm>
            <a:off x="827584" y="1059582"/>
            <a:ext cx="4392488" cy="3600400"/>
          </a:xfrm>
        </p:spPr>
        <p:txBody>
          <a:bodyPr/>
          <a:lstStyle/>
          <a:p>
            <a:pPr marL="139700" indent="0" algn="just">
              <a:lnSpc>
                <a:spcPct val="150000"/>
              </a:lnSpc>
            </a:pPr>
            <a:r>
              <a:rPr lang="de-DE" sz="1800" b="1" dirty="0">
                <a:solidFill>
                  <a:srgbClr val="C00000"/>
                </a:solidFill>
                <a:latin typeface="+mj-lt"/>
              </a:rPr>
              <a:t>2.2. Cảm xúc của nhân vật “tôi” về tiếng chim</a:t>
            </a:r>
            <a:endParaRPr lang="vi-VN" sz="1800" dirty="0">
              <a:solidFill>
                <a:srgbClr val="C00000"/>
              </a:solidFill>
              <a:latin typeface="+mj-lt"/>
            </a:endParaRPr>
          </a:p>
          <a:p>
            <a:pPr marL="139700" indent="0" algn="just">
              <a:lnSpc>
                <a:spcPct val="150000"/>
              </a:lnSpc>
            </a:pPr>
            <a:r>
              <a:rPr lang="de-DE" sz="1800" b="1" i="1" dirty="0">
                <a:latin typeface="+mj-lt"/>
              </a:rPr>
              <a:t>a. Lúc đầu</a:t>
            </a:r>
            <a:endParaRPr lang="vi-VN" sz="1800" b="1" i="1" dirty="0">
              <a:latin typeface="+mj-lt"/>
            </a:endParaRPr>
          </a:p>
          <a:p>
            <a:pPr marL="139700" indent="0" algn="just">
              <a:lnSpc>
                <a:spcPct val="150000"/>
              </a:lnSpc>
            </a:pPr>
            <a:r>
              <a:rPr lang="de-DE" sz="1800" dirty="0">
                <a:latin typeface="+mj-lt"/>
              </a:rPr>
              <a:t>- </a:t>
            </a:r>
            <a:r>
              <a:rPr lang="de-DE" sz="1800" i="1" dirty="0" smtClean="0">
                <a:latin typeface="+mj-lt"/>
              </a:rPr>
              <a:t>Vội </a:t>
            </a:r>
            <a:r>
              <a:rPr lang="de-DE" sz="1800" i="1" dirty="0">
                <a:latin typeface="+mj-lt"/>
              </a:rPr>
              <a:t>vẽ chiếc lồng trong ý </a:t>
            </a:r>
            <a:r>
              <a:rPr lang="de-DE" sz="1800" i="1" dirty="0" smtClean="0">
                <a:latin typeface="+mj-lt"/>
              </a:rPr>
              <a:t>nghĩ</a:t>
            </a:r>
            <a:r>
              <a:rPr lang="de-DE" sz="1800" dirty="0" smtClean="0">
                <a:latin typeface="+mj-lt"/>
              </a:rPr>
              <a:t>, </a:t>
            </a:r>
            <a:r>
              <a:rPr lang="de-DE" sz="1800" i="1" dirty="0" smtClean="0">
                <a:latin typeface="+mj-lt"/>
              </a:rPr>
              <a:t>Sợ </a:t>
            </a:r>
            <a:r>
              <a:rPr lang="de-DE" sz="1800" i="1" dirty="0">
                <a:latin typeface="+mj-lt"/>
              </a:rPr>
              <a:t>chim bay </a:t>
            </a:r>
            <a:r>
              <a:rPr lang="de-DE" sz="1800" i="1" dirty="0" smtClean="0">
                <a:latin typeface="+mj-lt"/>
              </a:rPr>
              <a:t>đi</a:t>
            </a:r>
            <a:r>
              <a:rPr lang="de-DE" sz="1800" dirty="0" smtClean="0">
                <a:latin typeface="+mj-lt"/>
              </a:rPr>
              <a:t> </a:t>
            </a:r>
            <a:r>
              <a:rPr lang="en-US" sz="1800" dirty="0">
                <a:latin typeface="+mj-lt"/>
                <a:sym typeface="Wingdings"/>
              </a:rPr>
              <a:t></a:t>
            </a:r>
            <a:r>
              <a:rPr lang="de-DE" sz="1800" dirty="0">
                <a:latin typeface="+mj-lt"/>
              </a:rPr>
              <a:t> Thích tiếng chim, muốn tiếng chim là của riêng mình </a:t>
            </a:r>
            <a:r>
              <a:rPr lang="de-DE" sz="1800" dirty="0" smtClean="0">
                <a:latin typeface="+mj-lt"/>
              </a:rPr>
              <a:t>(</a:t>
            </a:r>
            <a:r>
              <a:rPr lang="de-DE" sz="1800" i="1" dirty="0" smtClean="0">
                <a:latin typeface="+mj-lt"/>
              </a:rPr>
              <a:t>độc chiếm</a:t>
            </a:r>
            <a:r>
              <a:rPr lang="de-DE" sz="1800" dirty="0" smtClean="0">
                <a:latin typeface="+mj-lt"/>
              </a:rPr>
              <a:t>), </a:t>
            </a:r>
            <a:r>
              <a:rPr lang="de-DE" sz="1800" dirty="0">
                <a:latin typeface="+mj-lt"/>
              </a:rPr>
              <a:t>muốn giữ mãi ở bên </a:t>
            </a:r>
            <a:r>
              <a:rPr lang="de-DE" sz="1800" dirty="0" smtClean="0">
                <a:latin typeface="+mj-lt"/>
              </a:rPr>
              <a:t>cạnh.</a:t>
            </a:r>
            <a:endParaRPr lang="vi-VN" sz="1800" dirty="0">
              <a:latin typeface="+mj-lt"/>
            </a:endParaRPr>
          </a:p>
        </p:txBody>
      </p:sp>
      <p:sp>
        <p:nvSpPr>
          <p:cNvPr id="21" name="Title 20"/>
          <p:cNvSpPr>
            <a:spLocks noGrp="1"/>
          </p:cNvSpPr>
          <p:nvPr>
            <p:ph type="title" idx="21"/>
          </p:nvPr>
        </p:nvSpPr>
        <p:spPr/>
        <p:txBody>
          <a:bodyPr/>
          <a:lstStyle/>
          <a:p>
            <a:r>
              <a:rPr lang="vi-VN" sz="2400" b="1" dirty="0" smtClean="0">
                <a:solidFill>
                  <a:schemeClr val="accent2"/>
                </a:solidFill>
                <a:latin typeface="+mn-lt"/>
              </a:rPr>
              <a:t>2. Tìm hiểu chi tiết</a:t>
            </a:r>
            <a:endParaRPr lang="vi-VN" sz="2400" b="1" dirty="0">
              <a:solidFill>
                <a:schemeClr val="accent2"/>
              </a:solidFill>
              <a:latin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317216"/>
            <a:ext cx="3051408" cy="2509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446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3"/>
          </p:nvPr>
        </p:nvSpPr>
        <p:spPr>
          <a:xfrm>
            <a:off x="827584" y="1059582"/>
            <a:ext cx="7128792" cy="3600400"/>
          </a:xfrm>
        </p:spPr>
        <p:txBody>
          <a:bodyPr/>
          <a:lstStyle/>
          <a:p>
            <a:pPr marL="139700" indent="0" algn="just">
              <a:lnSpc>
                <a:spcPct val="150000"/>
              </a:lnSpc>
            </a:pPr>
            <a:r>
              <a:rPr lang="de-DE" sz="1800" b="1" dirty="0">
                <a:solidFill>
                  <a:srgbClr val="C00000"/>
                </a:solidFill>
                <a:latin typeface="+mj-lt"/>
              </a:rPr>
              <a:t>2.2. Cảm xúc của nhân vật “tôi” về tiếng chim</a:t>
            </a:r>
            <a:endParaRPr lang="vi-VN" sz="1800" dirty="0">
              <a:solidFill>
                <a:srgbClr val="C00000"/>
              </a:solidFill>
              <a:latin typeface="+mj-lt"/>
            </a:endParaRPr>
          </a:p>
          <a:p>
            <a:pPr marL="139700" indent="0" algn="just">
              <a:lnSpc>
                <a:spcPct val="150000"/>
              </a:lnSpc>
            </a:pPr>
            <a:r>
              <a:rPr lang="de-DE" sz="1800" i="1" u="sng" dirty="0">
                <a:latin typeface="+mj-lt"/>
              </a:rPr>
              <a:t>a. Lúc </a:t>
            </a:r>
            <a:r>
              <a:rPr lang="de-DE" sz="1800" i="1" u="sng" dirty="0" smtClean="0">
                <a:latin typeface="+mj-lt"/>
              </a:rPr>
              <a:t>đầu</a:t>
            </a:r>
            <a:endParaRPr lang="vi-VN" sz="1800" dirty="0">
              <a:latin typeface="+mj-lt"/>
            </a:endParaRPr>
          </a:p>
        </p:txBody>
      </p:sp>
      <p:sp>
        <p:nvSpPr>
          <p:cNvPr id="21" name="Title 20"/>
          <p:cNvSpPr>
            <a:spLocks noGrp="1"/>
          </p:cNvSpPr>
          <p:nvPr>
            <p:ph type="title" idx="21"/>
          </p:nvPr>
        </p:nvSpPr>
        <p:spPr/>
        <p:txBody>
          <a:bodyPr/>
          <a:lstStyle/>
          <a:p>
            <a:r>
              <a:rPr lang="vi-VN" sz="2400" b="1" dirty="0" smtClean="0">
                <a:solidFill>
                  <a:schemeClr val="accent2"/>
                </a:solidFill>
                <a:latin typeface="+mn-lt"/>
              </a:rPr>
              <a:t>2. Tìm hiểu chi tiết</a:t>
            </a:r>
            <a:endParaRPr lang="vi-VN" sz="2400" b="1" dirty="0">
              <a:solidFill>
                <a:schemeClr val="accent2"/>
              </a:solidFill>
              <a:latin typeface="+mn-lt"/>
            </a:endParaRPr>
          </a:p>
        </p:txBody>
      </p:sp>
      <p:grpSp>
        <p:nvGrpSpPr>
          <p:cNvPr id="5" name="Group 4"/>
          <p:cNvGrpSpPr/>
          <p:nvPr/>
        </p:nvGrpSpPr>
        <p:grpSpPr>
          <a:xfrm>
            <a:off x="971600" y="1436327"/>
            <a:ext cx="7762057" cy="3728501"/>
            <a:chOff x="26581" y="737675"/>
            <a:chExt cx="12851513" cy="6139818"/>
          </a:xfrm>
        </p:grpSpPr>
        <p:pic>
          <p:nvPicPr>
            <p:cNvPr id="6" name="Picture 4" descr="Những icon đẹp cute, đáng yêu, dí dỏm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1" y="2812779"/>
              <a:ext cx="4697819" cy="4064714"/>
            </a:xfrm>
            <a:prstGeom prst="rect">
              <a:avLst/>
            </a:prstGeom>
            <a:noFill/>
            <a:extLst>
              <a:ext uri="{909E8E84-426E-40DD-AFC4-6F175D3DCCD1}">
                <a14:hiddenFill xmlns:a14="http://schemas.microsoft.com/office/drawing/2010/main">
                  <a:solidFill>
                    <a:srgbClr val="FFFFFF"/>
                  </a:solidFill>
                </a14:hiddenFill>
              </a:ext>
            </a:extLst>
          </p:spPr>
        </p:pic>
        <p:sp>
          <p:nvSpPr>
            <p:cNvPr id="7" name="Cloud 6"/>
            <p:cNvSpPr/>
            <p:nvPr/>
          </p:nvSpPr>
          <p:spPr>
            <a:xfrm>
              <a:off x="4294075" y="737675"/>
              <a:ext cx="8584019" cy="4150210"/>
            </a:xfrm>
            <a:prstGeom prst="cloud">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chemeClr val="accent2"/>
                  </a:solidFill>
                  <a:cs typeface="Times New Roman" panose="02020603050405020304" pitchFamily="18" charset="0"/>
                </a:rPr>
                <a:t>Ý</a:t>
              </a:r>
              <a:r>
                <a:rPr lang="vi-VN" sz="2400" dirty="0" smtClean="0">
                  <a:solidFill>
                    <a:schemeClr val="accent2"/>
                  </a:solidFill>
                  <a:cs typeface="Times New Roman" panose="02020603050405020304" pitchFamily="18" charset="0"/>
                </a:rPr>
                <a:t> muốn độc chiếm tiếng chim có xấu không? Vì sao?</a:t>
              </a:r>
              <a:endParaRPr lang="vi-VN" sz="2400" dirty="0">
                <a:solidFill>
                  <a:schemeClr val="accent2"/>
                </a:solidFill>
                <a:cs typeface="Times New Roman" panose="02020603050405020304" pitchFamily="18" charset="0"/>
              </a:endParaRPr>
            </a:p>
          </p:txBody>
        </p:sp>
      </p:grpSp>
    </p:spTree>
    <p:extLst>
      <p:ext uri="{BB962C8B-B14F-4D97-AF65-F5344CB8AC3E}">
        <p14:creationId xmlns:p14="http://schemas.microsoft.com/office/powerpoint/2010/main" val="86873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1"/>
          <p:cNvSpPr>
            <a:spLocks noGrp="1"/>
          </p:cNvSpPr>
          <p:nvPr>
            <p:ph type="subTitle" idx="4294967295"/>
          </p:nvPr>
        </p:nvSpPr>
        <p:spPr>
          <a:xfrm>
            <a:off x="827584" y="1059582"/>
            <a:ext cx="4824536" cy="3600400"/>
          </a:xfrm>
          <a:prstGeom prst="rect">
            <a:avLst/>
          </a:prstGeom>
        </p:spPr>
        <p:txBody>
          <a:bodyPr/>
          <a:lstStyle/>
          <a:p>
            <a:pPr marL="0" indent="0" algn="just">
              <a:lnSpc>
                <a:spcPct val="150000"/>
              </a:lnSpc>
              <a:buNone/>
            </a:pPr>
            <a:r>
              <a:rPr lang="de-DE" sz="1800" b="1" i="1" dirty="0" smtClean="0">
                <a:latin typeface="+mj-lt"/>
              </a:rPr>
              <a:t>b</a:t>
            </a:r>
            <a:r>
              <a:rPr lang="de-DE" sz="1800" b="1" i="1" dirty="0">
                <a:latin typeface="+mj-lt"/>
              </a:rPr>
              <a:t>. Lúc </a:t>
            </a:r>
            <a:r>
              <a:rPr lang="de-DE" sz="1800" b="1" i="1" dirty="0" smtClean="0">
                <a:latin typeface="+mj-lt"/>
              </a:rPr>
              <a:t>sau</a:t>
            </a:r>
            <a:endParaRPr lang="vi-VN" sz="1800" b="1" dirty="0">
              <a:latin typeface="+mj-lt"/>
            </a:endParaRPr>
          </a:p>
          <a:p>
            <a:pPr marL="0" indent="0" algn="just">
              <a:lnSpc>
                <a:spcPct val="150000"/>
              </a:lnSpc>
              <a:buNone/>
            </a:pPr>
            <a:r>
              <a:rPr lang="de-DE" sz="1800" dirty="0" smtClean="0">
                <a:latin typeface="+mj-lt"/>
              </a:rPr>
              <a:t>- </a:t>
            </a:r>
            <a:r>
              <a:rPr lang="de-DE" sz="1800" i="1" dirty="0" smtClean="0">
                <a:latin typeface="+mj-lt"/>
              </a:rPr>
              <a:t>Chẳng </a:t>
            </a:r>
            <a:r>
              <a:rPr lang="de-DE" sz="1800" i="1" dirty="0">
                <a:latin typeface="+mj-lt"/>
              </a:rPr>
              <a:t>cần chim lại bay về/ Tiếng hót ấy giờ tôi nghe rất </a:t>
            </a:r>
            <a:r>
              <a:rPr lang="de-DE" sz="1800" i="1" dirty="0" smtClean="0">
                <a:latin typeface="+mj-lt"/>
              </a:rPr>
              <a:t>rõ</a:t>
            </a:r>
            <a:endParaRPr lang="de-DE" sz="1800" dirty="0">
              <a:latin typeface="+mj-lt"/>
            </a:endParaRPr>
          </a:p>
          <a:p>
            <a:pPr marL="0" indent="0" algn="just">
              <a:lnSpc>
                <a:spcPct val="150000"/>
              </a:lnSpc>
              <a:buNone/>
            </a:pPr>
            <a:r>
              <a:rPr lang="en-US" sz="1800" dirty="0" smtClean="0">
                <a:latin typeface="+mj-lt"/>
                <a:sym typeface="Wingdings"/>
              </a:rPr>
              <a:t></a:t>
            </a:r>
            <a:r>
              <a:rPr lang="de-DE" sz="1800" dirty="0" smtClean="0">
                <a:latin typeface="+mj-lt"/>
              </a:rPr>
              <a:t> Vẫn </a:t>
            </a:r>
            <a:r>
              <a:rPr lang="de-DE" sz="1800" dirty="0">
                <a:latin typeface="+mj-lt"/>
              </a:rPr>
              <a:t>rất thích tiếng chim, nhưng hiểu chim chào mào là một phần của thiên </a:t>
            </a:r>
            <a:r>
              <a:rPr lang="de-DE" sz="1800" dirty="0" smtClean="0">
                <a:latin typeface="+mj-lt"/>
              </a:rPr>
              <a:t>nhiên</a:t>
            </a:r>
          </a:p>
          <a:p>
            <a:pPr marL="0" indent="0" algn="just">
              <a:lnSpc>
                <a:spcPct val="150000"/>
              </a:lnSpc>
              <a:buNone/>
            </a:pPr>
            <a:r>
              <a:rPr lang="en-US" sz="1800" dirty="0" smtClean="0">
                <a:latin typeface="+mj-lt"/>
                <a:sym typeface="Wingdings"/>
              </a:rPr>
              <a:t></a:t>
            </a:r>
            <a:r>
              <a:rPr lang="de-DE" sz="1800" dirty="0" smtClean="0">
                <a:latin typeface="+mj-lt"/>
              </a:rPr>
              <a:t> </a:t>
            </a:r>
            <a:r>
              <a:rPr lang="de-DE" sz="1800" dirty="0">
                <a:latin typeface="+mj-lt"/>
              </a:rPr>
              <a:t>Trân trọng tiếng chim và lưu giữ nó trong ký ức.</a:t>
            </a:r>
            <a:endParaRPr lang="vi-VN" sz="1800" dirty="0">
              <a:latin typeface="+mj-lt"/>
            </a:endParaRPr>
          </a:p>
        </p:txBody>
      </p:sp>
      <p:sp>
        <p:nvSpPr>
          <p:cNvPr id="6" name="Title 20"/>
          <p:cNvSpPr>
            <a:spLocks noGrp="1"/>
          </p:cNvSpPr>
          <p:nvPr>
            <p:ph type="title" idx="4294967295"/>
          </p:nvPr>
        </p:nvSpPr>
        <p:spPr>
          <a:xfrm>
            <a:off x="927975" y="521625"/>
            <a:ext cx="5723400" cy="560400"/>
          </a:xfrm>
          <a:prstGeom prst="rect">
            <a:avLst/>
          </a:prstGeom>
        </p:spPr>
        <p:txBody>
          <a:bodyPr/>
          <a:lstStyle/>
          <a:p>
            <a:r>
              <a:rPr lang="vi-VN" sz="2400" b="1" dirty="0" smtClean="0">
                <a:solidFill>
                  <a:schemeClr val="accent2"/>
                </a:solidFill>
                <a:latin typeface="+mn-lt"/>
              </a:rPr>
              <a:t>2. Tìm hiểu chi tiết</a:t>
            </a:r>
            <a:endParaRPr lang="vi-VN" sz="2400" b="1" dirty="0">
              <a:solidFill>
                <a:schemeClr val="accent2"/>
              </a:solidFill>
              <a:latin typeface="+mn-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203598"/>
            <a:ext cx="2870448"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637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37773583"/>
              </p:ext>
            </p:extLst>
          </p:nvPr>
        </p:nvGraphicFramePr>
        <p:xfrm>
          <a:off x="1163960" y="771550"/>
          <a:ext cx="6936432" cy="4146471"/>
        </p:xfrm>
        <a:graphic>
          <a:graphicData uri="http://schemas.openxmlformats.org/drawingml/2006/table">
            <a:tbl>
              <a:tblPr firstRow="1" bandRow="1">
                <a:tableStyleId>{76879FB7-D4EE-4D50-A783-0E28CF78CC45}</a:tableStyleId>
              </a:tblPr>
              <a:tblGrid>
                <a:gridCol w="1152128"/>
                <a:gridCol w="2592288"/>
                <a:gridCol w="3192016"/>
              </a:tblGrid>
              <a:tr h="484177">
                <a:tc>
                  <a:txBody>
                    <a:bodyPr/>
                    <a:lstStyle/>
                    <a:p>
                      <a:pPr algn="just">
                        <a:lnSpc>
                          <a:spcPct val="150000"/>
                        </a:lnSpc>
                      </a:pPr>
                      <a:endParaRPr lang="vi-VN" sz="1800" dirty="0"/>
                    </a:p>
                  </a:txBody>
                  <a:tcPr anchor="ctr"/>
                </a:tc>
                <a:tc>
                  <a:txBody>
                    <a:bodyPr/>
                    <a:lstStyle/>
                    <a:p>
                      <a:pPr algn="ctr">
                        <a:lnSpc>
                          <a:spcPct val="150000"/>
                        </a:lnSpc>
                      </a:pPr>
                      <a:r>
                        <a:rPr lang="vi-VN" sz="1800" b="1" dirty="0" smtClean="0"/>
                        <a:t>Hành</a:t>
                      </a:r>
                      <a:r>
                        <a:rPr lang="vi-VN" sz="1800" b="1" baseline="0" dirty="0" smtClean="0"/>
                        <a:t> động</a:t>
                      </a:r>
                      <a:endParaRPr lang="vi-VN" sz="1800" b="1" dirty="0"/>
                    </a:p>
                  </a:txBody>
                  <a:tcPr anchor="ctr"/>
                </a:tc>
                <a:tc>
                  <a:txBody>
                    <a:bodyPr/>
                    <a:lstStyle/>
                    <a:p>
                      <a:pPr algn="ctr">
                        <a:lnSpc>
                          <a:spcPct val="150000"/>
                        </a:lnSpc>
                      </a:pPr>
                      <a:r>
                        <a:rPr lang="vi-VN" sz="1800" b="1" dirty="0" smtClean="0"/>
                        <a:t>Ý</a:t>
                      </a:r>
                      <a:r>
                        <a:rPr lang="vi-VN" sz="1800" b="1" baseline="0" dirty="0" smtClean="0"/>
                        <a:t> nghĩa</a:t>
                      </a:r>
                      <a:endParaRPr lang="vi-VN" sz="1800" b="1" dirty="0"/>
                    </a:p>
                  </a:txBody>
                  <a:tcPr anchor="ctr"/>
                </a:tc>
              </a:tr>
              <a:tr h="1227559">
                <a:tc>
                  <a:txBody>
                    <a:bodyPr/>
                    <a:lstStyle/>
                    <a:p>
                      <a:pPr algn="ctr">
                        <a:lnSpc>
                          <a:spcPct val="150000"/>
                        </a:lnSpc>
                      </a:pPr>
                      <a:r>
                        <a:rPr lang="vi-VN" sz="1800" b="1" dirty="0" smtClean="0"/>
                        <a:t>Lúc</a:t>
                      </a:r>
                      <a:r>
                        <a:rPr lang="vi-VN" sz="1800" b="1" baseline="0" dirty="0" smtClean="0"/>
                        <a:t> đầu</a:t>
                      </a:r>
                      <a:endParaRPr lang="vi-VN" sz="1800" b="1" dirty="0"/>
                    </a:p>
                  </a:txBody>
                  <a:tcPr anchor="ctr"/>
                </a:tc>
                <a:tc>
                  <a:txBody>
                    <a:bodyPr/>
                    <a:lstStyle/>
                    <a:p>
                      <a:pPr algn="just">
                        <a:lnSpc>
                          <a:spcPct val="150000"/>
                        </a:lnSpc>
                      </a:pPr>
                      <a:endParaRPr lang="vi-VN" sz="1800" dirty="0"/>
                    </a:p>
                  </a:txBody>
                  <a:tcPr anchor="ctr"/>
                </a:tc>
                <a:tc>
                  <a:txBody>
                    <a:bodyPr/>
                    <a:lstStyle/>
                    <a:p>
                      <a:pPr algn="just">
                        <a:lnSpc>
                          <a:spcPct val="150000"/>
                        </a:lnSpc>
                      </a:pPr>
                      <a:endParaRPr lang="vi-VN" sz="1800" dirty="0"/>
                    </a:p>
                  </a:txBody>
                  <a:tcPr anchor="ctr"/>
                </a:tc>
              </a:tr>
              <a:tr h="2415992">
                <a:tc>
                  <a:txBody>
                    <a:bodyPr/>
                    <a:lstStyle/>
                    <a:p>
                      <a:pPr algn="ctr">
                        <a:lnSpc>
                          <a:spcPct val="150000"/>
                        </a:lnSpc>
                      </a:pPr>
                      <a:r>
                        <a:rPr lang="vi-VN" sz="1800" b="1" dirty="0" smtClean="0"/>
                        <a:t>Lúc</a:t>
                      </a:r>
                      <a:r>
                        <a:rPr lang="vi-VN" sz="1800" b="1" baseline="0" dirty="0" smtClean="0"/>
                        <a:t> sau</a:t>
                      </a:r>
                      <a:endParaRPr lang="vi-VN" sz="1800" b="1" dirty="0"/>
                    </a:p>
                  </a:txBody>
                  <a:tcPr anchor="ctr"/>
                </a:tc>
                <a:tc>
                  <a:txBody>
                    <a:bodyPr/>
                    <a:lstStyle/>
                    <a:p>
                      <a:pPr marL="0" marR="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lang="vi-VN" sz="1800" b="0" i="1" u="none" strike="noStrike" cap="none" dirty="0" smtClean="0">
                        <a:solidFill>
                          <a:srgbClr val="000000"/>
                        </a:solidFill>
                        <a:latin typeface="Arial"/>
                        <a:ea typeface="Arial"/>
                        <a:cs typeface="Arial"/>
                        <a:sym typeface="Arial"/>
                      </a:endParaRPr>
                    </a:p>
                  </a:txBody>
                  <a:tcPr anchor="ctr"/>
                </a:tc>
                <a:tc>
                  <a:txBody>
                    <a:bodyPr/>
                    <a:lstStyle/>
                    <a:p>
                      <a:pPr marL="0" marR="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lang="vi-VN" sz="1800" dirty="0" smtClean="0"/>
                    </a:p>
                  </a:txBody>
                  <a:tcPr anchor="ctr"/>
                </a:tc>
              </a:tr>
            </a:tbl>
          </a:graphicData>
        </a:graphic>
      </p:graphicFrame>
      <p:sp>
        <p:nvSpPr>
          <p:cNvPr id="4" name="Rectangle 3"/>
          <p:cNvSpPr/>
          <p:nvPr/>
        </p:nvSpPr>
        <p:spPr>
          <a:xfrm>
            <a:off x="2316088" y="1203598"/>
            <a:ext cx="2592288" cy="1338828"/>
          </a:xfrm>
          <a:prstGeom prst="rect">
            <a:avLst/>
          </a:prstGeom>
        </p:spPr>
        <p:txBody>
          <a:bodyPr wrap="square">
            <a:spAutoFit/>
          </a:bodyPr>
          <a:lstStyle/>
          <a:p>
            <a:pPr lvl="0" algn="just">
              <a:lnSpc>
                <a:spcPct val="150000"/>
              </a:lnSpc>
            </a:pPr>
            <a:r>
              <a:rPr lang="de-DE" sz="1800" i="1" dirty="0"/>
              <a:t>Vội vẽ chiếc lồng trong ý nghĩ</a:t>
            </a:r>
            <a:r>
              <a:rPr lang="vi-VN" sz="1800" i="1" dirty="0"/>
              <a:t>;</a:t>
            </a:r>
            <a:endParaRPr lang="vi-VN" sz="1800" dirty="0"/>
          </a:p>
          <a:p>
            <a:pPr lvl="0" algn="just">
              <a:lnSpc>
                <a:spcPct val="150000"/>
              </a:lnSpc>
            </a:pPr>
            <a:r>
              <a:rPr lang="de-DE" sz="1800" i="1" dirty="0"/>
              <a:t>Sợ chim bay đi</a:t>
            </a:r>
            <a:r>
              <a:rPr lang="vi-VN" sz="1800" dirty="0"/>
              <a:t>.</a:t>
            </a:r>
          </a:p>
        </p:txBody>
      </p:sp>
      <p:sp>
        <p:nvSpPr>
          <p:cNvPr id="7" name="Rectangle 6"/>
          <p:cNvSpPr/>
          <p:nvPr/>
        </p:nvSpPr>
        <p:spPr>
          <a:xfrm>
            <a:off x="2244080" y="3160588"/>
            <a:ext cx="2646040" cy="923330"/>
          </a:xfrm>
          <a:prstGeom prst="rect">
            <a:avLst/>
          </a:prstGeom>
        </p:spPr>
        <p:txBody>
          <a:bodyPr wrap="square">
            <a:spAutoFit/>
          </a:bodyPr>
          <a:lstStyle/>
          <a:p>
            <a:pPr lvl="0" algn="just">
              <a:lnSpc>
                <a:spcPct val="150000"/>
              </a:lnSpc>
              <a:defRPr/>
            </a:pPr>
            <a:r>
              <a:rPr lang="vi-VN" sz="1800" i="1" dirty="0"/>
              <a:t>Nghe tiếng chim mà không cần chim bay về.</a:t>
            </a:r>
          </a:p>
        </p:txBody>
      </p:sp>
      <p:sp>
        <p:nvSpPr>
          <p:cNvPr id="9" name="Rectangle 8"/>
          <p:cNvSpPr/>
          <p:nvPr/>
        </p:nvSpPr>
        <p:spPr>
          <a:xfrm>
            <a:off x="4890120" y="2952839"/>
            <a:ext cx="3186608" cy="1338828"/>
          </a:xfrm>
          <a:prstGeom prst="rect">
            <a:avLst/>
          </a:prstGeom>
        </p:spPr>
        <p:txBody>
          <a:bodyPr wrap="square">
            <a:spAutoFit/>
          </a:bodyPr>
          <a:lstStyle/>
          <a:p>
            <a:pPr lvl="0" algn="just">
              <a:lnSpc>
                <a:spcPct val="150000"/>
              </a:lnSpc>
              <a:defRPr/>
            </a:pPr>
            <a:r>
              <a:rPr lang="de-DE" sz="1800" dirty="0"/>
              <a:t>Trân trọng tiếng chim</a:t>
            </a:r>
            <a:r>
              <a:rPr lang="vi-VN" sz="1800" dirty="0"/>
              <a:t> như nó là một phần của thiên nhiên</a:t>
            </a:r>
            <a:r>
              <a:rPr lang="de-DE" sz="1800" dirty="0"/>
              <a:t> và lưu giữ nó trong ký ức.</a:t>
            </a:r>
            <a:endParaRPr lang="vi-VN" sz="1800" dirty="0"/>
          </a:p>
        </p:txBody>
      </p:sp>
      <p:sp>
        <p:nvSpPr>
          <p:cNvPr id="10" name="Rectangle 9"/>
          <p:cNvSpPr/>
          <p:nvPr/>
        </p:nvSpPr>
        <p:spPr>
          <a:xfrm>
            <a:off x="2286029" y="195486"/>
            <a:ext cx="4878259" cy="456535"/>
          </a:xfrm>
          <a:prstGeom prst="rect">
            <a:avLst/>
          </a:prstGeom>
        </p:spPr>
        <p:txBody>
          <a:bodyPr wrap="none">
            <a:spAutoFit/>
          </a:bodyPr>
          <a:lstStyle/>
          <a:p>
            <a:pPr marL="139700" indent="0" algn="just">
              <a:lnSpc>
                <a:spcPct val="150000"/>
              </a:lnSpc>
            </a:pPr>
            <a:r>
              <a:rPr lang="de-DE" sz="1800" b="1" dirty="0">
                <a:solidFill>
                  <a:srgbClr val="C00000"/>
                </a:solidFill>
              </a:rPr>
              <a:t>Cảm xúc của nhân vật “tôi” về tiếng chim</a:t>
            </a:r>
            <a:endParaRPr lang="vi-VN" sz="1800" dirty="0">
              <a:solidFill>
                <a:srgbClr val="C00000"/>
              </a:solidFill>
            </a:endParaRPr>
          </a:p>
        </p:txBody>
      </p:sp>
      <p:sp>
        <p:nvSpPr>
          <p:cNvPr id="12" name="Rectangle 11"/>
          <p:cNvSpPr/>
          <p:nvPr/>
        </p:nvSpPr>
        <p:spPr>
          <a:xfrm>
            <a:off x="4908376" y="1619096"/>
            <a:ext cx="3057247" cy="507831"/>
          </a:xfrm>
          <a:prstGeom prst="rect">
            <a:avLst/>
          </a:prstGeom>
        </p:spPr>
        <p:txBody>
          <a:bodyPr wrap="none">
            <a:spAutoFit/>
          </a:bodyPr>
          <a:lstStyle/>
          <a:p>
            <a:pPr lvl="0" algn="just">
              <a:lnSpc>
                <a:spcPct val="150000"/>
              </a:lnSpc>
            </a:pPr>
            <a:r>
              <a:rPr lang="vi-VN" sz="1800" dirty="0"/>
              <a:t>Muốn độc chiếm tiếng chim.</a:t>
            </a:r>
          </a:p>
        </p:txBody>
      </p:sp>
    </p:spTree>
    <p:extLst>
      <p:ext uri="{BB962C8B-B14F-4D97-AF65-F5344CB8AC3E}">
        <p14:creationId xmlns:p14="http://schemas.microsoft.com/office/powerpoint/2010/main" val="344977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11"/>
          <p:cNvSpPr>
            <a:spLocks noGrp="1"/>
          </p:cNvSpPr>
          <p:nvPr>
            <p:ph type="subTitle" idx="4294967295"/>
          </p:nvPr>
        </p:nvSpPr>
        <p:spPr>
          <a:xfrm>
            <a:off x="827584" y="267494"/>
            <a:ext cx="6552728" cy="576064"/>
          </a:xfrm>
          <a:prstGeom prst="rect">
            <a:avLst/>
          </a:prstGeom>
        </p:spPr>
        <p:txBody>
          <a:bodyPr/>
          <a:lstStyle/>
          <a:p>
            <a:pPr marL="139700" indent="0" algn="just">
              <a:lnSpc>
                <a:spcPct val="150000"/>
              </a:lnSpc>
            </a:pPr>
            <a:r>
              <a:rPr lang="de-DE" sz="1800" b="1" dirty="0">
                <a:latin typeface="+mj-lt"/>
              </a:rPr>
              <a:t>2.2. Cảm xúc của nhân vật “tôi” về tiếng </a:t>
            </a:r>
            <a:r>
              <a:rPr lang="de-DE" sz="1800" b="1" dirty="0" smtClean="0">
                <a:latin typeface="+mj-lt"/>
              </a:rPr>
              <a:t>chim</a:t>
            </a:r>
            <a:endParaRPr lang="vi-VN" sz="1800" dirty="0">
              <a:latin typeface="+mj-lt"/>
            </a:endParaRPr>
          </a:p>
        </p:txBody>
      </p:sp>
      <p:sp>
        <p:nvSpPr>
          <p:cNvPr id="3" name="TextBox 2"/>
          <p:cNvSpPr txBox="1"/>
          <p:nvPr/>
        </p:nvSpPr>
        <p:spPr>
          <a:xfrm>
            <a:off x="1363169" y="810285"/>
            <a:ext cx="2401613" cy="1754326"/>
          </a:xfrm>
          <a:prstGeom prst="rect">
            <a:avLst/>
          </a:prstGeom>
          <a:solidFill>
            <a:schemeClr val="bg1"/>
          </a:solidFill>
          <a:ln w="19050">
            <a:solidFill>
              <a:srgbClr val="00B050"/>
            </a:solidFill>
          </a:ln>
        </p:spPr>
        <p:txBody>
          <a:bodyPr wrap="square" rtlCol="0" anchor="ctr">
            <a:spAutoFit/>
          </a:bodyPr>
          <a:lstStyle/>
          <a:p>
            <a:pPr algn="ctr">
              <a:lnSpc>
                <a:spcPct val="150000"/>
              </a:lnSpc>
            </a:pPr>
            <a:r>
              <a:rPr lang="vi-VN" sz="1800" b="1" dirty="0" smtClean="0"/>
              <a:t>Lúc đầu:</a:t>
            </a:r>
          </a:p>
          <a:p>
            <a:pPr algn="ctr">
              <a:lnSpc>
                <a:spcPct val="150000"/>
              </a:lnSpc>
            </a:pPr>
            <a:r>
              <a:rPr lang="vi-VN" sz="1800" dirty="0"/>
              <a:t>M</a:t>
            </a:r>
            <a:r>
              <a:rPr lang="vi-VN" sz="1800" dirty="0" smtClean="0"/>
              <a:t>uốn độc chiếm tiếng chim</a:t>
            </a:r>
          </a:p>
          <a:p>
            <a:pPr algn="ctr">
              <a:lnSpc>
                <a:spcPct val="150000"/>
              </a:lnSpc>
            </a:pPr>
            <a:endParaRPr lang="vi-VN" sz="1800" dirty="0" smtClean="0"/>
          </a:p>
        </p:txBody>
      </p:sp>
      <p:sp>
        <p:nvSpPr>
          <p:cNvPr id="4" name="Rectangle 3"/>
          <p:cNvSpPr/>
          <p:nvPr/>
        </p:nvSpPr>
        <p:spPr>
          <a:xfrm>
            <a:off x="4465995" y="792924"/>
            <a:ext cx="3922428" cy="1754326"/>
          </a:xfrm>
          <a:prstGeom prst="rect">
            <a:avLst/>
          </a:prstGeom>
          <a:solidFill>
            <a:schemeClr val="bg1"/>
          </a:solidFill>
          <a:ln w="19050">
            <a:solidFill>
              <a:srgbClr val="00B050"/>
            </a:solidFill>
          </a:ln>
        </p:spPr>
        <p:txBody>
          <a:bodyPr wrap="square" anchor="ctr">
            <a:spAutoFit/>
          </a:bodyPr>
          <a:lstStyle/>
          <a:p>
            <a:pPr marL="0" indent="0" algn="ctr">
              <a:lnSpc>
                <a:spcPct val="150000"/>
              </a:lnSpc>
              <a:buNone/>
            </a:pPr>
            <a:r>
              <a:rPr lang="vi-VN" sz="1800" b="1" dirty="0" smtClean="0"/>
              <a:t>Lúc sau:</a:t>
            </a:r>
          </a:p>
          <a:p>
            <a:pPr marL="0" indent="0" algn="ctr">
              <a:lnSpc>
                <a:spcPct val="150000"/>
              </a:lnSpc>
              <a:buNone/>
            </a:pPr>
            <a:r>
              <a:rPr lang="de-DE" sz="1800" dirty="0" smtClean="0"/>
              <a:t>Trân </a:t>
            </a:r>
            <a:r>
              <a:rPr lang="de-DE" sz="1800" dirty="0"/>
              <a:t>trọng tiếng </a:t>
            </a:r>
            <a:r>
              <a:rPr lang="de-DE" sz="1800" dirty="0" smtClean="0"/>
              <a:t>chim</a:t>
            </a:r>
            <a:r>
              <a:rPr lang="vi-VN" sz="1800" dirty="0" smtClean="0"/>
              <a:t> như nó là một phần của thiên nhiên</a:t>
            </a:r>
            <a:r>
              <a:rPr lang="de-DE" sz="1800" dirty="0" smtClean="0"/>
              <a:t> </a:t>
            </a:r>
            <a:r>
              <a:rPr lang="de-DE" sz="1800" dirty="0"/>
              <a:t>và lưu giữ nó trong ký ức.</a:t>
            </a:r>
            <a:endParaRPr lang="vi-VN" sz="1800" dirty="0"/>
          </a:p>
        </p:txBody>
      </p:sp>
      <p:grpSp>
        <p:nvGrpSpPr>
          <p:cNvPr id="615" name="Google Shape;8271;p41"/>
          <p:cNvGrpSpPr/>
          <p:nvPr/>
        </p:nvGrpSpPr>
        <p:grpSpPr>
          <a:xfrm>
            <a:off x="1363169" y="2497352"/>
            <a:ext cx="2488996" cy="1915846"/>
            <a:chOff x="618811" y="1522241"/>
            <a:chExt cx="4005222" cy="3081585"/>
          </a:xfrm>
        </p:grpSpPr>
        <p:sp>
          <p:nvSpPr>
            <p:cNvPr id="616" name="Google Shape;8272;p41"/>
            <p:cNvSpPr/>
            <p:nvPr/>
          </p:nvSpPr>
          <p:spPr>
            <a:xfrm>
              <a:off x="958283" y="1522241"/>
              <a:ext cx="3343383" cy="2043914"/>
            </a:xfrm>
            <a:custGeom>
              <a:avLst/>
              <a:gdLst/>
              <a:ahLst/>
              <a:cxnLst/>
              <a:rect l="l" t="t" r="r" b="b"/>
              <a:pathLst>
                <a:path w="156379" h="95577" extrusionOk="0">
                  <a:moveTo>
                    <a:pt x="76153" y="0"/>
                  </a:moveTo>
                  <a:cubicBezTo>
                    <a:pt x="74482" y="0"/>
                    <a:pt x="72732" y="197"/>
                    <a:pt x="70884" y="623"/>
                  </a:cubicBezTo>
                  <a:cubicBezTo>
                    <a:pt x="60477" y="3125"/>
                    <a:pt x="54639" y="13132"/>
                    <a:pt x="47968" y="21038"/>
                  </a:cubicBezTo>
                  <a:cubicBezTo>
                    <a:pt x="34191" y="36882"/>
                    <a:pt x="0" y="28543"/>
                    <a:pt x="3336" y="58565"/>
                  </a:cubicBezTo>
                  <a:cubicBezTo>
                    <a:pt x="5004" y="73175"/>
                    <a:pt x="28354" y="92756"/>
                    <a:pt x="43798" y="93189"/>
                  </a:cubicBezTo>
                  <a:cubicBezTo>
                    <a:pt x="51183" y="95012"/>
                    <a:pt x="58546" y="95576"/>
                    <a:pt x="65228" y="95576"/>
                  </a:cubicBezTo>
                  <a:cubicBezTo>
                    <a:pt x="72731" y="95576"/>
                    <a:pt x="79375" y="94865"/>
                    <a:pt x="84227" y="94424"/>
                  </a:cubicBezTo>
                  <a:cubicBezTo>
                    <a:pt x="104675" y="92355"/>
                    <a:pt x="128025" y="94023"/>
                    <a:pt x="143870" y="77745"/>
                  </a:cubicBezTo>
                  <a:cubicBezTo>
                    <a:pt x="150541" y="70673"/>
                    <a:pt x="155545" y="61900"/>
                    <a:pt x="155945" y="51893"/>
                  </a:cubicBezTo>
                  <a:cubicBezTo>
                    <a:pt x="156379" y="44388"/>
                    <a:pt x="153877" y="30645"/>
                    <a:pt x="148039" y="25641"/>
                  </a:cubicBezTo>
                  <a:cubicBezTo>
                    <a:pt x="143198" y="21405"/>
                    <a:pt x="136371" y="20243"/>
                    <a:pt x="129969" y="20243"/>
                  </a:cubicBezTo>
                  <a:cubicBezTo>
                    <a:pt x="127549" y="20243"/>
                    <a:pt x="125190" y="20409"/>
                    <a:pt x="123021" y="20637"/>
                  </a:cubicBezTo>
                  <a:cubicBezTo>
                    <a:pt x="121343" y="20803"/>
                    <a:pt x="119807" y="20886"/>
                    <a:pt x="118383" y="20886"/>
                  </a:cubicBezTo>
                  <a:cubicBezTo>
                    <a:pt x="109195" y="20886"/>
                    <a:pt x="104678" y="17417"/>
                    <a:pt x="96736" y="10197"/>
                  </a:cubicBezTo>
                  <a:cubicBezTo>
                    <a:pt x="90510" y="4662"/>
                    <a:pt x="84283" y="0"/>
                    <a:pt x="76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8273;p41"/>
            <p:cNvSpPr/>
            <p:nvPr/>
          </p:nvSpPr>
          <p:spPr>
            <a:xfrm>
              <a:off x="618811" y="3304574"/>
              <a:ext cx="753132" cy="574422"/>
            </a:xfrm>
            <a:custGeom>
              <a:avLst/>
              <a:gdLst/>
              <a:ahLst/>
              <a:cxnLst/>
              <a:rect l="l" t="t" r="r" b="b"/>
              <a:pathLst>
                <a:path w="35226" h="26861" extrusionOk="0">
                  <a:moveTo>
                    <a:pt x="9524" y="1"/>
                  </a:moveTo>
                  <a:cubicBezTo>
                    <a:pt x="8539" y="1"/>
                    <a:pt x="7773" y="338"/>
                    <a:pt x="7306" y="1105"/>
                  </a:cubicBezTo>
                  <a:cubicBezTo>
                    <a:pt x="6872" y="6742"/>
                    <a:pt x="17946" y="9444"/>
                    <a:pt x="20849" y="12780"/>
                  </a:cubicBezTo>
                  <a:cubicBezTo>
                    <a:pt x="19180" y="12224"/>
                    <a:pt x="10743" y="10094"/>
                    <a:pt x="5181" y="10094"/>
                  </a:cubicBezTo>
                  <a:cubicBezTo>
                    <a:pt x="2405" y="10094"/>
                    <a:pt x="345" y="10624"/>
                    <a:pt x="200" y="12146"/>
                  </a:cubicBezTo>
                  <a:cubicBezTo>
                    <a:pt x="0" y="17350"/>
                    <a:pt x="20215" y="16749"/>
                    <a:pt x="23350" y="17350"/>
                  </a:cubicBezTo>
                  <a:cubicBezTo>
                    <a:pt x="19814" y="18817"/>
                    <a:pt x="16045" y="19651"/>
                    <a:pt x="12509" y="21119"/>
                  </a:cubicBezTo>
                  <a:cubicBezTo>
                    <a:pt x="7930" y="23012"/>
                    <a:pt x="5111" y="26860"/>
                    <a:pt x="10419" y="26860"/>
                  </a:cubicBezTo>
                  <a:cubicBezTo>
                    <a:pt x="10911" y="26860"/>
                    <a:pt x="11472" y="26827"/>
                    <a:pt x="12109" y="26756"/>
                  </a:cubicBezTo>
                  <a:cubicBezTo>
                    <a:pt x="19614" y="25923"/>
                    <a:pt x="28354" y="21753"/>
                    <a:pt x="35025" y="17984"/>
                  </a:cubicBezTo>
                  <a:lnTo>
                    <a:pt x="35225" y="17350"/>
                  </a:lnTo>
                  <a:cubicBezTo>
                    <a:pt x="33594" y="16097"/>
                    <a:pt x="16330" y="1"/>
                    <a:pt x="9524" y="1"/>
                  </a:cubicBezTo>
                  <a:close/>
                </a:path>
              </a:pathLst>
            </a:custGeom>
            <a:solidFill>
              <a:srgbClr val="2A5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8274;p41"/>
            <p:cNvSpPr/>
            <p:nvPr/>
          </p:nvSpPr>
          <p:spPr>
            <a:xfrm>
              <a:off x="761437" y="2913015"/>
              <a:ext cx="875810" cy="832497"/>
            </a:xfrm>
            <a:custGeom>
              <a:avLst/>
              <a:gdLst/>
              <a:ahLst/>
              <a:cxnLst/>
              <a:rect l="l" t="t" r="r" b="b"/>
              <a:pathLst>
                <a:path w="40964" h="38929" extrusionOk="0">
                  <a:moveTo>
                    <a:pt x="1" y="1"/>
                  </a:moveTo>
                  <a:cubicBezTo>
                    <a:pt x="434" y="8807"/>
                    <a:pt x="4838" y="18648"/>
                    <a:pt x="10608" y="24051"/>
                  </a:cubicBezTo>
                  <a:cubicBezTo>
                    <a:pt x="17880" y="30923"/>
                    <a:pt x="29255" y="37628"/>
                    <a:pt x="39129" y="38929"/>
                  </a:cubicBezTo>
                  <a:lnTo>
                    <a:pt x="40596" y="37995"/>
                  </a:lnTo>
                  <a:cubicBezTo>
                    <a:pt x="40963" y="30189"/>
                    <a:pt x="34292" y="19014"/>
                    <a:pt x="28488" y="14545"/>
                  </a:cubicBezTo>
                  <a:cubicBezTo>
                    <a:pt x="20315" y="8040"/>
                    <a:pt x="9674" y="337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8275;p41"/>
            <p:cNvSpPr/>
            <p:nvPr/>
          </p:nvSpPr>
          <p:spPr>
            <a:xfrm>
              <a:off x="816042" y="3010060"/>
              <a:ext cx="815134" cy="728715"/>
            </a:xfrm>
            <a:custGeom>
              <a:avLst/>
              <a:gdLst/>
              <a:ahLst/>
              <a:cxnLst/>
              <a:rect l="l" t="t" r="r" b="b"/>
              <a:pathLst>
                <a:path w="38126" h="34076" extrusionOk="0">
                  <a:moveTo>
                    <a:pt x="589" y="0"/>
                  </a:moveTo>
                  <a:cubicBezTo>
                    <a:pt x="268" y="0"/>
                    <a:pt x="1" y="419"/>
                    <a:pt x="282" y="700"/>
                  </a:cubicBezTo>
                  <a:cubicBezTo>
                    <a:pt x="11790" y="12675"/>
                    <a:pt x="25700" y="22015"/>
                    <a:pt x="37242" y="33957"/>
                  </a:cubicBezTo>
                  <a:cubicBezTo>
                    <a:pt x="37325" y="34040"/>
                    <a:pt x="37420" y="34075"/>
                    <a:pt x="37513" y="34075"/>
                  </a:cubicBezTo>
                  <a:cubicBezTo>
                    <a:pt x="37831" y="34075"/>
                    <a:pt x="38126" y="33666"/>
                    <a:pt x="37842" y="33357"/>
                  </a:cubicBezTo>
                  <a:cubicBezTo>
                    <a:pt x="26301" y="21415"/>
                    <a:pt x="12391" y="12075"/>
                    <a:pt x="883" y="133"/>
                  </a:cubicBezTo>
                  <a:cubicBezTo>
                    <a:pt x="789" y="39"/>
                    <a:pt x="686" y="0"/>
                    <a:pt x="58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8276;p41"/>
            <p:cNvSpPr/>
            <p:nvPr/>
          </p:nvSpPr>
          <p:spPr>
            <a:xfrm>
              <a:off x="1326276" y="3434488"/>
              <a:ext cx="162638" cy="172641"/>
            </a:xfrm>
            <a:custGeom>
              <a:avLst/>
              <a:gdLst/>
              <a:ahLst/>
              <a:cxnLst/>
              <a:rect l="l" t="t" r="r" b="b"/>
              <a:pathLst>
                <a:path w="7607" h="8073" extrusionOk="0">
                  <a:moveTo>
                    <a:pt x="6889" y="0"/>
                  </a:moveTo>
                  <a:cubicBezTo>
                    <a:pt x="6680" y="0"/>
                    <a:pt x="6472" y="133"/>
                    <a:pt x="6472" y="400"/>
                  </a:cubicBezTo>
                  <a:cubicBezTo>
                    <a:pt x="6472" y="2640"/>
                    <a:pt x="6561" y="4850"/>
                    <a:pt x="6712" y="7086"/>
                  </a:cubicBezTo>
                  <a:lnTo>
                    <a:pt x="6712" y="7086"/>
                  </a:lnTo>
                  <a:cubicBezTo>
                    <a:pt x="4664" y="7152"/>
                    <a:pt x="2613" y="7239"/>
                    <a:pt x="534" y="7239"/>
                  </a:cubicBezTo>
                  <a:cubicBezTo>
                    <a:pt x="1" y="7239"/>
                    <a:pt x="1" y="8072"/>
                    <a:pt x="534" y="8072"/>
                  </a:cubicBezTo>
                  <a:cubicBezTo>
                    <a:pt x="2769" y="8072"/>
                    <a:pt x="4971" y="7972"/>
                    <a:pt x="7172" y="7906"/>
                  </a:cubicBezTo>
                  <a:cubicBezTo>
                    <a:pt x="7373" y="7872"/>
                    <a:pt x="7606" y="7706"/>
                    <a:pt x="7573" y="7472"/>
                  </a:cubicBezTo>
                  <a:cubicBezTo>
                    <a:pt x="7406" y="5104"/>
                    <a:pt x="7306" y="2769"/>
                    <a:pt x="7306" y="400"/>
                  </a:cubicBezTo>
                  <a:cubicBezTo>
                    <a:pt x="7306" y="133"/>
                    <a:pt x="7097" y="0"/>
                    <a:pt x="688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8277;p41"/>
            <p:cNvSpPr/>
            <p:nvPr/>
          </p:nvSpPr>
          <p:spPr>
            <a:xfrm>
              <a:off x="1210738" y="3331048"/>
              <a:ext cx="154791" cy="184916"/>
            </a:xfrm>
            <a:custGeom>
              <a:avLst/>
              <a:gdLst/>
              <a:ahLst/>
              <a:cxnLst/>
              <a:rect l="l" t="t" r="r" b="b"/>
              <a:pathLst>
                <a:path w="7240" h="8647" extrusionOk="0">
                  <a:moveTo>
                    <a:pt x="6614" y="0"/>
                  </a:moveTo>
                  <a:cubicBezTo>
                    <a:pt x="6405" y="0"/>
                    <a:pt x="6188" y="134"/>
                    <a:pt x="6172" y="401"/>
                  </a:cubicBezTo>
                  <a:cubicBezTo>
                    <a:pt x="6172" y="2541"/>
                    <a:pt x="5970" y="4682"/>
                    <a:pt x="6291" y="6823"/>
                  </a:cubicBezTo>
                  <a:lnTo>
                    <a:pt x="6291" y="6823"/>
                  </a:lnTo>
                  <a:cubicBezTo>
                    <a:pt x="4465" y="7067"/>
                    <a:pt x="2703" y="7813"/>
                    <a:pt x="847" y="7813"/>
                  </a:cubicBezTo>
                  <a:cubicBezTo>
                    <a:pt x="743" y="7813"/>
                    <a:pt x="639" y="7811"/>
                    <a:pt x="534" y="7806"/>
                  </a:cubicBezTo>
                  <a:cubicBezTo>
                    <a:pt x="524" y="7805"/>
                    <a:pt x="514" y="7805"/>
                    <a:pt x="504" y="7805"/>
                  </a:cubicBezTo>
                  <a:cubicBezTo>
                    <a:pt x="1" y="7805"/>
                    <a:pt x="11" y="8607"/>
                    <a:pt x="534" y="8640"/>
                  </a:cubicBezTo>
                  <a:cubicBezTo>
                    <a:pt x="639" y="8645"/>
                    <a:pt x="743" y="8647"/>
                    <a:pt x="847" y="8647"/>
                  </a:cubicBezTo>
                  <a:cubicBezTo>
                    <a:pt x="2866" y="8647"/>
                    <a:pt x="4774" y="7764"/>
                    <a:pt x="6772" y="7606"/>
                  </a:cubicBezTo>
                  <a:cubicBezTo>
                    <a:pt x="7072" y="7572"/>
                    <a:pt x="7239" y="7372"/>
                    <a:pt x="7173" y="7072"/>
                  </a:cubicBezTo>
                  <a:cubicBezTo>
                    <a:pt x="6739" y="4870"/>
                    <a:pt x="7006" y="2635"/>
                    <a:pt x="7006" y="401"/>
                  </a:cubicBezTo>
                  <a:cubicBezTo>
                    <a:pt x="7022" y="134"/>
                    <a:pt x="6822" y="0"/>
                    <a:pt x="6614"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8278;p41"/>
            <p:cNvSpPr/>
            <p:nvPr/>
          </p:nvSpPr>
          <p:spPr>
            <a:xfrm>
              <a:off x="1038308" y="3193222"/>
              <a:ext cx="203131" cy="195352"/>
            </a:xfrm>
            <a:custGeom>
              <a:avLst/>
              <a:gdLst/>
              <a:ahLst/>
              <a:cxnLst/>
              <a:rect l="l" t="t" r="r" b="b"/>
              <a:pathLst>
                <a:path w="9501" h="9135" extrusionOk="0">
                  <a:moveTo>
                    <a:pt x="7912" y="0"/>
                  </a:moveTo>
                  <a:cubicBezTo>
                    <a:pt x="7635" y="0"/>
                    <a:pt x="7338" y="297"/>
                    <a:pt x="7499" y="641"/>
                  </a:cubicBezTo>
                  <a:cubicBezTo>
                    <a:pt x="8641" y="2799"/>
                    <a:pt x="8334" y="5711"/>
                    <a:pt x="8302" y="8143"/>
                  </a:cubicBezTo>
                  <a:lnTo>
                    <a:pt x="8302" y="8143"/>
                  </a:lnTo>
                  <a:cubicBezTo>
                    <a:pt x="7112" y="8231"/>
                    <a:pt x="5905" y="8305"/>
                    <a:pt x="4701" y="8305"/>
                  </a:cubicBezTo>
                  <a:cubicBezTo>
                    <a:pt x="3362" y="8305"/>
                    <a:pt x="2028" y="8213"/>
                    <a:pt x="727" y="7946"/>
                  </a:cubicBezTo>
                  <a:cubicBezTo>
                    <a:pt x="686" y="7936"/>
                    <a:pt x="647" y="7931"/>
                    <a:pt x="610" y="7931"/>
                  </a:cubicBezTo>
                  <a:cubicBezTo>
                    <a:pt x="162" y="7931"/>
                    <a:pt x="1" y="8624"/>
                    <a:pt x="494" y="8747"/>
                  </a:cubicBezTo>
                  <a:cubicBezTo>
                    <a:pt x="1874" y="9037"/>
                    <a:pt x="3272" y="9135"/>
                    <a:pt x="4674" y="9135"/>
                  </a:cubicBezTo>
                  <a:cubicBezTo>
                    <a:pt x="6016" y="9135"/>
                    <a:pt x="7362" y="9045"/>
                    <a:pt x="8700" y="8947"/>
                  </a:cubicBezTo>
                  <a:cubicBezTo>
                    <a:pt x="8933" y="8914"/>
                    <a:pt x="9133" y="8747"/>
                    <a:pt x="9133" y="8513"/>
                  </a:cubicBezTo>
                  <a:cubicBezTo>
                    <a:pt x="9133" y="5845"/>
                    <a:pt x="9500" y="2676"/>
                    <a:pt x="8233" y="207"/>
                  </a:cubicBezTo>
                  <a:cubicBezTo>
                    <a:pt x="8160" y="62"/>
                    <a:pt x="8038" y="0"/>
                    <a:pt x="791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8279;p41"/>
            <p:cNvSpPr/>
            <p:nvPr/>
          </p:nvSpPr>
          <p:spPr>
            <a:xfrm>
              <a:off x="983960" y="3155478"/>
              <a:ext cx="124111" cy="121381"/>
            </a:xfrm>
            <a:custGeom>
              <a:avLst/>
              <a:gdLst/>
              <a:ahLst/>
              <a:cxnLst/>
              <a:rect l="l" t="t" r="r" b="b"/>
              <a:pathLst>
                <a:path w="5805" h="5676" extrusionOk="0">
                  <a:moveTo>
                    <a:pt x="5150" y="0"/>
                  </a:moveTo>
                  <a:cubicBezTo>
                    <a:pt x="4908" y="0"/>
                    <a:pt x="4643" y="204"/>
                    <a:pt x="4704" y="505"/>
                  </a:cubicBezTo>
                  <a:cubicBezTo>
                    <a:pt x="4971" y="1961"/>
                    <a:pt x="4603" y="3391"/>
                    <a:pt x="4803" y="4841"/>
                  </a:cubicBezTo>
                  <a:lnTo>
                    <a:pt x="534" y="4841"/>
                  </a:lnTo>
                  <a:cubicBezTo>
                    <a:pt x="0" y="4841"/>
                    <a:pt x="0" y="5675"/>
                    <a:pt x="534" y="5675"/>
                  </a:cubicBezTo>
                  <a:lnTo>
                    <a:pt x="5271" y="5675"/>
                  </a:lnTo>
                  <a:cubicBezTo>
                    <a:pt x="5571" y="5675"/>
                    <a:pt x="5771" y="5408"/>
                    <a:pt x="5671" y="5141"/>
                  </a:cubicBezTo>
                  <a:cubicBezTo>
                    <a:pt x="5304" y="3540"/>
                    <a:pt x="5804" y="1906"/>
                    <a:pt x="5504" y="305"/>
                  </a:cubicBezTo>
                  <a:cubicBezTo>
                    <a:pt x="5464" y="91"/>
                    <a:pt x="5312" y="0"/>
                    <a:pt x="5150"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8280;p41"/>
            <p:cNvSpPr/>
            <p:nvPr/>
          </p:nvSpPr>
          <p:spPr>
            <a:xfrm>
              <a:off x="880545" y="3069873"/>
              <a:ext cx="126249" cy="124931"/>
            </a:xfrm>
            <a:custGeom>
              <a:avLst/>
              <a:gdLst/>
              <a:ahLst/>
              <a:cxnLst/>
              <a:rect l="l" t="t" r="r" b="b"/>
              <a:pathLst>
                <a:path w="5905" h="5842" extrusionOk="0">
                  <a:moveTo>
                    <a:pt x="5251" y="0"/>
                  </a:moveTo>
                  <a:cubicBezTo>
                    <a:pt x="5008" y="0"/>
                    <a:pt x="4744" y="205"/>
                    <a:pt x="4804" y="505"/>
                  </a:cubicBezTo>
                  <a:cubicBezTo>
                    <a:pt x="5018" y="1973"/>
                    <a:pt x="4923" y="3470"/>
                    <a:pt x="5009" y="4943"/>
                  </a:cubicBezTo>
                  <a:lnTo>
                    <a:pt x="5009" y="4943"/>
                  </a:lnTo>
                  <a:cubicBezTo>
                    <a:pt x="3523" y="4953"/>
                    <a:pt x="2015" y="5008"/>
                    <a:pt x="534" y="5008"/>
                  </a:cubicBezTo>
                  <a:cubicBezTo>
                    <a:pt x="0" y="5008"/>
                    <a:pt x="0" y="5842"/>
                    <a:pt x="534" y="5842"/>
                  </a:cubicBezTo>
                  <a:cubicBezTo>
                    <a:pt x="2169" y="5842"/>
                    <a:pt x="3836" y="5775"/>
                    <a:pt x="5471" y="5775"/>
                  </a:cubicBezTo>
                  <a:cubicBezTo>
                    <a:pt x="5671" y="5775"/>
                    <a:pt x="5905" y="5575"/>
                    <a:pt x="5871" y="5342"/>
                  </a:cubicBezTo>
                  <a:cubicBezTo>
                    <a:pt x="5704" y="3674"/>
                    <a:pt x="5838" y="1973"/>
                    <a:pt x="5604" y="305"/>
                  </a:cubicBezTo>
                  <a:cubicBezTo>
                    <a:pt x="5564" y="91"/>
                    <a:pt x="5412" y="0"/>
                    <a:pt x="5251"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8281;p41"/>
            <p:cNvSpPr/>
            <p:nvPr/>
          </p:nvSpPr>
          <p:spPr>
            <a:xfrm>
              <a:off x="841270" y="3032150"/>
              <a:ext cx="84943" cy="80515"/>
            </a:xfrm>
            <a:custGeom>
              <a:avLst/>
              <a:gdLst/>
              <a:ahLst/>
              <a:cxnLst/>
              <a:rect l="l" t="t" r="r" b="b"/>
              <a:pathLst>
                <a:path w="3973" h="3765" extrusionOk="0">
                  <a:moveTo>
                    <a:pt x="3413" y="1"/>
                  </a:moveTo>
                  <a:cubicBezTo>
                    <a:pt x="3205" y="1"/>
                    <a:pt x="2988" y="134"/>
                    <a:pt x="2972" y="401"/>
                  </a:cubicBezTo>
                  <a:cubicBezTo>
                    <a:pt x="2915" y="1220"/>
                    <a:pt x="3074" y="2038"/>
                    <a:pt x="3083" y="2857"/>
                  </a:cubicBezTo>
                  <a:lnTo>
                    <a:pt x="3083" y="2857"/>
                  </a:lnTo>
                  <a:cubicBezTo>
                    <a:pt x="2505" y="2863"/>
                    <a:pt x="1926" y="2945"/>
                    <a:pt x="1347" y="2945"/>
                  </a:cubicBezTo>
                  <a:cubicBezTo>
                    <a:pt x="1133" y="2945"/>
                    <a:pt x="918" y="2933"/>
                    <a:pt x="703" y="2903"/>
                  </a:cubicBezTo>
                  <a:cubicBezTo>
                    <a:pt x="674" y="2897"/>
                    <a:pt x="645" y="2894"/>
                    <a:pt x="618" y="2894"/>
                  </a:cubicBezTo>
                  <a:cubicBezTo>
                    <a:pt x="178" y="2894"/>
                    <a:pt x="1" y="3609"/>
                    <a:pt x="503" y="3703"/>
                  </a:cubicBezTo>
                  <a:cubicBezTo>
                    <a:pt x="777" y="3749"/>
                    <a:pt x="1049" y="3765"/>
                    <a:pt x="1320" y="3765"/>
                  </a:cubicBezTo>
                  <a:cubicBezTo>
                    <a:pt x="1909" y="3765"/>
                    <a:pt x="2496" y="3691"/>
                    <a:pt x="3101" y="3691"/>
                  </a:cubicBezTo>
                  <a:cubicBezTo>
                    <a:pt x="3235" y="3691"/>
                    <a:pt x="3370" y="3694"/>
                    <a:pt x="3505" y="3703"/>
                  </a:cubicBezTo>
                  <a:cubicBezTo>
                    <a:pt x="3520" y="3705"/>
                    <a:pt x="3535" y="3706"/>
                    <a:pt x="3550" y="3706"/>
                  </a:cubicBezTo>
                  <a:cubicBezTo>
                    <a:pt x="3760" y="3706"/>
                    <a:pt x="3906" y="3490"/>
                    <a:pt x="3906" y="3303"/>
                  </a:cubicBezTo>
                  <a:cubicBezTo>
                    <a:pt x="3972" y="2336"/>
                    <a:pt x="3739" y="1368"/>
                    <a:pt x="3805" y="401"/>
                  </a:cubicBezTo>
                  <a:cubicBezTo>
                    <a:pt x="3822" y="134"/>
                    <a:pt x="3622" y="1"/>
                    <a:pt x="3413"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8282;p41"/>
            <p:cNvSpPr/>
            <p:nvPr/>
          </p:nvSpPr>
          <p:spPr>
            <a:xfrm>
              <a:off x="3747518" y="2913015"/>
              <a:ext cx="876516" cy="832497"/>
            </a:xfrm>
            <a:custGeom>
              <a:avLst/>
              <a:gdLst/>
              <a:ahLst/>
              <a:cxnLst/>
              <a:rect l="l" t="t" r="r" b="b"/>
              <a:pathLst>
                <a:path w="40997" h="38929" extrusionOk="0">
                  <a:moveTo>
                    <a:pt x="40996" y="1"/>
                  </a:moveTo>
                  <a:lnTo>
                    <a:pt x="40996" y="1"/>
                  </a:lnTo>
                  <a:cubicBezTo>
                    <a:pt x="31289" y="3370"/>
                    <a:pt x="20682" y="8040"/>
                    <a:pt x="12476" y="14545"/>
                  </a:cubicBezTo>
                  <a:cubicBezTo>
                    <a:pt x="6705" y="19014"/>
                    <a:pt x="0" y="30189"/>
                    <a:pt x="367" y="37995"/>
                  </a:cubicBezTo>
                  <a:lnTo>
                    <a:pt x="1868" y="38929"/>
                  </a:lnTo>
                  <a:cubicBezTo>
                    <a:pt x="11742" y="37628"/>
                    <a:pt x="23117" y="30923"/>
                    <a:pt x="30355" y="24051"/>
                  </a:cubicBezTo>
                  <a:cubicBezTo>
                    <a:pt x="36159" y="18648"/>
                    <a:pt x="40562" y="8807"/>
                    <a:pt x="40996" y="1"/>
                  </a:cubicBezTo>
                  <a:close/>
                </a:path>
              </a:pathLst>
            </a:custGeom>
            <a:solidFill>
              <a:srgbClr val="2A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8283;p41"/>
            <p:cNvSpPr/>
            <p:nvPr/>
          </p:nvSpPr>
          <p:spPr>
            <a:xfrm>
              <a:off x="3754274" y="3010060"/>
              <a:ext cx="815134" cy="728715"/>
            </a:xfrm>
            <a:custGeom>
              <a:avLst/>
              <a:gdLst/>
              <a:ahLst/>
              <a:cxnLst/>
              <a:rect l="l" t="t" r="r" b="b"/>
              <a:pathLst>
                <a:path w="38126" h="34076" extrusionOk="0">
                  <a:moveTo>
                    <a:pt x="37524" y="0"/>
                  </a:moveTo>
                  <a:cubicBezTo>
                    <a:pt x="37429" y="0"/>
                    <a:pt x="37330" y="39"/>
                    <a:pt x="37244" y="133"/>
                  </a:cubicBezTo>
                  <a:cubicBezTo>
                    <a:pt x="25736" y="12075"/>
                    <a:pt x="11826" y="21415"/>
                    <a:pt x="285" y="33357"/>
                  </a:cubicBezTo>
                  <a:cubicBezTo>
                    <a:pt x="1" y="33666"/>
                    <a:pt x="276" y="34075"/>
                    <a:pt x="600" y="34075"/>
                  </a:cubicBezTo>
                  <a:cubicBezTo>
                    <a:pt x="695" y="34075"/>
                    <a:pt x="794" y="34040"/>
                    <a:pt x="885" y="33957"/>
                  </a:cubicBezTo>
                  <a:cubicBezTo>
                    <a:pt x="12427" y="22015"/>
                    <a:pt x="26336" y="12675"/>
                    <a:pt x="37845" y="700"/>
                  </a:cubicBezTo>
                  <a:cubicBezTo>
                    <a:pt x="38126" y="419"/>
                    <a:pt x="37839" y="0"/>
                    <a:pt x="37524"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8284;p41"/>
            <p:cNvSpPr/>
            <p:nvPr/>
          </p:nvSpPr>
          <p:spPr>
            <a:xfrm>
              <a:off x="3896558" y="3434488"/>
              <a:ext cx="162638" cy="172641"/>
            </a:xfrm>
            <a:custGeom>
              <a:avLst/>
              <a:gdLst/>
              <a:ahLst/>
              <a:cxnLst/>
              <a:rect l="l" t="t" r="r" b="b"/>
              <a:pathLst>
                <a:path w="7607" h="8073" extrusionOk="0">
                  <a:moveTo>
                    <a:pt x="718" y="0"/>
                  </a:moveTo>
                  <a:cubicBezTo>
                    <a:pt x="509" y="0"/>
                    <a:pt x="301" y="133"/>
                    <a:pt x="301" y="400"/>
                  </a:cubicBezTo>
                  <a:cubicBezTo>
                    <a:pt x="301" y="2769"/>
                    <a:pt x="201" y="5104"/>
                    <a:pt x="34" y="7472"/>
                  </a:cubicBezTo>
                  <a:cubicBezTo>
                    <a:pt x="1" y="7706"/>
                    <a:pt x="234" y="7872"/>
                    <a:pt x="434" y="7906"/>
                  </a:cubicBezTo>
                  <a:cubicBezTo>
                    <a:pt x="2636" y="7972"/>
                    <a:pt x="4838" y="8072"/>
                    <a:pt x="7039" y="8072"/>
                  </a:cubicBezTo>
                  <a:cubicBezTo>
                    <a:pt x="7606" y="8072"/>
                    <a:pt x="7606" y="7239"/>
                    <a:pt x="7039" y="7239"/>
                  </a:cubicBezTo>
                  <a:cubicBezTo>
                    <a:pt x="4991" y="7239"/>
                    <a:pt x="2943" y="7152"/>
                    <a:pt x="895" y="7086"/>
                  </a:cubicBezTo>
                  <a:lnTo>
                    <a:pt x="895" y="7086"/>
                  </a:lnTo>
                  <a:cubicBezTo>
                    <a:pt x="1045" y="4850"/>
                    <a:pt x="1135" y="2640"/>
                    <a:pt x="1135" y="400"/>
                  </a:cubicBezTo>
                  <a:cubicBezTo>
                    <a:pt x="1135" y="133"/>
                    <a:pt x="926" y="0"/>
                    <a:pt x="7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8285;p41"/>
            <p:cNvSpPr/>
            <p:nvPr/>
          </p:nvSpPr>
          <p:spPr>
            <a:xfrm>
              <a:off x="4019942" y="3331048"/>
              <a:ext cx="154064" cy="184916"/>
            </a:xfrm>
            <a:custGeom>
              <a:avLst/>
              <a:gdLst/>
              <a:ahLst/>
              <a:cxnLst/>
              <a:rect l="l" t="t" r="r" b="b"/>
              <a:pathLst>
                <a:path w="7206" h="8647" extrusionOk="0">
                  <a:moveTo>
                    <a:pt x="618" y="0"/>
                  </a:moveTo>
                  <a:cubicBezTo>
                    <a:pt x="409" y="0"/>
                    <a:pt x="201" y="134"/>
                    <a:pt x="201" y="401"/>
                  </a:cubicBezTo>
                  <a:cubicBezTo>
                    <a:pt x="234" y="2635"/>
                    <a:pt x="468" y="4870"/>
                    <a:pt x="34" y="7072"/>
                  </a:cubicBezTo>
                  <a:cubicBezTo>
                    <a:pt x="1" y="7372"/>
                    <a:pt x="167" y="7572"/>
                    <a:pt x="434" y="7606"/>
                  </a:cubicBezTo>
                  <a:cubicBezTo>
                    <a:pt x="2465" y="7764"/>
                    <a:pt x="4344" y="8647"/>
                    <a:pt x="6360" y="8647"/>
                  </a:cubicBezTo>
                  <a:cubicBezTo>
                    <a:pt x="6463" y="8647"/>
                    <a:pt x="6567" y="8645"/>
                    <a:pt x="6672" y="8640"/>
                  </a:cubicBezTo>
                  <a:cubicBezTo>
                    <a:pt x="7195" y="8607"/>
                    <a:pt x="7206" y="7805"/>
                    <a:pt x="6703" y="7805"/>
                  </a:cubicBezTo>
                  <a:cubicBezTo>
                    <a:pt x="6693" y="7805"/>
                    <a:pt x="6682" y="7805"/>
                    <a:pt x="6672" y="7806"/>
                  </a:cubicBezTo>
                  <a:cubicBezTo>
                    <a:pt x="6564" y="7811"/>
                    <a:pt x="6456" y="7813"/>
                    <a:pt x="6349" y="7813"/>
                  </a:cubicBezTo>
                  <a:cubicBezTo>
                    <a:pt x="4499" y="7813"/>
                    <a:pt x="2741" y="7095"/>
                    <a:pt x="921" y="6831"/>
                  </a:cubicBezTo>
                  <a:lnTo>
                    <a:pt x="921" y="6831"/>
                  </a:lnTo>
                  <a:cubicBezTo>
                    <a:pt x="1270" y="4687"/>
                    <a:pt x="1066" y="2544"/>
                    <a:pt x="1035" y="401"/>
                  </a:cubicBezTo>
                  <a:cubicBezTo>
                    <a:pt x="1035" y="134"/>
                    <a:pt x="826" y="0"/>
                    <a:pt x="6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8286;p41"/>
            <p:cNvSpPr/>
            <p:nvPr/>
          </p:nvSpPr>
          <p:spPr>
            <a:xfrm>
              <a:off x="4067831" y="3193222"/>
              <a:ext cx="203131" cy="195095"/>
            </a:xfrm>
            <a:custGeom>
              <a:avLst/>
              <a:gdLst/>
              <a:ahLst/>
              <a:cxnLst/>
              <a:rect l="l" t="t" r="r" b="b"/>
              <a:pathLst>
                <a:path w="9501" h="9123" extrusionOk="0">
                  <a:moveTo>
                    <a:pt x="1588" y="0"/>
                  </a:moveTo>
                  <a:cubicBezTo>
                    <a:pt x="1463" y="0"/>
                    <a:pt x="1341" y="62"/>
                    <a:pt x="1268" y="207"/>
                  </a:cubicBezTo>
                  <a:cubicBezTo>
                    <a:pt x="1" y="2642"/>
                    <a:pt x="368" y="5845"/>
                    <a:pt x="368" y="8513"/>
                  </a:cubicBezTo>
                  <a:cubicBezTo>
                    <a:pt x="368" y="8747"/>
                    <a:pt x="568" y="8914"/>
                    <a:pt x="801" y="8947"/>
                  </a:cubicBezTo>
                  <a:cubicBezTo>
                    <a:pt x="2106" y="9042"/>
                    <a:pt x="3417" y="9123"/>
                    <a:pt x="4726" y="9123"/>
                  </a:cubicBezTo>
                  <a:cubicBezTo>
                    <a:pt x="6162" y="9123"/>
                    <a:pt x="7594" y="9026"/>
                    <a:pt x="9007" y="8747"/>
                  </a:cubicBezTo>
                  <a:cubicBezTo>
                    <a:pt x="9500" y="8624"/>
                    <a:pt x="9339" y="7931"/>
                    <a:pt x="8891" y="7931"/>
                  </a:cubicBezTo>
                  <a:cubicBezTo>
                    <a:pt x="8853" y="7931"/>
                    <a:pt x="8814" y="7936"/>
                    <a:pt x="8774" y="7946"/>
                  </a:cubicBezTo>
                  <a:cubicBezTo>
                    <a:pt x="7473" y="8213"/>
                    <a:pt x="6138" y="8305"/>
                    <a:pt x="4800" y="8305"/>
                  </a:cubicBezTo>
                  <a:cubicBezTo>
                    <a:pt x="3596" y="8305"/>
                    <a:pt x="2388" y="8231"/>
                    <a:pt x="1199" y="8143"/>
                  </a:cubicBezTo>
                  <a:lnTo>
                    <a:pt x="1199" y="8143"/>
                  </a:lnTo>
                  <a:cubicBezTo>
                    <a:pt x="1166" y="5711"/>
                    <a:pt x="858" y="2799"/>
                    <a:pt x="1969" y="641"/>
                  </a:cubicBezTo>
                  <a:cubicBezTo>
                    <a:pt x="2152" y="297"/>
                    <a:pt x="1863" y="0"/>
                    <a:pt x="158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8287;p41"/>
            <p:cNvSpPr/>
            <p:nvPr/>
          </p:nvSpPr>
          <p:spPr>
            <a:xfrm>
              <a:off x="4201200" y="3155478"/>
              <a:ext cx="124111" cy="121381"/>
            </a:xfrm>
            <a:custGeom>
              <a:avLst/>
              <a:gdLst/>
              <a:ahLst/>
              <a:cxnLst/>
              <a:rect l="l" t="t" r="r" b="b"/>
              <a:pathLst>
                <a:path w="5805" h="5676" extrusionOk="0">
                  <a:moveTo>
                    <a:pt x="655" y="0"/>
                  </a:moveTo>
                  <a:cubicBezTo>
                    <a:pt x="493" y="0"/>
                    <a:pt x="341" y="91"/>
                    <a:pt x="301" y="305"/>
                  </a:cubicBezTo>
                  <a:cubicBezTo>
                    <a:pt x="0" y="1906"/>
                    <a:pt x="501" y="3540"/>
                    <a:pt x="101" y="5141"/>
                  </a:cubicBezTo>
                  <a:cubicBezTo>
                    <a:pt x="34" y="5408"/>
                    <a:pt x="234" y="5675"/>
                    <a:pt x="501" y="5675"/>
                  </a:cubicBezTo>
                  <a:lnTo>
                    <a:pt x="5271" y="5675"/>
                  </a:lnTo>
                  <a:cubicBezTo>
                    <a:pt x="5805" y="5675"/>
                    <a:pt x="5805" y="4841"/>
                    <a:pt x="5271" y="4841"/>
                  </a:cubicBezTo>
                  <a:lnTo>
                    <a:pt x="1002" y="4841"/>
                  </a:lnTo>
                  <a:cubicBezTo>
                    <a:pt x="1202" y="3391"/>
                    <a:pt x="834" y="1961"/>
                    <a:pt x="1101" y="505"/>
                  </a:cubicBezTo>
                  <a:cubicBezTo>
                    <a:pt x="1161" y="204"/>
                    <a:pt x="897" y="0"/>
                    <a:pt x="65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8288;p41"/>
            <p:cNvSpPr/>
            <p:nvPr/>
          </p:nvSpPr>
          <p:spPr>
            <a:xfrm>
              <a:off x="4304414" y="3121973"/>
              <a:ext cx="126249" cy="124931"/>
            </a:xfrm>
            <a:custGeom>
              <a:avLst/>
              <a:gdLst/>
              <a:ahLst/>
              <a:cxnLst/>
              <a:rect l="l" t="t" r="r" b="b"/>
              <a:pathLst>
                <a:path w="5905" h="5842" extrusionOk="0">
                  <a:moveTo>
                    <a:pt x="654" y="0"/>
                  </a:moveTo>
                  <a:cubicBezTo>
                    <a:pt x="493" y="0"/>
                    <a:pt x="340" y="91"/>
                    <a:pt x="300" y="305"/>
                  </a:cubicBezTo>
                  <a:cubicBezTo>
                    <a:pt x="34" y="1973"/>
                    <a:pt x="167" y="3674"/>
                    <a:pt x="0" y="5342"/>
                  </a:cubicBezTo>
                  <a:cubicBezTo>
                    <a:pt x="0" y="5575"/>
                    <a:pt x="234" y="5775"/>
                    <a:pt x="434" y="5775"/>
                  </a:cubicBezTo>
                  <a:cubicBezTo>
                    <a:pt x="2068" y="5775"/>
                    <a:pt x="3703" y="5842"/>
                    <a:pt x="5371" y="5842"/>
                  </a:cubicBezTo>
                  <a:cubicBezTo>
                    <a:pt x="5904" y="5842"/>
                    <a:pt x="5904" y="5008"/>
                    <a:pt x="5371" y="5008"/>
                  </a:cubicBezTo>
                  <a:cubicBezTo>
                    <a:pt x="3851" y="5008"/>
                    <a:pt x="2359" y="4953"/>
                    <a:pt x="870" y="4943"/>
                  </a:cubicBezTo>
                  <a:lnTo>
                    <a:pt x="870" y="4943"/>
                  </a:lnTo>
                  <a:cubicBezTo>
                    <a:pt x="981" y="3470"/>
                    <a:pt x="887" y="1973"/>
                    <a:pt x="1101" y="505"/>
                  </a:cubicBezTo>
                  <a:cubicBezTo>
                    <a:pt x="1161" y="205"/>
                    <a:pt x="897" y="0"/>
                    <a:pt x="654"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8289;p41"/>
            <p:cNvSpPr/>
            <p:nvPr/>
          </p:nvSpPr>
          <p:spPr>
            <a:xfrm>
              <a:off x="4384996" y="3084250"/>
              <a:ext cx="85157" cy="80515"/>
            </a:xfrm>
            <a:custGeom>
              <a:avLst/>
              <a:gdLst/>
              <a:ahLst/>
              <a:cxnLst/>
              <a:rect l="l" t="t" r="r" b="b"/>
              <a:pathLst>
                <a:path w="3983" h="3765" extrusionOk="0">
                  <a:moveTo>
                    <a:pt x="534" y="1"/>
                  </a:moveTo>
                  <a:cubicBezTo>
                    <a:pt x="326" y="1"/>
                    <a:pt x="134" y="134"/>
                    <a:pt x="167" y="401"/>
                  </a:cubicBezTo>
                  <a:cubicBezTo>
                    <a:pt x="234" y="1368"/>
                    <a:pt x="1" y="2336"/>
                    <a:pt x="67" y="3303"/>
                  </a:cubicBezTo>
                  <a:cubicBezTo>
                    <a:pt x="67" y="3490"/>
                    <a:pt x="213" y="3706"/>
                    <a:pt x="423" y="3706"/>
                  </a:cubicBezTo>
                  <a:cubicBezTo>
                    <a:pt x="438" y="3706"/>
                    <a:pt x="452" y="3705"/>
                    <a:pt x="468" y="3703"/>
                  </a:cubicBezTo>
                  <a:cubicBezTo>
                    <a:pt x="599" y="3694"/>
                    <a:pt x="730" y="3691"/>
                    <a:pt x="861" y="3691"/>
                  </a:cubicBezTo>
                  <a:cubicBezTo>
                    <a:pt x="1457" y="3691"/>
                    <a:pt x="2052" y="3765"/>
                    <a:pt x="2647" y="3765"/>
                  </a:cubicBezTo>
                  <a:cubicBezTo>
                    <a:pt x="2921" y="3765"/>
                    <a:pt x="3195" y="3749"/>
                    <a:pt x="3470" y="3703"/>
                  </a:cubicBezTo>
                  <a:cubicBezTo>
                    <a:pt x="3982" y="3607"/>
                    <a:pt x="3787" y="2865"/>
                    <a:pt x="3328" y="2865"/>
                  </a:cubicBezTo>
                  <a:cubicBezTo>
                    <a:pt x="3309" y="2865"/>
                    <a:pt x="3290" y="2867"/>
                    <a:pt x="3270" y="2869"/>
                  </a:cubicBezTo>
                  <a:cubicBezTo>
                    <a:pt x="3014" y="2915"/>
                    <a:pt x="2758" y="2931"/>
                    <a:pt x="2502" y="2931"/>
                  </a:cubicBezTo>
                  <a:cubicBezTo>
                    <a:pt x="1964" y="2931"/>
                    <a:pt x="1427" y="2862"/>
                    <a:pt x="889" y="2857"/>
                  </a:cubicBezTo>
                  <a:lnTo>
                    <a:pt x="889" y="2857"/>
                  </a:lnTo>
                  <a:cubicBezTo>
                    <a:pt x="895" y="2035"/>
                    <a:pt x="1058" y="1230"/>
                    <a:pt x="1001" y="401"/>
                  </a:cubicBezTo>
                  <a:cubicBezTo>
                    <a:pt x="968" y="134"/>
                    <a:pt x="743" y="1"/>
                    <a:pt x="53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8290;p41"/>
            <p:cNvSpPr/>
            <p:nvPr/>
          </p:nvSpPr>
          <p:spPr>
            <a:xfrm>
              <a:off x="1161543" y="1561354"/>
              <a:ext cx="3251385" cy="1971120"/>
            </a:xfrm>
            <a:custGeom>
              <a:avLst/>
              <a:gdLst/>
              <a:ahLst/>
              <a:cxnLst/>
              <a:rect l="l" t="t" r="r" b="b"/>
              <a:pathLst>
                <a:path w="152076" h="92173" extrusionOk="0">
                  <a:moveTo>
                    <a:pt x="95863" y="0"/>
                  </a:moveTo>
                  <a:cubicBezTo>
                    <a:pt x="85379" y="0"/>
                    <a:pt x="74412" y="3119"/>
                    <a:pt x="69850" y="8001"/>
                  </a:cubicBezTo>
                  <a:cubicBezTo>
                    <a:pt x="64720" y="13759"/>
                    <a:pt x="60042" y="19989"/>
                    <a:pt x="53045" y="19989"/>
                  </a:cubicBezTo>
                  <a:cubicBezTo>
                    <a:pt x="51124" y="19989"/>
                    <a:pt x="49028" y="19519"/>
                    <a:pt x="46700" y="18442"/>
                  </a:cubicBezTo>
                  <a:cubicBezTo>
                    <a:pt x="39628" y="15258"/>
                    <a:pt x="35451" y="9798"/>
                    <a:pt x="27953" y="9798"/>
                  </a:cubicBezTo>
                  <a:cubicBezTo>
                    <a:pt x="27281" y="9798"/>
                    <a:pt x="26582" y="9842"/>
                    <a:pt x="25852" y="9935"/>
                  </a:cubicBezTo>
                  <a:cubicBezTo>
                    <a:pt x="14677" y="11870"/>
                    <a:pt x="5004" y="18808"/>
                    <a:pt x="2702" y="30016"/>
                  </a:cubicBezTo>
                  <a:cubicBezTo>
                    <a:pt x="1535" y="35787"/>
                    <a:pt x="767" y="41992"/>
                    <a:pt x="4236" y="46995"/>
                  </a:cubicBezTo>
                  <a:cubicBezTo>
                    <a:pt x="7339" y="51632"/>
                    <a:pt x="12342" y="52399"/>
                    <a:pt x="12743" y="58971"/>
                  </a:cubicBezTo>
                  <a:cubicBezTo>
                    <a:pt x="13510" y="68611"/>
                    <a:pt x="0" y="72847"/>
                    <a:pt x="6571" y="82888"/>
                  </a:cubicBezTo>
                  <a:cubicBezTo>
                    <a:pt x="9858" y="87518"/>
                    <a:pt x="17700" y="92172"/>
                    <a:pt x="37126" y="92172"/>
                  </a:cubicBezTo>
                  <a:cubicBezTo>
                    <a:pt x="40372" y="92172"/>
                    <a:pt x="43942" y="92042"/>
                    <a:pt x="47868" y="91761"/>
                  </a:cubicBezTo>
                  <a:cubicBezTo>
                    <a:pt x="50861" y="91674"/>
                    <a:pt x="53859" y="91641"/>
                    <a:pt x="56853" y="91641"/>
                  </a:cubicBezTo>
                  <a:cubicBezTo>
                    <a:pt x="66626" y="91641"/>
                    <a:pt x="76350" y="91994"/>
                    <a:pt x="85711" y="91994"/>
                  </a:cubicBezTo>
                  <a:cubicBezTo>
                    <a:pt x="97766" y="91994"/>
                    <a:pt x="109217" y="91408"/>
                    <a:pt x="119385" y="88725"/>
                  </a:cubicBezTo>
                  <a:cubicBezTo>
                    <a:pt x="135564" y="84089"/>
                    <a:pt x="152075" y="68210"/>
                    <a:pt x="141268" y="48930"/>
                  </a:cubicBezTo>
                  <a:cubicBezTo>
                    <a:pt x="136231" y="39657"/>
                    <a:pt x="126590" y="43126"/>
                    <a:pt x="119252" y="39290"/>
                  </a:cubicBezTo>
                  <a:cubicBezTo>
                    <a:pt x="109211" y="33886"/>
                    <a:pt x="117717" y="25380"/>
                    <a:pt x="119252" y="18442"/>
                  </a:cubicBezTo>
                  <a:cubicBezTo>
                    <a:pt x="122088" y="5180"/>
                    <a:pt x="109376" y="0"/>
                    <a:pt x="95863" y="0"/>
                  </a:cubicBezTo>
                  <a:close/>
                </a:path>
              </a:pathLst>
            </a:custGeom>
            <a:solidFill>
              <a:srgbClr val="AA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8291;p41"/>
            <p:cNvSpPr/>
            <p:nvPr/>
          </p:nvSpPr>
          <p:spPr>
            <a:xfrm>
              <a:off x="1161543" y="2713279"/>
              <a:ext cx="3109464" cy="818960"/>
            </a:xfrm>
            <a:custGeom>
              <a:avLst/>
              <a:gdLst/>
              <a:ahLst/>
              <a:cxnLst/>
              <a:rect l="l" t="t" r="r" b="b"/>
              <a:pathLst>
                <a:path w="145438" h="38296" extrusionOk="0">
                  <a:moveTo>
                    <a:pt x="76521" y="1"/>
                  </a:moveTo>
                  <a:cubicBezTo>
                    <a:pt x="71151" y="34"/>
                    <a:pt x="66247" y="2303"/>
                    <a:pt x="61844" y="5171"/>
                  </a:cubicBezTo>
                  <a:cubicBezTo>
                    <a:pt x="59609" y="6639"/>
                    <a:pt x="57408" y="8173"/>
                    <a:pt x="55273" y="9808"/>
                  </a:cubicBezTo>
                  <a:cubicBezTo>
                    <a:pt x="53505" y="11176"/>
                    <a:pt x="51804" y="12276"/>
                    <a:pt x="49636" y="12910"/>
                  </a:cubicBezTo>
                  <a:cubicBezTo>
                    <a:pt x="48954" y="13105"/>
                    <a:pt x="48354" y="13230"/>
                    <a:pt x="47784" y="13230"/>
                  </a:cubicBezTo>
                  <a:cubicBezTo>
                    <a:pt x="46987" y="13230"/>
                    <a:pt x="46250" y="12985"/>
                    <a:pt x="45433" y="12343"/>
                  </a:cubicBezTo>
                  <a:cubicBezTo>
                    <a:pt x="43598" y="10942"/>
                    <a:pt x="41730" y="9608"/>
                    <a:pt x="39995" y="8073"/>
                  </a:cubicBezTo>
                  <a:cubicBezTo>
                    <a:pt x="36426" y="5004"/>
                    <a:pt x="32790" y="1735"/>
                    <a:pt x="27987" y="902"/>
                  </a:cubicBezTo>
                  <a:cubicBezTo>
                    <a:pt x="26818" y="698"/>
                    <a:pt x="25631" y="600"/>
                    <a:pt x="24439" y="600"/>
                  </a:cubicBezTo>
                  <a:cubicBezTo>
                    <a:pt x="20356" y="600"/>
                    <a:pt x="16216" y="1749"/>
                    <a:pt x="12576" y="3737"/>
                  </a:cubicBezTo>
                  <a:cubicBezTo>
                    <a:pt x="12642" y="4171"/>
                    <a:pt x="12709" y="4604"/>
                    <a:pt x="12743" y="5105"/>
                  </a:cubicBezTo>
                  <a:cubicBezTo>
                    <a:pt x="13510" y="14745"/>
                    <a:pt x="0" y="18981"/>
                    <a:pt x="6538" y="29022"/>
                  </a:cubicBezTo>
                  <a:cubicBezTo>
                    <a:pt x="9859" y="33659"/>
                    <a:pt x="17723" y="38296"/>
                    <a:pt x="37214" y="38296"/>
                  </a:cubicBezTo>
                  <a:cubicBezTo>
                    <a:pt x="40437" y="38296"/>
                    <a:pt x="43977" y="38169"/>
                    <a:pt x="47868" y="37895"/>
                  </a:cubicBezTo>
                  <a:cubicBezTo>
                    <a:pt x="50861" y="37808"/>
                    <a:pt x="53859" y="37775"/>
                    <a:pt x="56853" y="37775"/>
                  </a:cubicBezTo>
                  <a:cubicBezTo>
                    <a:pt x="66625" y="37775"/>
                    <a:pt x="76349" y="38128"/>
                    <a:pt x="85706" y="38128"/>
                  </a:cubicBezTo>
                  <a:cubicBezTo>
                    <a:pt x="97758" y="38128"/>
                    <a:pt x="109200" y="37542"/>
                    <a:pt x="119352" y="34859"/>
                  </a:cubicBezTo>
                  <a:cubicBezTo>
                    <a:pt x="132328" y="31157"/>
                    <a:pt x="145437" y="20282"/>
                    <a:pt x="144703" y="6205"/>
                  </a:cubicBezTo>
                  <a:cubicBezTo>
                    <a:pt x="140274" y="4340"/>
                    <a:pt x="135584" y="3119"/>
                    <a:pt x="130820" y="3119"/>
                  </a:cubicBezTo>
                  <a:cubicBezTo>
                    <a:pt x="129448" y="3119"/>
                    <a:pt x="128070" y="3220"/>
                    <a:pt x="126691" y="3437"/>
                  </a:cubicBezTo>
                  <a:cubicBezTo>
                    <a:pt x="122187" y="4137"/>
                    <a:pt x="117884" y="5638"/>
                    <a:pt x="113948" y="7907"/>
                  </a:cubicBezTo>
                  <a:cubicBezTo>
                    <a:pt x="111980" y="9041"/>
                    <a:pt x="110212" y="10342"/>
                    <a:pt x="108411" y="11709"/>
                  </a:cubicBezTo>
                  <a:cubicBezTo>
                    <a:pt x="107243" y="12610"/>
                    <a:pt x="106009" y="13377"/>
                    <a:pt x="104541" y="13711"/>
                  </a:cubicBezTo>
                  <a:cubicBezTo>
                    <a:pt x="104137" y="13802"/>
                    <a:pt x="103737" y="13844"/>
                    <a:pt x="103344" y="13844"/>
                  </a:cubicBezTo>
                  <a:cubicBezTo>
                    <a:pt x="101304" y="13844"/>
                    <a:pt x="99420" y="12717"/>
                    <a:pt x="97770" y="11542"/>
                  </a:cubicBezTo>
                  <a:cubicBezTo>
                    <a:pt x="95668" y="10041"/>
                    <a:pt x="93667" y="8407"/>
                    <a:pt x="91632" y="6806"/>
                  </a:cubicBezTo>
                  <a:cubicBezTo>
                    <a:pt x="87229" y="3337"/>
                    <a:pt x="82359" y="1"/>
                    <a:pt x="76521" y="1"/>
                  </a:cubicBezTo>
                  <a:close/>
                </a:path>
              </a:pathLst>
            </a:custGeom>
            <a:solidFill>
              <a:srgbClr val="96C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8292;p41"/>
            <p:cNvSpPr/>
            <p:nvPr/>
          </p:nvSpPr>
          <p:spPr>
            <a:xfrm>
              <a:off x="1973833" y="2380870"/>
              <a:ext cx="724611" cy="961598"/>
            </a:xfrm>
            <a:custGeom>
              <a:avLst/>
              <a:gdLst/>
              <a:ahLst/>
              <a:cxnLst/>
              <a:rect l="l" t="t" r="r" b="b"/>
              <a:pathLst>
                <a:path w="33892" h="44966" extrusionOk="0">
                  <a:moveTo>
                    <a:pt x="18114" y="0"/>
                  </a:moveTo>
                  <a:cubicBezTo>
                    <a:pt x="15672" y="0"/>
                    <a:pt x="2001" y="17986"/>
                    <a:pt x="4129" y="17986"/>
                  </a:cubicBezTo>
                  <a:cubicBezTo>
                    <a:pt x="4152" y="17986"/>
                    <a:pt x="4177" y="17984"/>
                    <a:pt x="4204" y="17980"/>
                  </a:cubicBezTo>
                  <a:cubicBezTo>
                    <a:pt x="6139" y="18347"/>
                    <a:pt x="9508" y="18013"/>
                    <a:pt x="9441" y="18547"/>
                  </a:cubicBezTo>
                  <a:cubicBezTo>
                    <a:pt x="9574" y="19881"/>
                    <a:pt x="1869" y="24818"/>
                    <a:pt x="2569" y="25986"/>
                  </a:cubicBezTo>
                  <a:cubicBezTo>
                    <a:pt x="2878" y="26189"/>
                    <a:pt x="3522" y="26263"/>
                    <a:pt x="4303" y="26263"/>
                  </a:cubicBezTo>
                  <a:cubicBezTo>
                    <a:pt x="6477" y="26263"/>
                    <a:pt x="9708" y="25685"/>
                    <a:pt x="9708" y="25685"/>
                  </a:cubicBezTo>
                  <a:lnTo>
                    <a:pt x="9708" y="25685"/>
                  </a:lnTo>
                  <a:cubicBezTo>
                    <a:pt x="11075" y="26353"/>
                    <a:pt x="1" y="32090"/>
                    <a:pt x="1702" y="33124"/>
                  </a:cubicBezTo>
                  <a:cubicBezTo>
                    <a:pt x="2383" y="33465"/>
                    <a:pt x="7314" y="33661"/>
                    <a:pt x="13058" y="33661"/>
                  </a:cubicBezTo>
                  <a:cubicBezTo>
                    <a:pt x="13504" y="33661"/>
                    <a:pt x="13956" y="33660"/>
                    <a:pt x="14411" y="33658"/>
                  </a:cubicBezTo>
                  <a:lnTo>
                    <a:pt x="14411" y="44966"/>
                  </a:lnTo>
                  <a:lnTo>
                    <a:pt x="19515" y="44966"/>
                  </a:lnTo>
                  <a:lnTo>
                    <a:pt x="19515" y="33591"/>
                  </a:lnTo>
                  <a:cubicBezTo>
                    <a:pt x="27054" y="33391"/>
                    <a:pt x="33892" y="32891"/>
                    <a:pt x="33158" y="31957"/>
                  </a:cubicBezTo>
                  <a:cubicBezTo>
                    <a:pt x="32191" y="30089"/>
                    <a:pt x="27754" y="27720"/>
                    <a:pt x="25186" y="25218"/>
                  </a:cubicBezTo>
                  <a:cubicBezTo>
                    <a:pt x="25159" y="25165"/>
                    <a:pt x="25236" y="25143"/>
                    <a:pt x="25394" y="25143"/>
                  </a:cubicBezTo>
                  <a:cubicBezTo>
                    <a:pt x="26111" y="25143"/>
                    <a:pt x="28488" y="25599"/>
                    <a:pt x="30229" y="25599"/>
                  </a:cubicBezTo>
                  <a:cubicBezTo>
                    <a:pt x="30966" y="25599"/>
                    <a:pt x="31589" y="25517"/>
                    <a:pt x="31924" y="25285"/>
                  </a:cubicBezTo>
                  <a:cubicBezTo>
                    <a:pt x="33091" y="24118"/>
                    <a:pt x="23184" y="18213"/>
                    <a:pt x="24418" y="17713"/>
                  </a:cubicBezTo>
                  <a:cubicBezTo>
                    <a:pt x="24747" y="17494"/>
                    <a:pt x="25421" y="17453"/>
                    <a:pt x="26222" y="17453"/>
                  </a:cubicBezTo>
                  <a:cubicBezTo>
                    <a:pt x="26713" y="17453"/>
                    <a:pt x="27253" y="17468"/>
                    <a:pt x="27789" y="17468"/>
                  </a:cubicBezTo>
                  <a:cubicBezTo>
                    <a:pt x="28780" y="17468"/>
                    <a:pt x="29763" y="17415"/>
                    <a:pt x="30423" y="17113"/>
                  </a:cubicBezTo>
                  <a:cubicBezTo>
                    <a:pt x="30442" y="17117"/>
                    <a:pt x="30460" y="17119"/>
                    <a:pt x="30476" y="17119"/>
                  </a:cubicBezTo>
                  <a:cubicBezTo>
                    <a:pt x="31887" y="17119"/>
                    <a:pt x="20126" y="0"/>
                    <a:pt x="18114" y="0"/>
                  </a:cubicBezTo>
                  <a:close/>
                </a:path>
              </a:pathLst>
            </a:custGeom>
            <a:solidFill>
              <a:srgbClr val="74BA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8293;p41"/>
            <p:cNvSpPr/>
            <p:nvPr/>
          </p:nvSpPr>
          <p:spPr>
            <a:xfrm>
              <a:off x="3199784" y="2380870"/>
              <a:ext cx="724611" cy="961598"/>
            </a:xfrm>
            <a:custGeom>
              <a:avLst/>
              <a:gdLst/>
              <a:ahLst/>
              <a:cxnLst/>
              <a:rect l="l" t="t" r="r" b="b"/>
              <a:pathLst>
                <a:path w="33892" h="44966" extrusionOk="0">
                  <a:moveTo>
                    <a:pt x="18080" y="0"/>
                  </a:moveTo>
                  <a:cubicBezTo>
                    <a:pt x="15672" y="0"/>
                    <a:pt x="2001" y="17986"/>
                    <a:pt x="4096" y="17986"/>
                  </a:cubicBezTo>
                  <a:cubicBezTo>
                    <a:pt x="4119" y="17986"/>
                    <a:pt x="4144" y="17984"/>
                    <a:pt x="4170" y="17980"/>
                  </a:cubicBezTo>
                  <a:cubicBezTo>
                    <a:pt x="6139" y="18347"/>
                    <a:pt x="9474" y="18013"/>
                    <a:pt x="9408" y="18547"/>
                  </a:cubicBezTo>
                  <a:cubicBezTo>
                    <a:pt x="9541" y="19881"/>
                    <a:pt x="1869" y="24818"/>
                    <a:pt x="2536" y="25986"/>
                  </a:cubicBezTo>
                  <a:cubicBezTo>
                    <a:pt x="2845" y="26189"/>
                    <a:pt x="3491" y="26263"/>
                    <a:pt x="4276" y="26263"/>
                  </a:cubicBezTo>
                  <a:cubicBezTo>
                    <a:pt x="6458" y="26263"/>
                    <a:pt x="9708" y="25686"/>
                    <a:pt x="9708" y="25685"/>
                  </a:cubicBezTo>
                  <a:lnTo>
                    <a:pt x="9708" y="25685"/>
                  </a:lnTo>
                  <a:cubicBezTo>
                    <a:pt x="11075" y="26353"/>
                    <a:pt x="1" y="32090"/>
                    <a:pt x="1702" y="33124"/>
                  </a:cubicBezTo>
                  <a:cubicBezTo>
                    <a:pt x="2383" y="33465"/>
                    <a:pt x="7285" y="33661"/>
                    <a:pt x="13051" y="33661"/>
                  </a:cubicBezTo>
                  <a:cubicBezTo>
                    <a:pt x="13500" y="33661"/>
                    <a:pt x="13954" y="33660"/>
                    <a:pt x="14411" y="33658"/>
                  </a:cubicBezTo>
                  <a:lnTo>
                    <a:pt x="14411" y="44966"/>
                  </a:lnTo>
                  <a:lnTo>
                    <a:pt x="19515" y="44966"/>
                  </a:lnTo>
                  <a:lnTo>
                    <a:pt x="19515" y="33591"/>
                  </a:lnTo>
                  <a:cubicBezTo>
                    <a:pt x="27020" y="33391"/>
                    <a:pt x="33892" y="32891"/>
                    <a:pt x="33158" y="31957"/>
                  </a:cubicBezTo>
                  <a:cubicBezTo>
                    <a:pt x="32190" y="30089"/>
                    <a:pt x="27721" y="27720"/>
                    <a:pt x="25185" y="25218"/>
                  </a:cubicBezTo>
                  <a:cubicBezTo>
                    <a:pt x="25154" y="25165"/>
                    <a:pt x="25228" y="25143"/>
                    <a:pt x="25382" y="25143"/>
                  </a:cubicBezTo>
                  <a:cubicBezTo>
                    <a:pt x="26084" y="25143"/>
                    <a:pt x="28459" y="25599"/>
                    <a:pt x="30210" y="25599"/>
                  </a:cubicBezTo>
                  <a:cubicBezTo>
                    <a:pt x="30951" y="25599"/>
                    <a:pt x="31580" y="25517"/>
                    <a:pt x="31924" y="25285"/>
                  </a:cubicBezTo>
                  <a:cubicBezTo>
                    <a:pt x="33091" y="24118"/>
                    <a:pt x="23151" y="18213"/>
                    <a:pt x="24418" y="17713"/>
                  </a:cubicBezTo>
                  <a:cubicBezTo>
                    <a:pt x="24747" y="17494"/>
                    <a:pt x="25421" y="17453"/>
                    <a:pt x="26221" y="17453"/>
                  </a:cubicBezTo>
                  <a:cubicBezTo>
                    <a:pt x="26711" y="17453"/>
                    <a:pt x="27248" y="17468"/>
                    <a:pt x="27783" y="17468"/>
                  </a:cubicBezTo>
                  <a:cubicBezTo>
                    <a:pt x="28768" y="17468"/>
                    <a:pt x="29743" y="17415"/>
                    <a:pt x="30389" y="17113"/>
                  </a:cubicBezTo>
                  <a:cubicBezTo>
                    <a:pt x="30409" y="17117"/>
                    <a:pt x="30427" y="17119"/>
                    <a:pt x="30444" y="17119"/>
                  </a:cubicBezTo>
                  <a:cubicBezTo>
                    <a:pt x="31887" y="17119"/>
                    <a:pt x="20125" y="0"/>
                    <a:pt x="18080" y="0"/>
                  </a:cubicBezTo>
                  <a:close/>
                </a:path>
              </a:pathLst>
            </a:custGeom>
            <a:solidFill>
              <a:srgbClr val="74BA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8294;p41"/>
            <p:cNvSpPr/>
            <p:nvPr/>
          </p:nvSpPr>
          <p:spPr>
            <a:xfrm>
              <a:off x="1419963" y="1929967"/>
              <a:ext cx="571701" cy="325758"/>
            </a:xfrm>
            <a:custGeom>
              <a:avLst/>
              <a:gdLst/>
              <a:ahLst/>
              <a:cxnLst/>
              <a:rect l="l" t="t" r="r" b="b"/>
              <a:pathLst>
                <a:path w="26740" h="15233" extrusionOk="0">
                  <a:moveTo>
                    <a:pt x="16432" y="0"/>
                  </a:moveTo>
                  <a:cubicBezTo>
                    <a:pt x="13028" y="0"/>
                    <a:pt x="11933" y="3987"/>
                    <a:pt x="12097" y="6909"/>
                  </a:cubicBezTo>
                  <a:cubicBezTo>
                    <a:pt x="10958" y="5107"/>
                    <a:pt x="9040" y="2527"/>
                    <a:pt x="6896" y="2527"/>
                  </a:cubicBezTo>
                  <a:cubicBezTo>
                    <a:pt x="6340" y="2527"/>
                    <a:pt x="5769" y="2701"/>
                    <a:pt x="5192" y="3106"/>
                  </a:cubicBezTo>
                  <a:cubicBezTo>
                    <a:pt x="2357" y="5074"/>
                    <a:pt x="4625" y="8009"/>
                    <a:pt x="5893" y="10144"/>
                  </a:cubicBezTo>
                  <a:cubicBezTo>
                    <a:pt x="5385" y="10015"/>
                    <a:pt x="4679" y="9924"/>
                    <a:pt x="3935" y="9924"/>
                  </a:cubicBezTo>
                  <a:cubicBezTo>
                    <a:pt x="2182" y="9924"/>
                    <a:pt x="215" y="10427"/>
                    <a:pt x="122" y="12112"/>
                  </a:cubicBezTo>
                  <a:cubicBezTo>
                    <a:pt x="0" y="14547"/>
                    <a:pt x="3016" y="15233"/>
                    <a:pt x="5041" y="15233"/>
                  </a:cubicBezTo>
                  <a:cubicBezTo>
                    <a:pt x="5235" y="15233"/>
                    <a:pt x="5420" y="15226"/>
                    <a:pt x="5592" y="15215"/>
                  </a:cubicBezTo>
                  <a:cubicBezTo>
                    <a:pt x="6626" y="15159"/>
                    <a:pt x="7990" y="15140"/>
                    <a:pt x="9469" y="15140"/>
                  </a:cubicBezTo>
                  <a:cubicBezTo>
                    <a:pt x="12427" y="15140"/>
                    <a:pt x="15844" y="15215"/>
                    <a:pt x="18001" y="15215"/>
                  </a:cubicBezTo>
                  <a:cubicBezTo>
                    <a:pt x="18122" y="15215"/>
                    <a:pt x="18244" y="15215"/>
                    <a:pt x="18370" y="15215"/>
                  </a:cubicBezTo>
                  <a:cubicBezTo>
                    <a:pt x="21747" y="15215"/>
                    <a:pt x="26740" y="15153"/>
                    <a:pt x="26707" y="11679"/>
                  </a:cubicBezTo>
                  <a:cubicBezTo>
                    <a:pt x="26707" y="8849"/>
                    <a:pt x="25328" y="6437"/>
                    <a:pt x="22583" y="6437"/>
                  </a:cubicBezTo>
                  <a:cubicBezTo>
                    <a:pt x="21606" y="6437"/>
                    <a:pt x="20457" y="6742"/>
                    <a:pt x="19135" y="7442"/>
                  </a:cubicBezTo>
                  <a:cubicBezTo>
                    <a:pt x="19969" y="4640"/>
                    <a:pt x="21103" y="271"/>
                    <a:pt x="16600" y="4"/>
                  </a:cubicBezTo>
                  <a:cubicBezTo>
                    <a:pt x="16544" y="2"/>
                    <a:pt x="16487" y="0"/>
                    <a:pt x="16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8295;p41"/>
            <p:cNvSpPr/>
            <p:nvPr/>
          </p:nvSpPr>
          <p:spPr>
            <a:xfrm>
              <a:off x="2855587" y="1836472"/>
              <a:ext cx="571723" cy="325800"/>
            </a:xfrm>
            <a:custGeom>
              <a:avLst/>
              <a:gdLst/>
              <a:ahLst/>
              <a:cxnLst/>
              <a:rect l="l" t="t" r="r" b="b"/>
              <a:pathLst>
                <a:path w="26741" h="15235" extrusionOk="0">
                  <a:moveTo>
                    <a:pt x="16393" y="1"/>
                  </a:moveTo>
                  <a:cubicBezTo>
                    <a:pt x="13020" y="1"/>
                    <a:pt x="11933" y="4000"/>
                    <a:pt x="12097" y="6877"/>
                  </a:cubicBezTo>
                  <a:cubicBezTo>
                    <a:pt x="10960" y="5106"/>
                    <a:pt x="9047" y="2516"/>
                    <a:pt x="6907" y="2516"/>
                  </a:cubicBezTo>
                  <a:cubicBezTo>
                    <a:pt x="6348" y="2516"/>
                    <a:pt x="5773" y="2693"/>
                    <a:pt x="5192" y="3108"/>
                  </a:cubicBezTo>
                  <a:cubicBezTo>
                    <a:pt x="2357" y="5076"/>
                    <a:pt x="4625" y="8012"/>
                    <a:pt x="5893" y="10146"/>
                  </a:cubicBezTo>
                  <a:cubicBezTo>
                    <a:pt x="5385" y="10017"/>
                    <a:pt x="4679" y="9926"/>
                    <a:pt x="3934" y="9926"/>
                  </a:cubicBezTo>
                  <a:cubicBezTo>
                    <a:pt x="2182" y="9926"/>
                    <a:pt x="215" y="10429"/>
                    <a:pt x="122" y="12115"/>
                  </a:cubicBezTo>
                  <a:cubicBezTo>
                    <a:pt x="0" y="14549"/>
                    <a:pt x="3016" y="15235"/>
                    <a:pt x="5066" y="15235"/>
                  </a:cubicBezTo>
                  <a:cubicBezTo>
                    <a:pt x="5263" y="15235"/>
                    <a:pt x="5450" y="15228"/>
                    <a:pt x="5626" y="15217"/>
                  </a:cubicBezTo>
                  <a:cubicBezTo>
                    <a:pt x="6649" y="15161"/>
                    <a:pt x="8005" y="15143"/>
                    <a:pt x="9479" y="15143"/>
                  </a:cubicBezTo>
                  <a:cubicBezTo>
                    <a:pt x="12427" y="15143"/>
                    <a:pt x="15844" y="15217"/>
                    <a:pt x="18001" y="15217"/>
                  </a:cubicBezTo>
                  <a:cubicBezTo>
                    <a:pt x="18122" y="15217"/>
                    <a:pt x="18244" y="15217"/>
                    <a:pt x="18369" y="15217"/>
                  </a:cubicBezTo>
                  <a:cubicBezTo>
                    <a:pt x="21747" y="15217"/>
                    <a:pt x="26741" y="15155"/>
                    <a:pt x="26741" y="11681"/>
                  </a:cubicBezTo>
                  <a:cubicBezTo>
                    <a:pt x="26716" y="8851"/>
                    <a:pt x="25349" y="6439"/>
                    <a:pt x="22598" y="6439"/>
                  </a:cubicBezTo>
                  <a:cubicBezTo>
                    <a:pt x="21619" y="6439"/>
                    <a:pt x="20466" y="6744"/>
                    <a:pt x="19135" y="7445"/>
                  </a:cubicBezTo>
                  <a:cubicBezTo>
                    <a:pt x="19969" y="4643"/>
                    <a:pt x="21103" y="273"/>
                    <a:pt x="16600" y="6"/>
                  </a:cubicBezTo>
                  <a:cubicBezTo>
                    <a:pt x="16530" y="3"/>
                    <a:pt x="16461" y="1"/>
                    <a:pt x="16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8296;p41"/>
            <p:cNvSpPr/>
            <p:nvPr/>
          </p:nvSpPr>
          <p:spPr>
            <a:xfrm>
              <a:off x="2219361" y="2058342"/>
              <a:ext cx="424179" cy="241522"/>
            </a:xfrm>
            <a:custGeom>
              <a:avLst/>
              <a:gdLst/>
              <a:ahLst/>
              <a:cxnLst/>
              <a:rect l="l" t="t" r="r" b="b"/>
              <a:pathLst>
                <a:path w="19840" h="11294" extrusionOk="0">
                  <a:moveTo>
                    <a:pt x="12136" y="1"/>
                  </a:moveTo>
                  <a:cubicBezTo>
                    <a:pt x="9664" y="1"/>
                    <a:pt x="8867" y="2954"/>
                    <a:pt x="8965" y="5109"/>
                  </a:cubicBezTo>
                  <a:cubicBezTo>
                    <a:pt x="8141" y="3779"/>
                    <a:pt x="6702" y="1857"/>
                    <a:pt x="5105" y="1857"/>
                  </a:cubicBezTo>
                  <a:cubicBezTo>
                    <a:pt x="4698" y="1857"/>
                    <a:pt x="4281" y="1982"/>
                    <a:pt x="3861" y="2273"/>
                  </a:cubicBezTo>
                  <a:cubicBezTo>
                    <a:pt x="1760" y="3741"/>
                    <a:pt x="3428" y="5943"/>
                    <a:pt x="4362" y="7510"/>
                  </a:cubicBezTo>
                  <a:cubicBezTo>
                    <a:pt x="3990" y="7410"/>
                    <a:pt x="3465" y="7340"/>
                    <a:pt x="2909" y="7340"/>
                  </a:cubicBezTo>
                  <a:cubicBezTo>
                    <a:pt x="1618" y="7340"/>
                    <a:pt x="162" y="7719"/>
                    <a:pt x="92" y="8978"/>
                  </a:cubicBezTo>
                  <a:cubicBezTo>
                    <a:pt x="0" y="10775"/>
                    <a:pt x="2246" y="11293"/>
                    <a:pt x="3754" y="11293"/>
                  </a:cubicBezTo>
                  <a:cubicBezTo>
                    <a:pt x="3898" y="11293"/>
                    <a:pt x="4034" y="11288"/>
                    <a:pt x="4161" y="11280"/>
                  </a:cubicBezTo>
                  <a:cubicBezTo>
                    <a:pt x="4929" y="11235"/>
                    <a:pt x="5937" y="11220"/>
                    <a:pt x="7029" y="11220"/>
                  </a:cubicBezTo>
                  <a:cubicBezTo>
                    <a:pt x="9213" y="11220"/>
                    <a:pt x="11733" y="11280"/>
                    <a:pt x="13335" y="11280"/>
                  </a:cubicBezTo>
                  <a:cubicBezTo>
                    <a:pt x="13452" y="11280"/>
                    <a:pt x="13573" y="11280"/>
                    <a:pt x="13697" y="11280"/>
                  </a:cubicBezTo>
                  <a:cubicBezTo>
                    <a:pt x="16204" y="11280"/>
                    <a:pt x="19839" y="11219"/>
                    <a:pt x="19839" y="8644"/>
                  </a:cubicBezTo>
                  <a:cubicBezTo>
                    <a:pt x="19815" y="6552"/>
                    <a:pt x="18791" y="4768"/>
                    <a:pt x="16754" y="4768"/>
                  </a:cubicBezTo>
                  <a:cubicBezTo>
                    <a:pt x="16031" y="4768"/>
                    <a:pt x="15181" y="4993"/>
                    <a:pt x="14202" y="5509"/>
                  </a:cubicBezTo>
                  <a:cubicBezTo>
                    <a:pt x="14802" y="3441"/>
                    <a:pt x="15636" y="205"/>
                    <a:pt x="12301" y="5"/>
                  </a:cubicBezTo>
                  <a:cubicBezTo>
                    <a:pt x="12245" y="2"/>
                    <a:pt x="12190" y="1"/>
                    <a:pt x="12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8297;p41"/>
            <p:cNvSpPr/>
            <p:nvPr/>
          </p:nvSpPr>
          <p:spPr>
            <a:xfrm>
              <a:off x="1979541" y="2395840"/>
              <a:ext cx="57790" cy="44267"/>
            </a:xfrm>
            <a:custGeom>
              <a:avLst/>
              <a:gdLst/>
              <a:ahLst/>
              <a:cxnLst/>
              <a:rect l="l" t="t" r="r" b="b"/>
              <a:pathLst>
                <a:path w="2703" h="2070" extrusionOk="0">
                  <a:moveTo>
                    <a:pt x="1368" y="1"/>
                  </a:moveTo>
                  <a:cubicBezTo>
                    <a:pt x="1" y="1"/>
                    <a:pt x="1" y="2069"/>
                    <a:pt x="1368" y="2069"/>
                  </a:cubicBezTo>
                  <a:cubicBezTo>
                    <a:pt x="2703" y="2069"/>
                    <a:pt x="2703" y="1"/>
                    <a:pt x="1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8298;p41"/>
            <p:cNvSpPr/>
            <p:nvPr/>
          </p:nvSpPr>
          <p:spPr>
            <a:xfrm>
              <a:off x="2033034" y="2333075"/>
              <a:ext cx="57790" cy="44951"/>
            </a:xfrm>
            <a:custGeom>
              <a:avLst/>
              <a:gdLst/>
              <a:ahLst/>
              <a:cxnLst/>
              <a:rect l="l" t="t" r="r" b="b"/>
              <a:pathLst>
                <a:path w="2703" h="2102" extrusionOk="0">
                  <a:moveTo>
                    <a:pt x="1368" y="0"/>
                  </a:moveTo>
                  <a:cubicBezTo>
                    <a:pt x="1" y="0"/>
                    <a:pt x="1" y="2102"/>
                    <a:pt x="1368" y="2102"/>
                  </a:cubicBezTo>
                  <a:cubicBezTo>
                    <a:pt x="2702" y="2102"/>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8299;p41"/>
            <p:cNvSpPr/>
            <p:nvPr/>
          </p:nvSpPr>
          <p:spPr>
            <a:xfrm>
              <a:off x="2060144" y="2413675"/>
              <a:ext cx="57063" cy="44246"/>
            </a:xfrm>
            <a:custGeom>
              <a:avLst/>
              <a:gdLst/>
              <a:ahLst/>
              <a:cxnLst/>
              <a:rect l="l" t="t" r="r" b="b"/>
              <a:pathLst>
                <a:path w="2669" h="2069" extrusionOk="0">
                  <a:moveTo>
                    <a:pt x="1334" y="1"/>
                  </a:moveTo>
                  <a:cubicBezTo>
                    <a:pt x="0" y="1"/>
                    <a:pt x="0" y="2069"/>
                    <a:pt x="1334" y="2069"/>
                  </a:cubicBezTo>
                  <a:cubicBezTo>
                    <a:pt x="2669" y="2069"/>
                    <a:pt x="2669" y="1"/>
                    <a:pt x="1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8300;p41"/>
            <p:cNvSpPr/>
            <p:nvPr/>
          </p:nvSpPr>
          <p:spPr>
            <a:xfrm>
              <a:off x="2746207" y="2271015"/>
              <a:ext cx="57790" cy="44246"/>
            </a:xfrm>
            <a:custGeom>
              <a:avLst/>
              <a:gdLst/>
              <a:ahLst/>
              <a:cxnLst/>
              <a:rect l="l" t="t" r="r" b="b"/>
              <a:pathLst>
                <a:path w="2703" h="2069" extrusionOk="0">
                  <a:moveTo>
                    <a:pt x="1335" y="0"/>
                  </a:moveTo>
                  <a:cubicBezTo>
                    <a:pt x="1" y="0"/>
                    <a:pt x="1" y="2069"/>
                    <a:pt x="1335" y="2069"/>
                  </a:cubicBezTo>
                  <a:cubicBezTo>
                    <a:pt x="2703" y="2069"/>
                    <a:pt x="2703"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8301;p41"/>
            <p:cNvSpPr/>
            <p:nvPr/>
          </p:nvSpPr>
          <p:spPr>
            <a:xfrm>
              <a:off x="2844619" y="2226064"/>
              <a:ext cx="57085" cy="44973"/>
            </a:xfrm>
            <a:custGeom>
              <a:avLst/>
              <a:gdLst/>
              <a:ahLst/>
              <a:cxnLst/>
              <a:rect l="l" t="t" r="r" b="b"/>
              <a:pathLst>
                <a:path w="2670" h="2103" extrusionOk="0">
                  <a:moveTo>
                    <a:pt x="1335" y="1"/>
                  </a:moveTo>
                  <a:cubicBezTo>
                    <a:pt x="1" y="1"/>
                    <a:pt x="1" y="2102"/>
                    <a:pt x="1335" y="2102"/>
                  </a:cubicBezTo>
                  <a:cubicBezTo>
                    <a:pt x="2670" y="2102"/>
                    <a:pt x="2670"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8302;p41"/>
            <p:cNvSpPr/>
            <p:nvPr/>
          </p:nvSpPr>
          <p:spPr>
            <a:xfrm>
              <a:off x="2826809" y="2324521"/>
              <a:ext cx="57063" cy="44246"/>
            </a:xfrm>
            <a:custGeom>
              <a:avLst/>
              <a:gdLst/>
              <a:ahLst/>
              <a:cxnLst/>
              <a:rect l="l" t="t" r="r" b="b"/>
              <a:pathLst>
                <a:path w="2669" h="2069" extrusionOk="0">
                  <a:moveTo>
                    <a:pt x="1334" y="0"/>
                  </a:moveTo>
                  <a:cubicBezTo>
                    <a:pt x="0" y="0"/>
                    <a:pt x="0" y="2068"/>
                    <a:pt x="1334" y="2068"/>
                  </a:cubicBezTo>
                  <a:cubicBezTo>
                    <a:pt x="2669" y="2068"/>
                    <a:pt x="2669" y="0"/>
                    <a:pt x="1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8303;p41"/>
            <p:cNvSpPr/>
            <p:nvPr/>
          </p:nvSpPr>
          <p:spPr>
            <a:xfrm>
              <a:off x="3450828" y="1736005"/>
              <a:ext cx="57085" cy="44246"/>
            </a:xfrm>
            <a:custGeom>
              <a:avLst/>
              <a:gdLst/>
              <a:ahLst/>
              <a:cxnLst/>
              <a:rect l="l" t="t" r="r" b="b"/>
              <a:pathLst>
                <a:path w="2670" h="2069" extrusionOk="0">
                  <a:moveTo>
                    <a:pt x="1335" y="0"/>
                  </a:moveTo>
                  <a:cubicBezTo>
                    <a:pt x="1" y="0"/>
                    <a:pt x="1" y="2069"/>
                    <a:pt x="1335" y="2069"/>
                  </a:cubicBezTo>
                  <a:cubicBezTo>
                    <a:pt x="2669" y="2069"/>
                    <a:pt x="2669"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8304;p41"/>
            <p:cNvSpPr/>
            <p:nvPr/>
          </p:nvSpPr>
          <p:spPr>
            <a:xfrm>
              <a:off x="3477210" y="1807346"/>
              <a:ext cx="57790" cy="44246"/>
            </a:xfrm>
            <a:custGeom>
              <a:avLst/>
              <a:gdLst/>
              <a:ahLst/>
              <a:cxnLst/>
              <a:rect l="l" t="t" r="r" b="b"/>
              <a:pathLst>
                <a:path w="2703" h="2069" extrusionOk="0">
                  <a:moveTo>
                    <a:pt x="1368" y="0"/>
                  </a:moveTo>
                  <a:cubicBezTo>
                    <a:pt x="1" y="0"/>
                    <a:pt x="1" y="2068"/>
                    <a:pt x="1368" y="2068"/>
                  </a:cubicBezTo>
                  <a:cubicBezTo>
                    <a:pt x="2703" y="2068"/>
                    <a:pt x="2703"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8305;p41"/>
            <p:cNvSpPr/>
            <p:nvPr/>
          </p:nvSpPr>
          <p:spPr>
            <a:xfrm>
              <a:off x="3985712" y="2592026"/>
              <a:ext cx="57063" cy="44246"/>
            </a:xfrm>
            <a:custGeom>
              <a:avLst/>
              <a:gdLst/>
              <a:ahLst/>
              <a:cxnLst/>
              <a:rect l="l" t="t" r="r" b="b"/>
              <a:pathLst>
                <a:path w="2669" h="2069" extrusionOk="0">
                  <a:moveTo>
                    <a:pt x="1335" y="0"/>
                  </a:moveTo>
                  <a:cubicBezTo>
                    <a:pt x="0" y="0"/>
                    <a:pt x="0" y="2068"/>
                    <a:pt x="1335" y="2068"/>
                  </a:cubicBezTo>
                  <a:cubicBezTo>
                    <a:pt x="2669" y="2068"/>
                    <a:pt x="2669"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8306;p41"/>
            <p:cNvSpPr/>
            <p:nvPr/>
          </p:nvSpPr>
          <p:spPr>
            <a:xfrm>
              <a:off x="4047757" y="2627696"/>
              <a:ext cx="57790" cy="44246"/>
            </a:xfrm>
            <a:custGeom>
              <a:avLst/>
              <a:gdLst/>
              <a:ahLst/>
              <a:cxnLst/>
              <a:rect l="l" t="t" r="r" b="b"/>
              <a:pathLst>
                <a:path w="2703" h="2069" extrusionOk="0">
                  <a:moveTo>
                    <a:pt x="1368" y="0"/>
                  </a:moveTo>
                  <a:cubicBezTo>
                    <a:pt x="0" y="0"/>
                    <a:pt x="0" y="2068"/>
                    <a:pt x="1368" y="2068"/>
                  </a:cubicBezTo>
                  <a:cubicBezTo>
                    <a:pt x="2702" y="2068"/>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8307;p41"/>
            <p:cNvSpPr/>
            <p:nvPr/>
          </p:nvSpPr>
          <p:spPr>
            <a:xfrm>
              <a:off x="1302031" y="2360191"/>
              <a:ext cx="57790" cy="44246"/>
            </a:xfrm>
            <a:custGeom>
              <a:avLst/>
              <a:gdLst/>
              <a:ahLst/>
              <a:cxnLst/>
              <a:rect l="l" t="t" r="r" b="b"/>
              <a:pathLst>
                <a:path w="2703" h="2069" extrusionOk="0">
                  <a:moveTo>
                    <a:pt x="1368" y="0"/>
                  </a:moveTo>
                  <a:cubicBezTo>
                    <a:pt x="0" y="0"/>
                    <a:pt x="0" y="2068"/>
                    <a:pt x="1368" y="2068"/>
                  </a:cubicBezTo>
                  <a:cubicBezTo>
                    <a:pt x="2702" y="2068"/>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8308;p41"/>
            <p:cNvSpPr/>
            <p:nvPr/>
          </p:nvSpPr>
          <p:spPr>
            <a:xfrm>
              <a:off x="1337692" y="2440085"/>
              <a:ext cx="57790" cy="44951"/>
            </a:xfrm>
            <a:custGeom>
              <a:avLst/>
              <a:gdLst/>
              <a:ahLst/>
              <a:cxnLst/>
              <a:rect l="l" t="t" r="r" b="b"/>
              <a:pathLst>
                <a:path w="2703" h="2102" extrusionOk="0">
                  <a:moveTo>
                    <a:pt x="1368" y="0"/>
                  </a:moveTo>
                  <a:cubicBezTo>
                    <a:pt x="0" y="0"/>
                    <a:pt x="0" y="2102"/>
                    <a:pt x="1368" y="2102"/>
                  </a:cubicBezTo>
                  <a:cubicBezTo>
                    <a:pt x="2702" y="2102"/>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8309;p41"/>
            <p:cNvSpPr/>
            <p:nvPr/>
          </p:nvSpPr>
          <p:spPr>
            <a:xfrm>
              <a:off x="2684162" y="1843016"/>
              <a:ext cx="57085" cy="44246"/>
            </a:xfrm>
            <a:custGeom>
              <a:avLst/>
              <a:gdLst/>
              <a:ahLst/>
              <a:cxnLst/>
              <a:rect l="l" t="t" r="r" b="b"/>
              <a:pathLst>
                <a:path w="2670" h="2069" extrusionOk="0">
                  <a:moveTo>
                    <a:pt x="1335" y="0"/>
                  </a:moveTo>
                  <a:cubicBezTo>
                    <a:pt x="1" y="0"/>
                    <a:pt x="1" y="2068"/>
                    <a:pt x="1335" y="2068"/>
                  </a:cubicBezTo>
                  <a:cubicBezTo>
                    <a:pt x="2669" y="2068"/>
                    <a:pt x="2669"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8310;p41"/>
            <p:cNvSpPr/>
            <p:nvPr/>
          </p:nvSpPr>
          <p:spPr>
            <a:xfrm>
              <a:off x="3138466" y="2716850"/>
              <a:ext cx="57790" cy="44246"/>
            </a:xfrm>
            <a:custGeom>
              <a:avLst/>
              <a:gdLst/>
              <a:ahLst/>
              <a:cxnLst/>
              <a:rect l="l" t="t" r="r" b="b"/>
              <a:pathLst>
                <a:path w="2703" h="2069" extrusionOk="0">
                  <a:moveTo>
                    <a:pt x="1368" y="1"/>
                  </a:moveTo>
                  <a:cubicBezTo>
                    <a:pt x="0" y="1"/>
                    <a:pt x="0" y="2069"/>
                    <a:pt x="1368" y="2069"/>
                  </a:cubicBezTo>
                  <a:cubicBezTo>
                    <a:pt x="2702" y="2069"/>
                    <a:pt x="2702" y="1"/>
                    <a:pt x="1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8311;p41"/>
            <p:cNvSpPr/>
            <p:nvPr/>
          </p:nvSpPr>
          <p:spPr>
            <a:xfrm>
              <a:off x="2657074" y="2582745"/>
              <a:ext cx="57769" cy="44951"/>
            </a:xfrm>
            <a:custGeom>
              <a:avLst/>
              <a:gdLst/>
              <a:ahLst/>
              <a:cxnLst/>
              <a:rect l="l" t="t" r="r" b="b"/>
              <a:pathLst>
                <a:path w="2702" h="2102" extrusionOk="0">
                  <a:moveTo>
                    <a:pt x="1368" y="0"/>
                  </a:moveTo>
                  <a:cubicBezTo>
                    <a:pt x="0" y="0"/>
                    <a:pt x="0" y="2102"/>
                    <a:pt x="1368" y="2102"/>
                  </a:cubicBezTo>
                  <a:cubicBezTo>
                    <a:pt x="2702" y="2102"/>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8312;p41"/>
            <p:cNvSpPr/>
            <p:nvPr/>
          </p:nvSpPr>
          <p:spPr>
            <a:xfrm>
              <a:off x="1685716" y="2609861"/>
              <a:ext cx="57085" cy="44246"/>
            </a:xfrm>
            <a:custGeom>
              <a:avLst/>
              <a:gdLst/>
              <a:ahLst/>
              <a:cxnLst/>
              <a:rect l="l" t="t" r="r" b="b"/>
              <a:pathLst>
                <a:path w="2670" h="2069" extrusionOk="0">
                  <a:moveTo>
                    <a:pt x="1335" y="0"/>
                  </a:moveTo>
                  <a:cubicBezTo>
                    <a:pt x="1" y="0"/>
                    <a:pt x="1" y="2068"/>
                    <a:pt x="1335" y="2068"/>
                  </a:cubicBezTo>
                  <a:cubicBezTo>
                    <a:pt x="2669" y="2068"/>
                    <a:pt x="2669"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8313;p41"/>
            <p:cNvSpPr/>
            <p:nvPr/>
          </p:nvSpPr>
          <p:spPr>
            <a:xfrm>
              <a:off x="1565903" y="3104902"/>
              <a:ext cx="123405" cy="326741"/>
            </a:xfrm>
            <a:custGeom>
              <a:avLst/>
              <a:gdLst/>
              <a:ahLst/>
              <a:cxnLst/>
              <a:rect l="l" t="t" r="r" b="b"/>
              <a:pathLst>
                <a:path w="5772" h="15279" extrusionOk="0">
                  <a:moveTo>
                    <a:pt x="1" y="1"/>
                  </a:moveTo>
                  <a:lnTo>
                    <a:pt x="1" y="15279"/>
                  </a:lnTo>
                  <a:lnTo>
                    <a:pt x="5771" y="15279"/>
                  </a:lnTo>
                  <a:lnTo>
                    <a:pt x="5771" y="1"/>
                  </a:lnTo>
                  <a:close/>
                </a:path>
              </a:pathLst>
            </a:custGeom>
            <a:solidFill>
              <a:srgbClr val="7F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8314;p41"/>
            <p:cNvSpPr/>
            <p:nvPr/>
          </p:nvSpPr>
          <p:spPr>
            <a:xfrm>
              <a:off x="1218585" y="2348044"/>
              <a:ext cx="822424" cy="811411"/>
            </a:xfrm>
            <a:custGeom>
              <a:avLst/>
              <a:gdLst/>
              <a:ahLst/>
              <a:cxnLst/>
              <a:rect l="l" t="t" r="r" b="b"/>
              <a:pathLst>
                <a:path w="38467" h="37943" extrusionOk="0">
                  <a:moveTo>
                    <a:pt x="20409" y="1"/>
                  </a:moveTo>
                  <a:cubicBezTo>
                    <a:pt x="17685" y="1"/>
                    <a:pt x="2286" y="20290"/>
                    <a:pt x="4651" y="20290"/>
                  </a:cubicBezTo>
                  <a:cubicBezTo>
                    <a:pt x="4677" y="20290"/>
                    <a:pt x="4706" y="20287"/>
                    <a:pt x="4737" y="20282"/>
                  </a:cubicBezTo>
                  <a:cubicBezTo>
                    <a:pt x="6939" y="20682"/>
                    <a:pt x="10708" y="20316"/>
                    <a:pt x="10642" y="20916"/>
                  </a:cubicBezTo>
                  <a:cubicBezTo>
                    <a:pt x="10775" y="22417"/>
                    <a:pt x="2102" y="27954"/>
                    <a:pt x="2869" y="29289"/>
                  </a:cubicBezTo>
                  <a:cubicBezTo>
                    <a:pt x="3233" y="29534"/>
                    <a:pt x="3999" y="29624"/>
                    <a:pt x="4921" y="29624"/>
                  </a:cubicBezTo>
                  <a:cubicBezTo>
                    <a:pt x="7378" y="29624"/>
                    <a:pt x="10942" y="28988"/>
                    <a:pt x="10942" y="28988"/>
                  </a:cubicBezTo>
                  <a:lnTo>
                    <a:pt x="10942" y="28988"/>
                  </a:lnTo>
                  <a:cubicBezTo>
                    <a:pt x="12476" y="29722"/>
                    <a:pt x="1" y="36194"/>
                    <a:pt x="1935" y="37328"/>
                  </a:cubicBezTo>
                  <a:cubicBezTo>
                    <a:pt x="2713" y="37723"/>
                    <a:pt x="8321" y="37942"/>
                    <a:pt x="14861" y="37942"/>
                  </a:cubicBezTo>
                  <a:cubicBezTo>
                    <a:pt x="25445" y="37942"/>
                    <a:pt x="38466" y="37367"/>
                    <a:pt x="37394" y="36027"/>
                  </a:cubicBezTo>
                  <a:cubicBezTo>
                    <a:pt x="36327" y="33925"/>
                    <a:pt x="31290" y="31257"/>
                    <a:pt x="28421" y="28421"/>
                  </a:cubicBezTo>
                  <a:cubicBezTo>
                    <a:pt x="28389" y="28358"/>
                    <a:pt x="28478" y="28332"/>
                    <a:pt x="28660" y="28332"/>
                  </a:cubicBezTo>
                  <a:cubicBezTo>
                    <a:pt x="29480" y="28332"/>
                    <a:pt x="32189" y="28862"/>
                    <a:pt x="34158" y="28862"/>
                  </a:cubicBezTo>
                  <a:cubicBezTo>
                    <a:pt x="34966" y="28862"/>
                    <a:pt x="35649" y="28773"/>
                    <a:pt x="36026" y="28521"/>
                  </a:cubicBezTo>
                  <a:cubicBezTo>
                    <a:pt x="37327" y="27187"/>
                    <a:pt x="26153" y="20516"/>
                    <a:pt x="27554" y="19982"/>
                  </a:cubicBezTo>
                  <a:cubicBezTo>
                    <a:pt x="27926" y="19734"/>
                    <a:pt x="28708" y="19689"/>
                    <a:pt x="29635" y="19689"/>
                  </a:cubicBezTo>
                  <a:cubicBezTo>
                    <a:pt x="30166" y="19689"/>
                    <a:pt x="30745" y="19704"/>
                    <a:pt x="31321" y="19704"/>
                  </a:cubicBezTo>
                  <a:cubicBezTo>
                    <a:pt x="32444" y="19704"/>
                    <a:pt x="33558" y="19647"/>
                    <a:pt x="34292" y="19315"/>
                  </a:cubicBezTo>
                  <a:cubicBezTo>
                    <a:pt x="34314" y="19320"/>
                    <a:pt x="34333" y="19322"/>
                    <a:pt x="34352" y="19322"/>
                  </a:cubicBezTo>
                  <a:cubicBezTo>
                    <a:pt x="36000" y="19322"/>
                    <a:pt x="22725" y="1"/>
                    <a:pt x="20415" y="1"/>
                  </a:cubicBezTo>
                  <a:cubicBezTo>
                    <a:pt x="20413" y="1"/>
                    <a:pt x="20411" y="1"/>
                    <a:pt x="20409" y="1"/>
                  </a:cubicBezTo>
                  <a:close/>
                </a:path>
              </a:pathLst>
            </a:custGeom>
            <a:solidFill>
              <a:srgbClr val="2A5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8315;p41"/>
            <p:cNvSpPr/>
            <p:nvPr/>
          </p:nvSpPr>
          <p:spPr>
            <a:xfrm>
              <a:off x="1385755" y="2704382"/>
              <a:ext cx="47955" cy="38514"/>
            </a:xfrm>
            <a:custGeom>
              <a:avLst/>
              <a:gdLst/>
              <a:ahLst/>
              <a:cxnLst/>
              <a:rect l="l" t="t" r="r" b="b"/>
              <a:pathLst>
                <a:path w="2243" h="1801" extrusionOk="0">
                  <a:moveTo>
                    <a:pt x="1465" y="0"/>
                  </a:moveTo>
                  <a:cubicBezTo>
                    <a:pt x="1347" y="0"/>
                    <a:pt x="1227" y="45"/>
                    <a:pt x="1121" y="150"/>
                  </a:cubicBezTo>
                  <a:lnTo>
                    <a:pt x="388" y="917"/>
                  </a:lnTo>
                  <a:cubicBezTo>
                    <a:pt x="0" y="1279"/>
                    <a:pt x="353" y="1801"/>
                    <a:pt x="764" y="1801"/>
                  </a:cubicBezTo>
                  <a:cubicBezTo>
                    <a:pt x="884" y="1801"/>
                    <a:pt x="1009" y="1756"/>
                    <a:pt x="1121" y="1651"/>
                  </a:cubicBezTo>
                  <a:lnTo>
                    <a:pt x="1855" y="884"/>
                  </a:lnTo>
                  <a:cubicBezTo>
                    <a:pt x="2243" y="522"/>
                    <a:pt x="1870" y="0"/>
                    <a:pt x="146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8316;p41"/>
            <p:cNvSpPr/>
            <p:nvPr/>
          </p:nvSpPr>
          <p:spPr>
            <a:xfrm>
              <a:off x="1519059" y="2699015"/>
              <a:ext cx="56016" cy="47453"/>
            </a:xfrm>
            <a:custGeom>
              <a:avLst/>
              <a:gdLst/>
              <a:ahLst/>
              <a:cxnLst/>
              <a:rect l="l" t="t" r="r" b="b"/>
              <a:pathLst>
                <a:path w="2620" h="2219" extrusionOk="0">
                  <a:moveTo>
                    <a:pt x="735" y="0"/>
                  </a:moveTo>
                  <a:cubicBezTo>
                    <a:pt x="345" y="0"/>
                    <a:pt x="0" y="519"/>
                    <a:pt x="357" y="901"/>
                  </a:cubicBezTo>
                  <a:lnTo>
                    <a:pt x="1524" y="2069"/>
                  </a:lnTo>
                  <a:cubicBezTo>
                    <a:pt x="1630" y="2174"/>
                    <a:pt x="1749" y="2218"/>
                    <a:pt x="1864" y="2218"/>
                  </a:cubicBezTo>
                  <a:cubicBezTo>
                    <a:pt x="2261" y="2218"/>
                    <a:pt x="2620" y="1697"/>
                    <a:pt x="2258" y="1335"/>
                  </a:cubicBezTo>
                  <a:lnTo>
                    <a:pt x="1091" y="168"/>
                  </a:lnTo>
                  <a:cubicBezTo>
                    <a:pt x="981" y="50"/>
                    <a:pt x="856" y="0"/>
                    <a:pt x="73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8317;p41"/>
            <p:cNvSpPr/>
            <p:nvPr/>
          </p:nvSpPr>
          <p:spPr>
            <a:xfrm>
              <a:off x="1474011" y="2602077"/>
              <a:ext cx="56657" cy="47368"/>
            </a:xfrm>
            <a:custGeom>
              <a:avLst/>
              <a:gdLst/>
              <a:ahLst/>
              <a:cxnLst/>
              <a:rect l="l" t="t" r="r" b="b"/>
              <a:pathLst>
                <a:path w="2650" h="2215" extrusionOk="0">
                  <a:moveTo>
                    <a:pt x="1881" y="1"/>
                  </a:moveTo>
                  <a:cubicBezTo>
                    <a:pt x="1761" y="1"/>
                    <a:pt x="1637" y="49"/>
                    <a:pt x="1530" y="164"/>
                  </a:cubicBezTo>
                  <a:lnTo>
                    <a:pt x="362" y="1331"/>
                  </a:lnTo>
                  <a:cubicBezTo>
                    <a:pt x="1" y="1693"/>
                    <a:pt x="359" y="2215"/>
                    <a:pt x="756" y="2215"/>
                  </a:cubicBezTo>
                  <a:cubicBezTo>
                    <a:pt x="872" y="2215"/>
                    <a:pt x="991" y="2171"/>
                    <a:pt x="1096" y="2065"/>
                  </a:cubicBezTo>
                  <a:lnTo>
                    <a:pt x="2264" y="898"/>
                  </a:lnTo>
                  <a:cubicBezTo>
                    <a:pt x="2649" y="538"/>
                    <a:pt x="2283" y="1"/>
                    <a:pt x="1881"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8318;p41"/>
            <p:cNvSpPr/>
            <p:nvPr/>
          </p:nvSpPr>
          <p:spPr>
            <a:xfrm>
              <a:off x="1619502" y="2625215"/>
              <a:ext cx="54669" cy="45935"/>
            </a:xfrm>
            <a:custGeom>
              <a:avLst/>
              <a:gdLst/>
              <a:ahLst/>
              <a:cxnLst/>
              <a:rect l="l" t="t" r="r" b="b"/>
              <a:pathLst>
                <a:path w="2557" h="2148" extrusionOk="0">
                  <a:moveTo>
                    <a:pt x="758" y="0"/>
                  </a:moveTo>
                  <a:cubicBezTo>
                    <a:pt x="360" y="0"/>
                    <a:pt x="0" y="529"/>
                    <a:pt x="362" y="917"/>
                  </a:cubicBezTo>
                  <a:lnTo>
                    <a:pt x="1463" y="1984"/>
                  </a:lnTo>
                  <a:cubicBezTo>
                    <a:pt x="1571" y="2099"/>
                    <a:pt x="1692" y="2147"/>
                    <a:pt x="1810" y="2147"/>
                  </a:cubicBezTo>
                  <a:cubicBezTo>
                    <a:pt x="2204" y="2147"/>
                    <a:pt x="2556" y="1610"/>
                    <a:pt x="2197" y="1250"/>
                  </a:cubicBezTo>
                  <a:lnTo>
                    <a:pt x="1096" y="149"/>
                  </a:lnTo>
                  <a:cubicBezTo>
                    <a:pt x="991" y="44"/>
                    <a:pt x="873" y="0"/>
                    <a:pt x="75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8319;p41"/>
            <p:cNvSpPr/>
            <p:nvPr/>
          </p:nvSpPr>
          <p:spPr>
            <a:xfrm>
              <a:off x="1571012" y="2516066"/>
              <a:ext cx="52573" cy="43497"/>
            </a:xfrm>
            <a:custGeom>
              <a:avLst/>
              <a:gdLst/>
              <a:ahLst/>
              <a:cxnLst/>
              <a:rect l="l" t="t" r="r" b="b"/>
              <a:pathLst>
                <a:path w="2459" h="2034" extrusionOk="0">
                  <a:moveTo>
                    <a:pt x="1703" y="0"/>
                  </a:moveTo>
                  <a:cubicBezTo>
                    <a:pt x="1587" y="0"/>
                    <a:pt x="1468" y="44"/>
                    <a:pt x="1363" y="150"/>
                  </a:cubicBezTo>
                  <a:lnTo>
                    <a:pt x="362" y="1150"/>
                  </a:lnTo>
                  <a:cubicBezTo>
                    <a:pt x="0" y="1512"/>
                    <a:pt x="359" y="2034"/>
                    <a:pt x="756" y="2034"/>
                  </a:cubicBezTo>
                  <a:cubicBezTo>
                    <a:pt x="872" y="2034"/>
                    <a:pt x="991" y="1990"/>
                    <a:pt x="1096" y="1884"/>
                  </a:cubicBezTo>
                  <a:lnTo>
                    <a:pt x="2097" y="884"/>
                  </a:lnTo>
                  <a:cubicBezTo>
                    <a:pt x="2458" y="522"/>
                    <a:pt x="2100" y="0"/>
                    <a:pt x="170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8320;p41"/>
            <p:cNvSpPr/>
            <p:nvPr/>
          </p:nvSpPr>
          <p:spPr>
            <a:xfrm>
              <a:off x="1617257" y="2420817"/>
              <a:ext cx="60634" cy="22133"/>
            </a:xfrm>
            <a:custGeom>
              <a:avLst/>
              <a:gdLst/>
              <a:ahLst/>
              <a:cxnLst/>
              <a:rect l="l" t="t" r="r" b="b"/>
              <a:pathLst>
                <a:path w="2836" h="1035" extrusionOk="0">
                  <a:moveTo>
                    <a:pt x="667" y="0"/>
                  </a:moveTo>
                  <a:cubicBezTo>
                    <a:pt x="0" y="0"/>
                    <a:pt x="0" y="1034"/>
                    <a:pt x="667" y="1034"/>
                  </a:cubicBezTo>
                  <a:lnTo>
                    <a:pt x="2169" y="1034"/>
                  </a:lnTo>
                  <a:cubicBezTo>
                    <a:pt x="2836" y="1034"/>
                    <a:pt x="2836" y="0"/>
                    <a:pt x="216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8321;p41"/>
            <p:cNvSpPr/>
            <p:nvPr/>
          </p:nvSpPr>
          <p:spPr>
            <a:xfrm>
              <a:off x="1678703" y="2517499"/>
              <a:ext cx="51141" cy="42064"/>
            </a:xfrm>
            <a:custGeom>
              <a:avLst/>
              <a:gdLst/>
              <a:ahLst/>
              <a:cxnLst/>
              <a:rect l="l" t="t" r="r" b="b"/>
              <a:pathLst>
                <a:path w="2392" h="1967" extrusionOk="0">
                  <a:moveTo>
                    <a:pt x="1619" y="0"/>
                  </a:moveTo>
                  <a:cubicBezTo>
                    <a:pt x="1499" y="0"/>
                    <a:pt x="1375" y="45"/>
                    <a:pt x="1263" y="149"/>
                  </a:cubicBezTo>
                  <a:lnTo>
                    <a:pt x="362" y="1083"/>
                  </a:lnTo>
                  <a:cubicBezTo>
                    <a:pt x="0" y="1445"/>
                    <a:pt x="359" y="1967"/>
                    <a:pt x="756" y="1967"/>
                  </a:cubicBezTo>
                  <a:cubicBezTo>
                    <a:pt x="872" y="1967"/>
                    <a:pt x="990" y="1923"/>
                    <a:pt x="1096" y="1817"/>
                  </a:cubicBezTo>
                  <a:lnTo>
                    <a:pt x="2030" y="917"/>
                  </a:lnTo>
                  <a:cubicBezTo>
                    <a:pt x="2392" y="529"/>
                    <a:pt x="2032" y="0"/>
                    <a:pt x="161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8322;p41"/>
            <p:cNvSpPr/>
            <p:nvPr/>
          </p:nvSpPr>
          <p:spPr>
            <a:xfrm>
              <a:off x="1755714" y="2596666"/>
              <a:ext cx="58282" cy="49228"/>
            </a:xfrm>
            <a:custGeom>
              <a:avLst/>
              <a:gdLst/>
              <a:ahLst/>
              <a:cxnLst/>
              <a:rect l="l" t="t" r="r" b="b"/>
              <a:pathLst>
                <a:path w="2726" h="2302" extrusionOk="0">
                  <a:moveTo>
                    <a:pt x="757" y="1"/>
                  </a:moveTo>
                  <a:cubicBezTo>
                    <a:pt x="359" y="1"/>
                    <a:pt x="1" y="522"/>
                    <a:pt x="363" y="884"/>
                  </a:cubicBezTo>
                  <a:lnTo>
                    <a:pt x="1630" y="2152"/>
                  </a:lnTo>
                  <a:cubicBezTo>
                    <a:pt x="1735" y="2257"/>
                    <a:pt x="1854" y="2301"/>
                    <a:pt x="1970" y="2301"/>
                  </a:cubicBezTo>
                  <a:cubicBezTo>
                    <a:pt x="2367" y="2301"/>
                    <a:pt x="2726" y="1779"/>
                    <a:pt x="2364" y="1418"/>
                  </a:cubicBezTo>
                  <a:lnTo>
                    <a:pt x="1096" y="150"/>
                  </a:lnTo>
                  <a:cubicBezTo>
                    <a:pt x="991" y="45"/>
                    <a:pt x="872" y="1"/>
                    <a:pt x="757"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8323;p41"/>
            <p:cNvSpPr/>
            <p:nvPr/>
          </p:nvSpPr>
          <p:spPr>
            <a:xfrm>
              <a:off x="1694396" y="2699015"/>
              <a:ext cx="56743" cy="47453"/>
            </a:xfrm>
            <a:custGeom>
              <a:avLst/>
              <a:gdLst/>
              <a:ahLst/>
              <a:cxnLst/>
              <a:rect l="l" t="t" r="r" b="b"/>
              <a:pathLst>
                <a:path w="2654" h="2219" extrusionOk="0">
                  <a:moveTo>
                    <a:pt x="1918" y="0"/>
                  </a:moveTo>
                  <a:cubicBezTo>
                    <a:pt x="1798" y="0"/>
                    <a:pt x="1673" y="50"/>
                    <a:pt x="1563" y="168"/>
                  </a:cubicBezTo>
                  <a:lnTo>
                    <a:pt x="362" y="1335"/>
                  </a:lnTo>
                  <a:cubicBezTo>
                    <a:pt x="0" y="1697"/>
                    <a:pt x="359" y="2218"/>
                    <a:pt x="771" y="2218"/>
                  </a:cubicBezTo>
                  <a:cubicBezTo>
                    <a:pt x="891" y="2218"/>
                    <a:pt x="1016" y="2174"/>
                    <a:pt x="1129" y="2069"/>
                  </a:cubicBezTo>
                  <a:lnTo>
                    <a:pt x="2297" y="901"/>
                  </a:lnTo>
                  <a:cubicBezTo>
                    <a:pt x="2653" y="519"/>
                    <a:pt x="2309" y="0"/>
                    <a:pt x="19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8324;p41"/>
            <p:cNvSpPr/>
            <p:nvPr/>
          </p:nvSpPr>
          <p:spPr>
            <a:xfrm>
              <a:off x="1857697" y="2687980"/>
              <a:ext cx="46159" cy="37082"/>
            </a:xfrm>
            <a:custGeom>
              <a:avLst/>
              <a:gdLst/>
              <a:ahLst/>
              <a:cxnLst/>
              <a:rect l="l" t="t" r="r" b="b"/>
              <a:pathLst>
                <a:path w="2159" h="1734" extrusionOk="0">
                  <a:moveTo>
                    <a:pt x="774" y="1"/>
                  </a:moveTo>
                  <a:cubicBezTo>
                    <a:pt x="360" y="1"/>
                    <a:pt x="0" y="529"/>
                    <a:pt x="363" y="917"/>
                  </a:cubicBezTo>
                  <a:lnTo>
                    <a:pt x="1063" y="1584"/>
                  </a:lnTo>
                  <a:cubicBezTo>
                    <a:pt x="1168" y="1689"/>
                    <a:pt x="1287" y="1734"/>
                    <a:pt x="1403" y="1734"/>
                  </a:cubicBezTo>
                  <a:cubicBezTo>
                    <a:pt x="1800" y="1734"/>
                    <a:pt x="2159" y="1212"/>
                    <a:pt x="1797" y="850"/>
                  </a:cubicBezTo>
                  <a:lnTo>
                    <a:pt x="1130" y="150"/>
                  </a:lnTo>
                  <a:cubicBezTo>
                    <a:pt x="1017" y="45"/>
                    <a:pt x="893" y="1"/>
                    <a:pt x="77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8325;p41"/>
            <p:cNvSpPr/>
            <p:nvPr/>
          </p:nvSpPr>
          <p:spPr>
            <a:xfrm>
              <a:off x="1516814" y="2788554"/>
              <a:ext cx="61852" cy="52778"/>
            </a:xfrm>
            <a:custGeom>
              <a:avLst/>
              <a:gdLst/>
              <a:ahLst/>
              <a:cxnLst/>
              <a:rect l="l" t="t" r="r" b="b"/>
              <a:pathLst>
                <a:path w="2893" h="2468" extrusionOk="0">
                  <a:moveTo>
                    <a:pt x="2135" y="1"/>
                  </a:moveTo>
                  <a:cubicBezTo>
                    <a:pt x="2019" y="1"/>
                    <a:pt x="1901" y="45"/>
                    <a:pt x="1796" y="150"/>
                  </a:cubicBezTo>
                  <a:lnTo>
                    <a:pt x="362" y="1585"/>
                  </a:lnTo>
                  <a:cubicBezTo>
                    <a:pt x="0" y="1946"/>
                    <a:pt x="359" y="2468"/>
                    <a:pt x="771" y="2468"/>
                  </a:cubicBezTo>
                  <a:cubicBezTo>
                    <a:pt x="892" y="2468"/>
                    <a:pt x="1016" y="2424"/>
                    <a:pt x="1129" y="2318"/>
                  </a:cubicBezTo>
                  <a:lnTo>
                    <a:pt x="2530" y="917"/>
                  </a:lnTo>
                  <a:cubicBezTo>
                    <a:pt x="2892" y="529"/>
                    <a:pt x="2532" y="1"/>
                    <a:pt x="2135"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8326;p41"/>
            <p:cNvSpPr/>
            <p:nvPr/>
          </p:nvSpPr>
          <p:spPr>
            <a:xfrm>
              <a:off x="1669425" y="2787121"/>
              <a:ext cx="54711" cy="45657"/>
            </a:xfrm>
            <a:custGeom>
              <a:avLst/>
              <a:gdLst/>
              <a:ahLst/>
              <a:cxnLst/>
              <a:rect l="l" t="t" r="r" b="b"/>
              <a:pathLst>
                <a:path w="2559" h="2135" extrusionOk="0">
                  <a:moveTo>
                    <a:pt x="756" y="1"/>
                  </a:moveTo>
                  <a:cubicBezTo>
                    <a:pt x="359" y="1"/>
                    <a:pt x="1" y="523"/>
                    <a:pt x="362" y="884"/>
                  </a:cubicBezTo>
                  <a:lnTo>
                    <a:pt x="1463" y="1985"/>
                  </a:lnTo>
                  <a:cubicBezTo>
                    <a:pt x="1568" y="2090"/>
                    <a:pt x="1687" y="2135"/>
                    <a:pt x="1803" y="2135"/>
                  </a:cubicBezTo>
                  <a:cubicBezTo>
                    <a:pt x="2200" y="2135"/>
                    <a:pt x="2559" y="1613"/>
                    <a:pt x="2197" y="1251"/>
                  </a:cubicBezTo>
                  <a:lnTo>
                    <a:pt x="1096" y="150"/>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8327;p41"/>
            <p:cNvSpPr/>
            <p:nvPr/>
          </p:nvSpPr>
          <p:spPr>
            <a:xfrm>
              <a:off x="1391292" y="2884145"/>
              <a:ext cx="49559" cy="39947"/>
            </a:xfrm>
            <a:custGeom>
              <a:avLst/>
              <a:gdLst/>
              <a:ahLst/>
              <a:cxnLst/>
              <a:rect l="l" t="t" r="r" b="b"/>
              <a:pathLst>
                <a:path w="2318" h="1868" extrusionOk="0">
                  <a:moveTo>
                    <a:pt x="756" y="0"/>
                  </a:moveTo>
                  <a:cubicBezTo>
                    <a:pt x="359" y="0"/>
                    <a:pt x="0" y="522"/>
                    <a:pt x="362" y="884"/>
                  </a:cubicBezTo>
                  <a:lnTo>
                    <a:pt x="1196" y="1718"/>
                  </a:lnTo>
                  <a:cubicBezTo>
                    <a:pt x="1309" y="1823"/>
                    <a:pt x="1434" y="1867"/>
                    <a:pt x="1553" y="1867"/>
                  </a:cubicBezTo>
                  <a:cubicBezTo>
                    <a:pt x="1965" y="1867"/>
                    <a:pt x="2317" y="1346"/>
                    <a:pt x="1930" y="984"/>
                  </a:cubicBezTo>
                  <a:lnTo>
                    <a:pt x="1096" y="150"/>
                  </a:lnTo>
                  <a:cubicBezTo>
                    <a:pt x="991" y="45"/>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8328;p41"/>
            <p:cNvSpPr/>
            <p:nvPr/>
          </p:nvSpPr>
          <p:spPr>
            <a:xfrm>
              <a:off x="1559873" y="2880295"/>
              <a:ext cx="47977" cy="38472"/>
            </a:xfrm>
            <a:custGeom>
              <a:avLst/>
              <a:gdLst/>
              <a:ahLst/>
              <a:cxnLst/>
              <a:rect l="l" t="t" r="r" b="b"/>
              <a:pathLst>
                <a:path w="2244" h="1799" extrusionOk="0">
                  <a:moveTo>
                    <a:pt x="1482" y="0"/>
                  </a:moveTo>
                  <a:cubicBezTo>
                    <a:pt x="1359" y="0"/>
                    <a:pt x="1232" y="48"/>
                    <a:pt x="1117" y="163"/>
                  </a:cubicBezTo>
                  <a:lnTo>
                    <a:pt x="383" y="897"/>
                  </a:lnTo>
                  <a:cubicBezTo>
                    <a:pt x="0" y="1280"/>
                    <a:pt x="358" y="1798"/>
                    <a:pt x="757" y="1798"/>
                  </a:cubicBezTo>
                  <a:cubicBezTo>
                    <a:pt x="880" y="1798"/>
                    <a:pt x="1006" y="1749"/>
                    <a:pt x="1117" y="1631"/>
                  </a:cubicBezTo>
                  <a:lnTo>
                    <a:pt x="1884" y="897"/>
                  </a:lnTo>
                  <a:cubicBezTo>
                    <a:pt x="2243" y="538"/>
                    <a:pt x="1891" y="0"/>
                    <a:pt x="148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8329;p41"/>
            <p:cNvSpPr/>
            <p:nvPr/>
          </p:nvSpPr>
          <p:spPr>
            <a:xfrm>
              <a:off x="1695701" y="2884487"/>
              <a:ext cx="22128" cy="44973"/>
            </a:xfrm>
            <a:custGeom>
              <a:avLst/>
              <a:gdLst/>
              <a:ahLst/>
              <a:cxnLst/>
              <a:rect l="l" t="t" r="r" b="b"/>
              <a:pathLst>
                <a:path w="1035" h="2103" extrusionOk="0">
                  <a:moveTo>
                    <a:pt x="518" y="1"/>
                  </a:moveTo>
                  <a:cubicBezTo>
                    <a:pt x="259" y="1"/>
                    <a:pt x="1" y="167"/>
                    <a:pt x="1" y="501"/>
                  </a:cubicBezTo>
                  <a:lnTo>
                    <a:pt x="1" y="1602"/>
                  </a:lnTo>
                  <a:cubicBezTo>
                    <a:pt x="1" y="1935"/>
                    <a:pt x="259" y="2102"/>
                    <a:pt x="518" y="2102"/>
                  </a:cubicBezTo>
                  <a:cubicBezTo>
                    <a:pt x="776" y="2102"/>
                    <a:pt x="1035" y="1935"/>
                    <a:pt x="1035" y="1602"/>
                  </a:cubicBezTo>
                  <a:lnTo>
                    <a:pt x="1035" y="501"/>
                  </a:lnTo>
                  <a:cubicBezTo>
                    <a:pt x="1035" y="167"/>
                    <a:pt x="776" y="1"/>
                    <a:pt x="51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8330;p41"/>
            <p:cNvSpPr/>
            <p:nvPr/>
          </p:nvSpPr>
          <p:spPr>
            <a:xfrm>
              <a:off x="1811388" y="2860600"/>
              <a:ext cx="49516" cy="40247"/>
            </a:xfrm>
            <a:custGeom>
              <a:avLst/>
              <a:gdLst/>
              <a:ahLst/>
              <a:cxnLst/>
              <a:rect l="l" t="t" r="r" b="b"/>
              <a:pathLst>
                <a:path w="2316" h="1882" extrusionOk="0">
                  <a:moveTo>
                    <a:pt x="1538" y="1"/>
                  </a:moveTo>
                  <a:cubicBezTo>
                    <a:pt x="1420" y="1"/>
                    <a:pt x="1300" y="45"/>
                    <a:pt x="1194" y="150"/>
                  </a:cubicBezTo>
                  <a:lnTo>
                    <a:pt x="360" y="984"/>
                  </a:lnTo>
                  <a:cubicBezTo>
                    <a:pt x="1" y="1344"/>
                    <a:pt x="353" y="1881"/>
                    <a:pt x="747" y="1881"/>
                  </a:cubicBezTo>
                  <a:cubicBezTo>
                    <a:pt x="865" y="1881"/>
                    <a:pt x="987" y="1833"/>
                    <a:pt x="1094" y="1718"/>
                  </a:cubicBezTo>
                  <a:lnTo>
                    <a:pt x="1928" y="884"/>
                  </a:lnTo>
                  <a:cubicBezTo>
                    <a:pt x="2316" y="522"/>
                    <a:pt x="1943" y="1"/>
                    <a:pt x="153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8331;p41"/>
            <p:cNvSpPr/>
            <p:nvPr/>
          </p:nvSpPr>
          <p:spPr>
            <a:xfrm>
              <a:off x="1481152" y="2993294"/>
              <a:ext cx="51141" cy="42086"/>
            </a:xfrm>
            <a:custGeom>
              <a:avLst/>
              <a:gdLst/>
              <a:ahLst/>
              <a:cxnLst/>
              <a:rect l="l" t="t" r="r" b="b"/>
              <a:pathLst>
                <a:path w="2392" h="1968" extrusionOk="0">
                  <a:moveTo>
                    <a:pt x="756" y="0"/>
                  </a:moveTo>
                  <a:cubicBezTo>
                    <a:pt x="359" y="0"/>
                    <a:pt x="0" y="522"/>
                    <a:pt x="362" y="884"/>
                  </a:cubicBezTo>
                  <a:lnTo>
                    <a:pt x="1296" y="1818"/>
                  </a:lnTo>
                  <a:cubicBezTo>
                    <a:pt x="1401" y="1923"/>
                    <a:pt x="1520" y="1967"/>
                    <a:pt x="1636" y="1967"/>
                  </a:cubicBezTo>
                  <a:cubicBezTo>
                    <a:pt x="2033" y="1967"/>
                    <a:pt x="2392" y="1445"/>
                    <a:pt x="2030" y="1084"/>
                  </a:cubicBezTo>
                  <a:lnTo>
                    <a:pt x="1096" y="150"/>
                  </a:lnTo>
                  <a:cubicBezTo>
                    <a:pt x="991" y="44"/>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8332;p41"/>
            <p:cNvSpPr/>
            <p:nvPr/>
          </p:nvSpPr>
          <p:spPr>
            <a:xfrm>
              <a:off x="1593996" y="2993294"/>
              <a:ext cx="54540" cy="45636"/>
            </a:xfrm>
            <a:custGeom>
              <a:avLst/>
              <a:gdLst/>
              <a:ahLst/>
              <a:cxnLst/>
              <a:rect l="l" t="t" r="r" b="b"/>
              <a:pathLst>
                <a:path w="2551" h="2134" extrusionOk="0">
                  <a:moveTo>
                    <a:pt x="1809" y="0"/>
                  </a:moveTo>
                  <a:cubicBezTo>
                    <a:pt x="1691" y="0"/>
                    <a:pt x="1568" y="44"/>
                    <a:pt x="1455" y="150"/>
                  </a:cubicBezTo>
                  <a:lnTo>
                    <a:pt x="388" y="1250"/>
                  </a:lnTo>
                  <a:cubicBezTo>
                    <a:pt x="0" y="1612"/>
                    <a:pt x="353" y="2134"/>
                    <a:pt x="764" y="2134"/>
                  </a:cubicBezTo>
                  <a:cubicBezTo>
                    <a:pt x="884" y="2134"/>
                    <a:pt x="1009" y="2090"/>
                    <a:pt x="1122" y="1984"/>
                  </a:cubicBezTo>
                  <a:cubicBezTo>
                    <a:pt x="1489" y="1617"/>
                    <a:pt x="1856" y="1250"/>
                    <a:pt x="2189" y="884"/>
                  </a:cubicBezTo>
                  <a:cubicBezTo>
                    <a:pt x="2551" y="522"/>
                    <a:pt x="2212" y="0"/>
                    <a:pt x="180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8333;p41"/>
            <p:cNvSpPr/>
            <p:nvPr/>
          </p:nvSpPr>
          <p:spPr>
            <a:xfrm>
              <a:off x="1760931" y="2984440"/>
              <a:ext cx="51376" cy="42043"/>
            </a:xfrm>
            <a:custGeom>
              <a:avLst/>
              <a:gdLst/>
              <a:ahLst/>
              <a:cxnLst/>
              <a:rect l="l" t="t" r="r" b="b"/>
              <a:pathLst>
                <a:path w="2403" h="1966" extrusionOk="0">
                  <a:moveTo>
                    <a:pt x="755" y="0"/>
                  </a:moveTo>
                  <a:cubicBezTo>
                    <a:pt x="346" y="0"/>
                    <a:pt x="0" y="538"/>
                    <a:pt x="385" y="897"/>
                  </a:cubicBezTo>
                  <a:lnTo>
                    <a:pt x="1286" y="1798"/>
                  </a:lnTo>
                  <a:cubicBezTo>
                    <a:pt x="1396" y="1916"/>
                    <a:pt x="1523" y="1965"/>
                    <a:pt x="1646" y="1965"/>
                  </a:cubicBezTo>
                  <a:cubicBezTo>
                    <a:pt x="2044" y="1965"/>
                    <a:pt x="2402" y="1446"/>
                    <a:pt x="2020" y="1064"/>
                  </a:cubicBezTo>
                  <a:lnTo>
                    <a:pt x="1119" y="163"/>
                  </a:lnTo>
                  <a:cubicBezTo>
                    <a:pt x="1004" y="48"/>
                    <a:pt x="877" y="0"/>
                    <a:pt x="75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8334;p41"/>
            <p:cNvSpPr/>
            <p:nvPr/>
          </p:nvSpPr>
          <p:spPr>
            <a:xfrm>
              <a:off x="1672995" y="3056059"/>
              <a:ext cx="61831" cy="52778"/>
            </a:xfrm>
            <a:custGeom>
              <a:avLst/>
              <a:gdLst/>
              <a:ahLst/>
              <a:cxnLst/>
              <a:rect l="l" t="t" r="r" b="b"/>
              <a:pathLst>
                <a:path w="2892" h="2468" extrusionOk="0">
                  <a:moveTo>
                    <a:pt x="2136" y="1"/>
                  </a:moveTo>
                  <a:cubicBezTo>
                    <a:pt x="2021" y="1"/>
                    <a:pt x="1902" y="45"/>
                    <a:pt x="1796" y="150"/>
                  </a:cubicBezTo>
                  <a:lnTo>
                    <a:pt x="362" y="1584"/>
                  </a:lnTo>
                  <a:cubicBezTo>
                    <a:pt x="0" y="1946"/>
                    <a:pt x="359" y="2468"/>
                    <a:pt x="756" y="2468"/>
                  </a:cubicBezTo>
                  <a:cubicBezTo>
                    <a:pt x="872" y="2468"/>
                    <a:pt x="991" y="2424"/>
                    <a:pt x="1096" y="2318"/>
                  </a:cubicBezTo>
                  <a:lnTo>
                    <a:pt x="2530" y="884"/>
                  </a:lnTo>
                  <a:cubicBezTo>
                    <a:pt x="2892" y="522"/>
                    <a:pt x="2533" y="1"/>
                    <a:pt x="213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8335;p41"/>
            <p:cNvSpPr/>
            <p:nvPr/>
          </p:nvSpPr>
          <p:spPr>
            <a:xfrm>
              <a:off x="1513244" y="3068890"/>
              <a:ext cx="51141" cy="42086"/>
            </a:xfrm>
            <a:custGeom>
              <a:avLst/>
              <a:gdLst/>
              <a:ahLst/>
              <a:cxnLst/>
              <a:rect l="l" t="t" r="r" b="b"/>
              <a:pathLst>
                <a:path w="2392" h="1968" extrusionOk="0">
                  <a:moveTo>
                    <a:pt x="756" y="1"/>
                  </a:moveTo>
                  <a:cubicBezTo>
                    <a:pt x="359" y="1"/>
                    <a:pt x="0" y="523"/>
                    <a:pt x="362" y="884"/>
                  </a:cubicBezTo>
                  <a:lnTo>
                    <a:pt x="1296" y="1818"/>
                  </a:lnTo>
                  <a:cubicBezTo>
                    <a:pt x="1401" y="1924"/>
                    <a:pt x="1520" y="1968"/>
                    <a:pt x="1636" y="1968"/>
                  </a:cubicBezTo>
                  <a:cubicBezTo>
                    <a:pt x="2033" y="1968"/>
                    <a:pt x="2392" y="1446"/>
                    <a:pt x="2030" y="1085"/>
                  </a:cubicBezTo>
                  <a:lnTo>
                    <a:pt x="1096" y="151"/>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8336;p41"/>
            <p:cNvSpPr/>
            <p:nvPr/>
          </p:nvSpPr>
          <p:spPr>
            <a:xfrm>
              <a:off x="1369891" y="3074236"/>
              <a:ext cx="48896" cy="40311"/>
            </a:xfrm>
            <a:custGeom>
              <a:avLst/>
              <a:gdLst/>
              <a:ahLst/>
              <a:cxnLst/>
              <a:rect l="l" t="t" r="r" b="b"/>
              <a:pathLst>
                <a:path w="2287" h="1885" extrusionOk="0">
                  <a:moveTo>
                    <a:pt x="1552" y="0"/>
                  </a:moveTo>
                  <a:cubicBezTo>
                    <a:pt x="1431" y="0"/>
                    <a:pt x="1306" y="49"/>
                    <a:pt x="1196" y="167"/>
                  </a:cubicBezTo>
                  <a:lnTo>
                    <a:pt x="362" y="1001"/>
                  </a:lnTo>
                  <a:cubicBezTo>
                    <a:pt x="1" y="1363"/>
                    <a:pt x="359" y="1885"/>
                    <a:pt x="756" y="1885"/>
                  </a:cubicBezTo>
                  <a:cubicBezTo>
                    <a:pt x="872" y="1885"/>
                    <a:pt x="991" y="1841"/>
                    <a:pt x="1096" y="1735"/>
                  </a:cubicBezTo>
                  <a:lnTo>
                    <a:pt x="1930" y="901"/>
                  </a:lnTo>
                  <a:cubicBezTo>
                    <a:pt x="2287" y="519"/>
                    <a:pt x="1943" y="0"/>
                    <a:pt x="155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8337;p41"/>
            <p:cNvSpPr/>
            <p:nvPr/>
          </p:nvSpPr>
          <p:spPr>
            <a:xfrm>
              <a:off x="1855452" y="3069253"/>
              <a:ext cx="22128" cy="44951"/>
            </a:xfrm>
            <a:custGeom>
              <a:avLst/>
              <a:gdLst/>
              <a:ahLst/>
              <a:cxnLst/>
              <a:rect l="l" t="t" r="r" b="b"/>
              <a:pathLst>
                <a:path w="1035" h="2102" extrusionOk="0">
                  <a:moveTo>
                    <a:pt x="518" y="0"/>
                  </a:moveTo>
                  <a:cubicBezTo>
                    <a:pt x="259" y="0"/>
                    <a:pt x="1" y="167"/>
                    <a:pt x="1" y="500"/>
                  </a:cubicBezTo>
                  <a:lnTo>
                    <a:pt x="1" y="1601"/>
                  </a:lnTo>
                  <a:cubicBezTo>
                    <a:pt x="1" y="1935"/>
                    <a:pt x="259" y="2102"/>
                    <a:pt x="518" y="2102"/>
                  </a:cubicBezTo>
                  <a:cubicBezTo>
                    <a:pt x="776" y="2102"/>
                    <a:pt x="1035" y="1935"/>
                    <a:pt x="1035" y="1601"/>
                  </a:cubicBezTo>
                  <a:lnTo>
                    <a:pt x="1035" y="500"/>
                  </a:lnTo>
                  <a:cubicBezTo>
                    <a:pt x="1035" y="167"/>
                    <a:pt x="776" y="0"/>
                    <a:pt x="5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8338;p41"/>
            <p:cNvSpPr/>
            <p:nvPr/>
          </p:nvSpPr>
          <p:spPr>
            <a:xfrm>
              <a:off x="2974417" y="3074236"/>
              <a:ext cx="123405" cy="326741"/>
            </a:xfrm>
            <a:custGeom>
              <a:avLst/>
              <a:gdLst/>
              <a:ahLst/>
              <a:cxnLst/>
              <a:rect l="l" t="t" r="r" b="b"/>
              <a:pathLst>
                <a:path w="5772" h="15279" extrusionOk="0">
                  <a:moveTo>
                    <a:pt x="1" y="1"/>
                  </a:moveTo>
                  <a:lnTo>
                    <a:pt x="1" y="15278"/>
                  </a:lnTo>
                  <a:lnTo>
                    <a:pt x="5772" y="15278"/>
                  </a:lnTo>
                  <a:lnTo>
                    <a:pt x="5772" y="1"/>
                  </a:lnTo>
                  <a:close/>
                </a:path>
              </a:pathLst>
            </a:custGeom>
            <a:solidFill>
              <a:srgbClr val="7F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8339;p41"/>
            <p:cNvSpPr/>
            <p:nvPr/>
          </p:nvSpPr>
          <p:spPr>
            <a:xfrm>
              <a:off x="2627826" y="2317378"/>
              <a:ext cx="822147" cy="811411"/>
            </a:xfrm>
            <a:custGeom>
              <a:avLst/>
              <a:gdLst/>
              <a:ahLst/>
              <a:cxnLst/>
              <a:rect l="l" t="t" r="r" b="b"/>
              <a:pathLst>
                <a:path w="38454" h="37943" extrusionOk="0">
                  <a:moveTo>
                    <a:pt x="20375" y="1"/>
                  </a:moveTo>
                  <a:cubicBezTo>
                    <a:pt x="17652" y="1"/>
                    <a:pt x="2252" y="20290"/>
                    <a:pt x="4617" y="20290"/>
                  </a:cubicBezTo>
                  <a:cubicBezTo>
                    <a:pt x="4644" y="20290"/>
                    <a:pt x="4673" y="20287"/>
                    <a:pt x="4704" y="20282"/>
                  </a:cubicBezTo>
                  <a:cubicBezTo>
                    <a:pt x="6905" y="20682"/>
                    <a:pt x="10675" y="20315"/>
                    <a:pt x="10608" y="20916"/>
                  </a:cubicBezTo>
                  <a:cubicBezTo>
                    <a:pt x="10775" y="22417"/>
                    <a:pt x="2069" y="27954"/>
                    <a:pt x="2869" y="29288"/>
                  </a:cubicBezTo>
                  <a:cubicBezTo>
                    <a:pt x="3224" y="29534"/>
                    <a:pt x="3983" y="29623"/>
                    <a:pt x="4900" y="29623"/>
                  </a:cubicBezTo>
                  <a:cubicBezTo>
                    <a:pt x="7344" y="29623"/>
                    <a:pt x="10908" y="28988"/>
                    <a:pt x="10908" y="28988"/>
                  </a:cubicBezTo>
                  <a:lnTo>
                    <a:pt x="10908" y="28988"/>
                  </a:lnTo>
                  <a:cubicBezTo>
                    <a:pt x="12476" y="29722"/>
                    <a:pt x="0" y="36193"/>
                    <a:pt x="1902" y="37327"/>
                  </a:cubicBezTo>
                  <a:cubicBezTo>
                    <a:pt x="2679" y="37722"/>
                    <a:pt x="8293" y="37942"/>
                    <a:pt x="14837" y="37942"/>
                  </a:cubicBezTo>
                  <a:cubicBezTo>
                    <a:pt x="25427" y="37942"/>
                    <a:pt x="38453" y="37367"/>
                    <a:pt x="37360" y="36026"/>
                  </a:cubicBezTo>
                  <a:cubicBezTo>
                    <a:pt x="36293" y="33925"/>
                    <a:pt x="31256" y="31256"/>
                    <a:pt x="28387" y="28421"/>
                  </a:cubicBezTo>
                  <a:cubicBezTo>
                    <a:pt x="28356" y="28358"/>
                    <a:pt x="28445" y="28332"/>
                    <a:pt x="28626" y="28332"/>
                  </a:cubicBezTo>
                  <a:cubicBezTo>
                    <a:pt x="29446" y="28332"/>
                    <a:pt x="32155" y="28862"/>
                    <a:pt x="34124" y="28862"/>
                  </a:cubicBezTo>
                  <a:cubicBezTo>
                    <a:pt x="34932" y="28862"/>
                    <a:pt x="35615" y="28773"/>
                    <a:pt x="35993" y="28521"/>
                  </a:cubicBezTo>
                  <a:cubicBezTo>
                    <a:pt x="37294" y="27187"/>
                    <a:pt x="26119" y="20515"/>
                    <a:pt x="27520" y="19982"/>
                  </a:cubicBezTo>
                  <a:cubicBezTo>
                    <a:pt x="27908" y="19719"/>
                    <a:pt x="28704" y="19672"/>
                    <a:pt x="29642" y="19672"/>
                  </a:cubicBezTo>
                  <a:cubicBezTo>
                    <a:pt x="30163" y="19672"/>
                    <a:pt x="30729" y="19686"/>
                    <a:pt x="31292" y="19686"/>
                  </a:cubicBezTo>
                  <a:cubicBezTo>
                    <a:pt x="32420" y="19686"/>
                    <a:pt x="33541" y="19629"/>
                    <a:pt x="34292" y="19281"/>
                  </a:cubicBezTo>
                  <a:cubicBezTo>
                    <a:pt x="34315" y="19287"/>
                    <a:pt x="34335" y="19289"/>
                    <a:pt x="34354" y="19289"/>
                  </a:cubicBezTo>
                  <a:cubicBezTo>
                    <a:pt x="35945" y="19289"/>
                    <a:pt x="22689" y="1"/>
                    <a:pt x="20382" y="1"/>
                  </a:cubicBezTo>
                  <a:cubicBezTo>
                    <a:pt x="20379" y="1"/>
                    <a:pt x="20377" y="1"/>
                    <a:pt x="20375" y="1"/>
                  </a:cubicBezTo>
                  <a:close/>
                </a:path>
              </a:pathLst>
            </a:custGeom>
            <a:solidFill>
              <a:srgbClr val="2A5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8340;p41"/>
            <p:cNvSpPr/>
            <p:nvPr/>
          </p:nvSpPr>
          <p:spPr>
            <a:xfrm>
              <a:off x="2794825" y="2673716"/>
              <a:ext cx="47571" cy="38514"/>
            </a:xfrm>
            <a:custGeom>
              <a:avLst/>
              <a:gdLst/>
              <a:ahLst/>
              <a:cxnLst/>
              <a:rect l="l" t="t" r="r" b="b"/>
              <a:pathLst>
                <a:path w="2225" h="1801" extrusionOk="0">
                  <a:moveTo>
                    <a:pt x="1453" y="0"/>
                  </a:moveTo>
                  <a:cubicBezTo>
                    <a:pt x="1333" y="0"/>
                    <a:pt x="1209" y="44"/>
                    <a:pt x="1096" y="150"/>
                  </a:cubicBezTo>
                  <a:lnTo>
                    <a:pt x="362" y="917"/>
                  </a:lnTo>
                  <a:cubicBezTo>
                    <a:pt x="0" y="1279"/>
                    <a:pt x="359" y="1800"/>
                    <a:pt x="756" y="1800"/>
                  </a:cubicBezTo>
                  <a:cubicBezTo>
                    <a:pt x="872" y="1800"/>
                    <a:pt x="990" y="1756"/>
                    <a:pt x="1096" y="1651"/>
                  </a:cubicBezTo>
                  <a:lnTo>
                    <a:pt x="1863" y="884"/>
                  </a:lnTo>
                  <a:cubicBezTo>
                    <a:pt x="2225" y="522"/>
                    <a:pt x="1866" y="0"/>
                    <a:pt x="145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8341;p41"/>
            <p:cNvSpPr/>
            <p:nvPr/>
          </p:nvSpPr>
          <p:spPr>
            <a:xfrm>
              <a:off x="2927467" y="2668007"/>
              <a:ext cx="56700" cy="47795"/>
            </a:xfrm>
            <a:custGeom>
              <a:avLst/>
              <a:gdLst/>
              <a:ahLst/>
              <a:cxnLst/>
              <a:rect l="l" t="t" r="r" b="b"/>
              <a:pathLst>
                <a:path w="2652" h="2235" extrusionOk="0">
                  <a:moveTo>
                    <a:pt x="758" y="1"/>
                  </a:moveTo>
                  <a:cubicBezTo>
                    <a:pt x="360" y="1"/>
                    <a:pt x="0" y="529"/>
                    <a:pt x="362" y="917"/>
                  </a:cubicBezTo>
                  <a:lnTo>
                    <a:pt x="1530" y="2085"/>
                  </a:lnTo>
                  <a:cubicBezTo>
                    <a:pt x="1635" y="2190"/>
                    <a:pt x="1756" y="2234"/>
                    <a:pt x="1874" y="2234"/>
                  </a:cubicBezTo>
                  <a:cubicBezTo>
                    <a:pt x="2278" y="2234"/>
                    <a:pt x="2651" y="1712"/>
                    <a:pt x="2264" y="1351"/>
                  </a:cubicBezTo>
                  <a:lnTo>
                    <a:pt x="1096" y="150"/>
                  </a:lnTo>
                  <a:cubicBezTo>
                    <a:pt x="991" y="45"/>
                    <a:pt x="873" y="1"/>
                    <a:pt x="75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8342;p41"/>
            <p:cNvSpPr/>
            <p:nvPr/>
          </p:nvSpPr>
          <p:spPr>
            <a:xfrm>
              <a:off x="2882547" y="2571325"/>
              <a:ext cx="56743" cy="47453"/>
            </a:xfrm>
            <a:custGeom>
              <a:avLst/>
              <a:gdLst/>
              <a:ahLst/>
              <a:cxnLst/>
              <a:rect l="l" t="t" r="r" b="b"/>
              <a:pathLst>
                <a:path w="2654" h="2219" extrusionOk="0">
                  <a:moveTo>
                    <a:pt x="1903" y="0"/>
                  </a:moveTo>
                  <a:cubicBezTo>
                    <a:pt x="1778" y="0"/>
                    <a:pt x="1647" y="50"/>
                    <a:pt x="1529" y="168"/>
                  </a:cubicBezTo>
                  <a:lnTo>
                    <a:pt x="362" y="1335"/>
                  </a:lnTo>
                  <a:cubicBezTo>
                    <a:pt x="0" y="1697"/>
                    <a:pt x="359" y="2218"/>
                    <a:pt x="756" y="2218"/>
                  </a:cubicBezTo>
                  <a:cubicBezTo>
                    <a:pt x="871" y="2218"/>
                    <a:pt x="990" y="2174"/>
                    <a:pt x="1096" y="2069"/>
                  </a:cubicBezTo>
                  <a:lnTo>
                    <a:pt x="2297" y="901"/>
                  </a:lnTo>
                  <a:cubicBezTo>
                    <a:pt x="2653" y="519"/>
                    <a:pt x="2309" y="0"/>
                    <a:pt x="190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8343;p41"/>
            <p:cNvSpPr/>
            <p:nvPr/>
          </p:nvSpPr>
          <p:spPr>
            <a:xfrm>
              <a:off x="3028038" y="2594528"/>
              <a:ext cx="54690" cy="45657"/>
            </a:xfrm>
            <a:custGeom>
              <a:avLst/>
              <a:gdLst/>
              <a:ahLst/>
              <a:cxnLst/>
              <a:rect l="l" t="t" r="r" b="b"/>
              <a:pathLst>
                <a:path w="2558" h="2135" extrusionOk="0">
                  <a:moveTo>
                    <a:pt x="756" y="0"/>
                  </a:moveTo>
                  <a:cubicBezTo>
                    <a:pt x="359" y="0"/>
                    <a:pt x="0" y="522"/>
                    <a:pt x="362" y="884"/>
                  </a:cubicBezTo>
                  <a:lnTo>
                    <a:pt x="1462" y="1985"/>
                  </a:lnTo>
                  <a:cubicBezTo>
                    <a:pt x="1568" y="2090"/>
                    <a:pt x="1687" y="2134"/>
                    <a:pt x="1802" y="2134"/>
                  </a:cubicBezTo>
                  <a:cubicBezTo>
                    <a:pt x="2199" y="2134"/>
                    <a:pt x="2558" y="1612"/>
                    <a:pt x="2196" y="1251"/>
                  </a:cubicBezTo>
                  <a:cubicBezTo>
                    <a:pt x="1829" y="884"/>
                    <a:pt x="1462" y="517"/>
                    <a:pt x="1096" y="150"/>
                  </a:cubicBezTo>
                  <a:cubicBezTo>
                    <a:pt x="990" y="45"/>
                    <a:pt x="871"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8344;p41"/>
            <p:cNvSpPr/>
            <p:nvPr/>
          </p:nvSpPr>
          <p:spPr>
            <a:xfrm>
              <a:off x="2979527" y="2485379"/>
              <a:ext cx="53129" cy="43518"/>
            </a:xfrm>
            <a:custGeom>
              <a:avLst/>
              <a:gdLst/>
              <a:ahLst/>
              <a:cxnLst/>
              <a:rect l="l" t="t" r="r" b="b"/>
              <a:pathLst>
                <a:path w="2485" h="2035" extrusionOk="0">
                  <a:moveTo>
                    <a:pt x="1720" y="1"/>
                  </a:moveTo>
                  <a:cubicBezTo>
                    <a:pt x="1601" y="1"/>
                    <a:pt x="1476" y="45"/>
                    <a:pt x="1363" y="150"/>
                  </a:cubicBezTo>
                  <a:cubicBezTo>
                    <a:pt x="1030" y="484"/>
                    <a:pt x="696" y="817"/>
                    <a:pt x="362" y="1151"/>
                  </a:cubicBezTo>
                  <a:cubicBezTo>
                    <a:pt x="1" y="1513"/>
                    <a:pt x="359" y="2034"/>
                    <a:pt x="756" y="2034"/>
                  </a:cubicBezTo>
                  <a:cubicBezTo>
                    <a:pt x="872" y="2034"/>
                    <a:pt x="991" y="1990"/>
                    <a:pt x="1096" y="1885"/>
                  </a:cubicBezTo>
                  <a:cubicBezTo>
                    <a:pt x="1430" y="1551"/>
                    <a:pt x="1763" y="1218"/>
                    <a:pt x="2097" y="884"/>
                  </a:cubicBezTo>
                  <a:cubicBezTo>
                    <a:pt x="2484" y="523"/>
                    <a:pt x="2132" y="1"/>
                    <a:pt x="1720"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8345;p41"/>
            <p:cNvSpPr/>
            <p:nvPr/>
          </p:nvSpPr>
          <p:spPr>
            <a:xfrm>
              <a:off x="3025772" y="2390151"/>
              <a:ext cx="60655" cy="22133"/>
            </a:xfrm>
            <a:custGeom>
              <a:avLst/>
              <a:gdLst/>
              <a:ahLst/>
              <a:cxnLst/>
              <a:rect l="l" t="t" r="r" b="b"/>
              <a:pathLst>
                <a:path w="2837" h="1035" extrusionOk="0">
                  <a:moveTo>
                    <a:pt x="668" y="0"/>
                  </a:moveTo>
                  <a:cubicBezTo>
                    <a:pt x="1" y="0"/>
                    <a:pt x="1" y="1034"/>
                    <a:pt x="668" y="1034"/>
                  </a:cubicBezTo>
                  <a:lnTo>
                    <a:pt x="2169" y="1034"/>
                  </a:lnTo>
                  <a:cubicBezTo>
                    <a:pt x="2836" y="1034"/>
                    <a:pt x="2836" y="0"/>
                    <a:pt x="216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8346;p41"/>
            <p:cNvSpPr/>
            <p:nvPr/>
          </p:nvSpPr>
          <p:spPr>
            <a:xfrm>
              <a:off x="3087218" y="2486811"/>
              <a:ext cx="51141" cy="42086"/>
            </a:xfrm>
            <a:custGeom>
              <a:avLst/>
              <a:gdLst/>
              <a:ahLst/>
              <a:cxnLst/>
              <a:rect l="l" t="t" r="r" b="b"/>
              <a:pathLst>
                <a:path w="2392" h="1968" extrusionOk="0">
                  <a:moveTo>
                    <a:pt x="1636" y="0"/>
                  </a:moveTo>
                  <a:cubicBezTo>
                    <a:pt x="1521" y="0"/>
                    <a:pt x="1402" y="45"/>
                    <a:pt x="1296" y="150"/>
                  </a:cubicBezTo>
                  <a:lnTo>
                    <a:pt x="362" y="1084"/>
                  </a:lnTo>
                  <a:cubicBezTo>
                    <a:pt x="1" y="1446"/>
                    <a:pt x="359" y="1967"/>
                    <a:pt x="756" y="1967"/>
                  </a:cubicBezTo>
                  <a:cubicBezTo>
                    <a:pt x="872" y="1967"/>
                    <a:pt x="991" y="1923"/>
                    <a:pt x="1096" y="1818"/>
                  </a:cubicBezTo>
                  <a:lnTo>
                    <a:pt x="2030" y="884"/>
                  </a:lnTo>
                  <a:cubicBezTo>
                    <a:pt x="2392" y="522"/>
                    <a:pt x="2033" y="0"/>
                    <a:pt x="163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8347;p41"/>
            <p:cNvSpPr/>
            <p:nvPr/>
          </p:nvSpPr>
          <p:spPr>
            <a:xfrm>
              <a:off x="3164250" y="2566000"/>
              <a:ext cx="58282" cy="49207"/>
            </a:xfrm>
            <a:custGeom>
              <a:avLst/>
              <a:gdLst/>
              <a:ahLst/>
              <a:cxnLst/>
              <a:rect l="l" t="t" r="r" b="b"/>
              <a:pathLst>
                <a:path w="2726" h="2301" extrusionOk="0">
                  <a:moveTo>
                    <a:pt x="756" y="0"/>
                  </a:moveTo>
                  <a:cubicBezTo>
                    <a:pt x="359" y="0"/>
                    <a:pt x="0" y="522"/>
                    <a:pt x="362" y="884"/>
                  </a:cubicBezTo>
                  <a:lnTo>
                    <a:pt x="1629" y="2151"/>
                  </a:lnTo>
                  <a:cubicBezTo>
                    <a:pt x="1735" y="2256"/>
                    <a:pt x="1854" y="2301"/>
                    <a:pt x="1969" y="2301"/>
                  </a:cubicBezTo>
                  <a:cubicBezTo>
                    <a:pt x="2366" y="2301"/>
                    <a:pt x="2725" y="1779"/>
                    <a:pt x="2363" y="1417"/>
                  </a:cubicBezTo>
                  <a:lnTo>
                    <a:pt x="1096" y="150"/>
                  </a:lnTo>
                  <a:cubicBezTo>
                    <a:pt x="990" y="44"/>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8348;p41"/>
            <p:cNvSpPr/>
            <p:nvPr/>
          </p:nvSpPr>
          <p:spPr>
            <a:xfrm>
              <a:off x="3103082" y="2668007"/>
              <a:ext cx="56700" cy="47795"/>
            </a:xfrm>
            <a:custGeom>
              <a:avLst/>
              <a:gdLst/>
              <a:ahLst/>
              <a:cxnLst/>
              <a:rect l="l" t="t" r="r" b="b"/>
              <a:pathLst>
                <a:path w="2652" h="2235" extrusionOk="0">
                  <a:moveTo>
                    <a:pt x="1893" y="1"/>
                  </a:moveTo>
                  <a:cubicBezTo>
                    <a:pt x="1778" y="1"/>
                    <a:pt x="1660" y="45"/>
                    <a:pt x="1555" y="150"/>
                  </a:cubicBezTo>
                  <a:lnTo>
                    <a:pt x="388" y="1351"/>
                  </a:lnTo>
                  <a:cubicBezTo>
                    <a:pt x="0" y="1712"/>
                    <a:pt x="373" y="2234"/>
                    <a:pt x="778" y="2234"/>
                  </a:cubicBezTo>
                  <a:cubicBezTo>
                    <a:pt x="895" y="2234"/>
                    <a:pt x="1016" y="2190"/>
                    <a:pt x="1121" y="2085"/>
                  </a:cubicBezTo>
                  <a:lnTo>
                    <a:pt x="2289" y="917"/>
                  </a:lnTo>
                  <a:cubicBezTo>
                    <a:pt x="2651" y="529"/>
                    <a:pt x="2291" y="1"/>
                    <a:pt x="1893"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8349;p41"/>
            <p:cNvSpPr/>
            <p:nvPr/>
          </p:nvSpPr>
          <p:spPr>
            <a:xfrm>
              <a:off x="3266382" y="2657293"/>
              <a:ext cx="46010" cy="37082"/>
            </a:xfrm>
            <a:custGeom>
              <a:avLst/>
              <a:gdLst/>
              <a:ahLst/>
              <a:cxnLst/>
              <a:rect l="l" t="t" r="r" b="b"/>
              <a:pathLst>
                <a:path w="2152" h="1734" extrusionOk="0">
                  <a:moveTo>
                    <a:pt x="778" y="1"/>
                  </a:moveTo>
                  <a:cubicBezTo>
                    <a:pt x="374" y="1"/>
                    <a:pt x="1" y="523"/>
                    <a:pt x="388" y="884"/>
                  </a:cubicBezTo>
                  <a:lnTo>
                    <a:pt x="1055" y="1585"/>
                  </a:lnTo>
                  <a:cubicBezTo>
                    <a:pt x="1160" y="1690"/>
                    <a:pt x="1279" y="1734"/>
                    <a:pt x="1394" y="1734"/>
                  </a:cubicBezTo>
                  <a:cubicBezTo>
                    <a:pt x="1792" y="1734"/>
                    <a:pt x="2151" y="1206"/>
                    <a:pt x="1789" y="818"/>
                  </a:cubicBezTo>
                  <a:lnTo>
                    <a:pt x="1122" y="150"/>
                  </a:lnTo>
                  <a:cubicBezTo>
                    <a:pt x="1017" y="45"/>
                    <a:pt x="896" y="1"/>
                    <a:pt x="77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8350;p41"/>
            <p:cNvSpPr/>
            <p:nvPr/>
          </p:nvSpPr>
          <p:spPr>
            <a:xfrm>
              <a:off x="2925500" y="2757888"/>
              <a:ext cx="62216" cy="52778"/>
            </a:xfrm>
            <a:custGeom>
              <a:avLst/>
              <a:gdLst/>
              <a:ahLst/>
              <a:cxnLst/>
              <a:rect l="l" t="t" r="r" b="b"/>
              <a:pathLst>
                <a:path w="2910" h="2468" extrusionOk="0">
                  <a:moveTo>
                    <a:pt x="2146" y="0"/>
                  </a:moveTo>
                  <a:cubicBezTo>
                    <a:pt x="2026" y="0"/>
                    <a:pt x="1901" y="44"/>
                    <a:pt x="1789" y="150"/>
                  </a:cubicBezTo>
                  <a:lnTo>
                    <a:pt x="388" y="1584"/>
                  </a:lnTo>
                  <a:cubicBezTo>
                    <a:pt x="0" y="1946"/>
                    <a:pt x="353" y="2468"/>
                    <a:pt x="764" y="2468"/>
                  </a:cubicBezTo>
                  <a:cubicBezTo>
                    <a:pt x="884" y="2468"/>
                    <a:pt x="1009" y="2423"/>
                    <a:pt x="1121" y="2318"/>
                  </a:cubicBezTo>
                  <a:lnTo>
                    <a:pt x="2522" y="884"/>
                  </a:lnTo>
                  <a:cubicBezTo>
                    <a:pt x="2910" y="522"/>
                    <a:pt x="2557" y="0"/>
                    <a:pt x="214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8351;p41"/>
            <p:cNvSpPr/>
            <p:nvPr/>
          </p:nvSpPr>
          <p:spPr>
            <a:xfrm>
              <a:off x="3078003" y="2756156"/>
              <a:ext cx="55225" cy="45935"/>
            </a:xfrm>
            <a:custGeom>
              <a:avLst/>
              <a:gdLst/>
              <a:ahLst/>
              <a:cxnLst/>
              <a:rect l="l" t="t" r="r" b="b"/>
              <a:pathLst>
                <a:path w="2583" h="2148" extrusionOk="0">
                  <a:moveTo>
                    <a:pt x="762" y="1"/>
                  </a:moveTo>
                  <a:cubicBezTo>
                    <a:pt x="352" y="1"/>
                    <a:pt x="0" y="538"/>
                    <a:pt x="360" y="898"/>
                  </a:cubicBezTo>
                  <a:lnTo>
                    <a:pt x="1460" y="1999"/>
                  </a:lnTo>
                  <a:cubicBezTo>
                    <a:pt x="1565" y="2104"/>
                    <a:pt x="1685" y="2148"/>
                    <a:pt x="1803" y="2148"/>
                  </a:cubicBezTo>
                  <a:cubicBezTo>
                    <a:pt x="2208" y="2148"/>
                    <a:pt x="2582" y="1620"/>
                    <a:pt x="2194" y="1232"/>
                  </a:cubicBezTo>
                  <a:cubicBezTo>
                    <a:pt x="1827" y="898"/>
                    <a:pt x="1460" y="531"/>
                    <a:pt x="1127" y="164"/>
                  </a:cubicBezTo>
                  <a:cubicBezTo>
                    <a:pt x="1012" y="49"/>
                    <a:pt x="884" y="1"/>
                    <a:pt x="762"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8352;p41"/>
            <p:cNvSpPr/>
            <p:nvPr/>
          </p:nvSpPr>
          <p:spPr>
            <a:xfrm>
              <a:off x="2799913" y="2853094"/>
              <a:ext cx="49623" cy="40332"/>
            </a:xfrm>
            <a:custGeom>
              <a:avLst/>
              <a:gdLst/>
              <a:ahLst/>
              <a:cxnLst/>
              <a:rect l="l" t="t" r="r" b="b"/>
              <a:pathLst>
                <a:path w="2321" h="1886" extrusionOk="0">
                  <a:moveTo>
                    <a:pt x="751" y="0"/>
                  </a:moveTo>
                  <a:cubicBezTo>
                    <a:pt x="345" y="0"/>
                    <a:pt x="0" y="519"/>
                    <a:pt x="357" y="902"/>
                  </a:cubicBezTo>
                  <a:lnTo>
                    <a:pt x="1225" y="1735"/>
                  </a:lnTo>
                  <a:cubicBezTo>
                    <a:pt x="1330" y="1841"/>
                    <a:pt x="1449" y="1885"/>
                    <a:pt x="1565" y="1885"/>
                  </a:cubicBezTo>
                  <a:cubicBezTo>
                    <a:pt x="1962" y="1885"/>
                    <a:pt x="2320" y="1363"/>
                    <a:pt x="1959" y="1002"/>
                  </a:cubicBezTo>
                  <a:lnTo>
                    <a:pt x="1125" y="168"/>
                  </a:lnTo>
                  <a:cubicBezTo>
                    <a:pt x="1007" y="50"/>
                    <a:pt x="876" y="0"/>
                    <a:pt x="751"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8353;p41"/>
            <p:cNvSpPr/>
            <p:nvPr/>
          </p:nvSpPr>
          <p:spPr>
            <a:xfrm>
              <a:off x="2968880" y="2849522"/>
              <a:ext cx="47442" cy="38472"/>
            </a:xfrm>
            <a:custGeom>
              <a:avLst/>
              <a:gdLst/>
              <a:ahLst/>
              <a:cxnLst/>
              <a:rect l="l" t="t" r="r" b="b"/>
              <a:pathLst>
                <a:path w="2219" h="1799" extrusionOk="0">
                  <a:moveTo>
                    <a:pt x="1483" y="1"/>
                  </a:moveTo>
                  <a:cubicBezTo>
                    <a:pt x="1362" y="1"/>
                    <a:pt x="1237" y="50"/>
                    <a:pt x="1127" y="168"/>
                  </a:cubicBezTo>
                  <a:lnTo>
                    <a:pt x="360" y="902"/>
                  </a:lnTo>
                  <a:cubicBezTo>
                    <a:pt x="1" y="1261"/>
                    <a:pt x="353" y="1799"/>
                    <a:pt x="747" y="1799"/>
                  </a:cubicBezTo>
                  <a:cubicBezTo>
                    <a:pt x="865" y="1799"/>
                    <a:pt x="986" y="1751"/>
                    <a:pt x="1094" y="1636"/>
                  </a:cubicBezTo>
                  <a:lnTo>
                    <a:pt x="1861" y="902"/>
                  </a:lnTo>
                  <a:cubicBezTo>
                    <a:pt x="2218" y="519"/>
                    <a:pt x="1874" y="1"/>
                    <a:pt x="1483"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8354;p41"/>
            <p:cNvSpPr/>
            <p:nvPr/>
          </p:nvSpPr>
          <p:spPr>
            <a:xfrm>
              <a:off x="3104215" y="2853821"/>
              <a:ext cx="22150" cy="44780"/>
            </a:xfrm>
            <a:custGeom>
              <a:avLst/>
              <a:gdLst/>
              <a:ahLst/>
              <a:cxnLst/>
              <a:rect l="l" t="t" r="r" b="b"/>
              <a:pathLst>
                <a:path w="1036" h="2094" extrusionOk="0">
                  <a:moveTo>
                    <a:pt x="518" y="0"/>
                  </a:moveTo>
                  <a:cubicBezTo>
                    <a:pt x="259" y="0"/>
                    <a:pt x="1" y="167"/>
                    <a:pt x="1" y="501"/>
                  </a:cubicBezTo>
                  <a:lnTo>
                    <a:pt x="1" y="1568"/>
                  </a:lnTo>
                  <a:cubicBezTo>
                    <a:pt x="1" y="1918"/>
                    <a:pt x="259" y="2093"/>
                    <a:pt x="518" y="2093"/>
                  </a:cubicBezTo>
                  <a:cubicBezTo>
                    <a:pt x="777" y="2093"/>
                    <a:pt x="1035" y="1918"/>
                    <a:pt x="1035" y="1568"/>
                  </a:cubicBezTo>
                  <a:lnTo>
                    <a:pt x="1035" y="501"/>
                  </a:lnTo>
                  <a:cubicBezTo>
                    <a:pt x="1035" y="167"/>
                    <a:pt x="777" y="0"/>
                    <a:pt x="5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8355;p41"/>
            <p:cNvSpPr/>
            <p:nvPr/>
          </p:nvSpPr>
          <p:spPr>
            <a:xfrm>
              <a:off x="3219881" y="2829934"/>
              <a:ext cx="49708" cy="39947"/>
            </a:xfrm>
            <a:custGeom>
              <a:avLst/>
              <a:gdLst/>
              <a:ahLst/>
              <a:cxnLst/>
              <a:rect l="l" t="t" r="r" b="b"/>
              <a:pathLst>
                <a:path w="2325" h="1868" extrusionOk="0">
                  <a:moveTo>
                    <a:pt x="1553" y="0"/>
                  </a:moveTo>
                  <a:cubicBezTo>
                    <a:pt x="1433" y="0"/>
                    <a:pt x="1309" y="45"/>
                    <a:pt x="1196" y="150"/>
                  </a:cubicBezTo>
                  <a:lnTo>
                    <a:pt x="362" y="984"/>
                  </a:lnTo>
                  <a:cubicBezTo>
                    <a:pt x="0" y="1345"/>
                    <a:pt x="359" y="1867"/>
                    <a:pt x="756" y="1867"/>
                  </a:cubicBezTo>
                  <a:cubicBezTo>
                    <a:pt x="871" y="1867"/>
                    <a:pt x="990" y="1823"/>
                    <a:pt x="1096" y="1718"/>
                  </a:cubicBezTo>
                  <a:lnTo>
                    <a:pt x="1963" y="884"/>
                  </a:lnTo>
                  <a:cubicBezTo>
                    <a:pt x="2325" y="522"/>
                    <a:pt x="1966" y="0"/>
                    <a:pt x="155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8356;p41"/>
            <p:cNvSpPr/>
            <p:nvPr/>
          </p:nvSpPr>
          <p:spPr>
            <a:xfrm>
              <a:off x="2889667" y="2962606"/>
              <a:ext cx="51141" cy="42086"/>
            </a:xfrm>
            <a:custGeom>
              <a:avLst/>
              <a:gdLst/>
              <a:ahLst/>
              <a:cxnLst/>
              <a:rect l="l" t="t" r="r" b="b"/>
              <a:pathLst>
                <a:path w="2392" h="1968" extrusionOk="0">
                  <a:moveTo>
                    <a:pt x="756" y="1"/>
                  </a:moveTo>
                  <a:cubicBezTo>
                    <a:pt x="359" y="1"/>
                    <a:pt x="1" y="523"/>
                    <a:pt x="362" y="884"/>
                  </a:cubicBezTo>
                  <a:lnTo>
                    <a:pt x="1296" y="1818"/>
                  </a:lnTo>
                  <a:cubicBezTo>
                    <a:pt x="1402" y="1924"/>
                    <a:pt x="1521" y="1968"/>
                    <a:pt x="1636" y="1968"/>
                  </a:cubicBezTo>
                  <a:cubicBezTo>
                    <a:pt x="2033" y="1968"/>
                    <a:pt x="2392" y="1446"/>
                    <a:pt x="2030" y="1084"/>
                  </a:cubicBezTo>
                  <a:lnTo>
                    <a:pt x="1096" y="150"/>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8357;p41"/>
            <p:cNvSpPr/>
            <p:nvPr/>
          </p:nvSpPr>
          <p:spPr>
            <a:xfrm>
              <a:off x="3003066" y="2962606"/>
              <a:ext cx="54711" cy="45657"/>
            </a:xfrm>
            <a:custGeom>
              <a:avLst/>
              <a:gdLst/>
              <a:ahLst/>
              <a:cxnLst/>
              <a:rect l="l" t="t" r="r" b="b"/>
              <a:pathLst>
                <a:path w="2559" h="2135" extrusionOk="0">
                  <a:moveTo>
                    <a:pt x="1803" y="1"/>
                  </a:moveTo>
                  <a:cubicBezTo>
                    <a:pt x="1687" y="1"/>
                    <a:pt x="1568" y="45"/>
                    <a:pt x="1463" y="150"/>
                  </a:cubicBezTo>
                  <a:cubicBezTo>
                    <a:pt x="1096" y="517"/>
                    <a:pt x="729" y="884"/>
                    <a:pt x="362" y="1251"/>
                  </a:cubicBezTo>
                  <a:cubicBezTo>
                    <a:pt x="1" y="1613"/>
                    <a:pt x="359" y="2135"/>
                    <a:pt x="756" y="2135"/>
                  </a:cubicBezTo>
                  <a:cubicBezTo>
                    <a:pt x="872" y="2135"/>
                    <a:pt x="991" y="2090"/>
                    <a:pt x="1096" y="1985"/>
                  </a:cubicBezTo>
                  <a:cubicBezTo>
                    <a:pt x="1463" y="1618"/>
                    <a:pt x="1830" y="1251"/>
                    <a:pt x="2197" y="884"/>
                  </a:cubicBezTo>
                  <a:cubicBezTo>
                    <a:pt x="2559" y="523"/>
                    <a:pt x="2200" y="1"/>
                    <a:pt x="1803"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8358;p41"/>
            <p:cNvSpPr/>
            <p:nvPr/>
          </p:nvSpPr>
          <p:spPr>
            <a:xfrm>
              <a:off x="3170044" y="2953667"/>
              <a:ext cx="50842" cy="42043"/>
            </a:xfrm>
            <a:custGeom>
              <a:avLst/>
              <a:gdLst/>
              <a:ahLst/>
              <a:cxnLst/>
              <a:rect l="l" t="t" r="r" b="b"/>
              <a:pathLst>
                <a:path w="2378" h="1966" extrusionOk="0">
                  <a:moveTo>
                    <a:pt x="736" y="1"/>
                  </a:moveTo>
                  <a:cubicBezTo>
                    <a:pt x="345" y="1"/>
                    <a:pt x="1" y="519"/>
                    <a:pt x="358" y="902"/>
                  </a:cubicBezTo>
                  <a:lnTo>
                    <a:pt x="1258" y="1803"/>
                  </a:lnTo>
                  <a:cubicBezTo>
                    <a:pt x="1374" y="1918"/>
                    <a:pt x="1501" y="1966"/>
                    <a:pt x="1623" y="1966"/>
                  </a:cubicBezTo>
                  <a:cubicBezTo>
                    <a:pt x="2031" y="1966"/>
                    <a:pt x="2377" y="1428"/>
                    <a:pt x="1992" y="1069"/>
                  </a:cubicBezTo>
                  <a:lnTo>
                    <a:pt x="1092" y="168"/>
                  </a:lnTo>
                  <a:cubicBezTo>
                    <a:pt x="982" y="50"/>
                    <a:pt x="857" y="1"/>
                    <a:pt x="73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8359;p41"/>
            <p:cNvSpPr/>
            <p:nvPr/>
          </p:nvSpPr>
          <p:spPr>
            <a:xfrm>
              <a:off x="3081509" y="3025393"/>
              <a:ext cx="62408" cy="52778"/>
            </a:xfrm>
            <a:custGeom>
              <a:avLst/>
              <a:gdLst/>
              <a:ahLst/>
              <a:cxnLst/>
              <a:rect l="l" t="t" r="r" b="b"/>
              <a:pathLst>
                <a:path w="2919" h="2468" extrusionOk="0">
                  <a:moveTo>
                    <a:pt x="2141" y="0"/>
                  </a:moveTo>
                  <a:cubicBezTo>
                    <a:pt x="2023" y="0"/>
                    <a:pt x="1902" y="44"/>
                    <a:pt x="1797" y="150"/>
                  </a:cubicBezTo>
                  <a:lnTo>
                    <a:pt x="362" y="1584"/>
                  </a:lnTo>
                  <a:cubicBezTo>
                    <a:pt x="1" y="1946"/>
                    <a:pt x="359" y="2468"/>
                    <a:pt x="772" y="2468"/>
                  </a:cubicBezTo>
                  <a:cubicBezTo>
                    <a:pt x="892" y="2468"/>
                    <a:pt x="1017" y="2423"/>
                    <a:pt x="1130" y="2318"/>
                  </a:cubicBezTo>
                  <a:lnTo>
                    <a:pt x="2531" y="884"/>
                  </a:lnTo>
                  <a:cubicBezTo>
                    <a:pt x="2918" y="522"/>
                    <a:pt x="2545" y="0"/>
                    <a:pt x="2141"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8360;p41"/>
            <p:cNvSpPr/>
            <p:nvPr/>
          </p:nvSpPr>
          <p:spPr>
            <a:xfrm>
              <a:off x="2921929" y="3038224"/>
              <a:ext cx="51547" cy="42086"/>
            </a:xfrm>
            <a:custGeom>
              <a:avLst/>
              <a:gdLst/>
              <a:ahLst/>
              <a:cxnLst/>
              <a:rect l="l" t="t" r="r" b="b"/>
              <a:pathLst>
                <a:path w="2411" h="1968" extrusionOk="0">
                  <a:moveTo>
                    <a:pt x="764" y="1"/>
                  </a:moveTo>
                  <a:cubicBezTo>
                    <a:pt x="353" y="1"/>
                    <a:pt x="0" y="522"/>
                    <a:pt x="388" y="884"/>
                  </a:cubicBezTo>
                  <a:lnTo>
                    <a:pt x="1288" y="1818"/>
                  </a:lnTo>
                  <a:cubicBezTo>
                    <a:pt x="1393" y="1923"/>
                    <a:pt x="1513" y="1967"/>
                    <a:pt x="1631" y="1967"/>
                  </a:cubicBezTo>
                  <a:cubicBezTo>
                    <a:pt x="2036" y="1967"/>
                    <a:pt x="2410" y="1439"/>
                    <a:pt x="2022" y="1051"/>
                  </a:cubicBezTo>
                  <a:lnTo>
                    <a:pt x="1122" y="150"/>
                  </a:lnTo>
                  <a:cubicBezTo>
                    <a:pt x="1009" y="45"/>
                    <a:pt x="884" y="1"/>
                    <a:pt x="76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8361;p41"/>
            <p:cNvSpPr/>
            <p:nvPr/>
          </p:nvSpPr>
          <p:spPr>
            <a:xfrm>
              <a:off x="2778405" y="3043228"/>
              <a:ext cx="49559" cy="40653"/>
            </a:xfrm>
            <a:custGeom>
              <a:avLst/>
              <a:gdLst/>
              <a:ahLst/>
              <a:cxnLst/>
              <a:rect l="l" t="t" r="r" b="b"/>
              <a:pathLst>
                <a:path w="2318" h="1901" extrusionOk="0">
                  <a:moveTo>
                    <a:pt x="1540" y="0"/>
                  </a:moveTo>
                  <a:cubicBezTo>
                    <a:pt x="1423" y="0"/>
                    <a:pt x="1302" y="44"/>
                    <a:pt x="1197" y="150"/>
                  </a:cubicBezTo>
                  <a:lnTo>
                    <a:pt x="363" y="984"/>
                  </a:lnTo>
                  <a:cubicBezTo>
                    <a:pt x="1" y="1372"/>
                    <a:pt x="361" y="1900"/>
                    <a:pt x="758" y="1900"/>
                  </a:cubicBezTo>
                  <a:cubicBezTo>
                    <a:pt x="873" y="1900"/>
                    <a:pt x="992" y="1856"/>
                    <a:pt x="1097" y="1751"/>
                  </a:cubicBezTo>
                  <a:lnTo>
                    <a:pt x="1930" y="884"/>
                  </a:lnTo>
                  <a:cubicBezTo>
                    <a:pt x="2318" y="522"/>
                    <a:pt x="1945" y="0"/>
                    <a:pt x="1540"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8362;p41"/>
            <p:cNvSpPr/>
            <p:nvPr/>
          </p:nvSpPr>
          <p:spPr>
            <a:xfrm>
              <a:off x="3263966" y="3038566"/>
              <a:ext cx="22150" cy="44973"/>
            </a:xfrm>
            <a:custGeom>
              <a:avLst/>
              <a:gdLst/>
              <a:ahLst/>
              <a:cxnLst/>
              <a:rect l="l" t="t" r="r" b="b"/>
              <a:pathLst>
                <a:path w="1036" h="2103" extrusionOk="0">
                  <a:moveTo>
                    <a:pt x="518" y="1"/>
                  </a:moveTo>
                  <a:cubicBezTo>
                    <a:pt x="259" y="1"/>
                    <a:pt x="1" y="168"/>
                    <a:pt x="1" y="501"/>
                  </a:cubicBezTo>
                  <a:lnTo>
                    <a:pt x="1" y="1602"/>
                  </a:lnTo>
                  <a:cubicBezTo>
                    <a:pt x="1" y="1935"/>
                    <a:pt x="259" y="2102"/>
                    <a:pt x="518" y="2102"/>
                  </a:cubicBezTo>
                  <a:cubicBezTo>
                    <a:pt x="777" y="2102"/>
                    <a:pt x="1035" y="1935"/>
                    <a:pt x="1035" y="1602"/>
                  </a:cubicBezTo>
                  <a:lnTo>
                    <a:pt x="1035" y="501"/>
                  </a:lnTo>
                  <a:cubicBezTo>
                    <a:pt x="1035" y="168"/>
                    <a:pt x="777" y="1"/>
                    <a:pt x="51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8363;p41"/>
            <p:cNvSpPr/>
            <p:nvPr/>
          </p:nvSpPr>
          <p:spPr>
            <a:xfrm>
              <a:off x="2000943" y="2892314"/>
              <a:ext cx="587971" cy="485119"/>
            </a:xfrm>
            <a:custGeom>
              <a:avLst/>
              <a:gdLst/>
              <a:ahLst/>
              <a:cxnLst/>
              <a:rect l="l" t="t" r="r" b="b"/>
              <a:pathLst>
                <a:path w="27501" h="22685" extrusionOk="0">
                  <a:moveTo>
                    <a:pt x="11739" y="1"/>
                  </a:moveTo>
                  <a:cubicBezTo>
                    <a:pt x="11651" y="1"/>
                    <a:pt x="11563" y="12"/>
                    <a:pt x="11475" y="35"/>
                  </a:cubicBezTo>
                  <a:cubicBezTo>
                    <a:pt x="7272" y="1036"/>
                    <a:pt x="12309" y="12077"/>
                    <a:pt x="12309" y="14045"/>
                  </a:cubicBezTo>
                  <a:cubicBezTo>
                    <a:pt x="11148" y="13414"/>
                    <a:pt x="6048" y="9972"/>
                    <a:pt x="3089" y="9972"/>
                  </a:cubicBezTo>
                  <a:cubicBezTo>
                    <a:pt x="2139" y="9972"/>
                    <a:pt x="1409" y="10327"/>
                    <a:pt x="1101" y="11243"/>
                  </a:cubicBezTo>
                  <a:cubicBezTo>
                    <a:pt x="0" y="14879"/>
                    <a:pt x="13744" y="21150"/>
                    <a:pt x="16112" y="22684"/>
                  </a:cubicBezTo>
                  <a:cubicBezTo>
                    <a:pt x="19181" y="18615"/>
                    <a:pt x="24385" y="13211"/>
                    <a:pt x="26486" y="8574"/>
                  </a:cubicBezTo>
                  <a:cubicBezTo>
                    <a:pt x="27494" y="6421"/>
                    <a:pt x="27501" y="3488"/>
                    <a:pt x="25322" y="3488"/>
                  </a:cubicBezTo>
                  <a:cubicBezTo>
                    <a:pt x="24834" y="3488"/>
                    <a:pt x="24237" y="3635"/>
                    <a:pt x="23517" y="3971"/>
                  </a:cubicBezTo>
                  <a:cubicBezTo>
                    <a:pt x="20582" y="5239"/>
                    <a:pt x="19614" y="8875"/>
                    <a:pt x="17913" y="11376"/>
                  </a:cubicBezTo>
                  <a:cubicBezTo>
                    <a:pt x="16849" y="9634"/>
                    <a:pt x="14318" y="1"/>
                    <a:pt x="11739" y="1"/>
                  </a:cubicBezTo>
                  <a:close/>
                </a:path>
              </a:pathLst>
            </a:custGeom>
            <a:solidFill>
              <a:srgbClr val="538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8364;p41"/>
            <p:cNvSpPr/>
            <p:nvPr/>
          </p:nvSpPr>
          <p:spPr>
            <a:xfrm>
              <a:off x="2248416" y="2950203"/>
              <a:ext cx="109017" cy="432383"/>
            </a:xfrm>
            <a:custGeom>
              <a:avLst/>
              <a:gdLst/>
              <a:ahLst/>
              <a:cxnLst/>
              <a:rect l="l" t="t" r="r" b="b"/>
              <a:pathLst>
                <a:path w="5099" h="20219" extrusionOk="0">
                  <a:moveTo>
                    <a:pt x="630" y="1"/>
                  </a:moveTo>
                  <a:cubicBezTo>
                    <a:pt x="322" y="1"/>
                    <a:pt x="0" y="249"/>
                    <a:pt x="100" y="630"/>
                  </a:cubicBezTo>
                  <a:cubicBezTo>
                    <a:pt x="1768" y="6968"/>
                    <a:pt x="2902" y="13406"/>
                    <a:pt x="4037" y="19844"/>
                  </a:cubicBezTo>
                  <a:cubicBezTo>
                    <a:pt x="4076" y="20106"/>
                    <a:pt x="4254" y="20219"/>
                    <a:pt x="4450" y="20219"/>
                  </a:cubicBezTo>
                  <a:cubicBezTo>
                    <a:pt x="4753" y="20219"/>
                    <a:pt x="5098" y="19949"/>
                    <a:pt x="5037" y="19544"/>
                  </a:cubicBezTo>
                  <a:cubicBezTo>
                    <a:pt x="3903" y="13106"/>
                    <a:pt x="2769" y="6701"/>
                    <a:pt x="1101" y="363"/>
                  </a:cubicBezTo>
                  <a:cubicBezTo>
                    <a:pt x="1035" y="110"/>
                    <a:pt x="835" y="1"/>
                    <a:pt x="630"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8365;p41"/>
            <p:cNvSpPr/>
            <p:nvPr/>
          </p:nvSpPr>
          <p:spPr>
            <a:xfrm>
              <a:off x="2332996" y="3022292"/>
              <a:ext cx="204564" cy="360038"/>
            </a:xfrm>
            <a:custGeom>
              <a:avLst/>
              <a:gdLst/>
              <a:ahLst/>
              <a:cxnLst/>
              <a:rect l="l" t="t" r="r" b="b"/>
              <a:pathLst>
                <a:path w="9568" h="16836" extrusionOk="0">
                  <a:moveTo>
                    <a:pt x="8834" y="1"/>
                  </a:moveTo>
                  <a:cubicBezTo>
                    <a:pt x="8672" y="1"/>
                    <a:pt x="8507" y="68"/>
                    <a:pt x="8387" y="228"/>
                  </a:cubicBezTo>
                  <a:cubicBezTo>
                    <a:pt x="6585" y="2897"/>
                    <a:pt x="5318" y="5832"/>
                    <a:pt x="3850" y="8667"/>
                  </a:cubicBezTo>
                  <a:cubicBezTo>
                    <a:pt x="2549" y="11169"/>
                    <a:pt x="681" y="13404"/>
                    <a:pt x="81" y="16206"/>
                  </a:cubicBezTo>
                  <a:cubicBezTo>
                    <a:pt x="0" y="16587"/>
                    <a:pt x="330" y="16835"/>
                    <a:pt x="634" y="16835"/>
                  </a:cubicBezTo>
                  <a:cubicBezTo>
                    <a:pt x="837" y="16835"/>
                    <a:pt x="1028" y="16726"/>
                    <a:pt x="1081" y="16473"/>
                  </a:cubicBezTo>
                  <a:cubicBezTo>
                    <a:pt x="1648" y="13804"/>
                    <a:pt x="3483" y="11569"/>
                    <a:pt x="4751" y="9201"/>
                  </a:cubicBezTo>
                  <a:cubicBezTo>
                    <a:pt x="6252" y="6366"/>
                    <a:pt x="7453" y="3430"/>
                    <a:pt x="9287" y="762"/>
                  </a:cubicBezTo>
                  <a:cubicBezTo>
                    <a:pt x="9567" y="365"/>
                    <a:pt x="9210" y="1"/>
                    <a:pt x="8834"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8366;p41"/>
            <p:cNvSpPr/>
            <p:nvPr/>
          </p:nvSpPr>
          <p:spPr>
            <a:xfrm>
              <a:off x="2069979" y="3137728"/>
              <a:ext cx="282216" cy="217314"/>
            </a:xfrm>
            <a:custGeom>
              <a:avLst/>
              <a:gdLst/>
              <a:ahLst/>
              <a:cxnLst/>
              <a:rect l="l" t="t" r="r" b="b"/>
              <a:pathLst>
                <a:path w="13200" h="10162" extrusionOk="0">
                  <a:moveTo>
                    <a:pt x="688" y="0"/>
                  </a:moveTo>
                  <a:cubicBezTo>
                    <a:pt x="264" y="0"/>
                    <a:pt x="0" y="671"/>
                    <a:pt x="441" y="1001"/>
                  </a:cubicBezTo>
                  <a:cubicBezTo>
                    <a:pt x="4377" y="3937"/>
                    <a:pt x="9047" y="5838"/>
                    <a:pt x="12016" y="9941"/>
                  </a:cubicBezTo>
                  <a:cubicBezTo>
                    <a:pt x="12133" y="10097"/>
                    <a:pt x="12293" y="10162"/>
                    <a:pt x="12451" y="10162"/>
                  </a:cubicBezTo>
                  <a:cubicBezTo>
                    <a:pt x="12832" y="10162"/>
                    <a:pt x="13199" y="9785"/>
                    <a:pt x="12916" y="9407"/>
                  </a:cubicBezTo>
                  <a:cubicBezTo>
                    <a:pt x="9814" y="5137"/>
                    <a:pt x="5077" y="3169"/>
                    <a:pt x="974" y="100"/>
                  </a:cubicBezTo>
                  <a:cubicBezTo>
                    <a:pt x="875" y="30"/>
                    <a:pt x="778" y="0"/>
                    <a:pt x="688"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8367;p41"/>
            <p:cNvSpPr/>
            <p:nvPr/>
          </p:nvSpPr>
          <p:spPr>
            <a:xfrm>
              <a:off x="2244098" y="3027168"/>
              <a:ext cx="82783" cy="31436"/>
            </a:xfrm>
            <a:custGeom>
              <a:avLst/>
              <a:gdLst/>
              <a:ahLst/>
              <a:cxnLst/>
              <a:rect l="l" t="t" r="r" b="b"/>
              <a:pathLst>
                <a:path w="3872" h="1470" extrusionOk="0">
                  <a:moveTo>
                    <a:pt x="3205" y="0"/>
                  </a:moveTo>
                  <a:cubicBezTo>
                    <a:pt x="2304" y="0"/>
                    <a:pt x="1437" y="133"/>
                    <a:pt x="569" y="434"/>
                  </a:cubicBezTo>
                  <a:cubicBezTo>
                    <a:pt x="1" y="643"/>
                    <a:pt x="157" y="1469"/>
                    <a:pt x="652" y="1469"/>
                  </a:cubicBezTo>
                  <a:cubicBezTo>
                    <a:pt x="709" y="1469"/>
                    <a:pt x="771" y="1459"/>
                    <a:pt x="836" y="1434"/>
                  </a:cubicBezTo>
                  <a:cubicBezTo>
                    <a:pt x="1603" y="1168"/>
                    <a:pt x="2404" y="1067"/>
                    <a:pt x="3205" y="1034"/>
                  </a:cubicBezTo>
                  <a:cubicBezTo>
                    <a:pt x="3872" y="1034"/>
                    <a:pt x="3872" y="0"/>
                    <a:pt x="3205"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8368;p41"/>
            <p:cNvSpPr/>
            <p:nvPr/>
          </p:nvSpPr>
          <p:spPr>
            <a:xfrm>
              <a:off x="2269775" y="3163262"/>
              <a:ext cx="92084" cy="28848"/>
            </a:xfrm>
            <a:custGeom>
              <a:avLst/>
              <a:gdLst/>
              <a:ahLst/>
              <a:cxnLst/>
              <a:rect l="l" t="t" r="r" b="b"/>
              <a:pathLst>
                <a:path w="4307" h="1349" extrusionOk="0">
                  <a:moveTo>
                    <a:pt x="3493" y="0"/>
                  </a:moveTo>
                  <a:cubicBezTo>
                    <a:pt x="3464" y="0"/>
                    <a:pt x="3435" y="3"/>
                    <a:pt x="3405" y="7"/>
                  </a:cubicBezTo>
                  <a:cubicBezTo>
                    <a:pt x="2471" y="174"/>
                    <a:pt x="1537" y="174"/>
                    <a:pt x="636" y="341"/>
                  </a:cubicBezTo>
                  <a:cubicBezTo>
                    <a:pt x="0" y="436"/>
                    <a:pt x="212" y="1349"/>
                    <a:pt x="810" y="1349"/>
                  </a:cubicBezTo>
                  <a:cubicBezTo>
                    <a:pt x="840" y="1349"/>
                    <a:pt x="871" y="1346"/>
                    <a:pt x="903" y="1342"/>
                  </a:cubicBezTo>
                  <a:cubicBezTo>
                    <a:pt x="1803" y="1175"/>
                    <a:pt x="2737" y="1175"/>
                    <a:pt x="3671" y="1008"/>
                  </a:cubicBezTo>
                  <a:cubicBezTo>
                    <a:pt x="4307" y="913"/>
                    <a:pt x="4065" y="0"/>
                    <a:pt x="3493"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8369;p41"/>
            <p:cNvSpPr/>
            <p:nvPr/>
          </p:nvSpPr>
          <p:spPr>
            <a:xfrm>
              <a:off x="2401198" y="3163155"/>
              <a:ext cx="71281" cy="38108"/>
            </a:xfrm>
            <a:custGeom>
              <a:avLst/>
              <a:gdLst/>
              <a:ahLst/>
              <a:cxnLst/>
              <a:rect l="l" t="t" r="r" b="b"/>
              <a:pathLst>
                <a:path w="3334" h="1782" extrusionOk="0">
                  <a:moveTo>
                    <a:pt x="779" y="0"/>
                  </a:moveTo>
                  <a:cubicBezTo>
                    <a:pt x="226" y="0"/>
                    <a:pt x="1" y="888"/>
                    <a:pt x="627" y="1013"/>
                  </a:cubicBezTo>
                  <a:cubicBezTo>
                    <a:pt x="1294" y="1146"/>
                    <a:pt x="1861" y="1547"/>
                    <a:pt x="2495" y="1747"/>
                  </a:cubicBezTo>
                  <a:cubicBezTo>
                    <a:pt x="2560" y="1771"/>
                    <a:pt x="2622" y="1782"/>
                    <a:pt x="2679" y="1782"/>
                  </a:cubicBezTo>
                  <a:cubicBezTo>
                    <a:pt x="3174" y="1782"/>
                    <a:pt x="3333" y="956"/>
                    <a:pt x="2795" y="746"/>
                  </a:cubicBezTo>
                  <a:cubicBezTo>
                    <a:pt x="2161" y="513"/>
                    <a:pt x="1561" y="146"/>
                    <a:pt x="893" y="12"/>
                  </a:cubicBezTo>
                  <a:cubicBezTo>
                    <a:pt x="854" y="4"/>
                    <a:pt x="816" y="0"/>
                    <a:pt x="779"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8370;p41"/>
            <p:cNvSpPr/>
            <p:nvPr/>
          </p:nvSpPr>
          <p:spPr>
            <a:xfrm>
              <a:off x="2436667" y="3085506"/>
              <a:ext cx="87979" cy="46897"/>
            </a:xfrm>
            <a:custGeom>
              <a:avLst/>
              <a:gdLst/>
              <a:ahLst/>
              <a:cxnLst/>
              <a:rect l="l" t="t" r="r" b="b"/>
              <a:pathLst>
                <a:path w="4115" h="2193" extrusionOk="0">
                  <a:moveTo>
                    <a:pt x="814" y="0"/>
                  </a:moveTo>
                  <a:cubicBezTo>
                    <a:pt x="242" y="0"/>
                    <a:pt x="0" y="913"/>
                    <a:pt x="635" y="1008"/>
                  </a:cubicBezTo>
                  <a:cubicBezTo>
                    <a:pt x="1569" y="1141"/>
                    <a:pt x="2337" y="1608"/>
                    <a:pt x="3104" y="2109"/>
                  </a:cubicBezTo>
                  <a:cubicBezTo>
                    <a:pt x="3194" y="2167"/>
                    <a:pt x="3284" y="2193"/>
                    <a:pt x="3369" y="2193"/>
                  </a:cubicBezTo>
                  <a:cubicBezTo>
                    <a:pt x="3813" y="2193"/>
                    <a:pt x="4114" y="1489"/>
                    <a:pt x="3638" y="1208"/>
                  </a:cubicBezTo>
                  <a:cubicBezTo>
                    <a:pt x="2804" y="674"/>
                    <a:pt x="1903" y="141"/>
                    <a:pt x="902" y="7"/>
                  </a:cubicBezTo>
                  <a:cubicBezTo>
                    <a:pt x="872" y="3"/>
                    <a:pt x="843" y="0"/>
                    <a:pt x="814"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8371;p41"/>
            <p:cNvSpPr/>
            <p:nvPr/>
          </p:nvSpPr>
          <p:spPr>
            <a:xfrm>
              <a:off x="2110772" y="3158493"/>
              <a:ext cx="52082" cy="53826"/>
            </a:xfrm>
            <a:custGeom>
              <a:avLst/>
              <a:gdLst/>
              <a:ahLst/>
              <a:cxnLst/>
              <a:rect l="l" t="t" r="r" b="b"/>
              <a:pathLst>
                <a:path w="2436" h="2517" extrusionOk="0">
                  <a:moveTo>
                    <a:pt x="1819" y="1"/>
                  </a:moveTo>
                  <a:cubicBezTo>
                    <a:pt x="1683" y="1"/>
                    <a:pt x="1548" y="51"/>
                    <a:pt x="1468" y="164"/>
                  </a:cubicBezTo>
                  <a:cubicBezTo>
                    <a:pt x="1068" y="664"/>
                    <a:pt x="634" y="1131"/>
                    <a:pt x="234" y="1631"/>
                  </a:cubicBezTo>
                  <a:cubicBezTo>
                    <a:pt x="34" y="1831"/>
                    <a:pt x="0" y="2132"/>
                    <a:pt x="234" y="2365"/>
                  </a:cubicBezTo>
                  <a:cubicBezTo>
                    <a:pt x="324" y="2455"/>
                    <a:pt x="473" y="2516"/>
                    <a:pt x="622" y="2516"/>
                  </a:cubicBezTo>
                  <a:cubicBezTo>
                    <a:pt x="749" y="2516"/>
                    <a:pt x="876" y="2472"/>
                    <a:pt x="968" y="2365"/>
                  </a:cubicBezTo>
                  <a:cubicBezTo>
                    <a:pt x="1368" y="1865"/>
                    <a:pt x="1802" y="1398"/>
                    <a:pt x="2202" y="897"/>
                  </a:cubicBezTo>
                  <a:cubicBezTo>
                    <a:pt x="2402" y="697"/>
                    <a:pt x="2436" y="397"/>
                    <a:pt x="2202" y="164"/>
                  </a:cubicBezTo>
                  <a:cubicBezTo>
                    <a:pt x="2115" y="60"/>
                    <a:pt x="1966" y="1"/>
                    <a:pt x="1819"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8372;p41"/>
            <p:cNvSpPr/>
            <p:nvPr/>
          </p:nvSpPr>
          <p:spPr>
            <a:xfrm>
              <a:off x="2162212" y="3194441"/>
              <a:ext cx="64012" cy="58467"/>
            </a:xfrm>
            <a:custGeom>
              <a:avLst/>
              <a:gdLst/>
              <a:ahLst/>
              <a:cxnLst/>
              <a:rect l="l" t="t" r="r" b="b"/>
              <a:pathLst>
                <a:path w="2994" h="2734" extrusionOk="0">
                  <a:moveTo>
                    <a:pt x="2222" y="1"/>
                  </a:moveTo>
                  <a:cubicBezTo>
                    <a:pt x="2102" y="1"/>
                    <a:pt x="1977" y="45"/>
                    <a:pt x="1864" y="150"/>
                  </a:cubicBezTo>
                  <a:cubicBezTo>
                    <a:pt x="1330" y="684"/>
                    <a:pt x="797" y="1251"/>
                    <a:pt x="330" y="1818"/>
                  </a:cubicBezTo>
                  <a:cubicBezTo>
                    <a:pt x="0" y="2199"/>
                    <a:pt x="345" y="2733"/>
                    <a:pt x="720" y="2733"/>
                  </a:cubicBezTo>
                  <a:cubicBezTo>
                    <a:pt x="838" y="2733"/>
                    <a:pt x="960" y="2680"/>
                    <a:pt x="1064" y="2552"/>
                  </a:cubicBezTo>
                  <a:cubicBezTo>
                    <a:pt x="1531" y="1985"/>
                    <a:pt x="2064" y="1418"/>
                    <a:pt x="2631" y="884"/>
                  </a:cubicBezTo>
                  <a:cubicBezTo>
                    <a:pt x="2993" y="523"/>
                    <a:pt x="2634" y="1"/>
                    <a:pt x="2222"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8373;p41"/>
            <p:cNvSpPr/>
            <p:nvPr/>
          </p:nvSpPr>
          <p:spPr>
            <a:xfrm>
              <a:off x="3405908" y="2859253"/>
              <a:ext cx="870807" cy="619481"/>
            </a:xfrm>
            <a:custGeom>
              <a:avLst/>
              <a:gdLst/>
              <a:ahLst/>
              <a:cxnLst/>
              <a:rect l="l" t="t" r="r" b="b"/>
              <a:pathLst>
                <a:path w="40730" h="28968" extrusionOk="0">
                  <a:moveTo>
                    <a:pt x="23853" y="0"/>
                  </a:moveTo>
                  <a:cubicBezTo>
                    <a:pt x="19023" y="0"/>
                    <a:pt x="15765" y="14337"/>
                    <a:pt x="14244" y="16325"/>
                  </a:cubicBezTo>
                  <a:cubicBezTo>
                    <a:pt x="13347" y="14353"/>
                    <a:pt x="9669" y="3474"/>
                    <a:pt x="5652" y="3474"/>
                  </a:cubicBezTo>
                  <a:cubicBezTo>
                    <a:pt x="5184" y="3474"/>
                    <a:pt x="4710" y="3622"/>
                    <a:pt x="4236" y="3949"/>
                  </a:cubicBezTo>
                  <a:cubicBezTo>
                    <a:pt x="0" y="7018"/>
                    <a:pt x="9874" y="25298"/>
                    <a:pt x="11208" y="28967"/>
                  </a:cubicBezTo>
                  <a:cubicBezTo>
                    <a:pt x="17980" y="27066"/>
                    <a:pt x="28187" y="25431"/>
                    <a:pt x="34325" y="22062"/>
                  </a:cubicBezTo>
                  <a:cubicBezTo>
                    <a:pt x="37927" y="20194"/>
                    <a:pt x="40729" y="15824"/>
                    <a:pt x="34925" y="14557"/>
                  </a:cubicBezTo>
                  <a:cubicBezTo>
                    <a:pt x="34333" y="14409"/>
                    <a:pt x="33743" y="14343"/>
                    <a:pt x="33157" y="14343"/>
                  </a:cubicBezTo>
                  <a:cubicBezTo>
                    <a:pt x="29520" y="14343"/>
                    <a:pt x="26006" y="16881"/>
                    <a:pt x="22616" y="18059"/>
                  </a:cubicBezTo>
                  <a:cubicBezTo>
                    <a:pt x="22883" y="15124"/>
                    <a:pt x="28454" y="1681"/>
                    <a:pt x="24951" y="247"/>
                  </a:cubicBezTo>
                  <a:cubicBezTo>
                    <a:pt x="24577" y="79"/>
                    <a:pt x="24211" y="0"/>
                    <a:pt x="23853" y="0"/>
                  </a:cubicBezTo>
                  <a:close/>
                </a:path>
              </a:pathLst>
            </a:custGeom>
            <a:solidFill>
              <a:srgbClr val="538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8374;p41"/>
            <p:cNvSpPr/>
            <p:nvPr/>
          </p:nvSpPr>
          <p:spPr>
            <a:xfrm>
              <a:off x="3636876" y="2940772"/>
              <a:ext cx="276743" cy="542324"/>
            </a:xfrm>
            <a:custGeom>
              <a:avLst/>
              <a:gdLst/>
              <a:ahLst/>
              <a:cxnLst/>
              <a:rect l="l" t="t" r="r" b="b"/>
              <a:pathLst>
                <a:path w="12944" h="25360" extrusionOk="0">
                  <a:moveTo>
                    <a:pt x="12308" y="1"/>
                  </a:moveTo>
                  <a:cubicBezTo>
                    <a:pt x="12100" y="1"/>
                    <a:pt x="11884" y="103"/>
                    <a:pt x="11780" y="337"/>
                  </a:cubicBezTo>
                  <a:cubicBezTo>
                    <a:pt x="8377" y="8643"/>
                    <a:pt x="4308" y="16616"/>
                    <a:pt x="205" y="24588"/>
                  </a:cubicBezTo>
                  <a:cubicBezTo>
                    <a:pt x="0" y="24997"/>
                    <a:pt x="353" y="25359"/>
                    <a:pt x="693" y="25359"/>
                  </a:cubicBezTo>
                  <a:cubicBezTo>
                    <a:pt x="853" y="25359"/>
                    <a:pt x="1010" y="25280"/>
                    <a:pt x="1106" y="25088"/>
                  </a:cubicBezTo>
                  <a:cubicBezTo>
                    <a:pt x="5242" y="17049"/>
                    <a:pt x="9345" y="9010"/>
                    <a:pt x="12781" y="638"/>
                  </a:cubicBezTo>
                  <a:cubicBezTo>
                    <a:pt x="12943" y="251"/>
                    <a:pt x="12635" y="1"/>
                    <a:pt x="12308"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8375;p41"/>
            <p:cNvSpPr/>
            <p:nvPr/>
          </p:nvSpPr>
          <p:spPr>
            <a:xfrm>
              <a:off x="3634268" y="3235607"/>
              <a:ext cx="507134" cy="247382"/>
            </a:xfrm>
            <a:custGeom>
              <a:avLst/>
              <a:gdLst/>
              <a:ahLst/>
              <a:cxnLst/>
              <a:rect l="l" t="t" r="r" b="b"/>
              <a:pathLst>
                <a:path w="23720" h="11568" extrusionOk="0">
                  <a:moveTo>
                    <a:pt x="23038" y="0"/>
                  </a:moveTo>
                  <a:cubicBezTo>
                    <a:pt x="22988" y="0"/>
                    <a:pt x="22933" y="9"/>
                    <a:pt x="22876" y="27"/>
                  </a:cubicBezTo>
                  <a:cubicBezTo>
                    <a:pt x="18740" y="1361"/>
                    <a:pt x="14971" y="3496"/>
                    <a:pt x="11101" y="5397"/>
                  </a:cubicBezTo>
                  <a:cubicBezTo>
                    <a:pt x="7532" y="7132"/>
                    <a:pt x="3429" y="8032"/>
                    <a:pt x="394" y="10701"/>
                  </a:cubicBezTo>
                  <a:cubicBezTo>
                    <a:pt x="1" y="11042"/>
                    <a:pt x="369" y="11567"/>
                    <a:pt x="787" y="11567"/>
                  </a:cubicBezTo>
                  <a:cubicBezTo>
                    <a:pt x="902" y="11567"/>
                    <a:pt x="1020" y="11528"/>
                    <a:pt x="1127" y="11435"/>
                  </a:cubicBezTo>
                  <a:cubicBezTo>
                    <a:pt x="4063" y="8866"/>
                    <a:pt x="8166" y="7932"/>
                    <a:pt x="11635" y="6298"/>
                  </a:cubicBezTo>
                  <a:cubicBezTo>
                    <a:pt x="15438" y="4463"/>
                    <a:pt x="19107" y="2362"/>
                    <a:pt x="23143" y="1027"/>
                  </a:cubicBezTo>
                  <a:cubicBezTo>
                    <a:pt x="23720" y="845"/>
                    <a:pt x="23551" y="0"/>
                    <a:pt x="23038"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8376;p41"/>
            <p:cNvSpPr/>
            <p:nvPr/>
          </p:nvSpPr>
          <p:spPr>
            <a:xfrm>
              <a:off x="3535257" y="3000907"/>
              <a:ext cx="143802" cy="445000"/>
            </a:xfrm>
            <a:custGeom>
              <a:avLst/>
              <a:gdLst/>
              <a:ahLst/>
              <a:cxnLst/>
              <a:rect l="l" t="t" r="r" b="b"/>
              <a:pathLst>
                <a:path w="6726" h="20809" extrusionOk="0">
                  <a:moveTo>
                    <a:pt x="633" y="0"/>
                  </a:moveTo>
                  <a:cubicBezTo>
                    <a:pt x="318" y="0"/>
                    <a:pt x="0" y="258"/>
                    <a:pt x="121" y="661"/>
                  </a:cubicBezTo>
                  <a:cubicBezTo>
                    <a:pt x="2056" y="7232"/>
                    <a:pt x="5658" y="13237"/>
                    <a:pt x="5458" y="20308"/>
                  </a:cubicBezTo>
                  <a:cubicBezTo>
                    <a:pt x="5458" y="20642"/>
                    <a:pt x="5717" y="20809"/>
                    <a:pt x="5979" y="20809"/>
                  </a:cubicBezTo>
                  <a:cubicBezTo>
                    <a:pt x="6242" y="20809"/>
                    <a:pt x="6509" y="20642"/>
                    <a:pt x="6526" y="20308"/>
                  </a:cubicBezTo>
                  <a:cubicBezTo>
                    <a:pt x="6726" y="13137"/>
                    <a:pt x="3090" y="7066"/>
                    <a:pt x="1122" y="361"/>
                  </a:cubicBezTo>
                  <a:cubicBezTo>
                    <a:pt x="1043" y="110"/>
                    <a:pt x="839" y="0"/>
                    <a:pt x="633"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8377;p41"/>
            <p:cNvSpPr/>
            <p:nvPr/>
          </p:nvSpPr>
          <p:spPr>
            <a:xfrm>
              <a:off x="3731119" y="3189587"/>
              <a:ext cx="99845" cy="51666"/>
            </a:xfrm>
            <a:custGeom>
              <a:avLst/>
              <a:gdLst/>
              <a:ahLst/>
              <a:cxnLst/>
              <a:rect l="l" t="t" r="r" b="b"/>
              <a:pathLst>
                <a:path w="4670" h="2416" extrusionOk="0">
                  <a:moveTo>
                    <a:pt x="634" y="0"/>
                  </a:moveTo>
                  <a:cubicBezTo>
                    <a:pt x="151" y="0"/>
                    <a:pt x="1" y="837"/>
                    <a:pt x="534" y="1045"/>
                  </a:cubicBezTo>
                  <a:cubicBezTo>
                    <a:pt x="1734" y="1512"/>
                    <a:pt x="2702" y="2279"/>
                    <a:pt x="4003" y="2412"/>
                  </a:cubicBezTo>
                  <a:cubicBezTo>
                    <a:pt x="4024" y="2414"/>
                    <a:pt x="4044" y="2415"/>
                    <a:pt x="4063" y="2415"/>
                  </a:cubicBezTo>
                  <a:cubicBezTo>
                    <a:pt x="4669" y="2415"/>
                    <a:pt x="4649" y="1443"/>
                    <a:pt x="4003" y="1378"/>
                  </a:cubicBezTo>
                  <a:cubicBezTo>
                    <a:pt x="2869" y="1245"/>
                    <a:pt x="1901" y="444"/>
                    <a:pt x="834" y="44"/>
                  </a:cubicBezTo>
                  <a:cubicBezTo>
                    <a:pt x="762" y="14"/>
                    <a:pt x="695" y="0"/>
                    <a:pt x="634"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8378;p41"/>
            <p:cNvSpPr/>
            <p:nvPr/>
          </p:nvSpPr>
          <p:spPr>
            <a:xfrm>
              <a:off x="3776381" y="3098807"/>
              <a:ext cx="98305" cy="48779"/>
            </a:xfrm>
            <a:custGeom>
              <a:avLst/>
              <a:gdLst/>
              <a:ahLst/>
              <a:cxnLst/>
              <a:rect l="l" t="t" r="r" b="b"/>
              <a:pathLst>
                <a:path w="4598" h="2281" extrusionOk="0">
                  <a:moveTo>
                    <a:pt x="750" y="1"/>
                  </a:moveTo>
                  <a:cubicBezTo>
                    <a:pt x="212" y="1"/>
                    <a:pt x="1" y="896"/>
                    <a:pt x="618" y="1020"/>
                  </a:cubicBezTo>
                  <a:cubicBezTo>
                    <a:pt x="1719" y="1253"/>
                    <a:pt x="2653" y="1954"/>
                    <a:pt x="3754" y="2254"/>
                  </a:cubicBezTo>
                  <a:cubicBezTo>
                    <a:pt x="3811" y="2272"/>
                    <a:pt x="3865" y="2280"/>
                    <a:pt x="3916" y="2280"/>
                  </a:cubicBezTo>
                  <a:cubicBezTo>
                    <a:pt x="4428" y="2280"/>
                    <a:pt x="4597" y="1435"/>
                    <a:pt x="4021" y="1253"/>
                  </a:cubicBezTo>
                  <a:cubicBezTo>
                    <a:pt x="2920" y="953"/>
                    <a:pt x="2019" y="253"/>
                    <a:pt x="885" y="19"/>
                  </a:cubicBezTo>
                  <a:cubicBezTo>
                    <a:pt x="838" y="7"/>
                    <a:pt x="793" y="1"/>
                    <a:pt x="750"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8379;p41"/>
            <p:cNvSpPr/>
            <p:nvPr/>
          </p:nvSpPr>
          <p:spPr>
            <a:xfrm>
              <a:off x="3818008" y="3011428"/>
              <a:ext cx="85734" cy="45037"/>
            </a:xfrm>
            <a:custGeom>
              <a:avLst/>
              <a:gdLst/>
              <a:ahLst/>
              <a:cxnLst/>
              <a:rect l="l" t="t" r="r" b="b"/>
              <a:pathLst>
                <a:path w="4010" h="2106" extrusionOk="0">
                  <a:moveTo>
                    <a:pt x="631" y="0"/>
                  </a:moveTo>
                  <a:cubicBezTo>
                    <a:pt x="160" y="0"/>
                    <a:pt x="1" y="827"/>
                    <a:pt x="539" y="1036"/>
                  </a:cubicBezTo>
                  <a:cubicBezTo>
                    <a:pt x="1406" y="1370"/>
                    <a:pt x="2274" y="1770"/>
                    <a:pt x="3141" y="2070"/>
                  </a:cubicBezTo>
                  <a:cubicBezTo>
                    <a:pt x="3206" y="2094"/>
                    <a:pt x="3268" y="2105"/>
                    <a:pt x="3326" y="2105"/>
                  </a:cubicBezTo>
                  <a:cubicBezTo>
                    <a:pt x="3827" y="2105"/>
                    <a:pt x="4010" y="1279"/>
                    <a:pt x="3441" y="1070"/>
                  </a:cubicBezTo>
                  <a:cubicBezTo>
                    <a:pt x="2541" y="769"/>
                    <a:pt x="1707" y="369"/>
                    <a:pt x="806" y="36"/>
                  </a:cubicBezTo>
                  <a:cubicBezTo>
                    <a:pt x="744" y="11"/>
                    <a:pt x="686" y="0"/>
                    <a:pt x="631"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8380;p41"/>
            <p:cNvSpPr/>
            <p:nvPr/>
          </p:nvSpPr>
          <p:spPr>
            <a:xfrm>
              <a:off x="3897563" y="3288343"/>
              <a:ext cx="59415" cy="90694"/>
            </a:xfrm>
            <a:custGeom>
              <a:avLst/>
              <a:gdLst/>
              <a:ahLst/>
              <a:cxnLst/>
              <a:rect l="l" t="t" r="r" b="b"/>
              <a:pathLst>
                <a:path w="2779" h="4241" extrusionOk="0">
                  <a:moveTo>
                    <a:pt x="626" y="0"/>
                  </a:moveTo>
                  <a:cubicBezTo>
                    <a:pt x="314" y="0"/>
                    <a:pt x="0" y="249"/>
                    <a:pt x="121" y="630"/>
                  </a:cubicBezTo>
                  <a:cubicBezTo>
                    <a:pt x="454" y="1830"/>
                    <a:pt x="954" y="2965"/>
                    <a:pt x="1622" y="3999"/>
                  </a:cubicBezTo>
                  <a:cubicBezTo>
                    <a:pt x="1732" y="4170"/>
                    <a:pt x="1892" y="4241"/>
                    <a:pt x="2050" y="4241"/>
                  </a:cubicBezTo>
                  <a:cubicBezTo>
                    <a:pt x="2417" y="4241"/>
                    <a:pt x="2779" y="3861"/>
                    <a:pt x="2522" y="3465"/>
                  </a:cubicBezTo>
                  <a:cubicBezTo>
                    <a:pt x="1888" y="2498"/>
                    <a:pt x="1421" y="1463"/>
                    <a:pt x="1121" y="363"/>
                  </a:cubicBezTo>
                  <a:cubicBezTo>
                    <a:pt x="1041" y="110"/>
                    <a:pt x="834" y="0"/>
                    <a:pt x="626"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8381;p41"/>
            <p:cNvSpPr/>
            <p:nvPr/>
          </p:nvSpPr>
          <p:spPr>
            <a:xfrm>
              <a:off x="4012673" y="3244118"/>
              <a:ext cx="44385" cy="77178"/>
            </a:xfrm>
            <a:custGeom>
              <a:avLst/>
              <a:gdLst/>
              <a:ahLst/>
              <a:cxnLst/>
              <a:rect l="l" t="t" r="r" b="b"/>
              <a:pathLst>
                <a:path w="2076" h="3609" extrusionOk="0">
                  <a:moveTo>
                    <a:pt x="622" y="0"/>
                  </a:moveTo>
                  <a:cubicBezTo>
                    <a:pt x="306" y="0"/>
                    <a:pt x="0" y="249"/>
                    <a:pt x="140" y="629"/>
                  </a:cubicBezTo>
                  <a:cubicBezTo>
                    <a:pt x="474" y="1497"/>
                    <a:pt x="774" y="2331"/>
                    <a:pt x="974" y="3231"/>
                  </a:cubicBezTo>
                  <a:cubicBezTo>
                    <a:pt x="1040" y="3496"/>
                    <a:pt x="1237" y="3608"/>
                    <a:pt x="1441" y="3608"/>
                  </a:cubicBezTo>
                  <a:cubicBezTo>
                    <a:pt x="1751" y="3608"/>
                    <a:pt x="2076" y="3347"/>
                    <a:pt x="1975" y="2964"/>
                  </a:cubicBezTo>
                  <a:cubicBezTo>
                    <a:pt x="1775" y="2064"/>
                    <a:pt x="1475" y="1196"/>
                    <a:pt x="1141" y="363"/>
                  </a:cubicBezTo>
                  <a:cubicBezTo>
                    <a:pt x="1048" y="110"/>
                    <a:pt x="833" y="0"/>
                    <a:pt x="622"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8382;p41"/>
            <p:cNvSpPr/>
            <p:nvPr/>
          </p:nvSpPr>
          <p:spPr>
            <a:xfrm>
              <a:off x="3585030" y="3227738"/>
              <a:ext cx="90202" cy="40097"/>
            </a:xfrm>
            <a:custGeom>
              <a:avLst/>
              <a:gdLst/>
              <a:ahLst/>
              <a:cxnLst/>
              <a:rect l="l" t="t" r="r" b="b"/>
              <a:pathLst>
                <a:path w="4219" h="1875" extrusionOk="0">
                  <a:moveTo>
                    <a:pt x="3440" y="1"/>
                  </a:moveTo>
                  <a:cubicBezTo>
                    <a:pt x="3363" y="1"/>
                    <a:pt x="3281" y="19"/>
                    <a:pt x="3197" y="61"/>
                  </a:cubicBezTo>
                  <a:cubicBezTo>
                    <a:pt x="2396" y="495"/>
                    <a:pt x="1462" y="662"/>
                    <a:pt x="595" y="862"/>
                  </a:cubicBezTo>
                  <a:cubicBezTo>
                    <a:pt x="1" y="987"/>
                    <a:pt x="198" y="1875"/>
                    <a:pt x="776" y="1875"/>
                  </a:cubicBezTo>
                  <a:cubicBezTo>
                    <a:pt x="814" y="1875"/>
                    <a:pt x="854" y="1871"/>
                    <a:pt x="895" y="1862"/>
                  </a:cubicBezTo>
                  <a:cubicBezTo>
                    <a:pt x="1863" y="1662"/>
                    <a:pt x="2830" y="1462"/>
                    <a:pt x="3731" y="962"/>
                  </a:cubicBezTo>
                  <a:cubicBezTo>
                    <a:pt x="4219" y="703"/>
                    <a:pt x="3916" y="1"/>
                    <a:pt x="3440"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8383;p41"/>
            <p:cNvSpPr/>
            <p:nvPr/>
          </p:nvSpPr>
          <p:spPr>
            <a:xfrm>
              <a:off x="3541372" y="3127485"/>
              <a:ext cx="93345" cy="40268"/>
            </a:xfrm>
            <a:custGeom>
              <a:avLst/>
              <a:gdLst/>
              <a:ahLst/>
              <a:cxnLst/>
              <a:rect l="l" t="t" r="r" b="b"/>
              <a:pathLst>
                <a:path w="4366" h="1883" extrusionOk="0">
                  <a:moveTo>
                    <a:pt x="3591" y="0"/>
                  </a:moveTo>
                  <a:cubicBezTo>
                    <a:pt x="3553" y="0"/>
                    <a:pt x="3513" y="4"/>
                    <a:pt x="3471" y="12"/>
                  </a:cubicBezTo>
                  <a:cubicBezTo>
                    <a:pt x="2470" y="246"/>
                    <a:pt x="1536" y="546"/>
                    <a:pt x="569" y="846"/>
                  </a:cubicBezTo>
                  <a:cubicBezTo>
                    <a:pt x="1" y="1056"/>
                    <a:pt x="157" y="1882"/>
                    <a:pt x="652" y="1882"/>
                  </a:cubicBezTo>
                  <a:cubicBezTo>
                    <a:pt x="709" y="1882"/>
                    <a:pt x="770" y="1871"/>
                    <a:pt x="836" y="1847"/>
                  </a:cubicBezTo>
                  <a:cubicBezTo>
                    <a:pt x="1803" y="1547"/>
                    <a:pt x="2771" y="1247"/>
                    <a:pt x="3771" y="1013"/>
                  </a:cubicBezTo>
                  <a:cubicBezTo>
                    <a:pt x="4366" y="888"/>
                    <a:pt x="4168" y="0"/>
                    <a:pt x="3591"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8384;p41"/>
            <p:cNvSpPr/>
            <p:nvPr/>
          </p:nvSpPr>
          <p:spPr>
            <a:xfrm>
              <a:off x="3525508" y="3053706"/>
              <a:ext cx="72521" cy="36098"/>
            </a:xfrm>
            <a:custGeom>
              <a:avLst/>
              <a:gdLst/>
              <a:ahLst/>
              <a:cxnLst/>
              <a:rect l="l" t="t" r="r" b="b"/>
              <a:pathLst>
                <a:path w="3392" h="1688" extrusionOk="0">
                  <a:moveTo>
                    <a:pt x="2707" y="0"/>
                  </a:moveTo>
                  <a:cubicBezTo>
                    <a:pt x="2656" y="0"/>
                    <a:pt x="2602" y="9"/>
                    <a:pt x="2545" y="27"/>
                  </a:cubicBezTo>
                  <a:cubicBezTo>
                    <a:pt x="1911" y="260"/>
                    <a:pt x="1244" y="427"/>
                    <a:pt x="577" y="660"/>
                  </a:cubicBezTo>
                  <a:cubicBezTo>
                    <a:pt x="0" y="843"/>
                    <a:pt x="169" y="1687"/>
                    <a:pt x="682" y="1687"/>
                  </a:cubicBezTo>
                  <a:cubicBezTo>
                    <a:pt x="733" y="1687"/>
                    <a:pt x="787" y="1679"/>
                    <a:pt x="844" y="1661"/>
                  </a:cubicBezTo>
                  <a:cubicBezTo>
                    <a:pt x="1511" y="1461"/>
                    <a:pt x="2178" y="1261"/>
                    <a:pt x="2845" y="1027"/>
                  </a:cubicBezTo>
                  <a:cubicBezTo>
                    <a:pt x="3392" y="845"/>
                    <a:pt x="3220" y="0"/>
                    <a:pt x="2707"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8385;p41"/>
            <p:cNvSpPr/>
            <p:nvPr/>
          </p:nvSpPr>
          <p:spPr>
            <a:xfrm>
              <a:off x="965403" y="3324398"/>
              <a:ext cx="3433970" cy="1277283"/>
            </a:xfrm>
            <a:custGeom>
              <a:avLst/>
              <a:gdLst/>
              <a:ahLst/>
              <a:cxnLst/>
              <a:rect l="l" t="t" r="r" b="b"/>
              <a:pathLst>
                <a:path w="160616" h="59728" extrusionOk="0">
                  <a:moveTo>
                    <a:pt x="88094" y="0"/>
                  </a:moveTo>
                  <a:cubicBezTo>
                    <a:pt x="75512" y="0"/>
                    <a:pt x="32045" y="1777"/>
                    <a:pt x="22884" y="5448"/>
                  </a:cubicBezTo>
                  <a:cubicBezTo>
                    <a:pt x="1" y="14655"/>
                    <a:pt x="4304" y="55184"/>
                    <a:pt x="24752" y="56385"/>
                  </a:cubicBezTo>
                  <a:cubicBezTo>
                    <a:pt x="43205" y="58915"/>
                    <a:pt x="59051" y="59728"/>
                    <a:pt x="74496" y="59728"/>
                  </a:cubicBezTo>
                  <a:cubicBezTo>
                    <a:pt x="86943" y="59728"/>
                    <a:pt x="99130" y="59200"/>
                    <a:pt x="112214" y="58620"/>
                  </a:cubicBezTo>
                  <a:cubicBezTo>
                    <a:pt x="123389" y="58186"/>
                    <a:pt x="141135" y="57319"/>
                    <a:pt x="148340" y="48679"/>
                  </a:cubicBezTo>
                  <a:cubicBezTo>
                    <a:pt x="152877" y="43275"/>
                    <a:pt x="160616" y="9985"/>
                    <a:pt x="135664" y="3780"/>
                  </a:cubicBezTo>
                  <a:cubicBezTo>
                    <a:pt x="127292" y="1679"/>
                    <a:pt x="97604" y="111"/>
                    <a:pt x="89598" y="11"/>
                  </a:cubicBezTo>
                  <a:cubicBezTo>
                    <a:pt x="89163" y="4"/>
                    <a:pt x="88660" y="0"/>
                    <a:pt x="88094" y="0"/>
                  </a:cubicBezTo>
                  <a:close/>
                </a:path>
              </a:pathLst>
            </a:custGeom>
            <a:solidFill>
              <a:srgbClr val="75A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8386;p41"/>
            <p:cNvSpPr/>
            <p:nvPr/>
          </p:nvSpPr>
          <p:spPr>
            <a:xfrm>
              <a:off x="1557201" y="3464641"/>
              <a:ext cx="46138" cy="40952"/>
            </a:xfrm>
            <a:custGeom>
              <a:avLst/>
              <a:gdLst/>
              <a:ahLst/>
              <a:cxnLst/>
              <a:rect l="l" t="t" r="r" b="b"/>
              <a:pathLst>
                <a:path w="2158" h="1915" extrusionOk="0">
                  <a:moveTo>
                    <a:pt x="341" y="0"/>
                  </a:moveTo>
                  <a:cubicBezTo>
                    <a:pt x="179" y="0"/>
                    <a:pt x="0" y="136"/>
                    <a:pt x="41" y="358"/>
                  </a:cubicBezTo>
                  <a:cubicBezTo>
                    <a:pt x="174" y="958"/>
                    <a:pt x="374" y="1492"/>
                    <a:pt x="908" y="1859"/>
                  </a:cubicBezTo>
                  <a:cubicBezTo>
                    <a:pt x="947" y="1898"/>
                    <a:pt x="992" y="1914"/>
                    <a:pt x="1037" y="1914"/>
                  </a:cubicBezTo>
                  <a:cubicBezTo>
                    <a:pt x="1147" y="1914"/>
                    <a:pt x="1261" y="1820"/>
                    <a:pt x="1308" y="1726"/>
                  </a:cubicBezTo>
                  <a:cubicBezTo>
                    <a:pt x="1508" y="1225"/>
                    <a:pt x="1875" y="858"/>
                    <a:pt x="2075" y="391"/>
                  </a:cubicBezTo>
                  <a:cubicBezTo>
                    <a:pt x="2158" y="185"/>
                    <a:pt x="1986" y="43"/>
                    <a:pt x="1810" y="43"/>
                  </a:cubicBezTo>
                  <a:cubicBezTo>
                    <a:pt x="1702" y="43"/>
                    <a:pt x="1593" y="97"/>
                    <a:pt x="1542" y="225"/>
                  </a:cubicBezTo>
                  <a:cubicBezTo>
                    <a:pt x="1396" y="564"/>
                    <a:pt x="1144" y="851"/>
                    <a:pt x="954" y="1175"/>
                  </a:cubicBezTo>
                  <a:lnTo>
                    <a:pt x="954" y="1175"/>
                  </a:lnTo>
                  <a:cubicBezTo>
                    <a:pt x="747" y="907"/>
                    <a:pt x="651" y="549"/>
                    <a:pt x="574" y="191"/>
                  </a:cubicBezTo>
                  <a:cubicBezTo>
                    <a:pt x="548" y="59"/>
                    <a:pt x="448" y="0"/>
                    <a:pt x="34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8387;p41"/>
            <p:cNvSpPr/>
            <p:nvPr/>
          </p:nvSpPr>
          <p:spPr>
            <a:xfrm>
              <a:off x="1172810" y="3865673"/>
              <a:ext cx="46138" cy="40824"/>
            </a:xfrm>
            <a:custGeom>
              <a:avLst/>
              <a:gdLst/>
              <a:ahLst/>
              <a:cxnLst/>
              <a:rect l="l" t="t" r="r" b="b"/>
              <a:pathLst>
                <a:path w="2158" h="1909" extrusionOk="0">
                  <a:moveTo>
                    <a:pt x="335" y="1"/>
                  </a:moveTo>
                  <a:cubicBezTo>
                    <a:pt x="169" y="1"/>
                    <a:pt x="1" y="136"/>
                    <a:pt x="40" y="352"/>
                  </a:cubicBezTo>
                  <a:cubicBezTo>
                    <a:pt x="207" y="952"/>
                    <a:pt x="407" y="1486"/>
                    <a:pt x="907" y="1853"/>
                  </a:cubicBezTo>
                  <a:cubicBezTo>
                    <a:pt x="956" y="1892"/>
                    <a:pt x="1008" y="1908"/>
                    <a:pt x="1058" y="1908"/>
                  </a:cubicBezTo>
                  <a:cubicBezTo>
                    <a:pt x="1177" y="1908"/>
                    <a:pt x="1284" y="1814"/>
                    <a:pt x="1308" y="1719"/>
                  </a:cubicBezTo>
                  <a:cubicBezTo>
                    <a:pt x="1508" y="1219"/>
                    <a:pt x="1908" y="852"/>
                    <a:pt x="2075" y="385"/>
                  </a:cubicBezTo>
                  <a:cubicBezTo>
                    <a:pt x="2157" y="179"/>
                    <a:pt x="1985" y="36"/>
                    <a:pt x="1810" y="36"/>
                  </a:cubicBezTo>
                  <a:cubicBezTo>
                    <a:pt x="1702" y="36"/>
                    <a:pt x="1592" y="91"/>
                    <a:pt x="1541" y="218"/>
                  </a:cubicBezTo>
                  <a:cubicBezTo>
                    <a:pt x="1394" y="561"/>
                    <a:pt x="1158" y="850"/>
                    <a:pt x="963" y="1177"/>
                  </a:cubicBezTo>
                  <a:lnTo>
                    <a:pt x="963" y="1177"/>
                  </a:lnTo>
                  <a:cubicBezTo>
                    <a:pt x="762" y="909"/>
                    <a:pt x="685" y="554"/>
                    <a:pt x="607" y="218"/>
                  </a:cubicBezTo>
                  <a:cubicBezTo>
                    <a:pt x="566" y="67"/>
                    <a:pt x="451"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8388;p41"/>
            <p:cNvSpPr/>
            <p:nvPr/>
          </p:nvSpPr>
          <p:spPr>
            <a:xfrm>
              <a:off x="1334977" y="3601590"/>
              <a:ext cx="45817" cy="40952"/>
            </a:xfrm>
            <a:custGeom>
              <a:avLst/>
              <a:gdLst/>
              <a:ahLst/>
              <a:cxnLst/>
              <a:rect l="l" t="t" r="r" b="b"/>
              <a:pathLst>
                <a:path w="2143" h="1915" extrusionOk="0">
                  <a:moveTo>
                    <a:pt x="337" y="1"/>
                  </a:moveTo>
                  <a:cubicBezTo>
                    <a:pt x="171" y="1"/>
                    <a:pt x="0" y="137"/>
                    <a:pt x="61" y="359"/>
                  </a:cubicBezTo>
                  <a:cubicBezTo>
                    <a:pt x="194" y="959"/>
                    <a:pt x="394" y="1493"/>
                    <a:pt x="895" y="1860"/>
                  </a:cubicBezTo>
                  <a:cubicBezTo>
                    <a:pt x="942" y="1898"/>
                    <a:pt x="993" y="1914"/>
                    <a:pt x="1042" y="1914"/>
                  </a:cubicBezTo>
                  <a:cubicBezTo>
                    <a:pt x="1165" y="1914"/>
                    <a:pt x="1281" y="1812"/>
                    <a:pt x="1328" y="1693"/>
                  </a:cubicBezTo>
                  <a:cubicBezTo>
                    <a:pt x="1495" y="1226"/>
                    <a:pt x="1895" y="859"/>
                    <a:pt x="2062" y="392"/>
                  </a:cubicBezTo>
                  <a:cubicBezTo>
                    <a:pt x="2143" y="170"/>
                    <a:pt x="1980" y="34"/>
                    <a:pt x="1809" y="34"/>
                  </a:cubicBezTo>
                  <a:cubicBezTo>
                    <a:pt x="1697" y="34"/>
                    <a:pt x="1581" y="93"/>
                    <a:pt x="1528" y="225"/>
                  </a:cubicBezTo>
                  <a:cubicBezTo>
                    <a:pt x="1408" y="562"/>
                    <a:pt x="1166" y="848"/>
                    <a:pt x="965" y="1168"/>
                  </a:cubicBezTo>
                  <a:lnTo>
                    <a:pt x="965" y="1168"/>
                  </a:lnTo>
                  <a:cubicBezTo>
                    <a:pt x="749" y="894"/>
                    <a:pt x="672" y="553"/>
                    <a:pt x="594" y="192"/>
                  </a:cubicBezTo>
                  <a:cubicBezTo>
                    <a:pt x="555" y="60"/>
                    <a:pt x="447" y="1"/>
                    <a:pt x="337"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8389;p41"/>
            <p:cNvSpPr/>
            <p:nvPr/>
          </p:nvSpPr>
          <p:spPr>
            <a:xfrm>
              <a:off x="1750476" y="3591603"/>
              <a:ext cx="46095" cy="40952"/>
            </a:xfrm>
            <a:custGeom>
              <a:avLst/>
              <a:gdLst/>
              <a:ahLst/>
              <a:cxnLst/>
              <a:rect l="l" t="t" r="r" b="b"/>
              <a:pathLst>
                <a:path w="2156" h="1915" extrusionOk="0">
                  <a:moveTo>
                    <a:pt x="348" y="1"/>
                  </a:moveTo>
                  <a:cubicBezTo>
                    <a:pt x="179" y="1"/>
                    <a:pt x="0" y="137"/>
                    <a:pt x="40" y="359"/>
                  </a:cubicBezTo>
                  <a:cubicBezTo>
                    <a:pt x="207" y="959"/>
                    <a:pt x="407" y="1493"/>
                    <a:pt x="908" y="1860"/>
                  </a:cubicBezTo>
                  <a:cubicBezTo>
                    <a:pt x="955" y="1898"/>
                    <a:pt x="1003" y="1914"/>
                    <a:pt x="1048" y="1914"/>
                  </a:cubicBezTo>
                  <a:cubicBezTo>
                    <a:pt x="1162" y="1914"/>
                    <a:pt x="1260" y="1812"/>
                    <a:pt x="1308" y="1693"/>
                  </a:cubicBezTo>
                  <a:cubicBezTo>
                    <a:pt x="1508" y="1226"/>
                    <a:pt x="1908" y="859"/>
                    <a:pt x="2075" y="392"/>
                  </a:cubicBezTo>
                  <a:cubicBezTo>
                    <a:pt x="2156" y="170"/>
                    <a:pt x="1993" y="34"/>
                    <a:pt x="1822" y="34"/>
                  </a:cubicBezTo>
                  <a:cubicBezTo>
                    <a:pt x="1710" y="34"/>
                    <a:pt x="1594" y="93"/>
                    <a:pt x="1542" y="225"/>
                  </a:cubicBezTo>
                  <a:cubicBezTo>
                    <a:pt x="1398" y="561"/>
                    <a:pt x="1167" y="845"/>
                    <a:pt x="975" y="1164"/>
                  </a:cubicBezTo>
                  <a:lnTo>
                    <a:pt x="975" y="1164"/>
                  </a:lnTo>
                  <a:cubicBezTo>
                    <a:pt x="761" y="890"/>
                    <a:pt x="684" y="551"/>
                    <a:pt x="608" y="192"/>
                  </a:cubicBezTo>
                  <a:cubicBezTo>
                    <a:pt x="568" y="60"/>
                    <a:pt x="460" y="1"/>
                    <a:pt x="348"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8390;p41"/>
            <p:cNvSpPr/>
            <p:nvPr/>
          </p:nvSpPr>
          <p:spPr>
            <a:xfrm>
              <a:off x="1574604" y="3677165"/>
              <a:ext cx="46566" cy="40674"/>
            </a:xfrm>
            <a:custGeom>
              <a:avLst/>
              <a:gdLst/>
              <a:ahLst/>
              <a:cxnLst/>
              <a:rect l="l" t="t" r="r" b="b"/>
              <a:pathLst>
                <a:path w="2178" h="1902" extrusionOk="0">
                  <a:moveTo>
                    <a:pt x="346" y="0"/>
                  </a:moveTo>
                  <a:cubicBezTo>
                    <a:pt x="178" y="0"/>
                    <a:pt x="1" y="128"/>
                    <a:pt x="61" y="327"/>
                  </a:cubicBezTo>
                  <a:cubicBezTo>
                    <a:pt x="194" y="927"/>
                    <a:pt x="394" y="1495"/>
                    <a:pt x="895" y="1861"/>
                  </a:cubicBezTo>
                  <a:cubicBezTo>
                    <a:pt x="940" y="1889"/>
                    <a:pt x="989" y="1901"/>
                    <a:pt x="1036" y="1901"/>
                  </a:cubicBezTo>
                  <a:cubicBezTo>
                    <a:pt x="1161" y="1901"/>
                    <a:pt x="1280" y="1816"/>
                    <a:pt x="1328" y="1695"/>
                  </a:cubicBezTo>
                  <a:cubicBezTo>
                    <a:pt x="1495" y="1228"/>
                    <a:pt x="1895" y="861"/>
                    <a:pt x="2095" y="360"/>
                  </a:cubicBezTo>
                  <a:cubicBezTo>
                    <a:pt x="2177" y="156"/>
                    <a:pt x="1995" y="26"/>
                    <a:pt x="1812" y="26"/>
                  </a:cubicBezTo>
                  <a:cubicBezTo>
                    <a:pt x="1696" y="26"/>
                    <a:pt x="1580" y="78"/>
                    <a:pt x="1528" y="194"/>
                  </a:cubicBezTo>
                  <a:cubicBezTo>
                    <a:pt x="1406" y="561"/>
                    <a:pt x="1158" y="856"/>
                    <a:pt x="969" y="1171"/>
                  </a:cubicBezTo>
                  <a:lnTo>
                    <a:pt x="969" y="1171"/>
                  </a:lnTo>
                  <a:cubicBezTo>
                    <a:pt x="750" y="888"/>
                    <a:pt x="672" y="531"/>
                    <a:pt x="594" y="194"/>
                  </a:cubicBezTo>
                  <a:cubicBezTo>
                    <a:pt x="567" y="59"/>
                    <a:pt x="459" y="0"/>
                    <a:pt x="346"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8391;p41"/>
            <p:cNvSpPr/>
            <p:nvPr/>
          </p:nvSpPr>
          <p:spPr>
            <a:xfrm>
              <a:off x="1762898" y="4008162"/>
              <a:ext cx="45775" cy="40674"/>
            </a:xfrm>
            <a:custGeom>
              <a:avLst/>
              <a:gdLst/>
              <a:ahLst/>
              <a:cxnLst/>
              <a:rect l="l" t="t" r="r" b="b"/>
              <a:pathLst>
                <a:path w="2141" h="1902" extrusionOk="0">
                  <a:moveTo>
                    <a:pt x="331" y="0"/>
                  </a:moveTo>
                  <a:cubicBezTo>
                    <a:pt x="166" y="0"/>
                    <a:pt x="0" y="128"/>
                    <a:pt x="60" y="327"/>
                  </a:cubicBezTo>
                  <a:cubicBezTo>
                    <a:pt x="193" y="927"/>
                    <a:pt x="393" y="1494"/>
                    <a:pt x="894" y="1861"/>
                  </a:cubicBezTo>
                  <a:cubicBezTo>
                    <a:pt x="940" y="1889"/>
                    <a:pt x="988" y="1901"/>
                    <a:pt x="1036" y="1901"/>
                  </a:cubicBezTo>
                  <a:cubicBezTo>
                    <a:pt x="1161" y="1901"/>
                    <a:pt x="1279" y="1815"/>
                    <a:pt x="1327" y="1694"/>
                  </a:cubicBezTo>
                  <a:cubicBezTo>
                    <a:pt x="1494" y="1227"/>
                    <a:pt x="1895" y="860"/>
                    <a:pt x="2061" y="360"/>
                  </a:cubicBezTo>
                  <a:cubicBezTo>
                    <a:pt x="2141" y="161"/>
                    <a:pt x="1983" y="33"/>
                    <a:pt x="1815" y="33"/>
                  </a:cubicBezTo>
                  <a:cubicBezTo>
                    <a:pt x="1701" y="33"/>
                    <a:pt x="1581" y="92"/>
                    <a:pt x="1528" y="227"/>
                  </a:cubicBezTo>
                  <a:cubicBezTo>
                    <a:pt x="1407" y="566"/>
                    <a:pt x="1162" y="852"/>
                    <a:pt x="961" y="1162"/>
                  </a:cubicBezTo>
                  <a:lnTo>
                    <a:pt x="961" y="1162"/>
                  </a:lnTo>
                  <a:cubicBezTo>
                    <a:pt x="748" y="880"/>
                    <a:pt x="671" y="527"/>
                    <a:pt x="594" y="193"/>
                  </a:cubicBezTo>
                  <a:cubicBezTo>
                    <a:pt x="553" y="59"/>
                    <a:pt x="442" y="0"/>
                    <a:pt x="33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8392;p41"/>
            <p:cNvSpPr/>
            <p:nvPr/>
          </p:nvSpPr>
          <p:spPr>
            <a:xfrm>
              <a:off x="1940908" y="3439107"/>
              <a:ext cx="46138" cy="41081"/>
            </a:xfrm>
            <a:custGeom>
              <a:avLst/>
              <a:gdLst/>
              <a:ahLst/>
              <a:cxnLst/>
              <a:rect l="l" t="t" r="r" b="b"/>
              <a:pathLst>
                <a:path w="2158" h="1921" extrusionOk="0">
                  <a:moveTo>
                    <a:pt x="328" y="0"/>
                  </a:moveTo>
                  <a:cubicBezTo>
                    <a:pt x="169" y="0"/>
                    <a:pt x="1" y="135"/>
                    <a:pt x="40" y="351"/>
                  </a:cubicBezTo>
                  <a:cubicBezTo>
                    <a:pt x="173" y="952"/>
                    <a:pt x="373" y="1485"/>
                    <a:pt x="907" y="1886"/>
                  </a:cubicBezTo>
                  <a:cubicBezTo>
                    <a:pt x="940" y="1910"/>
                    <a:pt x="976" y="1920"/>
                    <a:pt x="1014" y="1920"/>
                  </a:cubicBezTo>
                  <a:cubicBezTo>
                    <a:pt x="1130" y="1920"/>
                    <a:pt x="1257" y="1820"/>
                    <a:pt x="1307" y="1719"/>
                  </a:cubicBezTo>
                  <a:cubicBezTo>
                    <a:pt x="1508" y="1218"/>
                    <a:pt x="1874" y="851"/>
                    <a:pt x="2075" y="384"/>
                  </a:cubicBezTo>
                  <a:cubicBezTo>
                    <a:pt x="2157" y="178"/>
                    <a:pt x="1985" y="36"/>
                    <a:pt x="1809" y="36"/>
                  </a:cubicBezTo>
                  <a:cubicBezTo>
                    <a:pt x="1701" y="36"/>
                    <a:pt x="1592" y="90"/>
                    <a:pt x="1541" y="218"/>
                  </a:cubicBezTo>
                  <a:cubicBezTo>
                    <a:pt x="1395" y="558"/>
                    <a:pt x="1143" y="845"/>
                    <a:pt x="953" y="1169"/>
                  </a:cubicBezTo>
                  <a:lnTo>
                    <a:pt x="953" y="1169"/>
                  </a:lnTo>
                  <a:cubicBezTo>
                    <a:pt x="747" y="902"/>
                    <a:pt x="650" y="550"/>
                    <a:pt x="574" y="218"/>
                  </a:cubicBezTo>
                  <a:cubicBezTo>
                    <a:pt x="546" y="67"/>
                    <a:pt x="439" y="0"/>
                    <a:pt x="32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8393;p41"/>
            <p:cNvSpPr/>
            <p:nvPr/>
          </p:nvSpPr>
          <p:spPr>
            <a:xfrm>
              <a:off x="2137753" y="3590320"/>
              <a:ext cx="46117" cy="40824"/>
            </a:xfrm>
            <a:custGeom>
              <a:avLst/>
              <a:gdLst/>
              <a:ahLst/>
              <a:cxnLst/>
              <a:rect l="l" t="t" r="r" b="b"/>
              <a:pathLst>
                <a:path w="2157" h="1909" extrusionOk="0">
                  <a:moveTo>
                    <a:pt x="328" y="1"/>
                  </a:moveTo>
                  <a:cubicBezTo>
                    <a:pt x="169" y="1"/>
                    <a:pt x="0" y="136"/>
                    <a:pt x="39" y="352"/>
                  </a:cubicBezTo>
                  <a:cubicBezTo>
                    <a:pt x="173" y="952"/>
                    <a:pt x="373" y="1486"/>
                    <a:pt x="907" y="1853"/>
                  </a:cubicBezTo>
                  <a:cubicBezTo>
                    <a:pt x="946" y="1892"/>
                    <a:pt x="991" y="1908"/>
                    <a:pt x="1036" y="1908"/>
                  </a:cubicBezTo>
                  <a:cubicBezTo>
                    <a:pt x="1146" y="1908"/>
                    <a:pt x="1260" y="1814"/>
                    <a:pt x="1307" y="1719"/>
                  </a:cubicBezTo>
                  <a:cubicBezTo>
                    <a:pt x="1507" y="1219"/>
                    <a:pt x="1874" y="852"/>
                    <a:pt x="2074" y="385"/>
                  </a:cubicBezTo>
                  <a:cubicBezTo>
                    <a:pt x="2157" y="179"/>
                    <a:pt x="1984" y="37"/>
                    <a:pt x="1809" y="37"/>
                  </a:cubicBezTo>
                  <a:cubicBezTo>
                    <a:pt x="1701" y="37"/>
                    <a:pt x="1591" y="91"/>
                    <a:pt x="1540" y="218"/>
                  </a:cubicBezTo>
                  <a:cubicBezTo>
                    <a:pt x="1395" y="558"/>
                    <a:pt x="1143" y="845"/>
                    <a:pt x="952" y="1169"/>
                  </a:cubicBezTo>
                  <a:lnTo>
                    <a:pt x="952" y="1169"/>
                  </a:lnTo>
                  <a:cubicBezTo>
                    <a:pt x="746" y="903"/>
                    <a:pt x="650" y="551"/>
                    <a:pt x="573" y="218"/>
                  </a:cubicBezTo>
                  <a:cubicBezTo>
                    <a:pt x="546" y="67"/>
                    <a:pt x="439" y="1"/>
                    <a:pt x="328"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8394;p41"/>
            <p:cNvSpPr/>
            <p:nvPr/>
          </p:nvSpPr>
          <p:spPr>
            <a:xfrm>
              <a:off x="2141303" y="3836953"/>
              <a:ext cx="46074" cy="40674"/>
            </a:xfrm>
            <a:custGeom>
              <a:avLst/>
              <a:gdLst/>
              <a:ahLst/>
              <a:cxnLst/>
              <a:rect l="l" t="t" r="r" b="b"/>
              <a:pathLst>
                <a:path w="2155" h="1902" extrusionOk="0">
                  <a:moveTo>
                    <a:pt x="342" y="0"/>
                  </a:moveTo>
                  <a:cubicBezTo>
                    <a:pt x="174" y="0"/>
                    <a:pt x="0" y="128"/>
                    <a:pt x="40" y="327"/>
                  </a:cubicBezTo>
                  <a:cubicBezTo>
                    <a:pt x="207" y="927"/>
                    <a:pt x="407" y="1495"/>
                    <a:pt x="907" y="1861"/>
                  </a:cubicBezTo>
                  <a:cubicBezTo>
                    <a:pt x="953" y="1889"/>
                    <a:pt x="1002" y="1901"/>
                    <a:pt x="1049" y="1901"/>
                  </a:cubicBezTo>
                  <a:cubicBezTo>
                    <a:pt x="1172" y="1901"/>
                    <a:pt x="1284" y="1816"/>
                    <a:pt x="1308" y="1695"/>
                  </a:cubicBezTo>
                  <a:cubicBezTo>
                    <a:pt x="1508" y="1228"/>
                    <a:pt x="1908" y="861"/>
                    <a:pt x="2075" y="360"/>
                  </a:cubicBezTo>
                  <a:cubicBezTo>
                    <a:pt x="2155" y="162"/>
                    <a:pt x="1997" y="34"/>
                    <a:pt x="1828" y="34"/>
                  </a:cubicBezTo>
                  <a:cubicBezTo>
                    <a:pt x="1714" y="34"/>
                    <a:pt x="1595" y="92"/>
                    <a:pt x="1541" y="227"/>
                  </a:cubicBezTo>
                  <a:cubicBezTo>
                    <a:pt x="1397" y="565"/>
                    <a:pt x="1165" y="850"/>
                    <a:pt x="972" y="1158"/>
                  </a:cubicBezTo>
                  <a:lnTo>
                    <a:pt x="972" y="1158"/>
                  </a:lnTo>
                  <a:cubicBezTo>
                    <a:pt x="760" y="877"/>
                    <a:pt x="684" y="526"/>
                    <a:pt x="607" y="194"/>
                  </a:cubicBezTo>
                  <a:cubicBezTo>
                    <a:pt x="567" y="59"/>
                    <a:pt x="456"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8395;p41"/>
            <p:cNvSpPr/>
            <p:nvPr/>
          </p:nvSpPr>
          <p:spPr>
            <a:xfrm>
              <a:off x="1521133" y="4002452"/>
              <a:ext cx="45839" cy="40674"/>
            </a:xfrm>
            <a:custGeom>
              <a:avLst/>
              <a:gdLst/>
              <a:ahLst/>
              <a:cxnLst/>
              <a:rect l="l" t="t" r="r" b="b"/>
              <a:pathLst>
                <a:path w="2144" h="1902" extrusionOk="0">
                  <a:moveTo>
                    <a:pt x="331" y="0"/>
                  </a:moveTo>
                  <a:cubicBezTo>
                    <a:pt x="166" y="0"/>
                    <a:pt x="0" y="128"/>
                    <a:pt x="60" y="327"/>
                  </a:cubicBezTo>
                  <a:cubicBezTo>
                    <a:pt x="193" y="927"/>
                    <a:pt x="393" y="1494"/>
                    <a:pt x="894" y="1861"/>
                  </a:cubicBezTo>
                  <a:cubicBezTo>
                    <a:pt x="940" y="1889"/>
                    <a:pt x="988" y="1901"/>
                    <a:pt x="1036" y="1901"/>
                  </a:cubicBezTo>
                  <a:cubicBezTo>
                    <a:pt x="1161" y="1901"/>
                    <a:pt x="1279" y="1815"/>
                    <a:pt x="1327" y="1695"/>
                  </a:cubicBezTo>
                  <a:cubicBezTo>
                    <a:pt x="1494" y="1228"/>
                    <a:pt x="1894" y="861"/>
                    <a:pt x="2061" y="360"/>
                  </a:cubicBezTo>
                  <a:cubicBezTo>
                    <a:pt x="2144" y="154"/>
                    <a:pt x="1971" y="12"/>
                    <a:pt x="1796" y="12"/>
                  </a:cubicBezTo>
                  <a:cubicBezTo>
                    <a:pt x="1688" y="12"/>
                    <a:pt x="1578" y="66"/>
                    <a:pt x="1528" y="193"/>
                  </a:cubicBezTo>
                  <a:cubicBezTo>
                    <a:pt x="1407" y="554"/>
                    <a:pt x="1167" y="845"/>
                    <a:pt x="966" y="1154"/>
                  </a:cubicBezTo>
                  <a:lnTo>
                    <a:pt x="966" y="1154"/>
                  </a:lnTo>
                  <a:cubicBezTo>
                    <a:pt x="749" y="886"/>
                    <a:pt x="671" y="530"/>
                    <a:pt x="594" y="193"/>
                  </a:cubicBezTo>
                  <a:cubicBezTo>
                    <a:pt x="553" y="59"/>
                    <a:pt x="442" y="0"/>
                    <a:pt x="33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8396;p41"/>
            <p:cNvSpPr/>
            <p:nvPr/>
          </p:nvSpPr>
          <p:spPr>
            <a:xfrm>
              <a:off x="2106346" y="4024564"/>
              <a:ext cx="46095" cy="40674"/>
            </a:xfrm>
            <a:custGeom>
              <a:avLst/>
              <a:gdLst/>
              <a:ahLst/>
              <a:cxnLst/>
              <a:rect l="l" t="t" r="r" b="b"/>
              <a:pathLst>
                <a:path w="2156" h="1902" extrusionOk="0">
                  <a:moveTo>
                    <a:pt x="343" y="0"/>
                  </a:moveTo>
                  <a:cubicBezTo>
                    <a:pt x="175" y="0"/>
                    <a:pt x="1" y="128"/>
                    <a:pt x="41" y="327"/>
                  </a:cubicBezTo>
                  <a:cubicBezTo>
                    <a:pt x="207" y="927"/>
                    <a:pt x="408" y="1495"/>
                    <a:pt x="908" y="1861"/>
                  </a:cubicBezTo>
                  <a:cubicBezTo>
                    <a:pt x="954" y="1889"/>
                    <a:pt x="1002" y="1901"/>
                    <a:pt x="1049" y="1901"/>
                  </a:cubicBezTo>
                  <a:cubicBezTo>
                    <a:pt x="1172" y="1901"/>
                    <a:pt x="1284" y="1816"/>
                    <a:pt x="1308" y="1695"/>
                  </a:cubicBezTo>
                  <a:cubicBezTo>
                    <a:pt x="1508" y="1228"/>
                    <a:pt x="1909" y="861"/>
                    <a:pt x="2075" y="360"/>
                  </a:cubicBezTo>
                  <a:cubicBezTo>
                    <a:pt x="2155" y="161"/>
                    <a:pt x="1997" y="34"/>
                    <a:pt x="1829" y="34"/>
                  </a:cubicBezTo>
                  <a:cubicBezTo>
                    <a:pt x="1715" y="34"/>
                    <a:pt x="1596" y="92"/>
                    <a:pt x="1542" y="227"/>
                  </a:cubicBezTo>
                  <a:cubicBezTo>
                    <a:pt x="1397" y="564"/>
                    <a:pt x="1165" y="850"/>
                    <a:pt x="972" y="1158"/>
                  </a:cubicBezTo>
                  <a:lnTo>
                    <a:pt x="972" y="1158"/>
                  </a:lnTo>
                  <a:cubicBezTo>
                    <a:pt x="761" y="877"/>
                    <a:pt x="684" y="526"/>
                    <a:pt x="608" y="194"/>
                  </a:cubicBezTo>
                  <a:cubicBezTo>
                    <a:pt x="567" y="59"/>
                    <a:pt x="456" y="0"/>
                    <a:pt x="343"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8397;p41"/>
            <p:cNvSpPr/>
            <p:nvPr/>
          </p:nvSpPr>
          <p:spPr>
            <a:xfrm>
              <a:off x="1924060" y="4134098"/>
              <a:ext cx="45860" cy="40888"/>
            </a:xfrm>
            <a:custGeom>
              <a:avLst/>
              <a:gdLst/>
              <a:ahLst/>
              <a:cxnLst/>
              <a:rect l="l" t="t" r="r" b="b"/>
              <a:pathLst>
                <a:path w="2145" h="1912" extrusionOk="0">
                  <a:moveTo>
                    <a:pt x="336" y="1"/>
                  </a:moveTo>
                  <a:cubicBezTo>
                    <a:pt x="170" y="1"/>
                    <a:pt x="0" y="141"/>
                    <a:pt x="61" y="342"/>
                  </a:cubicBezTo>
                  <a:cubicBezTo>
                    <a:pt x="194" y="942"/>
                    <a:pt x="394" y="1476"/>
                    <a:pt x="895" y="1876"/>
                  </a:cubicBezTo>
                  <a:cubicBezTo>
                    <a:pt x="935" y="1901"/>
                    <a:pt x="978" y="1911"/>
                    <a:pt x="1020" y="1911"/>
                  </a:cubicBezTo>
                  <a:cubicBezTo>
                    <a:pt x="1151" y="1911"/>
                    <a:pt x="1278" y="1811"/>
                    <a:pt x="1328" y="1710"/>
                  </a:cubicBezTo>
                  <a:cubicBezTo>
                    <a:pt x="1495" y="1209"/>
                    <a:pt x="1895" y="842"/>
                    <a:pt x="2062" y="375"/>
                  </a:cubicBezTo>
                  <a:cubicBezTo>
                    <a:pt x="2144" y="169"/>
                    <a:pt x="1972" y="27"/>
                    <a:pt x="1797" y="27"/>
                  </a:cubicBezTo>
                  <a:cubicBezTo>
                    <a:pt x="1689" y="27"/>
                    <a:pt x="1579" y="81"/>
                    <a:pt x="1528" y="209"/>
                  </a:cubicBezTo>
                  <a:cubicBezTo>
                    <a:pt x="1408" y="569"/>
                    <a:pt x="1167" y="860"/>
                    <a:pt x="967" y="1169"/>
                  </a:cubicBezTo>
                  <a:lnTo>
                    <a:pt x="967" y="1169"/>
                  </a:lnTo>
                  <a:cubicBezTo>
                    <a:pt x="749" y="901"/>
                    <a:pt x="672" y="545"/>
                    <a:pt x="594" y="209"/>
                  </a:cubicBezTo>
                  <a:cubicBezTo>
                    <a:pt x="554"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8398;p41"/>
            <p:cNvSpPr/>
            <p:nvPr/>
          </p:nvSpPr>
          <p:spPr>
            <a:xfrm>
              <a:off x="1314003" y="4044217"/>
              <a:ext cx="46159" cy="40995"/>
            </a:xfrm>
            <a:custGeom>
              <a:avLst/>
              <a:gdLst/>
              <a:ahLst/>
              <a:cxnLst/>
              <a:rect l="l" t="t" r="r" b="b"/>
              <a:pathLst>
                <a:path w="2159" h="1917" extrusionOk="0">
                  <a:moveTo>
                    <a:pt x="340" y="1"/>
                  </a:moveTo>
                  <a:cubicBezTo>
                    <a:pt x="178" y="1"/>
                    <a:pt x="1" y="141"/>
                    <a:pt x="41" y="342"/>
                  </a:cubicBezTo>
                  <a:cubicBezTo>
                    <a:pt x="208" y="942"/>
                    <a:pt x="374" y="1476"/>
                    <a:pt x="908" y="1876"/>
                  </a:cubicBezTo>
                  <a:cubicBezTo>
                    <a:pt x="954" y="1904"/>
                    <a:pt x="1000" y="1916"/>
                    <a:pt x="1044" y="1916"/>
                  </a:cubicBezTo>
                  <a:cubicBezTo>
                    <a:pt x="1159" y="1916"/>
                    <a:pt x="1260" y="1831"/>
                    <a:pt x="1308" y="1710"/>
                  </a:cubicBezTo>
                  <a:cubicBezTo>
                    <a:pt x="1509" y="1243"/>
                    <a:pt x="1876" y="876"/>
                    <a:pt x="2076" y="375"/>
                  </a:cubicBezTo>
                  <a:cubicBezTo>
                    <a:pt x="2158" y="169"/>
                    <a:pt x="1986" y="27"/>
                    <a:pt x="1811" y="27"/>
                  </a:cubicBezTo>
                  <a:cubicBezTo>
                    <a:pt x="1702" y="27"/>
                    <a:pt x="1593" y="81"/>
                    <a:pt x="1542" y="209"/>
                  </a:cubicBezTo>
                  <a:cubicBezTo>
                    <a:pt x="1397" y="572"/>
                    <a:pt x="1164" y="864"/>
                    <a:pt x="970" y="1176"/>
                  </a:cubicBezTo>
                  <a:lnTo>
                    <a:pt x="970" y="1176"/>
                  </a:lnTo>
                  <a:cubicBezTo>
                    <a:pt x="763" y="908"/>
                    <a:pt x="679" y="548"/>
                    <a:pt x="575" y="209"/>
                  </a:cubicBezTo>
                  <a:cubicBezTo>
                    <a:pt x="548"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8399;p41"/>
            <p:cNvSpPr/>
            <p:nvPr/>
          </p:nvSpPr>
          <p:spPr>
            <a:xfrm>
              <a:off x="2573050" y="4286359"/>
              <a:ext cx="45817" cy="40674"/>
            </a:xfrm>
            <a:custGeom>
              <a:avLst/>
              <a:gdLst/>
              <a:ahLst/>
              <a:cxnLst/>
              <a:rect l="l" t="t" r="r" b="b"/>
              <a:pathLst>
                <a:path w="2143" h="1902" extrusionOk="0">
                  <a:moveTo>
                    <a:pt x="331" y="0"/>
                  </a:moveTo>
                  <a:cubicBezTo>
                    <a:pt x="167" y="0"/>
                    <a:pt x="1" y="128"/>
                    <a:pt x="61" y="327"/>
                  </a:cubicBezTo>
                  <a:cubicBezTo>
                    <a:pt x="194" y="928"/>
                    <a:pt x="394" y="1495"/>
                    <a:pt x="895" y="1862"/>
                  </a:cubicBezTo>
                  <a:cubicBezTo>
                    <a:pt x="940" y="1889"/>
                    <a:pt x="989" y="1901"/>
                    <a:pt x="1036" y="1901"/>
                  </a:cubicBezTo>
                  <a:cubicBezTo>
                    <a:pt x="1159" y="1901"/>
                    <a:pt x="1271" y="1816"/>
                    <a:pt x="1295" y="1695"/>
                  </a:cubicBezTo>
                  <a:cubicBezTo>
                    <a:pt x="1495" y="1228"/>
                    <a:pt x="1895" y="861"/>
                    <a:pt x="2062" y="360"/>
                  </a:cubicBezTo>
                  <a:cubicBezTo>
                    <a:pt x="2142" y="160"/>
                    <a:pt x="1981" y="19"/>
                    <a:pt x="1811" y="19"/>
                  </a:cubicBezTo>
                  <a:cubicBezTo>
                    <a:pt x="1698" y="19"/>
                    <a:pt x="1581" y="81"/>
                    <a:pt x="1528" y="227"/>
                  </a:cubicBezTo>
                  <a:cubicBezTo>
                    <a:pt x="1407" y="566"/>
                    <a:pt x="1163" y="852"/>
                    <a:pt x="962" y="1162"/>
                  </a:cubicBezTo>
                  <a:lnTo>
                    <a:pt x="962" y="1162"/>
                  </a:lnTo>
                  <a:cubicBezTo>
                    <a:pt x="748" y="880"/>
                    <a:pt x="671" y="527"/>
                    <a:pt x="594" y="194"/>
                  </a:cubicBezTo>
                  <a:cubicBezTo>
                    <a:pt x="554" y="59"/>
                    <a:pt x="443" y="0"/>
                    <a:pt x="33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8400;p41"/>
            <p:cNvSpPr/>
            <p:nvPr/>
          </p:nvSpPr>
          <p:spPr>
            <a:xfrm>
              <a:off x="2784135" y="4098086"/>
              <a:ext cx="46544" cy="40931"/>
            </a:xfrm>
            <a:custGeom>
              <a:avLst/>
              <a:gdLst/>
              <a:ahLst/>
              <a:cxnLst/>
              <a:rect l="l" t="t" r="r" b="b"/>
              <a:pathLst>
                <a:path w="2177" h="1914" extrusionOk="0">
                  <a:moveTo>
                    <a:pt x="353" y="0"/>
                  </a:moveTo>
                  <a:cubicBezTo>
                    <a:pt x="184" y="0"/>
                    <a:pt x="1" y="137"/>
                    <a:pt x="61" y="358"/>
                  </a:cubicBezTo>
                  <a:cubicBezTo>
                    <a:pt x="195" y="959"/>
                    <a:pt x="395" y="1492"/>
                    <a:pt x="895" y="1859"/>
                  </a:cubicBezTo>
                  <a:cubicBezTo>
                    <a:pt x="943" y="1897"/>
                    <a:pt x="993" y="1914"/>
                    <a:pt x="1042" y="1914"/>
                  </a:cubicBezTo>
                  <a:cubicBezTo>
                    <a:pt x="1166" y="1914"/>
                    <a:pt x="1281" y="1812"/>
                    <a:pt x="1329" y="1692"/>
                  </a:cubicBezTo>
                  <a:cubicBezTo>
                    <a:pt x="1496" y="1225"/>
                    <a:pt x="1896" y="859"/>
                    <a:pt x="2096" y="392"/>
                  </a:cubicBezTo>
                  <a:cubicBezTo>
                    <a:pt x="2177" y="170"/>
                    <a:pt x="2002" y="34"/>
                    <a:pt x="1822" y="34"/>
                  </a:cubicBezTo>
                  <a:cubicBezTo>
                    <a:pt x="1703" y="34"/>
                    <a:pt x="1582" y="92"/>
                    <a:pt x="1529" y="225"/>
                  </a:cubicBezTo>
                  <a:cubicBezTo>
                    <a:pt x="1407" y="565"/>
                    <a:pt x="1162" y="853"/>
                    <a:pt x="973" y="1177"/>
                  </a:cubicBezTo>
                  <a:lnTo>
                    <a:pt x="973" y="1177"/>
                  </a:lnTo>
                  <a:cubicBezTo>
                    <a:pt x="751" y="901"/>
                    <a:pt x="673" y="556"/>
                    <a:pt x="595" y="191"/>
                  </a:cubicBezTo>
                  <a:cubicBezTo>
                    <a:pt x="569" y="59"/>
                    <a:pt x="464" y="0"/>
                    <a:pt x="353"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8401;p41"/>
            <p:cNvSpPr/>
            <p:nvPr/>
          </p:nvSpPr>
          <p:spPr>
            <a:xfrm>
              <a:off x="2571340" y="4060234"/>
              <a:ext cx="46138" cy="40674"/>
            </a:xfrm>
            <a:custGeom>
              <a:avLst/>
              <a:gdLst/>
              <a:ahLst/>
              <a:cxnLst/>
              <a:rect l="l" t="t" r="r" b="b"/>
              <a:pathLst>
                <a:path w="2158" h="1902" extrusionOk="0">
                  <a:moveTo>
                    <a:pt x="342" y="0"/>
                  </a:moveTo>
                  <a:cubicBezTo>
                    <a:pt x="174" y="0"/>
                    <a:pt x="1" y="128"/>
                    <a:pt x="41" y="327"/>
                  </a:cubicBezTo>
                  <a:cubicBezTo>
                    <a:pt x="207" y="927"/>
                    <a:pt x="407" y="1494"/>
                    <a:pt x="908" y="1861"/>
                  </a:cubicBezTo>
                  <a:cubicBezTo>
                    <a:pt x="954" y="1889"/>
                    <a:pt x="1002" y="1901"/>
                    <a:pt x="1049" y="1901"/>
                  </a:cubicBezTo>
                  <a:cubicBezTo>
                    <a:pt x="1172" y="1901"/>
                    <a:pt x="1284" y="1815"/>
                    <a:pt x="1308" y="1695"/>
                  </a:cubicBezTo>
                  <a:cubicBezTo>
                    <a:pt x="1508" y="1228"/>
                    <a:pt x="1909" y="861"/>
                    <a:pt x="2075" y="360"/>
                  </a:cubicBezTo>
                  <a:cubicBezTo>
                    <a:pt x="2157" y="156"/>
                    <a:pt x="1988" y="26"/>
                    <a:pt x="1814" y="26"/>
                  </a:cubicBezTo>
                  <a:cubicBezTo>
                    <a:pt x="1704" y="26"/>
                    <a:pt x="1593" y="77"/>
                    <a:pt x="1542" y="193"/>
                  </a:cubicBezTo>
                  <a:cubicBezTo>
                    <a:pt x="1398" y="552"/>
                    <a:pt x="1169" y="842"/>
                    <a:pt x="977" y="1149"/>
                  </a:cubicBezTo>
                  <a:lnTo>
                    <a:pt x="977" y="1149"/>
                  </a:lnTo>
                  <a:cubicBezTo>
                    <a:pt x="762" y="882"/>
                    <a:pt x="685" y="528"/>
                    <a:pt x="608" y="193"/>
                  </a:cubicBezTo>
                  <a:cubicBezTo>
                    <a:pt x="567" y="59"/>
                    <a:pt x="456"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8402;p41"/>
            <p:cNvSpPr/>
            <p:nvPr/>
          </p:nvSpPr>
          <p:spPr>
            <a:xfrm>
              <a:off x="2348133" y="4088249"/>
              <a:ext cx="46117" cy="40803"/>
            </a:xfrm>
            <a:custGeom>
              <a:avLst/>
              <a:gdLst/>
              <a:ahLst/>
              <a:cxnLst/>
              <a:rect l="l" t="t" r="r" b="b"/>
              <a:pathLst>
                <a:path w="2157" h="1908" extrusionOk="0">
                  <a:moveTo>
                    <a:pt x="335" y="0"/>
                  </a:moveTo>
                  <a:cubicBezTo>
                    <a:pt x="169" y="0"/>
                    <a:pt x="1" y="135"/>
                    <a:pt x="40" y="351"/>
                  </a:cubicBezTo>
                  <a:cubicBezTo>
                    <a:pt x="207" y="952"/>
                    <a:pt x="407" y="1485"/>
                    <a:pt x="907" y="1852"/>
                  </a:cubicBezTo>
                  <a:cubicBezTo>
                    <a:pt x="956" y="1891"/>
                    <a:pt x="1005" y="1907"/>
                    <a:pt x="1051" y="1907"/>
                  </a:cubicBezTo>
                  <a:cubicBezTo>
                    <a:pt x="1163" y="1907"/>
                    <a:pt x="1260" y="1813"/>
                    <a:pt x="1307" y="1719"/>
                  </a:cubicBezTo>
                  <a:cubicBezTo>
                    <a:pt x="1507" y="1218"/>
                    <a:pt x="1908" y="852"/>
                    <a:pt x="2075" y="385"/>
                  </a:cubicBezTo>
                  <a:cubicBezTo>
                    <a:pt x="2157" y="178"/>
                    <a:pt x="1985" y="36"/>
                    <a:pt x="1809" y="36"/>
                  </a:cubicBezTo>
                  <a:cubicBezTo>
                    <a:pt x="1701" y="36"/>
                    <a:pt x="1592" y="90"/>
                    <a:pt x="1541" y="218"/>
                  </a:cubicBezTo>
                  <a:cubicBezTo>
                    <a:pt x="1396" y="556"/>
                    <a:pt x="1163" y="843"/>
                    <a:pt x="969" y="1165"/>
                  </a:cubicBezTo>
                  <a:lnTo>
                    <a:pt x="969" y="1165"/>
                  </a:lnTo>
                  <a:cubicBezTo>
                    <a:pt x="760" y="899"/>
                    <a:pt x="683" y="549"/>
                    <a:pt x="607" y="218"/>
                  </a:cubicBezTo>
                  <a:cubicBezTo>
                    <a:pt x="566" y="67"/>
                    <a:pt x="451" y="0"/>
                    <a:pt x="335"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8403;p41"/>
            <p:cNvSpPr/>
            <p:nvPr/>
          </p:nvSpPr>
          <p:spPr>
            <a:xfrm>
              <a:off x="2320296" y="4306376"/>
              <a:ext cx="46095" cy="40931"/>
            </a:xfrm>
            <a:custGeom>
              <a:avLst/>
              <a:gdLst/>
              <a:ahLst/>
              <a:cxnLst/>
              <a:rect l="l" t="t" r="r" b="b"/>
              <a:pathLst>
                <a:path w="2156" h="1914" extrusionOk="0">
                  <a:moveTo>
                    <a:pt x="342" y="1"/>
                  </a:moveTo>
                  <a:cubicBezTo>
                    <a:pt x="179" y="1"/>
                    <a:pt x="1" y="137"/>
                    <a:pt x="41" y="358"/>
                  </a:cubicBezTo>
                  <a:cubicBezTo>
                    <a:pt x="174" y="959"/>
                    <a:pt x="374" y="1493"/>
                    <a:pt x="908" y="1860"/>
                  </a:cubicBezTo>
                  <a:cubicBezTo>
                    <a:pt x="946" y="1898"/>
                    <a:pt x="990" y="1914"/>
                    <a:pt x="1034" y="1914"/>
                  </a:cubicBezTo>
                  <a:cubicBezTo>
                    <a:pt x="1145" y="1914"/>
                    <a:pt x="1261" y="1812"/>
                    <a:pt x="1308" y="1693"/>
                  </a:cubicBezTo>
                  <a:cubicBezTo>
                    <a:pt x="1509" y="1226"/>
                    <a:pt x="1875" y="859"/>
                    <a:pt x="2076" y="358"/>
                  </a:cubicBezTo>
                  <a:cubicBezTo>
                    <a:pt x="2155" y="160"/>
                    <a:pt x="1998" y="32"/>
                    <a:pt x="1829" y="32"/>
                  </a:cubicBezTo>
                  <a:cubicBezTo>
                    <a:pt x="1715" y="32"/>
                    <a:pt x="1596" y="90"/>
                    <a:pt x="1542" y="225"/>
                  </a:cubicBezTo>
                  <a:cubicBezTo>
                    <a:pt x="1398" y="561"/>
                    <a:pt x="1150" y="846"/>
                    <a:pt x="960" y="1166"/>
                  </a:cubicBezTo>
                  <a:lnTo>
                    <a:pt x="960" y="1166"/>
                  </a:lnTo>
                  <a:cubicBezTo>
                    <a:pt x="749" y="883"/>
                    <a:pt x="652" y="527"/>
                    <a:pt x="575" y="192"/>
                  </a:cubicBezTo>
                  <a:cubicBezTo>
                    <a:pt x="548" y="59"/>
                    <a:pt x="448" y="1"/>
                    <a:pt x="342"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8404;p41"/>
            <p:cNvSpPr/>
            <p:nvPr/>
          </p:nvSpPr>
          <p:spPr>
            <a:xfrm>
              <a:off x="2995968" y="3814114"/>
              <a:ext cx="45860" cy="40674"/>
            </a:xfrm>
            <a:custGeom>
              <a:avLst/>
              <a:gdLst/>
              <a:ahLst/>
              <a:cxnLst/>
              <a:rect l="l" t="t" r="r" b="b"/>
              <a:pathLst>
                <a:path w="2145" h="1902" extrusionOk="0">
                  <a:moveTo>
                    <a:pt x="331" y="1"/>
                  </a:moveTo>
                  <a:cubicBezTo>
                    <a:pt x="166" y="1"/>
                    <a:pt x="1" y="129"/>
                    <a:pt x="60" y="328"/>
                  </a:cubicBezTo>
                  <a:cubicBezTo>
                    <a:pt x="194" y="928"/>
                    <a:pt x="394" y="1495"/>
                    <a:pt x="894" y="1862"/>
                  </a:cubicBezTo>
                  <a:cubicBezTo>
                    <a:pt x="940" y="1890"/>
                    <a:pt x="989" y="1902"/>
                    <a:pt x="1035" y="1902"/>
                  </a:cubicBezTo>
                  <a:cubicBezTo>
                    <a:pt x="1159" y="1902"/>
                    <a:pt x="1270" y="1816"/>
                    <a:pt x="1295" y="1695"/>
                  </a:cubicBezTo>
                  <a:cubicBezTo>
                    <a:pt x="1495" y="1228"/>
                    <a:pt x="1895" y="861"/>
                    <a:pt x="2062" y="361"/>
                  </a:cubicBezTo>
                  <a:cubicBezTo>
                    <a:pt x="2144" y="155"/>
                    <a:pt x="1972" y="12"/>
                    <a:pt x="1797" y="12"/>
                  </a:cubicBezTo>
                  <a:cubicBezTo>
                    <a:pt x="1688" y="12"/>
                    <a:pt x="1579" y="67"/>
                    <a:pt x="1528" y="194"/>
                  </a:cubicBezTo>
                  <a:cubicBezTo>
                    <a:pt x="1408" y="554"/>
                    <a:pt x="1167" y="845"/>
                    <a:pt x="967" y="1154"/>
                  </a:cubicBezTo>
                  <a:lnTo>
                    <a:pt x="967" y="1154"/>
                  </a:lnTo>
                  <a:cubicBezTo>
                    <a:pt x="749" y="887"/>
                    <a:pt x="672" y="530"/>
                    <a:pt x="594" y="194"/>
                  </a:cubicBezTo>
                  <a:cubicBezTo>
                    <a:pt x="554" y="60"/>
                    <a:pt x="443" y="1"/>
                    <a:pt x="33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8405;p41"/>
            <p:cNvSpPr/>
            <p:nvPr/>
          </p:nvSpPr>
          <p:spPr>
            <a:xfrm>
              <a:off x="3501626" y="4077535"/>
              <a:ext cx="45839" cy="41102"/>
            </a:xfrm>
            <a:custGeom>
              <a:avLst/>
              <a:gdLst/>
              <a:ahLst/>
              <a:cxnLst/>
              <a:rect l="l" t="t" r="r" b="b"/>
              <a:pathLst>
                <a:path w="2144" h="1922" extrusionOk="0">
                  <a:moveTo>
                    <a:pt x="324" y="1"/>
                  </a:moveTo>
                  <a:cubicBezTo>
                    <a:pt x="161" y="1"/>
                    <a:pt x="1" y="136"/>
                    <a:pt x="60" y="352"/>
                  </a:cubicBezTo>
                  <a:cubicBezTo>
                    <a:pt x="193" y="952"/>
                    <a:pt x="393" y="1486"/>
                    <a:pt x="894" y="1886"/>
                  </a:cubicBezTo>
                  <a:cubicBezTo>
                    <a:pt x="934" y="1911"/>
                    <a:pt x="977" y="1921"/>
                    <a:pt x="1019" y="1921"/>
                  </a:cubicBezTo>
                  <a:cubicBezTo>
                    <a:pt x="1148" y="1921"/>
                    <a:pt x="1269" y="1820"/>
                    <a:pt x="1294" y="1719"/>
                  </a:cubicBezTo>
                  <a:cubicBezTo>
                    <a:pt x="1494" y="1219"/>
                    <a:pt x="1894" y="852"/>
                    <a:pt x="2061" y="385"/>
                  </a:cubicBezTo>
                  <a:cubicBezTo>
                    <a:pt x="2144" y="179"/>
                    <a:pt x="1971" y="37"/>
                    <a:pt x="1796" y="37"/>
                  </a:cubicBezTo>
                  <a:cubicBezTo>
                    <a:pt x="1688" y="37"/>
                    <a:pt x="1578" y="91"/>
                    <a:pt x="1527" y="218"/>
                  </a:cubicBezTo>
                  <a:cubicBezTo>
                    <a:pt x="1406" y="558"/>
                    <a:pt x="1161" y="845"/>
                    <a:pt x="959" y="1170"/>
                  </a:cubicBezTo>
                  <a:lnTo>
                    <a:pt x="959" y="1170"/>
                  </a:lnTo>
                  <a:cubicBezTo>
                    <a:pt x="747" y="903"/>
                    <a:pt x="670" y="551"/>
                    <a:pt x="593" y="218"/>
                  </a:cubicBezTo>
                  <a:cubicBezTo>
                    <a:pt x="552" y="67"/>
                    <a:pt x="437" y="1"/>
                    <a:pt x="324"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8406;p41"/>
            <p:cNvSpPr/>
            <p:nvPr/>
          </p:nvSpPr>
          <p:spPr>
            <a:xfrm>
              <a:off x="3972735" y="4163353"/>
              <a:ext cx="46138" cy="40888"/>
            </a:xfrm>
            <a:custGeom>
              <a:avLst/>
              <a:gdLst/>
              <a:ahLst/>
              <a:cxnLst/>
              <a:rect l="l" t="t" r="r" b="b"/>
              <a:pathLst>
                <a:path w="2158" h="1912" extrusionOk="0">
                  <a:moveTo>
                    <a:pt x="347" y="1"/>
                  </a:moveTo>
                  <a:cubicBezTo>
                    <a:pt x="177" y="1"/>
                    <a:pt x="0" y="141"/>
                    <a:pt x="40" y="342"/>
                  </a:cubicBezTo>
                  <a:cubicBezTo>
                    <a:pt x="207" y="942"/>
                    <a:pt x="374" y="1476"/>
                    <a:pt x="908" y="1876"/>
                  </a:cubicBezTo>
                  <a:cubicBezTo>
                    <a:pt x="948" y="1901"/>
                    <a:pt x="991" y="1911"/>
                    <a:pt x="1033" y="1911"/>
                  </a:cubicBezTo>
                  <a:cubicBezTo>
                    <a:pt x="1162" y="1911"/>
                    <a:pt x="1283" y="1810"/>
                    <a:pt x="1308" y="1709"/>
                  </a:cubicBezTo>
                  <a:cubicBezTo>
                    <a:pt x="1508" y="1209"/>
                    <a:pt x="1908" y="842"/>
                    <a:pt x="2075" y="375"/>
                  </a:cubicBezTo>
                  <a:cubicBezTo>
                    <a:pt x="2158" y="169"/>
                    <a:pt x="1985" y="26"/>
                    <a:pt x="1810" y="26"/>
                  </a:cubicBezTo>
                  <a:cubicBezTo>
                    <a:pt x="1702" y="26"/>
                    <a:pt x="1592" y="81"/>
                    <a:pt x="1541" y="208"/>
                  </a:cubicBezTo>
                  <a:cubicBezTo>
                    <a:pt x="1398" y="567"/>
                    <a:pt x="1169" y="857"/>
                    <a:pt x="977" y="1164"/>
                  </a:cubicBezTo>
                  <a:lnTo>
                    <a:pt x="977" y="1164"/>
                  </a:lnTo>
                  <a:cubicBezTo>
                    <a:pt x="762" y="897"/>
                    <a:pt x="685" y="543"/>
                    <a:pt x="607" y="208"/>
                  </a:cubicBezTo>
                  <a:cubicBezTo>
                    <a:pt x="568" y="62"/>
                    <a:pt x="459" y="1"/>
                    <a:pt x="347"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8407;p41"/>
            <p:cNvSpPr/>
            <p:nvPr/>
          </p:nvSpPr>
          <p:spPr>
            <a:xfrm>
              <a:off x="4133512" y="4113932"/>
              <a:ext cx="46544" cy="40803"/>
            </a:xfrm>
            <a:custGeom>
              <a:avLst/>
              <a:gdLst/>
              <a:ahLst/>
              <a:cxnLst/>
              <a:rect l="l" t="t" r="r" b="b"/>
              <a:pathLst>
                <a:path w="2177" h="1908" extrusionOk="0">
                  <a:moveTo>
                    <a:pt x="337" y="0"/>
                  </a:moveTo>
                  <a:cubicBezTo>
                    <a:pt x="172" y="0"/>
                    <a:pt x="0" y="135"/>
                    <a:pt x="59" y="351"/>
                  </a:cubicBezTo>
                  <a:cubicBezTo>
                    <a:pt x="192" y="951"/>
                    <a:pt x="393" y="1485"/>
                    <a:pt x="893" y="1852"/>
                  </a:cubicBezTo>
                  <a:cubicBezTo>
                    <a:pt x="942" y="1891"/>
                    <a:pt x="994" y="1907"/>
                    <a:pt x="1044" y="1907"/>
                  </a:cubicBezTo>
                  <a:cubicBezTo>
                    <a:pt x="1166" y="1907"/>
                    <a:pt x="1279" y="1813"/>
                    <a:pt x="1327" y="1719"/>
                  </a:cubicBezTo>
                  <a:cubicBezTo>
                    <a:pt x="1493" y="1218"/>
                    <a:pt x="1894" y="851"/>
                    <a:pt x="2094" y="384"/>
                  </a:cubicBezTo>
                  <a:cubicBezTo>
                    <a:pt x="2176" y="178"/>
                    <a:pt x="1991" y="36"/>
                    <a:pt x="1806" y="36"/>
                  </a:cubicBezTo>
                  <a:cubicBezTo>
                    <a:pt x="1692" y="36"/>
                    <a:pt x="1578" y="90"/>
                    <a:pt x="1527" y="218"/>
                  </a:cubicBezTo>
                  <a:cubicBezTo>
                    <a:pt x="1405" y="558"/>
                    <a:pt x="1160" y="845"/>
                    <a:pt x="958" y="1169"/>
                  </a:cubicBezTo>
                  <a:lnTo>
                    <a:pt x="958" y="1169"/>
                  </a:lnTo>
                  <a:cubicBezTo>
                    <a:pt x="746" y="902"/>
                    <a:pt x="670" y="550"/>
                    <a:pt x="593" y="218"/>
                  </a:cubicBezTo>
                  <a:cubicBezTo>
                    <a:pt x="565" y="66"/>
                    <a:pt x="453" y="0"/>
                    <a:pt x="337"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8408;p41"/>
            <p:cNvSpPr/>
            <p:nvPr/>
          </p:nvSpPr>
          <p:spPr>
            <a:xfrm>
              <a:off x="3953471" y="3983954"/>
              <a:ext cx="46095" cy="40610"/>
            </a:xfrm>
            <a:custGeom>
              <a:avLst/>
              <a:gdLst/>
              <a:ahLst/>
              <a:cxnLst/>
              <a:rect l="l" t="t" r="r" b="b"/>
              <a:pathLst>
                <a:path w="2156" h="1899" extrusionOk="0">
                  <a:moveTo>
                    <a:pt x="341" y="0"/>
                  </a:moveTo>
                  <a:cubicBezTo>
                    <a:pt x="179" y="0"/>
                    <a:pt x="0" y="137"/>
                    <a:pt x="41" y="358"/>
                  </a:cubicBezTo>
                  <a:cubicBezTo>
                    <a:pt x="174" y="958"/>
                    <a:pt x="374" y="1492"/>
                    <a:pt x="908" y="1859"/>
                  </a:cubicBezTo>
                  <a:cubicBezTo>
                    <a:pt x="945" y="1887"/>
                    <a:pt x="987" y="1899"/>
                    <a:pt x="1029" y="1899"/>
                  </a:cubicBezTo>
                  <a:cubicBezTo>
                    <a:pt x="1141" y="1899"/>
                    <a:pt x="1260" y="1813"/>
                    <a:pt x="1308" y="1692"/>
                  </a:cubicBezTo>
                  <a:cubicBezTo>
                    <a:pt x="1508" y="1225"/>
                    <a:pt x="1875" y="858"/>
                    <a:pt x="2075" y="358"/>
                  </a:cubicBezTo>
                  <a:cubicBezTo>
                    <a:pt x="2155" y="159"/>
                    <a:pt x="1997" y="31"/>
                    <a:pt x="1829" y="31"/>
                  </a:cubicBezTo>
                  <a:cubicBezTo>
                    <a:pt x="1715" y="31"/>
                    <a:pt x="1596" y="90"/>
                    <a:pt x="1542" y="225"/>
                  </a:cubicBezTo>
                  <a:cubicBezTo>
                    <a:pt x="1396" y="565"/>
                    <a:pt x="1162" y="852"/>
                    <a:pt x="968" y="1176"/>
                  </a:cubicBezTo>
                  <a:lnTo>
                    <a:pt x="968" y="1176"/>
                  </a:lnTo>
                  <a:cubicBezTo>
                    <a:pt x="752" y="892"/>
                    <a:pt x="653" y="531"/>
                    <a:pt x="574" y="191"/>
                  </a:cubicBezTo>
                  <a:cubicBezTo>
                    <a:pt x="548" y="59"/>
                    <a:pt x="448" y="0"/>
                    <a:pt x="34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8409;p41"/>
            <p:cNvSpPr/>
            <p:nvPr/>
          </p:nvSpPr>
          <p:spPr>
            <a:xfrm>
              <a:off x="3877444" y="3526700"/>
              <a:ext cx="46117" cy="40931"/>
            </a:xfrm>
            <a:custGeom>
              <a:avLst/>
              <a:gdLst/>
              <a:ahLst/>
              <a:cxnLst/>
              <a:rect l="l" t="t" r="r" b="b"/>
              <a:pathLst>
                <a:path w="2157" h="1914" extrusionOk="0">
                  <a:moveTo>
                    <a:pt x="352" y="0"/>
                  </a:moveTo>
                  <a:cubicBezTo>
                    <a:pt x="183" y="0"/>
                    <a:pt x="0" y="137"/>
                    <a:pt x="61" y="358"/>
                  </a:cubicBezTo>
                  <a:cubicBezTo>
                    <a:pt x="194" y="958"/>
                    <a:pt x="394" y="1492"/>
                    <a:pt x="895" y="1859"/>
                  </a:cubicBezTo>
                  <a:cubicBezTo>
                    <a:pt x="942" y="1897"/>
                    <a:pt x="993" y="1914"/>
                    <a:pt x="1042" y="1914"/>
                  </a:cubicBezTo>
                  <a:cubicBezTo>
                    <a:pt x="1165" y="1914"/>
                    <a:pt x="1281" y="1811"/>
                    <a:pt x="1328" y="1692"/>
                  </a:cubicBezTo>
                  <a:cubicBezTo>
                    <a:pt x="1495" y="1225"/>
                    <a:pt x="1895" y="858"/>
                    <a:pt x="2096" y="391"/>
                  </a:cubicBezTo>
                  <a:cubicBezTo>
                    <a:pt x="2156" y="170"/>
                    <a:pt x="1986" y="34"/>
                    <a:pt x="1812" y="34"/>
                  </a:cubicBezTo>
                  <a:cubicBezTo>
                    <a:pt x="1697" y="34"/>
                    <a:pt x="1581" y="92"/>
                    <a:pt x="1529" y="225"/>
                  </a:cubicBezTo>
                  <a:cubicBezTo>
                    <a:pt x="1407" y="565"/>
                    <a:pt x="1161" y="852"/>
                    <a:pt x="972" y="1177"/>
                  </a:cubicBezTo>
                  <a:lnTo>
                    <a:pt x="972" y="1177"/>
                  </a:lnTo>
                  <a:cubicBezTo>
                    <a:pt x="751" y="901"/>
                    <a:pt x="673" y="556"/>
                    <a:pt x="595" y="191"/>
                  </a:cubicBezTo>
                  <a:cubicBezTo>
                    <a:pt x="568" y="59"/>
                    <a:pt x="463" y="0"/>
                    <a:pt x="35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8410;p41"/>
            <p:cNvSpPr/>
            <p:nvPr/>
          </p:nvSpPr>
          <p:spPr>
            <a:xfrm>
              <a:off x="4002688" y="3666857"/>
              <a:ext cx="46138" cy="40995"/>
            </a:xfrm>
            <a:custGeom>
              <a:avLst/>
              <a:gdLst/>
              <a:ahLst/>
              <a:cxnLst/>
              <a:rect l="l" t="t" r="r" b="b"/>
              <a:pathLst>
                <a:path w="2158" h="1917" extrusionOk="0">
                  <a:moveTo>
                    <a:pt x="340" y="1"/>
                  </a:moveTo>
                  <a:cubicBezTo>
                    <a:pt x="177" y="1"/>
                    <a:pt x="0" y="141"/>
                    <a:pt x="40" y="342"/>
                  </a:cubicBezTo>
                  <a:cubicBezTo>
                    <a:pt x="174" y="942"/>
                    <a:pt x="374" y="1476"/>
                    <a:pt x="908" y="1876"/>
                  </a:cubicBezTo>
                  <a:cubicBezTo>
                    <a:pt x="944" y="1904"/>
                    <a:pt x="986" y="1916"/>
                    <a:pt x="1029" y="1916"/>
                  </a:cubicBezTo>
                  <a:cubicBezTo>
                    <a:pt x="1141" y="1916"/>
                    <a:pt x="1260" y="1831"/>
                    <a:pt x="1308" y="1710"/>
                  </a:cubicBezTo>
                  <a:cubicBezTo>
                    <a:pt x="1508" y="1243"/>
                    <a:pt x="1875" y="876"/>
                    <a:pt x="2075" y="375"/>
                  </a:cubicBezTo>
                  <a:cubicBezTo>
                    <a:pt x="2158" y="169"/>
                    <a:pt x="1985" y="27"/>
                    <a:pt x="1810" y="27"/>
                  </a:cubicBezTo>
                  <a:cubicBezTo>
                    <a:pt x="1702" y="27"/>
                    <a:pt x="1592" y="81"/>
                    <a:pt x="1541" y="209"/>
                  </a:cubicBezTo>
                  <a:cubicBezTo>
                    <a:pt x="1397" y="569"/>
                    <a:pt x="1150" y="860"/>
                    <a:pt x="960" y="1168"/>
                  </a:cubicBezTo>
                  <a:lnTo>
                    <a:pt x="960" y="1168"/>
                  </a:lnTo>
                  <a:cubicBezTo>
                    <a:pt x="749" y="901"/>
                    <a:pt x="652" y="545"/>
                    <a:pt x="574" y="209"/>
                  </a:cubicBezTo>
                  <a:cubicBezTo>
                    <a:pt x="547"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8411;p41"/>
            <p:cNvSpPr/>
            <p:nvPr/>
          </p:nvSpPr>
          <p:spPr>
            <a:xfrm>
              <a:off x="2373789" y="3422534"/>
              <a:ext cx="46074" cy="40632"/>
            </a:xfrm>
            <a:custGeom>
              <a:avLst/>
              <a:gdLst/>
              <a:ahLst/>
              <a:cxnLst/>
              <a:rect l="l" t="t" r="r" b="b"/>
              <a:pathLst>
                <a:path w="2155" h="1900" extrusionOk="0">
                  <a:moveTo>
                    <a:pt x="341" y="1"/>
                  </a:moveTo>
                  <a:cubicBezTo>
                    <a:pt x="179" y="1"/>
                    <a:pt x="0" y="137"/>
                    <a:pt x="41" y="359"/>
                  </a:cubicBezTo>
                  <a:cubicBezTo>
                    <a:pt x="207" y="959"/>
                    <a:pt x="374" y="1493"/>
                    <a:pt x="908" y="1860"/>
                  </a:cubicBezTo>
                  <a:cubicBezTo>
                    <a:pt x="954" y="1887"/>
                    <a:pt x="1000" y="1900"/>
                    <a:pt x="1044" y="1900"/>
                  </a:cubicBezTo>
                  <a:cubicBezTo>
                    <a:pt x="1159" y="1900"/>
                    <a:pt x="1260" y="1814"/>
                    <a:pt x="1308" y="1693"/>
                  </a:cubicBezTo>
                  <a:cubicBezTo>
                    <a:pt x="1508" y="1226"/>
                    <a:pt x="1875" y="859"/>
                    <a:pt x="2075" y="359"/>
                  </a:cubicBezTo>
                  <a:cubicBezTo>
                    <a:pt x="2155" y="160"/>
                    <a:pt x="1997" y="32"/>
                    <a:pt x="1829" y="32"/>
                  </a:cubicBezTo>
                  <a:cubicBezTo>
                    <a:pt x="1715" y="32"/>
                    <a:pt x="1596" y="91"/>
                    <a:pt x="1542" y="225"/>
                  </a:cubicBezTo>
                  <a:cubicBezTo>
                    <a:pt x="1396" y="565"/>
                    <a:pt x="1162" y="852"/>
                    <a:pt x="968" y="1176"/>
                  </a:cubicBezTo>
                  <a:lnTo>
                    <a:pt x="968" y="1176"/>
                  </a:lnTo>
                  <a:cubicBezTo>
                    <a:pt x="762" y="900"/>
                    <a:pt x="678" y="556"/>
                    <a:pt x="574" y="192"/>
                  </a:cubicBezTo>
                  <a:cubicBezTo>
                    <a:pt x="548" y="60"/>
                    <a:pt x="448" y="1"/>
                    <a:pt x="34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8412;p41"/>
            <p:cNvSpPr/>
            <p:nvPr/>
          </p:nvSpPr>
          <p:spPr>
            <a:xfrm>
              <a:off x="1815664" y="3765613"/>
              <a:ext cx="45796" cy="40674"/>
            </a:xfrm>
            <a:custGeom>
              <a:avLst/>
              <a:gdLst/>
              <a:ahLst/>
              <a:cxnLst/>
              <a:rect l="l" t="t" r="r" b="b"/>
              <a:pathLst>
                <a:path w="2142" h="1902" extrusionOk="0">
                  <a:moveTo>
                    <a:pt x="331" y="1"/>
                  </a:moveTo>
                  <a:cubicBezTo>
                    <a:pt x="166" y="1"/>
                    <a:pt x="1" y="128"/>
                    <a:pt x="60" y="327"/>
                  </a:cubicBezTo>
                  <a:cubicBezTo>
                    <a:pt x="194" y="928"/>
                    <a:pt x="394" y="1495"/>
                    <a:pt x="894" y="1862"/>
                  </a:cubicBezTo>
                  <a:cubicBezTo>
                    <a:pt x="940" y="1889"/>
                    <a:pt x="989" y="1902"/>
                    <a:pt x="1036" y="1902"/>
                  </a:cubicBezTo>
                  <a:cubicBezTo>
                    <a:pt x="1161" y="1902"/>
                    <a:pt x="1280" y="1816"/>
                    <a:pt x="1328" y="1695"/>
                  </a:cubicBezTo>
                  <a:cubicBezTo>
                    <a:pt x="1495" y="1228"/>
                    <a:pt x="1895" y="861"/>
                    <a:pt x="2062" y="361"/>
                  </a:cubicBezTo>
                  <a:cubicBezTo>
                    <a:pt x="2141" y="162"/>
                    <a:pt x="1984" y="34"/>
                    <a:pt x="1815" y="34"/>
                  </a:cubicBezTo>
                  <a:cubicBezTo>
                    <a:pt x="1701" y="34"/>
                    <a:pt x="1582" y="93"/>
                    <a:pt x="1528" y="227"/>
                  </a:cubicBezTo>
                  <a:cubicBezTo>
                    <a:pt x="1407" y="566"/>
                    <a:pt x="1163" y="853"/>
                    <a:pt x="962" y="1163"/>
                  </a:cubicBezTo>
                  <a:lnTo>
                    <a:pt x="962" y="1163"/>
                  </a:lnTo>
                  <a:cubicBezTo>
                    <a:pt x="748" y="881"/>
                    <a:pt x="671" y="527"/>
                    <a:pt x="594" y="194"/>
                  </a:cubicBezTo>
                  <a:cubicBezTo>
                    <a:pt x="554" y="59"/>
                    <a:pt x="443" y="1"/>
                    <a:pt x="33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8413;p41"/>
            <p:cNvSpPr/>
            <p:nvPr/>
          </p:nvSpPr>
          <p:spPr>
            <a:xfrm>
              <a:off x="1926198" y="3936158"/>
              <a:ext cx="46095" cy="40931"/>
            </a:xfrm>
            <a:custGeom>
              <a:avLst/>
              <a:gdLst/>
              <a:ahLst/>
              <a:cxnLst/>
              <a:rect l="l" t="t" r="r" b="b"/>
              <a:pathLst>
                <a:path w="2156" h="1914" extrusionOk="0">
                  <a:moveTo>
                    <a:pt x="352" y="0"/>
                  </a:moveTo>
                  <a:cubicBezTo>
                    <a:pt x="183" y="0"/>
                    <a:pt x="0" y="137"/>
                    <a:pt x="61" y="358"/>
                  </a:cubicBezTo>
                  <a:cubicBezTo>
                    <a:pt x="194" y="958"/>
                    <a:pt x="394" y="1492"/>
                    <a:pt x="895" y="1859"/>
                  </a:cubicBezTo>
                  <a:cubicBezTo>
                    <a:pt x="942" y="1897"/>
                    <a:pt x="993" y="1914"/>
                    <a:pt x="1042" y="1914"/>
                  </a:cubicBezTo>
                  <a:cubicBezTo>
                    <a:pt x="1165" y="1914"/>
                    <a:pt x="1281" y="1811"/>
                    <a:pt x="1328" y="1692"/>
                  </a:cubicBezTo>
                  <a:cubicBezTo>
                    <a:pt x="1495" y="1225"/>
                    <a:pt x="1895" y="858"/>
                    <a:pt x="2095" y="358"/>
                  </a:cubicBezTo>
                  <a:cubicBezTo>
                    <a:pt x="2155" y="159"/>
                    <a:pt x="1989" y="31"/>
                    <a:pt x="1818" y="31"/>
                  </a:cubicBezTo>
                  <a:cubicBezTo>
                    <a:pt x="1701" y="31"/>
                    <a:pt x="1582" y="90"/>
                    <a:pt x="1528" y="225"/>
                  </a:cubicBezTo>
                  <a:cubicBezTo>
                    <a:pt x="1406" y="567"/>
                    <a:pt x="1158" y="856"/>
                    <a:pt x="969" y="1169"/>
                  </a:cubicBezTo>
                  <a:lnTo>
                    <a:pt x="969" y="1169"/>
                  </a:lnTo>
                  <a:cubicBezTo>
                    <a:pt x="750" y="886"/>
                    <a:pt x="672" y="528"/>
                    <a:pt x="594" y="191"/>
                  </a:cubicBezTo>
                  <a:cubicBezTo>
                    <a:pt x="568" y="59"/>
                    <a:pt x="463" y="0"/>
                    <a:pt x="35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8414;p41"/>
            <p:cNvSpPr/>
            <p:nvPr/>
          </p:nvSpPr>
          <p:spPr>
            <a:xfrm>
              <a:off x="1652342" y="3854468"/>
              <a:ext cx="45860" cy="40995"/>
            </a:xfrm>
            <a:custGeom>
              <a:avLst/>
              <a:gdLst/>
              <a:ahLst/>
              <a:cxnLst/>
              <a:rect l="l" t="t" r="r" b="b"/>
              <a:pathLst>
                <a:path w="2145" h="1917" extrusionOk="0">
                  <a:moveTo>
                    <a:pt x="336" y="1"/>
                  </a:moveTo>
                  <a:cubicBezTo>
                    <a:pt x="170" y="1"/>
                    <a:pt x="0" y="141"/>
                    <a:pt x="61" y="342"/>
                  </a:cubicBezTo>
                  <a:cubicBezTo>
                    <a:pt x="194" y="942"/>
                    <a:pt x="394" y="1476"/>
                    <a:pt x="894" y="1876"/>
                  </a:cubicBezTo>
                  <a:cubicBezTo>
                    <a:pt x="940" y="1904"/>
                    <a:pt x="989" y="1916"/>
                    <a:pt x="1036" y="1916"/>
                  </a:cubicBezTo>
                  <a:cubicBezTo>
                    <a:pt x="1159" y="1916"/>
                    <a:pt x="1271" y="1831"/>
                    <a:pt x="1295" y="1710"/>
                  </a:cubicBezTo>
                  <a:cubicBezTo>
                    <a:pt x="1495" y="1243"/>
                    <a:pt x="1895" y="876"/>
                    <a:pt x="2062" y="375"/>
                  </a:cubicBezTo>
                  <a:cubicBezTo>
                    <a:pt x="2144" y="169"/>
                    <a:pt x="1972" y="27"/>
                    <a:pt x="1797" y="27"/>
                  </a:cubicBezTo>
                  <a:cubicBezTo>
                    <a:pt x="1689" y="27"/>
                    <a:pt x="1579" y="81"/>
                    <a:pt x="1528" y="209"/>
                  </a:cubicBezTo>
                  <a:cubicBezTo>
                    <a:pt x="1408" y="569"/>
                    <a:pt x="1167" y="860"/>
                    <a:pt x="967" y="1169"/>
                  </a:cubicBezTo>
                  <a:lnTo>
                    <a:pt x="967" y="1169"/>
                  </a:lnTo>
                  <a:cubicBezTo>
                    <a:pt x="749" y="901"/>
                    <a:pt x="672" y="545"/>
                    <a:pt x="594" y="209"/>
                  </a:cubicBezTo>
                  <a:cubicBezTo>
                    <a:pt x="554"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8415;p41"/>
            <p:cNvSpPr/>
            <p:nvPr/>
          </p:nvSpPr>
          <p:spPr>
            <a:xfrm>
              <a:off x="1408418" y="3818455"/>
              <a:ext cx="45817" cy="40632"/>
            </a:xfrm>
            <a:custGeom>
              <a:avLst/>
              <a:gdLst/>
              <a:ahLst/>
              <a:cxnLst/>
              <a:rect l="l" t="t" r="r" b="b"/>
              <a:pathLst>
                <a:path w="2143" h="1900" extrusionOk="0">
                  <a:moveTo>
                    <a:pt x="338" y="0"/>
                  </a:moveTo>
                  <a:cubicBezTo>
                    <a:pt x="171" y="0"/>
                    <a:pt x="1" y="137"/>
                    <a:pt x="61" y="358"/>
                  </a:cubicBezTo>
                  <a:cubicBezTo>
                    <a:pt x="195" y="959"/>
                    <a:pt x="395" y="1492"/>
                    <a:pt x="895" y="1859"/>
                  </a:cubicBezTo>
                  <a:cubicBezTo>
                    <a:pt x="941" y="1887"/>
                    <a:pt x="990" y="1899"/>
                    <a:pt x="1036" y="1899"/>
                  </a:cubicBezTo>
                  <a:cubicBezTo>
                    <a:pt x="1160" y="1899"/>
                    <a:pt x="1271" y="1813"/>
                    <a:pt x="1296" y="1692"/>
                  </a:cubicBezTo>
                  <a:cubicBezTo>
                    <a:pt x="1496" y="1225"/>
                    <a:pt x="1896" y="858"/>
                    <a:pt x="2063" y="358"/>
                  </a:cubicBezTo>
                  <a:cubicBezTo>
                    <a:pt x="2142" y="159"/>
                    <a:pt x="1985" y="31"/>
                    <a:pt x="1816" y="31"/>
                  </a:cubicBezTo>
                  <a:cubicBezTo>
                    <a:pt x="1702" y="31"/>
                    <a:pt x="1583" y="90"/>
                    <a:pt x="1529" y="225"/>
                  </a:cubicBezTo>
                  <a:cubicBezTo>
                    <a:pt x="1385" y="561"/>
                    <a:pt x="1155" y="845"/>
                    <a:pt x="962" y="1164"/>
                  </a:cubicBezTo>
                  <a:lnTo>
                    <a:pt x="962" y="1164"/>
                  </a:lnTo>
                  <a:cubicBezTo>
                    <a:pt x="749" y="890"/>
                    <a:pt x="672" y="550"/>
                    <a:pt x="595" y="191"/>
                  </a:cubicBezTo>
                  <a:cubicBezTo>
                    <a:pt x="555" y="59"/>
                    <a:pt x="448" y="0"/>
                    <a:pt x="33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8416;p41"/>
            <p:cNvSpPr/>
            <p:nvPr/>
          </p:nvSpPr>
          <p:spPr>
            <a:xfrm>
              <a:off x="2391213" y="3906348"/>
              <a:ext cx="45839" cy="40803"/>
            </a:xfrm>
            <a:custGeom>
              <a:avLst/>
              <a:gdLst/>
              <a:ahLst/>
              <a:cxnLst/>
              <a:rect l="l" t="t" r="r" b="b"/>
              <a:pathLst>
                <a:path w="2144" h="1908" extrusionOk="0">
                  <a:moveTo>
                    <a:pt x="323" y="0"/>
                  </a:moveTo>
                  <a:cubicBezTo>
                    <a:pt x="161" y="0"/>
                    <a:pt x="1" y="135"/>
                    <a:pt x="60" y="351"/>
                  </a:cubicBezTo>
                  <a:cubicBezTo>
                    <a:pt x="193" y="951"/>
                    <a:pt x="393" y="1485"/>
                    <a:pt x="893" y="1852"/>
                  </a:cubicBezTo>
                  <a:cubicBezTo>
                    <a:pt x="942" y="1891"/>
                    <a:pt x="994" y="1907"/>
                    <a:pt x="1044" y="1907"/>
                  </a:cubicBezTo>
                  <a:cubicBezTo>
                    <a:pt x="1166" y="1907"/>
                    <a:pt x="1280" y="1813"/>
                    <a:pt x="1327" y="1719"/>
                  </a:cubicBezTo>
                  <a:cubicBezTo>
                    <a:pt x="1494" y="1218"/>
                    <a:pt x="1894" y="851"/>
                    <a:pt x="2061" y="384"/>
                  </a:cubicBezTo>
                  <a:cubicBezTo>
                    <a:pt x="2143" y="178"/>
                    <a:pt x="1971" y="36"/>
                    <a:pt x="1796" y="36"/>
                  </a:cubicBezTo>
                  <a:cubicBezTo>
                    <a:pt x="1688" y="36"/>
                    <a:pt x="1578" y="90"/>
                    <a:pt x="1527" y="218"/>
                  </a:cubicBezTo>
                  <a:cubicBezTo>
                    <a:pt x="1406" y="558"/>
                    <a:pt x="1161" y="845"/>
                    <a:pt x="959" y="1169"/>
                  </a:cubicBezTo>
                  <a:lnTo>
                    <a:pt x="959" y="1169"/>
                  </a:lnTo>
                  <a:cubicBezTo>
                    <a:pt x="747" y="902"/>
                    <a:pt x="670" y="550"/>
                    <a:pt x="593" y="218"/>
                  </a:cubicBezTo>
                  <a:cubicBezTo>
                    <a:pt x="552" y="66"/>
                    <a:pt x="437" y="0"/>
                    <a:pt x="323"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8417;p41"/>
            <p:cNvSpPr/>
            <p:nvPr/>
          </p:nvSpPr>
          <p:spPr>
            <a:xfrm>
              <a:off x="2344819" y="3715016"/>
              <a:ext cx="45839" cy="40931"/>
            </a:xfrm>
            <a:custGeom>
              <a:avLst/>
              <a:gdLst/>
              <a:ahLst/>
              <a:cxnLst/>
              <a:rect l="l" t="t" r="r" b="b"/>
              <a:pathLst>
                <a:path w="2144" h="1914" extrusionOk="0">
                  <a:moveTo>
                    <a:pt x="338" y="0"/>
                  </a:moveTo>
                  <a:cubicBezTo>
                    <a:pt x="171" y="0"/>
                    <a:pt x="1" y="137"/>
                    <a:pt x="61" y="358"/>
                  </a:cubicBezTo>
                  <a:cubicBezTo>
                    <a:pt x="195" y="959"/>
                    <a:pt x="395" y="1492"/>
                    <a:pt x="895" y="1859"/>
                  </a:cubicBezTo>
                  <a:cubicBezTo>
                    <a:pt x="943" y="1898"/>
                    <a:pt x="993" y="1914"/>
                    <a:pt x="1042" y="1914"/>
                  </a:cubicBezTo>
                  <a:cubicBezTo>
                    <a:pt x="1163" y="1914"/>
                    <a:pt x="1272" y="1812"/>
                    <a:pt x="1296" y="1693"/>
                  </a:cubicBezTo>
                  <a:cubicBezTo>
                    <a:pt x="1496" y="1226"/>
                    <a:pt x="1896" y="859"/>
                    <a:pt x="2063" y="392"/>
                  </a:cubicBezTo>
                  <a:cubicBezTo>
                    <a:pt x="2143" y="170"/>
                    <a:pt x="1981" y="34"/>
                    <a:pt x="1810" y="34"/>
                  </a:cubicBezTo>
                  <a:cubicBezTo>
                    <a:pt x="1698" y="34"/>
                    <a:pt x="1582" y="93"/>
                    <a:pt x="1529" y="225"/>
                  </a:cubicBezTo>
                  <a:cubicBezTo>
                    <a:pt x="1409" y="562"/>
                    <a:pt x="1166" y="847"/>
                    <a:pt x="966" y="1168"/>
                  </a:cubicBezTo>
                  <a:lnTo>
                    <a:pt x="966" y="1168"/>
                  </a:lnTo>
                  <a:cubicBezTo>
                    <a:pt x="750" y="893"/>
                    <a:pt x="672" y="552"/>
                    <a:pt x="595" y="192"/>
                  </a:cubicBezTo>
                  <a:cubicBezTo>
                    <a:pt x="555" y="59"/>
                    <a:pt x="448" y="0"/>
                    <a:pt x="33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8418;p41"/>
            <p:cNvSpPr/>
            <p:nvPr/>
          </p:nvSpPr>
          <p:spPr>
            <a:xfrm>
              <a:off x="2621262" y="3788452"/>
              <a:ext cx="46138" cy="40674"/>
            </a:xfrm>
            <a:custGeom>
              <a:avLst/>
              <a:gdLst/>
              <a:ahLst/>
              <a:cxnLst/>
              <a:rect l="l" t="t" r="r" b="b"/>
              <a:pathLst>
                <a:path w="2158" h="1902" extrusionOk="0">
                  <a:moveTo>
                    <a:pt x="342" y="0"/>
                  </a:moveTo>
                  <a:cubicBezTo>
                    <a:pt x="174" y="0"/>
                    <a:pt x="1" y="128"/>
                    <a:pt x="41" y="327"/>
                  </a:cubicBezTo>
                  <a:cubicBezTo>
                    <a:pt x="207" y="927"/>
                    <a:pt x="407" y="1494"/>
                    <a:pt x="908" y="1861"/>
                  </a:cubicBezTo>
                  <a:cubicBezTo>
                    <a:pt x="954" y="1889"/>
                    <a:pt x="1002" y="1901"/>
                    <a:pt x="1049" y="1901"/>
                  </a:cubicBezTo>
                  <a:cubicBezTo>
                    <a:pt x="1172" y="1901"/>
                    <a:pt x="1284" y="1815"/>
                    <a:pt x="1308" y="1694"/>
                  </a:cubicBezTo>
                  <a:cubicBezTo>
                    <a:pt x="1508" y="1227"/>
                    <a:pt x="1909" y="860"/>
                    <a:pt x="2075" y="360"/>
                  </a:cubicBezTo>
                  <a:cubicBezTo>
                    <a:pt x="2158" y="154"/>
                    <a:pt x="1985" y="12"/>
                    <a:pt x="1810" y="12"/>
                  </a:cubicBezTo>
                  <a:cubicBezTo>
                    <a:pt x="1702" y="12"/>
                    <a:pt x="1593" y="66"/>
                    <a:pt x="1542" y="193"/>
                  </a:cubicBezTo>
                  <a:cubicBezTo>
                    <a:pt x="1398" y="552"/>
                    <a:pt x="1169" y="842"/>
                    <a:pt x="977" y="1149"/>
                  </a:cubicBezTo>
                  <a:lnTo>
                    <a:pt x="977" y="1149"/>
                  </a:lnTo>
                  <a:cubicBezTo>
                    <a:pt x="762" y="882"/>
                    <a:pt x="685" y="528"/>
                    <a:pt x="608" y="193"/>
                  </a:cubicBezTo>
                  <a:cubicBezTo>
                    <a:pt x="567" y="59"/>
                    <a:pt x="456"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8419;p41"/>
            <p:cNvSpPr/>
            <p:nvPr/>
          </p:nvSpPr>
          <p:spPr>
            <a:xfrm>
              <a:off x="2790570" y="3650049"/>
              <a:ext cx="46566" cy="40674"/>
            </a:xfrm>
            <a:custGeom>
              <a:avLst/>
              <a:gdLst/>
              <a:ahLst/>
              <a:cxnLst/>
              <a:rect l="l" t="t" r="r" b="b"/>
              <a:pathLst>
                <a:path w="2178" h="1902" extrusionOk="0">
                  <a:moveTo>
                    <a:pt x="331" y="1"/>
                  </a:moveTo>
                  <a:cubicBezTo>
                    <a:pt x="167" y="1"/>
                    <a:pt x="1" y="129"/>
                    <a:pt x="61" y="327"/>
                  </a:cubicBezTo>
                  <a:cubicBezTo>
                    <a:pt x="194" y="928"/>
                    <a:pt x="394" y="1495"/>
                    <a:pt x="894" y="1862"/>
                  </a:cubicBezTo>
                  <a:cubicBezTo>
                    <a:pt x="940" y="1889"/>
                    <a:pt x="989" y="1902"/>
                    <a:pt x="1036" y="1902"/>
                  </a:cubicBezTo>
                  <a:cubicBezTo>
                    <a:pt x="1161" y="1902"/>
                    <a:pt x="1280" y="1816"/>
                    <a:pt x="1328" y="1695"/>
                  </a:cubicBezTo>
                  <a:cubicBezTo>
                    <a:pt x="1495" y="1228"/>
                    <a:pt x="1895" y="861"/>
                    <a:pt x="2095" y="361"/>
                  </a:cubicBezTo>
                  <a:cubicBezTo>
                    <a:pt x="2177" y="156"/>
                    <a:pt x="1995" y="27"/>
                    <a:pt x="1819" y="27"/>
                  </a:cubicBezTo>
                  <a:cubicBezTo>
                    <a:pt x="1709" y="27"/>
                    <a:pt x="1600" y="78"/>
                    <a:pt x="1562" y="194"/>
                  </a:cubicBezTo>
                  <a:cubicBezTo>
                    <a:pt x="1418" y="554"/>
                    <a:pt x="1170" y="845"/>
                    <a:pt x="980" y="1154"/>
                  </a:cubicBezTo>
                  <a:lnTo>
                    <a:pt x="980" y="1154"/>
                  </a:lnTo>
                  <a:cubicBezTo>
                    <a:pt x="769" y="886"/>
                    <a:pt x="672" y="530"/>
                    <a:pt x="594" y="194"/>
                  </a:cubicBezTo>
                  <a:cubicBezTo>
                    <a:pt x="554" y="59"/>
                    <a:pt x="443" y="1"/>
                    <a:pt x="33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8420;p41"/>
            <p:cNvSpPr/>
            <p:nvPr/>
          </p:nvSpPr>
          <p:spPr>
            <a:xfrm>
              <a:off x="2574461" y="3427538"/>
              <a:ext cx="46544" cy="40931"/>
            </a:xfrm>
            <a:custGeom>
              <a:avLst/>
              <a:gdLst/>
              <a:ahLst/>
              <a:cxnLst/>
              <a:rect l="l" t="t" r="r" b="b"/>
              <a:pathLst>
                <a:path w="2177" h="1914" extrusionOk="0">
                  <a:moveTo>
                    <a:pt x="353" y="0"/>
                  </a:moveTo>
                  <a:cubicBezTo>
                    <a:pt x="184" y="0"/>
                    <a:pt x="1" y="137"/>
                    <a:pt x="61" y="358"/>
                  </a:cubicBezTo>
                  <a:cubicBezTo>
                    <a:pt x="195" y="959"/>
                    <a:pt x="395" y="1493"/>
                    <a:pt x="895" y="1859"/>
                  </a:cubicBezTo>
                  <a:cubicBezTo>
                    <a:pt x="943" y="1898"/>
                    <a:pt x="993" y="1914"/>
                    <a:pt x="1042" y="1914"/>
                  </a:cubicBezTo>
                  <a:cubicBezTo>
                    <a:pt x="1166" y="1914"/>
                    <a:pt x="1281" y="1812"/>
                    <a:pt x="1329" y="1693"/>
                  </a:cubicBezTo>
                  <a:cubicBezTo>
                    <a:pt x="1496" y="1226"/>
                    <a:pt x="1896" y="859"/>
                    <a:pt x="2096" y="392"/>
                  </a:cubicBezTo>
                  <a:cubicBezTo>
                    <a:pt x="2177" y="170"/>
                    <a:pt x="2002" y="34"/>
                    <a:pt x="1829" y="34"/>
                  </a:cubicBezTo>
                  <a:cubicBezTo>
                    <a:pt x="1715" y="34"/>
                    <a:pt x="1602" y="93"/>
                    <a:pt x="1562" y="225"/>
                  </a:cubicBezTo>
                  <a:cubicBezTo>
                    <a:pt x="1418" y="562"/>
                    <a:pt x="1169" y="847"/>
                    <a:pt x="979" y="1168"/>
                  </a:cubicBezTo>
                  <a:lnTo>
                    <a:pt x="979" y="1168"/>
                  </a:lnTo>
                  <a:cubicBezTo>
                    <a:pt x="770" y="893"/>
                    <a:pt x="672" y="552"/>
                    <a:pt x="595" y="192"/>
                  </a:cubicBezTo>
                  <a:cubicBezTo>
                    <a:pt x="569" y="59"/>
                    <a:pt x="464" y="0"/>
                    <a:pt x="353"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8421;p41"/>
            <p:cNvSpPr/>
            <p:nvPr/>
          </p:nvSpPr>
          <p:spPr>
            <a:xfrm>
              <a:off x="2137326" y="3392017"/>
              <a:ext cx="46544" cy="40803"/>
            </a:xfrm>
            <a:custGeom>
              <a:avLst/>
              <a:gdLst/>
              <a:ahLst/>
              <a:cxnLst/>
              <a:rect l="l" t="t" r="r" b="b"/>
              <a:pathLst>
                <a:path w="2177" h="1908" extrusionOk="0">
                  <a:moveTo>
                    <a:pt x="338" y="1"/>
                  </a:moveTo>
                  <a:cubicBezTo>
                    <a:pt x="172" y="1"/>
                    <a:pt x="1" y="136"/>
                    <a:pt x="59" y="352"/>
                  </a:cubicBezTo>
                  <a:cubicBezTo>
                    <a:pt x="193" y="952"/>
                    <a:pt x="393" y="1486"/>
                    <a:pt x="893" y="1853"/>
                  </a:cubicBezTo>
                  <a:cubicBezTo>
                    <a:pt x="942" y="1892"/>
                    <a:pt x="994" y="1908"/>
                    <a:pt x="1044" y="1908"/>
                  </a:cubicBezTo>
                  <a:cubicBezTo>
                    <a:pt x="1166" y="1908"/>
                    <a:pt x="1280" y="1814"/>
                    <a:pt x="1327" y="1719"/>
                  </a:cubicBezTo>
                  <a:cubicBezTo>
                    <a:pt x="1494" y="1219"/>
                    <a:pt x="1894" y="852"/>
                    <a:pt x="2094" y="385"/>
                  </a:cubicBezTo>
                  <a:cubicBezTo>
                    <a:pt x="2177" y="179"/>
                    <a:pt x="1992" y="36"/>
                    <a:pt x="1814" y="36"/>
                  </a:cubicBezTo>
                  <a:cubicBezTo>
                    <a:pt x="1705" y="36"/>
                    <a:pt x="1599" y="91"/>
                    <a:pt x="1560" y="218"/>
                  </a:cubicBezTo>
                  <a:cubicBezTo>
                    <a:pt x="1415" y="558"/>
                    <a:pt x="1163" y="845"/>
                    <a:pt x="972" y="1169"/>
                  </a:cubicBezTo>
                  <a:lnTo>
                    <a:pt x="972" y="1169"/>
                  </a:lnTo>
                  <a:cubicBezTo>
                    <a:pt x="766" y="903"/>
                    <a:pt x="670" y="551"/>
                    <a:pt x="593" y="218"/>
                  </a:cubicBezTo>
                  <a:cubicBezTo>
                    <a:pt x="566" y="67"/>
                    <a:pt x="453" y="1"/>
                    <a:pt x="338"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8422;p41"/>
            <p:cNvSpPr/>
            <p:nvPr/>
          </p:nvSpPr>
          <p:spPr>
            <a:xfrm>
              <a:off x="1707246" y="3396144"/>
              <a:ext cx="46523" cy="40952"/>
            </a:xfrm>
            <a:custGeom>
              <a:avLst/>
              <a:gdLst/>
              <a:ahLst/>
              <a:cxnLst/>
              <a:rect l="l" t="t" r="r" b="b"/>
              <a:pathLst>
                <a:path w="2176" h="1915" extrusionOk="0">
                  <a:moveTo>
                    <a:pt x="352" y="1"/>
                  </a:moveTo>
                  <a:cubicBezTo>
                    <a:pt x="183" y="1"/>
                    <a:pt x="1" y="137"/>
                    <a:pt x="61" y="359"/>
                  </a:cubicBezTo>
                  <a:cubicBezTo>
                    <a:pt x="194" y="959"/>
                    <a:pt x="395" y="1493"/>
                    <a:pt x="895" y="1860"/>
                  </a:cubicBezTo>
                  <a:cubicBezTo>
                    <a:pt x="943" y="1898"/>
                    <a:pt x="993" y="1914"/>
                    <a:pt x="1042" y="1914"/>
                  </a:cubicBezTo>
                  <a:cubicBezTo>
                    <a:pt x="1165" y="1914"/>
                    <a:pt x="1281" y="1812"/>
                    <a:pt x="1329" y="1693"/>
                  </a:cubicBezTo>
                  <a:cubicBezTo>
                    <a:pt x="1495" y="1226"/>
                    <a:pt x="1896" y="859"/>
                    <a:pt x="2096" y="359"/>
                  </a:cubicBezTo>
                  <a:cubicBezTo>
                    <a:pt x="2175" y="160"/>
                    <a:pt x="2006" y="32"/>
                    <a:pt x="1835" y="32"/>
                  </a:cubicBezTo>
                  <a:cubicBezTo>
                    <a:pt x="1719" y="32"/>
                    <a:pt x="1602" y="91"/>
                    <a:pt x="1562" y="225"/>
                  </a:cubicBezTo>
                  <a:cubicBezTo>
                    <a:pt x="1418" y="562"/>
                    <a:pt x="1170" y="846"/>
                    <a:pt x="980" y="1166"/>
                  </a:cubicBezTo>
                  <a:lnTo>
                    <a:pt x="980" y="1166"/>
                  </a:lnTo>
                  <a:cubicBezTo>
                    <a:pt x="770" y="883"/>
                    <a:pt x="672" y="528"/>
                    <a:pt x="595" y="192"/>
                  </a:cubicBezTo>
                  <a:cubicBezTo>
                    <a:pt x="568" y="60"/>
                    <a:pt x="463" y="1"/>
                    <a:pt x="352"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8423;p41"/>
            <p:cNvSpPr/>
            <p:nvPr/>
          </p:nvSpPr>
          <p:spPr>
            <a:xfrm>
              <a:off x="2781740" y="3854789"/>
              <a:ext cx="46074" cy="40674"/>
            </a:xfrm>
            <a:custGeom>
              <a:avLst/>
              <a:gdLst/>
              <a:ahLst/>
              <a:cxnLst/>
              <a:rect l="l" t="t" r="r" b="b"/>
              <a:pathLst>
                <a:path w="2155" h="1902" extrusionOk="0">
                  <a:moveTo>
                    <a:pt x="335" y="0"/>
                  </a:moveTo>
                  <a:cubicBezTo>
                    <a:pt x="174" y="0"/>
                    <a:pt x="0" y="128"/>
                    <a:pt x="40" y="327"/>
                  </a:cubicBezTo>
                  <a:cubicBezTo>
                    <a:pt x="173" y="927"/>
                    <a:pt x="373" y="1494"/>
                    <a:pt x="907" y="1861"/>
                  </a:cubicBezTo>
                  <a:cubicBezTo>
                    <a:pt x="944" y="1889"/>
                    <a:pt x="986" y="1901"/>
                    <a:pt x="1028" y="1901"/>
                  </a:cubicBezTo>
                  <a:cubicBezTo>
                    <a:pt x="1141" y="1901"/>
                    <a:pt x="1259" y="1816"/>
                    <a:pt x="1307" y="1695"/>
                  </a:cubicBezTo>
                  <a:cubicBezTo>
                    <a:pt x="1508" y="1228"/>
                    <a:pt x="1875" y="861"/>
                    <a:pt x="2075" y="360"/>
                  </a:cubicBezTo>
                  <a:cubicBezTo>
                    <a:pt x="2155" y="160"/>
                    <a:pt x="1982" y="19"/>
                    <a:pt x="1809" y="19"/>
                  </a:cubicBezTo>
                  <a:cubicBezTo>
                    <a:pt x="1695" y="19"/>
                    <a:pt x="1581" y="81"/>
                    <a:pt x="1541" y="227"/>
                  </a:cubicBezTo>
                  <a:cubicBezTo>
                    <a:pt x="1396" y="566"/>
                    <a:pt x="1145" y="852"/>
                    <a:pt x="955" y="1162"/>
                  </a:cubicBezTo>
                  <a:lnTo>
                    <a:pt x="955" y="1162"/>
                  </a:lnTo>
                  <a:cubicBezTo>
                    <a:pt x="747" y="880"/>
                    <a:pt x="651" y="527"/>
                    <a:pt x="574" y="194"/>
                  </a:cubicBezTo>
                  <a:cubicBezTo>
                    <a:pt x="547" y="59"/>
                    <a:pt x="444" y="0"/>
                    <a:pt x="335"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8424;p41"/>
            <p:cNvSpPr/>
            <p:nvPr/>
          </p:nvSpPr>
          <p:spPr>
            <a:xfrm>
              <a:off x="1247704" y="4213073"/>
              <a:ext cx="46117" cy="40803"/>
            </a:xfrm>
            <a:custGeom>
              <a:avLst/>
              <a:gdLst/>
              <a:ahLst/>
              <a:cxnLst/>
              <a:rect l="l" t="t" r="r" b="b"/>
              <a:pathLst>
                <a:path w="2157" h="1908" extrusionOk="0">
                  <a:moveTo>
                    <a:pt x="335" y="1"/>
                  </a:moveTo>
                  <a:cubicBezTo>
                    <a:pt x="169" y="1"/>
                    <a:pt x="0" y="136"/>
                    <a:pt x="40" y="352"/>
                  </a:cubicBezTo>
                  <a:cubicBezTo>
                    <a:pt x="206" y="952"/>
                    <a:pt x="407" y="1486"/>
                    <a:pt x="907" y="1853"/>
                  </a:cubicBezTo>
                  <a:cubicBezTo>
                    <a:pt x="956" y="1892"/>
                    <a:pt x="1005" y="1908"/>
                    <a:pt x="1051" y="1908"/>
                  </a:cubicBezTo>
                  <a:cubicBezTo>
                    <a:pt x="1163" y="1908"/>
                    <a:pt x="1260" y="1814"/>
                    <a:pt x="1307" y="1719"/>
                  </a:cubicBezTo>
                  <a:cubicBezTo>
                    <a:pt x="1507" y="1219"/>
                    <a:pt x="1908" y="852"/>
                    <a:pt x="2074" y="385"/>
                  </a:cubicBezTo>
                  <a:cubicBezTo>
                    <a:pt x="2157" y="179"/>
                    <a:pt x="1985" y="36"/>
                    <a:pt x="1809" y="36"/>
                  </a:cubicBezTo>
                  <a:cubicBezTo>
                    <a:pt x="1701" y="36"/>
                    <a:pt x="1592" y="91"/>
                    <a:pt x="1541" y="218"/>
                  </a:cubicBezTo>
                  <a:cubicBezTo>
                    <a:pt x="1396" y="557"/>
                    <a:pt x="1163" y="843"/>
                    <a:pt x="969" y="1166"/>
                  </a:cubicBezTo>
                  <a:lnTo>
                    <a:pt x="969" y="1166"/>
                  </a:lnTo>
                  <a:cubicBezTo>
                    <a:pt x="759" y="900"/>
                    <a:pt x="683" y="549"/>
                    <a:pt x="607" y="218"/>
                  </a:cubicBezTo>
                  <a:cubicBezTo>
                    <a:pt x="566" y="67"/>
                    <a:pt x="451"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8425;p41"/>
            <p:cNvSpPr/>
            <p:nvPr/>
          </p:nvSpPr>
          <p:spPr>
            <a:xfrm>
              <a:off x="1746478" y="4254260"/>
              <a:ext cx="46566" cy="40674"/>
            </a:xfrm>
            <a:custGeom>
              <a:avLst/>
              <a:gdLst/>
              <a:ahLst/>
              <a:cxnLst/>
              <a:rect l="l" t="t" r="r" b="b"/>
              <a:pathLst>
                <a:path w="2178" h="1902" extrusionOk="0">
                  <a:moveTo>
                    <a:pt x="346" y="0"/>
                  </a:moveTo>
                  <a:cubicBezTo>
                    <a:pt x="179" y="0"/>
                    <a:pt x="1" y="128"/>
                    <a:pt x="61" y="327"/>
                  </a:cubicBezTo>
                  <a:cubicBezTo>
                    <a:pt x="194" y="927"/>
                    <a:pt x="394" y="1495"/>
                    <a:pt x="895" y="1861"/>
                  </a:cubicBezTo>
                  <a:cubicBezTo>
                    <a:pt x="941" y="1889"/>
                    <a:pt x="989" y="1901"/>
                    <a:pt x="1036" y="1901"/>
                  </a:cubicBezTo>
                  <a:cubicBezTo>
                    <a:pt x="1161" y="1901"/>
                    <a:pt x="1280" y="1816"/>
                    <a:pt x="1328" y="1695"/>
                  </a:cubicBezTo>
                  <a:cubicBezTo>
                    <a:pt x="1495" y="1228"/>
                    <a:pt x="1895" y="861"/>
                    <a:pt x="2095" y="360"/>
                  </a:cubicBezTo>
                  <a:cubicBezTo>
                    <a:pt x="2177" y="156"/>
                    <a:pt x="1995" y="26"/>
                    <a:pt x="1812" y="26"/>
                  </a:cubicBezTo>
                  <a:cubicBezTo>
                    <a:pt x="1696" y="26"/>
                    <a:pt x="1580" y="78"/>
                    <a:pt x="1528" y="194"/>
                  </a:cubicBezTo>
                  <a:cubicBezTo>
                    <a:pt x="1407" y="557"/>
                    <a:pt x="1163" y="850"/>
                    <a:pt x="974" y="1162"/>
                  </a:cubicBezTo>
                  <a:lnTo>
                    <a:pt x="974" y="1162"/>
                  </a:lnTo>
                  <a:cubicBezTo>
                    <a:pt x="751" y="894"/>
                    <a:pt x="673" y="533"/>
                    <a:pt x="594" y="194"/>
                  </a:cubicBezTo>
                  <a:cubicBezTo>
                    <a:pt x="567" y="59"/>
                    <a:pt x="459" y="0"/>
                    <a:pt x="346"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8426;p41"/>
            <p:cNvSpPr/>
            <p:nvPr/>
          </p:nvSpPr>
          <p:spPr>
            <a:xfrm>
              <a:off x="1757895" y="4399464"/>
              <a:ext cx="45860" cy="40888"/>
            </a:xfrm>
            <a:custGeom>
              <a:avLst/>
              <a:gdLst/>
              <a:ahLst/>
              <a:cxnLst/>
              <a:rect l="l" t="t" r="r" b="b"/>
              <a:pathLst>
                <a:path w="2145" h="1912" extrusionOk="0">
                  <a:moveTo>
                    <a:pt x="336" y="1"/>
                  </a:moveTo>
                  <a:cubicBezTo>
                    <a:pt x="169" y="1"/>
                    <a:pt x="0" y="141"/>
                    <a:pt x="60" y="342"/>
                  </a:cubicBezTo>
                  <a:cubicBezTo>
                    <a:pt x="194" y="942"/>
                    <a:pt x="394" y="1476"/>
                    <a:pt x="894" y="1876"/>
                  </a:cubicBezTo>
                  <a:cubicBezTo>
                    <a:pt x="935" y="1901"/>
                    <a:pt x="978" y="1911"/>
                    <a:pt x="1019" y="1911"/>
                  </a:cubicBezTo>
                  <a:cubicBezTo>
                    <a:pt x="1149" y="1911"/>
                    <a:pt x="1269" y="1810"/>
                    <a:pt x="1295" y="1710"/>
                  </a:cubicBezTo>
                  <a:cubicBezTo>
                    <a:pt x="1495" y="1209"/>
                    <a:pt x="1895" y="842"/>
                    <a:pt x="2062" y="375"/>
                  </a:cubicBezTo>
                  <a:cubicBezTo>
                    <a:pt x="2144" y="169"/>
                    <a:pt x="1972" y="27"/>
                    <a:pt x="1797" y="27"/>
                  </a:cubicBezTo>
                  <a:cubicBezTo>
                    <a:pt x="1688" y="27"/>
                    <a:pt x="1579" y="81"/>
                    <a:pt x="1528" y="208"/>
                  </a:cubicBezTo>
                  <a:cubicBezTo>
                    <a:pt x="1408" y="569"/>
                    <a:pt x="1167" y="860"/>
                    <a:pt x="967" y="1168"/>
                  </a:cubicBezTo>
                  <a:lnTo>
                    <a:pt x="967" y="1168"/>
                  </a:lnTo>
                  <a:cubicBezTo>
                    <a:pt x="749" y="901"/>
                    <a:pt x="672" y="545"/>
                    <a:pt x="594" y="208"/>
                  </a:cubicBezTo>
                  <a:cubicBezTo>
                    <a:pt x="554"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8427;p41"/>
            <p:cNvSpPr/>
            <p:nvPr/>
          </p:nvSpPr>
          <p:spPr>
            <a:xfrm>
              <a:off x="1478330" y="4404469"/>
              <a:ext cx="45860" cy="40974"/>
            </a:xfrm>
            <a:custGeom>
              <a:avLst/>
              <a:gdLst/>
              <a:ahLst/>
              <a:cxnLst/>
              <a:rect l="l" t="t" r="r" b="b"/>
              <a:pathLst>
                <a:path w="2145" h="1916" extrusionOk="0">
                  <a:moveTo>
                    <a:pt x="336" y="0"/>
                  </a:moveTo>
                  <a:cubicBezTo>
                    <a:pt x="169" y="0"/>
                    <a:pt x="0" y="141"/>
                    <a:pt x="60" y="341"/>
                  </a:cubicBezTo>
                  <a:cubicBezTo>
                    <a:pt x="194" y="942"/>
                    <a:pt x="394" y="1476"/>
                    <a:pt x="894" y="1876"/>
                  </a:cubicBezTo>
                  <a:cubicBezTo>
                    <a:pt x="940" y="1903"/>
                    <a:pt x="989" y="1916"/>
                    <a:pt x="1035" y="1916"/>
                  </a:cubicBezTo>
                  <a:cubicBezTo>
                    <a:pt x="1159" y="1916"/>
                    <a:pt x="1270" y="1830"/>
                    <a:pt x="1295" y="1709"/>
                  </a:cubicBezTo>
                  <a:cubicBezTo>
                    <a:pt x="1495" y="1242"/>
                    <a:pt x="1895" y="875"/>
                    <a:pt x="2062" y="375"/>
                  </a:cubicBezTo>
                  <a:cubicBezTo>
                    <a:pt x="2144" y="169"/>
                    <a:pt x="1972" y="26"/>
                    <a:pt x="1797" y="26"/>
                  </a:cubicBezTo>
                  <a:cubicBezTo>
                    <a:pt x="1688" y="26"/>
                    <a:pt x="1579" y="81"/>
                    <a:pt x="1528" y="208"/>
                  </a:cubicBezTo>
                  <a:cubicBezTo>
                    <a:pt x="1408" y="568"/>
                    <a:pt x="1167" y="859"/>
                    <a:pt x="967" y="1168"/>
                  </a:cubicBezTo>
                  <a:lnTo>
                    <a:pt x="967" y="1168"/>
                  </a:lnTo>
                  <a:cubicBezTo>
                    <a:pt x="749" y="900"/>
                    <a:pt x="672" y="544"/>
                    <a:pt x="594" y="208"/>
                  </a:cubicBezTo>
                  <a:cubicBezTo>
                    <a:pt x="554" y="62"/>
                    <a:pt x="446" y="0"/>
                    <a:pt x="336"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8428;p41"/>
            <p:cNvSpPr/>
            <p:nvPr/>
          </p:nvSpPr>
          <p:spPr>
            <a:xfrm>
              <a:off x="2021566" y="4538901"/>
              <a:ext cx="46138" cy="40674"/>
            </a:xfrm>
            <a:custGeom>
              <a:avLst/>
              <a:gdLst/>
              <a:ahLst/>
              <a:cxnLst/>
              <a:rect l="l" t="t" r="r" b="b"/>
              <a:pathLst>
                <a:path w="2158" h="1902" extrusionOk="0">
                  <a:moveTo>
                    <a:pt x="346" y="1"/>
                  </a:moveTo>
                  <a:cubicBezTo>
                    <a:pt x="178" y="1"/>
                    <a:pt x="1" y="129"/>
                    <a:pt x="60" y="327"/>
                  </a:cubicBezTo>
                  <a:cubicBezTo>
                    <a:pt x="194" y="928"/>
                    <a:pt x="394" y="1462"/>
                    <a:pt x="894" y="1862"/>
                  </a:cubicBezTo>
                  <a:cubicBezTo>
                    <a:pt x="940" y="1889"/>
                    <a:pt x="989" y="1902"/>
                    <a:pt x="1036" y="1902"/>
                  </a:cubicBezTo>
                  <a:cubicBezTo>
                    <a:pt x="1161" y="1902"/>
                    <a:pt x="1280" y="1816"/>
                    <a:pt x="1328" y="1695"/>
                  </a:cubicBezTo>
                  <a:cubicBezTo>
                    <a:pt x="1495" y="1228"/>
                    <a:pt x="1895" y="861"/>
                    <a:pt x="2095" y="361"/>
                  </a:cubicBezTo>
                  <a:cubicBezTo>
                    <a:pt x="2157" y="155"/>
                    <a:pt x="1977" y="12"/>
                    <a:pt x="1799" y="12"/>
                  </a:cubicBezTo>
                  <a:cubicBezTo>
                    <a:pt x="1689" y="12"/>
                    <a:pt x="1579" y="67"/>
                    <a:pt x="1528" y="194"/>
                  </a:cubicBezTo>
                  <a:cubicBezTo>
                    <a:pt x="1407" y="558"/>
                    <a:pt x="1163" y="851"/>
                    <a:pt x="974" y="1163"/>
                  </a:cubicBezTo>
                  <a:lnTo>
                    <a:pt x="974" y="1163"/>
                  </a:lnTo>
                  <a:cubicBezTo>
                    <a:pt x="751" y="894"/>
                    <a:pt x="673" y="534"/>
                    <a:pt x="594" y="194"/>
                  </a:cubicBezTo>
                  <a:cubicBezTo>
                    <a:pt x="567" y="59"/>
                    <a:pt x="459" y="1"/>
                    <a:pt x="34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8429;p41"/>
            <p:cNvSpPr/>
            <p:nvPr/>
          </p:nvSpPr>
          <p:spPr>
            <a:xfrm>
              <a:off x="2598527" y="4563151"/>
              <a:ext cx="45796" cy="40674"/>
            </a:xfrm>
            <a:custGeom>
              <a:avLst/>
              <a:gdLst/>
              <a:ahLst/>
              <a:cxnLst/>
              <a:rect l="l" t="t" r="r" b="b"/>
              <a:pathLst>
                <a:path w="2142" h="1902" extrusionOk="0">
                  <a:moveTo>
                    <a:pt x="331" y="1"/>
                  </a:moveTo>
                  <a:cubicBezTo>
                    <a:pt x="166" y="1"/>
                    <a:pt x="1" y="129"/>
                    <a:pt x="60" y="328"/>
                  </a:cubicBezTo>
                  <a:cubicBezTo>
                    <a:pt x="194" y="928"/>
                    <a:pt x="394" y="1495"/>
                    <a:pt x="894" y="1862"/>
                  </a:cubicBezTo>
                  <a:cubicBezTo>
                    <a:pt x="940" y="1890"/>
                    <a:pt x="989" y="1902"/>
                    <a:pt x="1036" y="1902"/>
                  </a:cubicBezTo>
                  <a:cubicBezTo>
                    <a:pt x="1161" y="1902"/>
                    <a:pt x="1280" y="1816"/>
                    <a:pt x="1328" y="1695"/>
                  </a:cubicBezTo>
                  <a:cubicBezTo>
                    <a:pt x="1495" y="1228"/>
                    <a:pt x="1895" y="861"/>
                    <a:pt x="2062" y="361"/>
                  </a:cubicBezTo>
                  <a:cubicBezTo>
                    <a:pt x="2141" y="162"/>
                    <a:pt x="1984" y="34"/>
                    <a:pt x="1815" y="34"/>
                  </a:cubicBezTo>
                  <a:cubicBezTo>
                    <a:pt x="1701" y="34"/>
                    <a:pt x="1582" y="93"/>
                    <a:pt x="1528" y="228"/>
                  </a:cubicBezTo>
                  <a:cubicBezTo>
                    <a:pt x="1407" y="567"/>
                    <a:pt x="1163" y="853"/>
                    <a:pt x="962" y="1163"/>
                  </a:cubicBezTo>
                  <a:lnTo>
                    <a:pt x="962" y="1163"/>
                  </a:lnTo>
                  <a:cubicBezTo>
                    <a:pt x="748" y="881"/>
                    <a:pt x="671" y="528"/>
                    <a:pt x="594" y="194"/>
                  </a:cubicBezTo>
                  <a:cubicBezTo>
                    <a:pt x="554" y="60"/>
                    <a:pt x="443" y="1"/>
                    <a:pt x="33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8430;p41"/>
            <p:cNvSpPr/>
            <p:nvPr/>
          </p:nvSpPr>
          <p:spPr>
            <a:xfrm>
              <a:off x="2358801" y="4467961"/>
              <a:ext cx="46159" cy="40867"/>
            </a:xfrm>
            <a:custGeom>
              <a:avLst/>
              <a:gdLst/>
              <a:ahLst/>
              <a:cxnLst/>
              <a:rect l="l" t="t" r="r" b="b"/>
              <a:pathLst>
                <a:path w="2159" h="1911" extrusionOk="0">
                  <a:moveTo>
                    <a:pt x="340" y="0"/>
                  </a:moveTo>
                  <a:cubicBezTo>
                    <a:pt x="178" y="0"/>
                    <a:pt x="1" y="140"/>
                    <a:pt x="41" y="341"/>
                  </a:cubicBezTo>
                  <a:cubicBezTo>
                    <a:pt x="208" y="942"/>
                    <a:pt x="375" y="1475"/>
                    <a:pt x="908" y="1876"/>
                  </a:cubicBezTo>
                  <a:cubicBezTo>
                    <a:pt x="941" y="1900"/>
                    <a:pt x="978" y="1911"/>
                    <a:pt x="1015" y="1911"/>
                  </a:cubicBezTo>
                  <a:cubicBezTo>
                    <a:pt x="1132" y="1911"/>
                    <a:pt x="1258" y="1810"/>
                    <a:pt x="1309" y="1709"/>
                  </a:cubicBezTo>
                  <a:cubicBezTo>
                    <a:pt x="1509" y="1208"/>
                    <a:pt x="1876" y="842"/>
                    <a:pt x="2076" y="375"/>
                  </a:cubicBezTo>
                  <a:cubicBezTo>
                    <a:pt x="2158" y="168"/>
                    <a:pt x="1986" y="26"/>
                    <a:pt x="1811" y="26"/>
                  </a:cubicBezTo>
                  <a:cubicBezTo>
                    <a:pt x="1703" y="26"/>
                    <a:pt x="1593" y="80"/>
                    <a:pt x="1542" y="208"/>
                  </a:cubicBezTo>
                  <a:cubicBezTo>
                    <a:pt x="1397" y="572"/>
                    <a:pt x="1163" y="865"/>
                    <a:pt x="969" y="1178"/>
                  </a:cubicBezTo>
                  <a:lnTo>
                    <a:pt x="969" y="1178"/>
                  </a:lnTo>
                  <a:cubicBezTo>
                    <a:pt x="753" y="909"/>
                    <a:pt x="653" y="548"/>
                    <a:pt x="575" y="208"/>
                  </a:cubicBezTo>
                  <a:cubicBezTo>
                    <a:pt x="548" y="62"/>
                    <a:pt x="448" y="0"/>
                    <a:pt x="340"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8431;p41"/>
            <p:cNvSpPr/>
            <p:nvPr/>
          </p:nvSpPr>
          <p:spPr>
            <a:xfrm>
              <a:off x="3096318" y="4561077"/>
              <a:ext cx="45796" cy="40610"/>
            </a:xfrm>
            <a:custGeom>
              <a:avLst/>
              <a:gdLst/>
              <a:ahLst/>
              <a:cxnLst/>
              <a:rect l="l" t="t" r="r" b="b"/>
              <a:pathLst>
                <a:path w="2142" h="1899" extrusionOk="0">
                  <a:moveTo>
                    <a:pt x="337" y="0"/>
                  </a:moveTo>
                  <a:cubicBezTo>
                    <a:pt x="171" y="0"/>
                    <a:pt x="0" y="136"/>
                    <a:pt x="61" y="358"/>
                  </a:cubicBezTo>
                  <a:cubicBezTo>
                    <a:pt x="194" y="958"/>
                    <a:pt x="394" y="1492"/>
                    <a:pt x="895" y="1859"/>
                  </a:cubicBezTo>
                  <a:cubicBezTo>
                    <a:pt x="941" y="1887"/>
                    <a:pt x="989" y="1899"/>
                    <a:pt x="1036" y="1899"/>
                  </a:cubicBezTo>
                  <a:cubicBezTo>
                    <a:pt x="1161" y="1899"/>
                    <a:pt x="1280" y="1813"/>
                    <a:pt x="1328" y="1692"/>
                  </a:cubicBezTo>
                  <a:cubicBezTo>
                    <a:pt x="1495" y="1225"/>
                    <a:pt x="1895" y="858"/>
                    <a:pt x="2062" y="358"/>
                  </a:cubicBezTo>
                  <a:cubicBezTo>
                    <a:pt x="2142" y="159"/>
                    <a:pt x="1984" y="31"/>
                    <a:pt x="1815" y="31"/>
                  </a:cubicBezTo>
                  <a:cubicBezTo>
                    <a:pt x="1701" y="31"/>
                    <a:pt x="1582" y="90"/>
                    <a:pt x="1528" y="224"/>
                  </a:cubicBezTo>
                  <a:cubicBezTo>
                    <a:pt x="1408" y="562"/>
                    <a:pt x="1166" y="847"/>
                    <a:pt x="965" y="1168"/>
                  </a:cubicBezTo>
                  <a:lnTo>
                    <a:pt x="965" y="1168"/>
                  </a:lnTo>
                  <a:cubicBezTo>
                    <a:pt x="749" y="893"/>
                    <a:pt x="672" y="552"/>
                    <a:pt x="594" y="191"/>
                  </a:cubicBezTo>
                  <a:cubicBezTo>
                    <a:pt x="555" y="59"/>
                    <a:pt x="447" y="0"/>
                    <a:pt x="337"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8432;p41"/>
            <p:cNvSpPr/>
            <p:nvPr/>
          </p:nvSpPr>
          <p:spPr>
            <a:xfrm>
              <a:off x="3577710" y="4533597"/>
              <a:ext cx="45860" cy="40888"/>
            </a:xfrm>
            <a:custGeom>
              <a:avLst/>
              <a:gdLst/>
              <a:ahLst/>
              <a:cxnLst/>
              <a:rect l="l" t="t" r="r" b="b"/>
              <a:pathLst>
                <a:path w="2145" h="1912" extrusionOk="0">
                  <a:moveTo>
                    <a:pt x="336" y="1"/>
                  </a:moveTo>
                  <a:cubicBezTo>
                    <a:pt x="170" y="1"/>
                    <a:pt x="1" y="141"/>
                    <a:pt x="61" y="342"/>
                  </a:cubicBezTo>
                  <a:cubicBezTo>
                    <a:pt x="194" y="942"/>
                    <a:pt x="394" y="1476"/>
                    <a:pt x="895" y="1876"/>
                  </a:cubicBezTo>
                  <a:cubicBezTo>
                    <a:pt x="935" y="1901"/>
                    <a:pt x="978" y="1911"/>
                    <a:pt x="1020" y="1911"/>
                  </a:cubicBezTo>
                  <a:cubicBezTo>
                    <a:pt x="1151" y="1911"/>
                    <a:pt x="1278" y="1810"/>
                    <a:pt x="1328" y="1710"/>
                  </a:cubicBezTo>
                  <a:cubicBezTo>
                    <a:pt x="1495" y="1209"/>
                    <a:pt x="1895" y="842"/>
                    <a:pt x="2062" y="375"/>
                  </a:cubicBezTo>
                  <a:cubicBezTo>
                    <a:pt x="2145" y="169"/>
                    <a:pt x="1972" y="27"/>
                    <a:pt x="1797" y="27"/>
                  </a:cubicBezTo>
                  <a:cubicBezTo>
                    <a:pt x="1689" y="27"/>
                    <a:pt x="1579" y="81"/>
                    <a:pt x="1528" y="209"/>
                  </a:cubicBezTo>
                  <a:cubicBezTo>
                    <a:pt x="1408" y="569"/>
                    <a:pt x="1167" y="860"/>
                    <a:pt x="967" y="1169"/>
                  </a:cubicBezTo>
                  <a:lnTo>
                    <a:pt x="967" y="1169"/>
                  </a:lnTo>
                  <a:cubicBezTo>
                    <a:pt x="750" y="901"/>
                    <a:pt x="672" y="545"/>
                    <a:pt x="594" y="209"/>
                  </a:cubicBezTo>
                  <a:cubicBezTo>
                    <a:pt x="555"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8433;p41"/>
            <p:cNvSpPr/>
            <p:nvPr/>
          </p:nvSpPr>
          <p:spPr>
            <a:xfrm>
              <a:off x="2184084" y="4219702"/>
              <a:ext cx="46138" cy="40995"/>
            </a:xfrm>
            <a:custGeom>
              <a:avLst/>
              <a:gdLst/>
              <a:ahLst/>
              <a:cxnLst/>
              <a:rect l="l" t="t" r="r" b="b"/>
              <a:pathLst>
                <a:path w="2158" h="1917" extrusionOk="0">
                  <a:moveTo>
                    <a:pt x="340" y="1"/>
                  </a:moveTo>
                  <a:cubicBezTo>
                    <a:pt x="178" y="1"/>
                    <a:pt x="0" y="141"/>
                    <a:pt x="41" y="342"/>
                  </a:cubicBezTo>
                  <a:cubicBezTo>
                    <a:pt x="207" y="942"/>
                    <a:pt x="374" y="1476"/>
                    <a:pt x="908" y="1876"/>
                  </a:cubicBezTo>
                  <a:cubicBezTo>
                    <a:pt x="945" y="1904"/>
                    <a:pt x="986" y="1916"/>
                    <a:pt x="1029" y="1916"/>
                  </a:cubicBezTo>
                  <a:cubicBezTo>
                    <a:pt x="1141" y="1916"/>
                    <a:pt x="1260" y="1830"/>
                    <a:pt x="1308" y="1710"/>
                  </a:cubicBezTo>
                  <a:cubicBezTo>
                    <a:pt x="1508" y="1243"/>
                    <a:pt x="1875" y="876"/>
                    <a:pt x="2075" y="375"/>
                  </a:cubicBezTo>
                  <a:cubicBezTo>
                    <a:pt x="2158" y="169"/>
                    <a:pt x="1985" y="27"/>
                    <a:pt x="1810" y="27"/>
                  </a:cubicBezTo>
                  <a:cubicBezTo>
                    <a:pt x="1702" y="27"/>
                    <a:pt x="1593" y="81"/>
                    <a:pt x="1542" y="208"/>
                  </a:cubicBezTo>
                  <a:cubicBezTo>
                    <a:pt x="1396" y="572"/>
                    <a:pt x="1162" y="866"/>
                    <a:pt x="969" y="1178"/>
                  </a:cubicBezTo>
                  <a:lnTo>
                    <a:pt x="969" y="1178"/>
                  </a:lnTo>
                  <a:cubicBezTo>
                    <a:pt x="752" y="910"/>
                    <a:pt x="653" y="549"/>
                    <a:pt x="574" y="208"/>
                  </a:cubicBezTo>
                  <a:cubicBezTo>
                    <a:pt x="548"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8434;p41"/>
            <p:cNvSpPr/>
            <p:nvPr/>
          </p:nvSpPr>
          <p:spPr>
            <a:xfrm>
              <a:off x="2732823" y="4368585"/>
              <a:ext cx="45839" cy="40803"/>
            </a:xfrm>
            <a:custGeom>
              <a:avLst/>
              <a:gdLst/>
              <a:ahLst/>
              <a:cxnLst/>
              <a:rect l="l" t="t" r="r" b="b"/>
              <a:pathLst>
                <a:path w="2144" h="1908" extrusionOk="0">
                  <a:moveTo>
                    <a:pt x="324" y="1"/>
                  </a:moveTo>
                  <a:cubicBezTo>
                    <a:pt x="161" y="1"/>
                    <a:pt x="1" y="136"/>
                    <a:pt x="60" y="352"/>
                  </a:cubicBezTo>
                  <a:cubicBezTo>
                    <a:pt x="193" y="952"/>
                    <a:pt x="393" y="1486"/>
                    <a:pt x="894" y="1853"/>
                  </a:cubicBezTo>
                  <a:cubicBezTo>
                    <a:pt x="942" y="1892"/>
                    <a:pt x="994" y="1908"/>
                    <a:pt x="1044" y="1908"/>
                  </a:cubicBezTo>
                  <a:cubicBezTo>
                    <a:pt x="1166" y="1908"/>
                    <a:pt x="1280" y="1814"/>
                    <a:pt x="1327" y="1719"/>
                  </a:cubicBezTo>
                  <a:cubicBezTo>
                    <a:pt x="1494" y="1219"/>
                    <a:pt x="1894" y="852"/>
                    <a:pt x="2061" y="385"/>
                  </a:cubicBezTo>
                  <a:cubicBezTo>
                    <a:pt x="2144" y="179"/>
                    <a:pt x="1971" y="36"/>
                    <a:pt x="1796" y="36"/>
                  </a:cubicBezTo>
                  <a:cubicBezTo>
                    <a:pt x="1688" y="36"/>
                    <a:pt x="1578" y="91"/>
                    <a:pt x="1527" y="218"/>
                  </a:cubicBezTo>
                  <a:cubicBezTo>
                    <a:pt x="1406" y="558"/>
                    <a:pt x="1161" y="845"/>
                    <a:pt x="959" y="1169"/>
                  </a:cubicBezTo>
                  <a:lnTo>
                    <a:pt x="959" y="1169"/>
                  </a:lnTo>
                  <a:cubicBezTo>
                    <a:pt x="747" y="903"/>
                    <a:pt x="670" y="551"/>
                    <a:pt x="593" y="218"/>
                  </a:cubicBezTo>
                  <a:cubicBezTo>
                    <a:pt x="552" y="67"/>
                    <a:pt x="437" y="1"/>
                    <a:pt x="324"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8435;p41"/>
            <p:cNvSpPr/>
            <p:nvPr/>
          </p:nvSpPr>
          <p:spPr>
            <a:xfrm>
              <a:off x="3297362" y="4348418"/>
              <a:ext cx="46074" cy="40674"/>
            </a:xfrm>
            <a:custGeom>
              <a:avLst/>
              <a:gdLst/>
              <a:ahLst/>
              <a:cxnLst/>
              <a:rect l="l" t="t" r="r" b="b"/>
              <a:pathLst>
                <a:path w="2155" h="1902" extrusionOk="0">
                  <a:moveTo>
                    <a:pt x="335" y="1"/>
                  </a:moveTo>
                  <a:cubicBezTo>
                    <a:pt x="174" y="1"/>
                    <a:pt x="0" y="128"/>
                    <a:pt x="40" y="327"/>
                  </a:cubicBezTo>
                  <a:cubicBezTo>
                    <a:pt x="174" y="928"/>
                    <a:pt x="374" y="1495"/>
                    <a:pt x="907" y="1862"/>
                  </a:cubicBezTo>
                  <a:cubicBezTo>
                    <a:pt x="944" y="1889"/>
                    <a:pt x="986" y="1902"/>
                    <a:pt x="1029" y="1902"/>
                  </a:cubicBezTo>
                  <a:cubicBezTo>
                    <a:pt x="1141" y="1902"/>
                    <a:pt x="1259" y="1816"/>
                    <a:pt x="1308" y="1695"/>
                  </a:cubicBezTo>
                  <a:cubicBezTo>
                    <a:pt x="1508" y="1228"/>
                    <a:pt x="1875" y="861"/>
                    <a:pt x="2075" y="361"/>
                  </a:cubicBezTo>
                  <a:cubicBezTo>
                    <a:pt x="2154" y="162"/>
                    <a:pt x="1997" y="34"/>
                    <a:pt x="1828" y="34"/>
                  </a:cubicBezTo>
                  <a:cubicBezTo>
                    <a:pt x="1714" y="34"/>
                    <a:pt x="1595" y="92"/>
                    <a:pt x="1541" y="227"/>
                  </a:cubicBezTo>
                  <a:cubicBezTo>
                    <a:pt x="1396" y="566"/>
                    <a:pt x="1145" y="852"/>
                    <a:pt x="955" y="1162"/>
                  </a:cubicBezTo>
                  <a:lnTo>
                    <a:pt x="955" y="1162"/>
                  </a:lnTo>
                  <a:cubicBezTo>
                    <a:pt x="747" y="880"/>
                    <a:pt x="651" y="527"/>
                    <a:pt x="574" y="194"/>
                  </a:cubicBezTo>
                  <a:cubicBezTo>
                    <a:pt x="547" y="59"/>
                    <a:pt x="444"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8436;p41"/>
            <p:cNvSpPr/>
            <p:nvPr/>
          </p:nvSpPr>
          <p:spPr>
            <a:xfrm>
              <a:off x="3554093" y="4288904"/>
              <a:ext cx="46138" cy="40867"/>
            </a:xfrm>
            <a:custGeom>
              <a:avLst/>
              <a:gdLst/>
              <a:ahLst/>
              <a:cxnLst/>
              <a:rect l="l" t="t" r="r" b="b"/>
              <a:pathLst>
                <a:path w="2158" h="1911" extrusionOk="0">
                  <a:moveTo>
                    <a:pt x="340" y="0"/>
                  </a:moveTo>
                  <a:cubicBezTo>
                    <a:pt x="178" y="0"/>
                    <a:pt x="1" y="141"/>
                    <a:pt x="41" y="342"/>
                  </a:cubicBezTo>
                  <a:cubicBezTo>
                    <a:pt x="207" y="942"/>
                    <a:pt x="374" y="1476"/>
                    <a:pt x="908" y="1876"/>
                  </a:cubicBezTo>
                  <a:cubicBezTo>
                    <a:pt x="949" y="1900"/>
                    <a:pt x="989" y="1911"/>
                    <a:pt x="1029" y="1911"/>
                  </a:cubicBezTo>
                  <a:cubicBezTo>
                    <a:pt x="1150" y="1911"/>
                    <a:pt x="1258" y="1810"/>
                    <a:pt x="1308" y="1709"/>
                  </a:cubicBezTo>
                  <a:cubicBezTo>
                    <a:pt x="1508" y="1209"/>
                    <a:pt x="1875" y="842"/>
                    <a:pt x="2075" y="375"/>
                  </a:cubicBezTo>
                  <a:cubicBezTo>
                    <a:pt x="2158" y="169"/>
                    <a:pt x="1986" y="26"/>
                    <a:pt x="1810" y="26"/>
                  </a:cubicBezTo>
                  <a:cubicBezTo>
                    <a:pt x="1702" y="26"/>
                    <a:pt x="1593" y="81"/>
                    <a:pt x="1542" y="208"/>
                  </a:cubicBezTo>
                  <a:cubicBezTo>
                    <a:pt x="1397" y="571"/>
                    <a:pt x="1164" y="864"/>
                    <a:pt x="970" y="1176"/>
                  </a:cubicBezTo>
                  <a:lnTo>
                    <a:pt x="970" y="1176"/>
                  </a:lnTo>
                  <a:cubicBezTo>
                    <a:pt x="763" y="907"/>
                    <a:pt x="679" y="547"/>
                    <a:pt x="574" y="208"/>
                  </a:cubicBezTo>
                  <a:cubicBezTo>
                    <a:pt x="548" y="62"/>
                    <a:pt x="447" y="0"/>
                    <a:pt x="340"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8437;p41"/>
            <p:cNvSpPr/>
            <p:nvPr/>
          </p:nvSpPr>
          <p:spPr>
            <a:xfrm>
              <a:off x="3347562" y="4476151"/>
              <a:ext cx="45796" cy="40632"/>
            </a:xfrm>
            <a:custGeom>
              <a:avLst/>
              <a:gdLst/>
              <a:ahLst/>
              <a:cxnLst/>
              <a:rect l="l" t="t" r="r" b="b"/>
              <a:pathLst>
                <a:path w="2142" h="1900" extrusionOk="0">
                  <a:moveTo>
                    <a:pt x="337" y="1"/>
                  </a:moveTo>
                  <a:cubicBezTo>
                    <a:pt x="171" y="1"/>
                    <a:pt x="0" y="137"/>
                    <a:pt x="60" y="358"/>
                  </a:cubicBezTo>
                  <a:cubicBezTo>
                    <a:pt x="194" y="959"/>
                    <a:pt x="394" y="1493"/>
                    <a:pt x="894" y="1860"/>
                  </a:cubicBezTo>
                  <a:cubicBezTo>
                    <a:pt x="940" y="1887"/>
                    <a:pt x="989" y="1899"/>
                    <a:pt x="1036" y="1899"/>
                  </a:cubicBezTo>
                  <a:cubicBezTo>
                    <a:pt x="1161" y="1899"/>
                    <a:pt x="1280" y="1814"/>
                    <a:pt x="1328" y="1693"/>
                  </a:cubicBezTo>
                  <a:cubicBezTo>
                    <a:pt x="1495" y="1226"/>
                    <a:pt x="1895" y="859"/>
                    <a:pt x="2062" y="358"/>
                  </a:cubicBezTo>
                  <a:cubicBezTo>
                    <a:pt x="2141" y="160"/>
                    <a:pt x="1984" y="32"/>
                    <a:pt x="1815" y="32"/>
                  </a:cubicBezTo>
                  <a:cubicBezTo>
                    <a:pt x="1701" y="32"/>
                    <a:pt x="1582" y="90"/>
                    <a:pt x="1528" y="225"/>
                  </a:cubicBezTo>
                  <a:cubicBezTo>
                    <a:pt x="1408" y="562"/>
                    <a:pt x="1165" y="847"/>
                    <a:pt x="965" y="1168"/>
                  </a:cubicBezTo>
                  <a:lnTo>
                    <a:pt x="965" y="1168"/>
                  </a:lnTo>
                  <a:cubicBezTo>
                    <a:pt x="749" y="894"/>
                    <a:pt x="672" y="553"/>
                    <a:pt x="594" y="192"/>
                  </a:cubicBezTo>
                  <a:cubicBezTo>
                    <a:pt x="555" y="59"/>
                    <a:pt x="447" y="1"/>
                    <a:pt x="337"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8438;p41"/>
            <p:cNvSpPr/>
            <p:nvPr/>
          </p:nvSpPr>
          <p:spPr>
            <a:xfrm>
              <a:off x="3753077" y="4304194"/>
              <a:ext cx="46074" cy="40674"/>
            </a:xfrm>
            <a:custGeom>
              <a:avLst/>
              <a:gdLst/>
              <a:ahLst/>
              <a:cxnLst/>
              <a:rect l="l" t="t" r="r" b="b"/>
              <a:pathLst>
                <a:path w="2155" h="1902" extrusionOk="0">
                  <a:moveTo>
                    <a:pt x="342" y="0"/>
                  </a:moveTo>
                  <a:cubicBezTo>
                    <a:pt x="174" y="0"/>
                    <a:pt x="1" y="128"/>
                    <a:pt x="40" y="327"/>
                  </a:cubicBezTo>
                  <a:cubicBezTo>
                    <a:pt x="207" y="927"/>
                    <a:pt x="374" y="1495"/>
                    <a:pt x="908" y="1861"/>
                  </a:cubicBezTo>
                  <a:cubicBezTo>
                    <a:pt x="954" y="1889"/>
                    <a:pt x="1002" y="1901"/>
                    <a:pt x="1049" y="1901"/>
                  </a:cubicBezTo>
                  <a:cubicBezTo>
                    <a:pt x="1172" y="1901"/>
                    <a:pt x="1284" y="1816"/>
                    <a:pt x="1308" y="1695"/>
                  </a:cubicBezTo>
                  <a:cubicBezTo>
                    <a:pt x="1508" y="1228"/>
                    <a:pt x="1908" y="861"/>
                    <a:pt x="2075" y="360"/>
                  </a:cubicBezTo>
                  <a:cubicBezTo>
                    <a:pt x="2155" y="161"/>
                    <a:pt x="1997" y="34"/>
                    <a:pt x="1829" y="34"/>
                  </a:cubicBezTo>
                  <a:cubicBezTo>
                    <a:pt x="1714" y="34"/>
                    <a:pt x="1595" y="92"/>
                    <a:pt x="1541" y="227"/>
                  </a:cubicBezTo>
                  <a:cubicBezTo>
                    <a:pt x="1397" y="565"/>
                    <a:pt x="1165" y="850"/>
                    <a:pt x="972" y="1158"/>
                  </a:cubicBezTo>
                  <a:lnTo>
                    <a:pt x="972" y="1158"/>
                  </a:lnTo>
                  <a:cubicBezTo>
                    <a:pt x="761" y="877"/>
                    <a:pt x="684" y="526"/>
                    <a:pt x="607" y="194"/>
                  </a:cubicBezTo>
                  <a:cubicBezTo>
                    <a:pt x="567" y="59"/>
                    <a:pt x="456"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8439;p41"/>
            <p:cNvSpPr/>
            <p:nvPr/>
          </p:nvSpPr>
          <p:spPr>
            <a:xfrm>
              <a:off x="4021246" y="4346472"/>
              <a:ext cx="46117" cy="41081"/>
            </a:xfrm>
            <a:custGeom>
              <a:avLst/>
              <a:gdLst/>
              <a:ahLst/>
              <a:cxnLst/>
              <a:rect l="l" t="t" r="r" b="b"/>
              <a:pathLst>
                <a:path w="2157" h="1921" extrusionOk="0">
                  <a:moveTo>
                    <a:pt x="335" y="1"/>
                  </a:moveTo>
                  <a:cubicBezTo>
                    <a:pt x="169" y="1"/>
                    <a:pt x="0" y="136"/>
                    <a:pt x="40" y="351"/>
                  </a:cubicBezTo>
                  <a:cubicBezTo>
                    <a:pt x="206" y="952"/>
                    <a:pt x="373" y="1486"/>
                    <a:pt x="907" y="1886"/>
                  </a:cubicBezTo>
                  <a:cubicBezTo>
                    <a:pt x="948" y="1910"/>
                    <a:pt x="988" y="1921"/>
                    <a:pt x="1028" y="1921"/>
                  </a:cubicBezTo>
                  <a:cubicBezTo>
                    <a:pt x="1149" y="1921"/>
                    <a:pt x="1257" y="1820"/>
                    <a:pt x="1307" y="1719"/>
                  </a:cubicBezTo>
                  <a:cubicBezTo>
                    <a:pt x="1507" y="1219"/>
                    <a:pt x="1908" y="852"/>
                    <a:pt x="2074" y="385"/>
                  </a:cubicBezTo>
                  <a:cubicBezTo>
                    <a:pt x="2157" y="179"/>
                    <a:pt x="1985" y="36"/>
                    <a:pt x="1809" y="36"/>
                  </a:cubicBezTo>
                  <a:cubicBezTo>
                    <a:pt x="1701" y="36"/>
                    <a:pt x="1592" y="91"/>
                    <a:pt x="1541" y="218"/>
                  </a:cubicBezTo>
                  <a:cubicBezTo>
                    <a:pt x="1397" y="577"/>
                    <a:pt x="1168" y="867"/>
                    <a:pt x="976" y="1174"/>
                  </a:cubicBezTo>
                  <a:lnTo>
                    <a:pt x="976" y="1174"/>
                  </a:lnTo>
                  <a:cubicBezTo>
                    <a:pt x="761" y="907"/>
                    <a:pt x="684" y="553"/>
                    <a:pt x="607" y="218"/>
                  </a:cubicBezTo>
                  <a:cubicBezTo>
                    <a:pt x="565" y="67"/>
                    <a:pt x="451"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8440;p41"/>
            <p:cNvSpPr/>
            <p:nvPr/>
          </p:nvSpPr>
          <p:spPr>
            <a:xfrm>
              <a:off x="3829660" y="4450831"/>
              <a:ext cx="45860" cy="40867"/>
            </a:xfrm>
            <a:custGeom>
              <a:avLst/>
              <a:gdLst/>
              <a:ahLst/>
              <a:cxnLst/>
              <a:rect l="l" t="t" r="r" b="b"/>
              <a:pathLst>
                <a:path w="2145" h="1911" extrusionOk="0">
                  <a:moveTo>
                    <a:pt x="336" y="1"/>
                  </a:moveTo>
                  <a:cubicBezTo>
                    <a:pt x="170" y="1"/>
                    <a:pt x="1" y="141"/>
                    <a:pt x="61" y="342"/>
                  </a:cubicBezTo>
                  <a:cubicBezTo>
                    <a:pt x="194" y="942"/>
                    <a:pt x="394" y="1476"/>
                    <a:pt x="895" y="1876"/>
                  </a:cubicBezTo>
                  <a:cubicBezTo>
                    <a:pt x="936" y="1900"/>
                    <a:pt x="978" y="1911"/>
                    <a:pt x="1020" y="1911"/>
                  </a:cubicBezTo>
                  <a:cubicBezTo>
                    <a:pt x="1149" y="1911"/>
                    <a:pt x="1270" y="1810"/>
                    <a:pt x="1295" y="1709"/>
                  </a:cubicBezTo>
                  <a:cubicBezTo>
                    <a:pt x="1495" y="1209"/>
                    <a:pt x="1896" y="842"/>
                    <a:pt x="2062" y="375"/>
                  </a:cubicBezTo>
                  <a:cubicBezTo>
                    <a:pt x="2145" y="169"/>
                    <a:pt x="1972" y="26"/>
                    <a:pt x="1797" y="26"/>
                  </a:cubicBezTo>
                  <a:cubicBezTo>
                    <a:pt x="1689" y="26"/>
                    <a:pt x="1580" y="81"/>
                    <a:pt x="1529" y="208"/>
                  </a:cubicBezTo>
                  <a:cubicBezTo>
                    <a:pt x="1409" y="568"/>
                    <a:pt x="1168" y="859"/>
                    <a:pt x="967" y="1168"/>
                  </a:cubicBezTo>
                  <a:lnTo>
                    <a:pt x="967" y="1168"/>
                  </a:lnTo>
                  <a:cubicBezTo>
                    <a:pt x="750" y="901"/>
                    <a:pt x="672" y="544"/>
                    <a:pt x="595" y="208"/>
                  </a:cubicBezTo>
                  <a:cubicBezTo>
                    <a:pt x="555"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8441;p41"/>
            <p:cNvSpPr/>
            <p:nvPr/>
          </p:nvSpPr>
          <p:spPr>
            <a:xfrm>
              <a:off x="3214215" y="3860691"/>
              <a:ext cx="46544" cy="40803"/>
            </a:xfrm>
            <a:custGeom>
              <a:avLst/>
              <a:gdLst/>
              <a:ahLst/>
              <a:cxnLst/>
              <a:rect l="l" t="t" r="r" b="b"/>
              <a:pathLst>
                <a:path w="2177" h="1908" extrusionOk="0">
                  <a:moveTo>
                    <a:pt x="338" y="0"/>
                  </a:moveTo>
                  <a:cubicBezTo>
                    <a:pt x="173" y="0"/>
                    <a:pt x="1" y="135"/>
                    <a:pt x="60" y="351"/>
                  </a:cubicBezTo>
                  <a:cubicBezTo>
                    <a:pt x="193" y="952"/>
                    <a:pt x="393" y="1485"/>
                    <a:pt x="927" y="1852"/>
                  </a:cubicBezTo>
                  <a:cubicBezTo>
                    <a:pt x="966" y="1891"/>
                    <a:pt x="1011" y="1908"/>
                    <a:pt x="1056" y="1908"/>
                  </a:cubicBezTo>
                  <a:cubicBezTo>
                    <a:pt x="1166" y="1908"/>
                    <a:pt x="1280" y="1813"/>
                    <a:pt x="1327" y="1719"/>
                  </a:cubicBezTo>
                  <a:cubicBezTo>
                    <a:pt x="1527" y="1218"/>
                    <a:pt x="1894" y="852"/>
                    <a:pt x="2094" y="385"/>
                  </a:cubicBezTo>
                  <a:cubicBezTo>
                    <a:pt x="2177" y="178"/>
                    <a:pt x="1992" y="36"/>
                    <a:pt x="1815" y="36"/>
                  </a:cubicBezTo>
                  <a:cubicBezTo>
                    <a:pt x="1705" y="36"/>
                    <a:pt x="1599" y="90"/>
                    <a:pt x="1561" y="218"/>
                  </a:cubicBezTo>
                  <a:cubicBezTo>
                    <a:pt x="1415" y="558"/>
                    <a:pt x="1163" y="845"/>
                    <a:pt x="973" y="1169"/>
                  </a:cubicBezTo>
                  <a:lnTo>
                    <a:pt x="973" y="1169"/>
                  </a:lnTo>
                  <a:cubicBezTo>
                    <a:pt x="766" y="902"/>
                    <a:pt x="670" y="550"/>
                    <a:pt x="593" y="218"/>
                  </a:cubicBezTo>
                  <a:cubicBezTo>
                    <a:pt x="566" y="67"/>
                    <a:pt x="454" y="0"/>
                    <a:pt x="33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8442;p41"/>
            <p:cNvSpPr/>
            <p:nvPr/>
          </p:nvSpPr>
          <p:spPr>
            <a:xfrm>
              <a:off x="3218192" y="4071632"/>
              <a:ext cx="46138" cy="40674"/>
            </a:xfrm>
            <a:custGeom>
              <a:avLst/>
              <a:gdLst/>
              <a:ahLst/>
              <a:cxnLst/>
              <a:rect l="l" t="t" r="r" b="b"/>
              <a:pathLst>
                <a:path w="2158" h="1902" extrusionOk="0">
                  <a:moveTo>
                    <a:pt x="335" y="1"/>
                  </a:moveTo>
                  <a:cubicBezTo>
                    <a:pt x="174" y="1"/>
                    <a:pt x="1" y="129"/>
                    <a:pt x="40" y="328"/>
                  </a:cubicBezTo>
                  <a:cubicBezTo>
                    <a:pt x="174" y="928"/>
                    <a:pt x="374" y="1495"/>
                    <a:pt x="908" y="1862"/>
                  </a:cubicBezTo>
                  <a:cubicBezTo>
                    <a:pt x="944" y="1890"/>
                    <a:pt x="986" y="1902"/>
                    <a:pt x="1029" y="1902"/>
                  </a:cubicBezTo>
                  <a:cubicBezTo>
                    <a:pt x="1141" y="1902"/>
                    <a:pt x="1260" y="1816"/>
                    <a:pt x="1308" y="1695"/>
                  </a:cubicBezTo>
                  <a:cubicBezTo>
                    <a:pt x="1508" y="1228"/>
                    <a:pt x="1875" y="861"/>
                    <a:pt x="2075" y="361"/>
                  </a:cubicBezTo>
                  <a:cubicBezTo>
                    <a:pt x="2157" y="156"/>
                    <a:pt x="1988" y="27"/>
                    <a:pt x="1814" y="27"/>
                  </a:cubicBezTo>
                  <a:cubicBezTo>
                    <a:pt x="1704" y="27"/>
                    <a:pt x="1593" y="78"/>
                    <a:pt x="1542" y="194"/>
                  </a:cubicBezTo>
                  <a:cubicBezTo>
                    <a:pt x="1398" y="554"/>
                    <a:pt x="1150" y="845"/>
                    <a:pt x="960" y="1154"/>
                  </a:cubicBezTo>
                  <a:lnTo>
                    <a:pt x="960" y="1154"/>
                  </a:lnTo>
                  <a:cubicBezTo>
                    <a:pt x="749" y="886"/>
                    <a:pt x="652" y="530"/>
                    <a:pt x="574" y="194"/>
                  </a:cubicBezTo>
                  <a:cubicBezTo>
                    <a:pt x="547" y="59"/>
                    <a:pt x="444"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8443;p41"/>
            <p:cNvSpPr/>
            <p:nvPr/>
          </p:nvSpPr>
          <p:spPr>
            <a:xfrm>
              <a:off x="3666060" y="3845208"/>
              <a:ext cx="46159" cy="40974"/>
            </a:xfrm>
            <a:custGeom>
              <a:avLst/>
              <a:gdLst/>
              <a:ahLst/>
              <a:cxnLst/>
              <a:rect l="l" t="t" r="r" b="b"/>
              <a:pathLst>
                <a:path w="2159" h="1916" extrusionOk="0">
                  <a:moveTo>
                    <a:pt x="347" y="0"/>
                  </a:moveTo>
                  <a:cubicBezTo>
                    <a:pt x="178" y="0"/>
                    <a:pt x="1" y="141"/>
                    <a:pt x="41" y="341"/>
                  </a:cubicBezTo>
                  <a:cubicBezTo>
                    <a:pt x="208" y="942"/>
                    <a:pt x="374" y="1475"/>
                    <a:pt x="908" y="1876"/>
                  </a:cubicBezTo>
                  <a:cubicBezTo>
                    <a:pt x="954" y="1903"/>
                    <a:pt x="1002" y="1916"/>
                    <a:pt x="1049" y="1916"/>
                  </a:cubicBezTo>
                  <a:cubicBezTo>
                    <a:pt x="1172" y="1916"/>
                    <a:pt x="1284" y="1830"/>
                    <a:pt x="1308" y="1709"/>
                  </a:cubicBezTo>
                  <a:cubicBezTo>
                    <a:pt x="1508" y="1242"/>
                    <a:pt x="1909" y="875"/>
                    <a:pt x="2076" y="375"/>
                  </a:cubicBezTo>
                  <a:cubicBezTo>
                    <a:pt x="2158" y="169"/>
                    <a:pt x="1986" y="26"/>
                    <a:pt x="1810" y="26"/>
                  </a:cubicBezTo>
                  <a:cubicBezTo>
                    <a:pt x="1702" y="26"/>
                    <a:pt x="1593" y="80"/>
                    <a:pt x="1542" y="208"/>
                  </a:cubicBezTo>
                  <a:cubicBezTo>
                    <a:pt x="1398" y="566"/>
                    <a:pt x="1169" y="857"/>
                    <a:pt x="977" y="1164"/>
                  </a:cubicBezTo>
                  <a:lnTo>
                    <a:pt x="977" y="1164"/>
                  </a:lnTo>
                  <a:cubicBezTo>
                    <a:pt x="762" y="897"/>
                    <a:pt x="685" y="542"/>
                    <a:pt x="608" y="208"/>
                  </a:cubicBezTo>
                  <a:cubicBezTo>
                    <a:pt x="568" y="62"/>
                    <a:pt x="459" y="0"/>
                    <a:pt x="347"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8444;p41"/>
            <p:cNvSpPr/>
            <p:nvPr/>
          </p:nvSpPr>
          <p:spPr>
            <a:xfrm>
              <a:off x="3871736" y="3793136"/>
              <a:ext cx="45860" cy="40974"/>
            </a:xfrm>
            <a:custGeom>
              <a:avLst/>
              <a:gdLst/>
              <a:ahLst/>
              <a:cxnLst/>
              <a:rect l="l" t="t" r="r" b="b"/>
              <a:pathLst>
                <a:path w="2145" h="1916" extrusionOk="0">
                  <a:moveTo>
                    <a:pt x="336" y="0"/>
                  </a:moveTo>
                  <a:cubicBezTo>
                    <a:pt x="170" y="0"/>
                    <a:pt x="1" y="141"/>
                    <a:pt x="61" y="341"/>
                  </a:cubicBezTo>
                  <a:cubicBezTo>
                    <a:pt x="194" y="942"/>
                    <a:pt x="395" y="1475"/>
                    <a:pt x="895" y="1876"/>
                  </a:cubicBezTo>
                  <a:cubicBezTo>
                    <a:pt x="941" y="1903"/>
                    <a:pt x="989" y="1916"/>
                    <a:pt x="1037" y="1916"/>
                  </a:cubicBezTo>
                  <a:cubicBezTo>
                    <a:pt x="1162" y="1916"/>
                    <a:pt x="1280" y="1830"/>
                    <a:pt x="1329" y="1709"/>
                  </a:cubicBezTo>
                  <a:cubicBezTo>
                    <a:pt x="1495" y="1242"/>
                    <a:pt x="1896" y="875"/>
                    <a:pt x="2062" y="375"/>
                  </a:cubicBezTo>
                  <a:cubicBezTo>
                    <a:pt x="2145" y="168"/>
                    <a:pt x="1973" y="26"/>
                    <a:pt x="1797" y="26"/>
                  </a:cubicBezTo>
                  <a:cubicBezTo>
                    <a:pt x="1689" y="26"/>
                    <a:pt x="1580" y="80"/>
                    <a:pt x="1529" y="208"/>
                  </a:cubicBezTo>
                  <a:cubicBezTo>
                    <a:pt x="1409" y="568"/>
                    <a:pt x="1168" y="859"/>
                    <a:pt x="967" y="1168"/>
                  </a:cubicBezTo>
                  <a:lnTo>
                    <a:pt x="967" y="1168"/>
                  </a:lnTo>
                  <a:cubicBezTo>
                    <a:pt x="750" y="900"/>
                    <a:pt x="672" y="544"/>
                    <a:pt x="595" y="208"/>
                  </a:cubicBezTo>
                  <a:cubicBezTo>
                    <a:pt x="555" y="62"/>
                    <a:pt x="446" y="0"/>
                    <a:pt x="336"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8445;p41"/>
            <p:cNvSpPr/>
            <p:nvPr/>
          </p:nvSpPr>
          <p:spPr>
            <a:xfrm>
              <a:off x="4113543" y="3847133"/>
              <a:ext cx="45817" cy="40803"/>
            </a:xfrm>
            <a:custGeom>
              <a:avLst/>
              <a:gdLst/>
              <a:ahLst/>
              <a:cxnLst/>
              <a:rect l="l" t="t" r="r" b="b"/>
              <a:pathLst>
                <a:path w="2143" h="1908" extrusionOk="0">
                  <a:moveTo>
                    <a:pt x="323" y="1"/>
                  </a:moveTo>
                  <a:cubicBezTo>
                    <a:pt x="161" y="1"/>
                    <a:pt x="0" y="136"/>
                    <a:pt x="59" y="351"/>
                  </a:cubicBezTo>
                  <a:cubicBezTo>
                    <a:pt x="192" y="952"/>
                    <a:pt x="393" y="1486"/>
                    <a:pt x="893" y="1852"/>
                  </a:cubicBezTo>
                  <a:cubicBezTo>
                    <a:pt x="942" y="1892"/>
                    <a:pt x="994" y="1908"/>
                    <a:pt x="1043" y="1908"/>
                  </a:cubicBezTo>
                  <a:cubicBezTo>
                    <a:pt x="1163" y="1908"/>
                    <a:pt x="1270" y="1813"/>
                    <a:pt x="1293" y="1719"/>
                  </a:cubicBezTo>
                  <a:cubicBezTo>
                    <a:pt x="1493" y="1219"/>
                    <a:pt x="1894" y="852"/>
                    <a:pt x="2060" y="385"/>
                  </a:cubicBezTo>
                  <a:cubicBezTo>
                    <a:pt x="2143" y="179"/>
                    <a:pt x="1971" y="36"/>
                    <a:pt x="1795" y="36"/>
                  </a:cubicBezTo>
                  <a:cubicBezTo>
                    <a:pt x="1687" y="36"/>
                    <a:pt x="1578" y="91"/>
                    <a:pt x="1527" y="218"/>
                  </a:cubicBezTo>
                  <a:cubicBezTo>
                    <a:pt x="1405" y="558"/>
                    <a:pt x="1160" y="845"/>
                    <a:pt x="958" y="1169"/>
                  </a:cubicBezTo>
                  <a:lnTo>
                    <a:pt x="958" y="1169"/>
                  </a:lnTo>
                  <a:cubicBezTo>
                    <a:pt x="746" y="903"/>
                    <a:pt x="670" y="551"/>
                    <a:pt x="593" y="218"/>
                  </a:cubicBezTo>
                  <a:cubicBezTo>
                    <a:pt x="552" y="67"/>
                    <a:pt x="437" y="1"/>
                    <a:pt x="323"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8446;p41"/>
            <p:cNvSpPr/>
            <p:nvPr/>
          </p:nvSpPr>
          <p:spPr>
            <a:xfrm>
              <a:off x="2527126" y="3606594"/>
              <a:ext cx="46074" cy="40632"/>
            </a:xfrm>
            <a:custGeom>
              <a:avLst/>
              <a:gdLst/>
              <a:ahLst/>
              <a:cxnLst/>
              <a:rect l="l" t="t" r="r" b="b"/>
              <a:pathLst>
                <a:path w="2155" h="1900" extrusionOk="0">
                  <a:moveTo>
                    <a:pt x="341" y="0"/>
                  </a:moveTo>
                  <a:cubicBezTo>
                    <a:pt x="179" y="0"/>
                    <a:pt x="0" y="137"/>
                    <a:pt x="40" y="358"/>
                  </a:cubicBezTo>
                  <a:cubicBezTo>
                    <a:pt x="174" y="958"/>
                    <a:pt x="374" y="1492"/>
                    <a:pt x="908" y="1859"/>
                  </a:cubicBezTo>
                  <a:cubicBezTo>
                    <a:pt x="944" y="1887"/>
                    <a:pt x="986" y="1899"/>
                    <a:pt x="1029" y="1899"/>
                  </a:cubicBezTo>
                  <a:cubicBezTo>
                    <a:pt x="1141" y="1899"/>
                    <a:pt x="1260" y="1813"/>
                    <a:pt x="1308" y="1692"/>
                  </a:cubicBezTo>
                  <a:cubicBezTo>
                    <a:pt x="1508" y="1225"/>
                    <a:pt x="1875" y="858"/>
                    <a:pt x="2075" y="358"/>
                  </a:cubicBezTo>
                  <a:cubicBezTo>
                    <a:pt x="2155" y="159"/>
                    <a:pt x="1997" y="31"/>
                    <a:pt x="1829" y="31"/>
                  </a:cubicBezTo>
                  <a:cubicBezTo>
                    <a:pt x="1714" y="31"/>
                    <a:pt x="1595" y="90"/>
                    <a:pt x="1541" y="225"/>
                  </a:cubicBezTo>
                  <a:cubicBezTo>
                    <a:pt x="1397" y="562"/>
                    <a:pt x="1148" y="847"/>
                    <a:pt x="958" y="1168"/>
                  </a:cubicBezTo>
                  <a:lnTo>
                    <a:pt x="958" y="1168"/>
                  </a:lnTo>
                  <a:cubicBezTo>
                    <a:pt x="749" y="893"/>
                    <a:pt x="651" y="552"/>
                    <a:pt x="574" y="191"/>
                  </a:cubicBezTo>
                  <a:cubicBezTo>
                    <a:pt x="548" y="59"/>
                    <a:pt x="448" y="0"/>
                    <a:pt x="34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8447;p41"/>
            <p:cNvSpPr/>
            <p:nvPr/>
          </p:nvSpPr>
          <p:spPr>
            <a:xfrm>
              <a:off x="1990809" y="4265723"/>
              <a:ext cx="46159" cy="40952"/>
            </a:xfrm>
            <a:custGeom>
              <a:avLst/>
              <a:gdLst/>
              <a:ahLst/>
              <a:cxnLst/>
              <a:rect l="l" t="t" r="r" b="b"/>
              <a:pathLst>
                <a:path w="2159" h="1915" extrusionOk="0">
                  <a:moveTo>
                    <a:pt x="342" y="0"/>
                  </a:moveTo>
                  <a:cubicBezTo>
                    <a:pt x="179" y="0"/>
                    <a:pt x="1" y="137"/>
                    <a:pt x="41" y="358"/>
                  </a:cubicBezTo>
                  <a:cubicBezTo>
                    <a:pt x="174" y="959"/>
                    <a:pt x="374" y="1492"/>
                    <a:pt x="908" y="1859"/>
                  </a:cubicBezTo>
                  <a:cubicBezTo>
                    <a:pt x="947" y="1898"/>
                    <a:pt x="992" y="1914"/>
                    <a:pt x="1037" y="1914"/>
                  </a:cubicBezTo>
                  <a:cubicBezTo>
                    <a:pt x="1147" y="1914"/>
                    <a:pt x="1261" y="1820"/>
                    <a:pt x="1308" y="1726"/>
                  </a:cubicBezTo>
                  <a:cubicBezTo>
                    <a:pt x="1509" y="1225"/>
                    <a:pt x="1875" y="858"/>
                    <a:pt x="2076" y="391"/>
                  </a:cubicBezTo>
                  <a:cubicBezTo>
                    <a:pt x="2158" y="185"/>
                    <a:pt x="1986" y="43"/>
                    <a:pt x="1810" y="43"/>
                  </a:cubicBezTo>
                  <a:cubicBezTo>
                    <a:pt x="1702" y="43"/>
                    <a:pt x="1593" y="97"/>
                    <a:pt x="1542" y="225"/>
                  </a:cubicBezTo>
                  <a:cubicBezTo>
                    <a:pt x="1395" y="568"/>
                    <a:pt x="1157" y="858"/>
                    <a:pt x="962" y="1186"/>
                  </a:cubicBezTo>
                  <a:lnTo>
                    <a:pt x="962" y="1186"/>
                  </a:lnTo>
                  <a:cubicBezTo>
                    <a:pt x="750" y="917"/>
                    <a:pt x="652" y="554"/>
                    <a:pt x="575" y="191"/>
                  </a:cubicBezTo>
                  <a:cubicBezTo>
                    <a:pt x="548" y="59"/>
                    <a:pt x="448"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8448;p41"/>
            <p:cNvSpPr/>
            <p:nvPr/>
          </p:nvSpPr>
          <p:spPr>
            <a:xfrm>
              <a:off x="2788881" y="3430532"/>
              <a:ext cx="46117" cy="40824"/>
            </a:xfrm>
            <a:custGeom>
              <a:avLst/>
              <a:gdLst/>
              <a:ahLst/>
              <a:cxnLst/>
              <a:rect l="l" t="t" r="r" b="b"/>
              <a:pathLst>
                <a:path w="2157" h="1909" extrusionOk="0">
                  <a:moveTo>
                    <a:pt x="328" y="1"/>
                  </a:moveTo>
                  <a:cubicBezTo>
                    <a:pt x="169" y="1"/>
                    <a:pt x="0" y="136"/>
                    <a:pt x="39" y="352"/>
                  </a:cubicBezTo>
                  <a:cubicBezTo>
                    <a:pt x="206" y="952"/>
                    <a:pt x="373" y="1486"/>
                    <a:pt x="907" y="1853"/>
                  </a:cubicBezTo>
                  <a:cubicBezTo>
                    <a:pt x="946" y="1892"/>
                    <a:pt x="991" y="1908"/>
                    <a:pt x="1036" y="1908"/>
                  </a:cubicBezTo>
                  <a:cubicBezTo>
                    <a:pt x="1146" y="1908"/>
                    <a:pt x="1260" y="1814"/>
                    <a:pt x="1307" y="1719"/>
                  </a:cubicBezTo>
                  <a:cubicBezTo>
                    <a:pt x="1507" y="1219"/>
                    <a:pt x="1874" y="852"/>
                    <a:pt x="2074" y="385"/>
                  </a:cubicBezTo>
                  <a:cubicBezTo>
                    <a:pt x="2157" y="179"/>
                    <a:pt x="1984" y="37"/>
                    <a:pt x="1809" y="37"/>
                  </a:cubicBezTo>
                  <a:cubicBezTo>
                    <a:pt x="1701" y="37"/>
                    <a:pt x="1592" y="91"/>
                    <a:pt x="1541" y="218"/>
                  </a:cubicBezTo>
                  <a:cubicBezTo>
                    <a:pt x="1395" y="558"/>
                    <a:pt x="1143" y="845"/>
                    <a:pt x="952" y="1169"/>
                  </a:cubicBezTo>
                  <a:lnTo>
                    <a:pt x="952" y="1169"/>
                  </a:lnTo>
                  <a:cubicBezTo>
                    <a:pt x="746" y="903"/>
                    <a:pt x="650" y="551"/>
                    <a:pt x="573" y="218"/>
                  </a:cubicBezTo>
                  <a:cubicBezTo>
                    <a:pt x="546" y="67"/>
                    <a:pt x="439" y="1"/>
                    <a:pt x="328"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8449;p41"/>
            <p:cNvSpPr/>
            <p:nvPr/>
          </p:nvSpPr>
          <p:spPr>
            <a:xfrm>
              <a:off x="2995241" y="3644745"/>
              <a:ext cx="46587" cy="40995"/>
            </a:xfrm>
            <a:custGeom>
              <a:avLst/>
              <a:gdLst/>
              <a:ahLst/>
              <a:cxnLst/>
              <a:rect l="l" t="t" r="r" b="b"/>
              <a:pathLst>
                <a:path w="2179" h="1917" extrusionOk="0">
                  <a:moveTo>
                    <a:pt x="351" y="1"/>
                  </a:moveTo>
                  <a:cubicBezTo>
                    <a:pt x="182" y="1"/>
                    <a:pt x="1" y="141"/>
                    <a:pt x="61" y="342"/>
                  </a:cubicBezTo>
                  <a:cubicBezTo>
                    <a:pt x="194" y="942"/>
                    <a:pt x="395" y="1476"/>
                    <a:pt x="895" y="1876"/>
                  </a:cubicBezTo>
                  <a:cubicBezTo>
                    <a:pt x="941" y="1904"/>
                    <a:pt x="989" y="1916"/>
                    <a:pt x="1037" y="1916"/>
                  </a:cubicBezTo>
                  <a:cubicBezTo>
                    <a:pt x="1162" y="1916"/>
                    <a:pt x="1280" y="1830"/>
                    <a:pt x="1329" y="1710"/>
                  </a:cubicBezTo>
                  <a:cubicBezTo>
                    <a:pt x="1495" y="1243"/>
                    <a:pt x="1896" y="876"/>
                    <a:pt x="2096" y="375"/>
                  </a:cubicBezTo>
                  <a:cubicBezTo>
                    <a:pt x="2178" y="169"/>
                    <a:pt x="1993" y="27"/>
                    <a:pt x="1808" y="27"/>
                  </a:cubicBezTo>
                  <a:cubicBezTo>
                    <a:pt x="1694" y="27"/>
                    <a:pt x="1580" y="81"/>
                    <a:pt x="1529" y="209"/>
                  </a:cubicBezTo>
                  <a:cubicBezTo>
                    <a:pt x="1408" y="572"/>
                    <a:pt x="1163" y="865"/>
                    <a:pt x="975" y="1177"/>
                  </a:cubicBezTo>
                  <a:lnTo>
                    <a:pt x="975" y="1177"/>
                  </a:lnTo>
                  <a:cubicBezTo>
                    <a:pt x="752" y="909"/>
                    <a:pt x="673" y="548"/>
                    <a:pt x="595" y="209"/>
                  </a:cubicBezTo>
                  <a:cubicBezTo>
                    <a:pt x="568" y="62"/>
                    <a:pt x="462" y="1"/>
                    <a:pt x="35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8450;p41"/>
            <p:cNvSpPr/>
            <p:nvPr/>
          </p:nvSpPr>
          <p:spPr>
            <a:xfrm>
              <a:off x="3030197" y="3465346"/>
              <a:ext cx="46523" cy="40931"/>
            </a:xfrm>
            <a:custGeom>
              <a:avLst/>
              <a:gdLst/>
              <a:ahLst/>
              <a:cxnLst/>
              <a:rect l="l" t="t" r="r" b="b"/>
              <a:pathLst>
                <a:path w="2176" h="1914" extrusionOk="0">
                  <a:moveTo>
                    <a:pt x="352" y="0"/>
                  </a:moveTo>
                  <a:cubicBezTo>
                    <a:pt x="183" y="0"/>
                    <a:pt x="0" y="137"/>
                    <a:pt x="61" y="358"/>
                  </a:cubicBezTo>
                  <a:cubicBezTo>
                    <a:pt x="194" y="959"/>
                    <a:pt x="394" y="1492"/>
                    <a:pt x="894" y="1859"/>
                  </a:cubicBezTo>
                  <a:cubicBezTo>
                    <a:pt x="942" y="1897"/>
                    <a:pt x="993" y="1914"/>
                    <a:pt x="1042" y="1914"/>
                  </a:cubicBezTo>
                  <a:cubicBezTo>
                    <a:pt x="1165" y="1914"/>
                    <a:pt x="1280" y="1812"/>
                    <a:pt x="1328" y="1693"/>
                  </a:cubicBezTo>
                  <a:cubicBezTo>
                    <a:pt x="1495" y="1226"/>
                    <a:pt x="1895" y="859"/>
                    <a:pt x="2095" y="392"/>
                  </a:cubicBezTo>
                  <a:cubicBezTo>
                    <a:pt x="2176" y="170"/>
                    <a:pt x="2001" y="34"/>
                    <a:pt x="1828" y="34"/>
                  </a:cubicBezTo>
                  <a:cubicBezTo>
                    <a:pt x="1714" y="34"/>
                    <a:pt x="1601" y="93"/>
                    <a:pt x="1562" y="225"/>
                  </a:cubicBezTo>
                  <a:cubicBezTo>
                    <a:pt x="1416" y="565"/>
                    <a:pt x="1164" y="852"/>
                    <a:pt x="974" y="1176"/>
                  </a:cubicBezTo>
                  <a:lnTo>
                    <a:pt x="974" y="1176"/>
                  </a:lnTo>
                  <a:cubicBezTo>
                    <a:pt x="767" y="908"/>
                    <a:pt x="671" y="550"/>
                    <a:pt x="594" y="192"/>
                  </a:cubicBezTo>
                  <a:cubicBezTo>
                    <a:pt x="568" y="59"/>
                    <a:pt x="463" y="0"/>
                    <a:pt x="35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8451;p41"/>
            <p:cNvSpPr/>
            <p:nvPr/>
          </p:nvSpPr>
          <p:spPr>
            <a:xfrm>
              <a:off x="3731996" y="3648103"/>
              <a:ext cx="46501" cy="40803"/>
            </a:xfrm>
            <a:custGeom>
              <a:avLst/>
              <a:gdLst/>
              <a:ahLst/>
              <a:cxnLst/>
              <a:rect l="l" t="t" r="r" b="b"/>
              <a:pathLst>
                <a:path w="2175" h="1908" extrusionOk="0">
                  <a:moveTo>
                    <a:pt x="337" y="1"/>
                  </a:moveTo>
                  <a:cubicBezTo>
                    <a:pt x="172" y="1"/>
                    <a:pt x="0" y="136"/>
                    <a:pt x="59" y="352"/>
                  </a:cubicBezTo>
                  <a:cubicBezTo>
                    <a:pt x="192" y="952"/>
                    <a:pt x="393" y="1486"/>
                    <a:pt x="893" y="1853"/>
                  </a:cubicBezTo>
                  <a:cubicBezTo>
                    <a:pt x="941" y="1891"/>
                    <a:pt x="991" y="1907"/>
                    <a:pt x="1040" y="1907"/>
                  </a:cubicBezTo>
                  <a:cubicBezTo>
                    <a:pt x="1163" y="1907"/>
                    <a:pt x="1279" y="1805"/>
                    <a:pt x="1327" y="1686"/>
                  </a:cubicBezTo>
                  <a:cubicBezTo>
                    <a:pt x="1493" y="1219"/>
                    <a:pt x="1894" y="852"/>
                    <a:pt x="2094" y="385"/>
                  </a:cubicBezTo>
                  <a:cubicBezTo>
                    <a:pt x="2174" y="164"/>
                    <a:pt x="2000" y="27"/>
                    <a:pt x="1827" y="27"/>
                  </a:cubicBezTo>
                  <a:cubicBezTo>
                    <a:pt x="1713" y="27"/>
                    <a:pt x="1600" y="86"/>
                    <a:pt x="1560" y="218"/>
                  </a:cubicBezTo>
                  <a:cubicBezTo>
                    <a:pt x="1414" y="558"/>
                    <a:pt x="1162" y="845"/>
                    <a:pt x="972" y="1169"/>
                  </a:cubicBezTo>
                  <a:lnTo>
                    <a:pt x="972" y="1169"/>
                  </a:lnTo>
                  <a:cubicBezTo>
                    <a:pt x="766" y="903"/>
                    <a:pt x="669" y="551"/>
                    <a:pt x="593" y="218"/>
                  </a:cubicBezTo>
                  <a:cubicBezTo>
                    <a:pt x="565" y="67"/>
                    <a:pt x="453" y="1"/>
                    <a:pt x="337"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8452;p41"/>
            <p:cNvSpPr/>
            <p:nvPr/>
          </p:nvSpPr>
          <p:spPr>
            <a:xfrm>
              <a:off x="3529848" y="3408633"/>
              <a:ext cx="46138" cy="40995"/>
            </a:xfrm>
            <a:custGeom>
              <a:avLst/>
              <a:gdLst/>
              <a:ahLst/>
              <a:cxnLst/>
              <a:rect l="l" t="t" r="r" b="b"/>
              <a:pathLst>
                <a:path w="2158" h="1917" extrusionOk="0">
                  <a:moveTo>
                    <a:pt x="340" y="1"/>
                  </a:moveTo>
                  <a:cubicBezTo>
                    <a:pt x="178" y="1"/>
                    <a:pt x="0" y="141"/>
                    <a:pt x="41" y="342"/>
                  </a:cubicBezTo>
                  <a:cubicBezTo>
                    <a:pt x="174" y="942"/>
                    <a:pt x="374" y="1476"/>
                    <a:pt x="908" y="1876"/>
                  </a:cubicBezTo>
                  <a:cubicBezTo>
                    <a:pt x="954" y="1904"/>
                    <a:pt x="1000" y="1916"/>
                    <a:pt x="1043" y="1916"/>
                  </a:cubicBezTo>
                  <a:cubicBezTo>
                    <a:pt x="1159" y="1916"/>
                    <a:pt x="1260" y="1830"/>
                    <a:pt x="1308" y="1709"/>
                  </a:cubicBezTo>
                  <a:cubicBezTo>
                    <a:pt x="1508" y="1242"/>
                    <a:pt x="1875" y="875"/>
                    <a:pt x="2075" y="375"/>
                  </a:cubicBezTo>
                  <a:cubicBezTo>
                    <a:pt x="2158" y="169"/>
                    <a:pt x="1985" y="26"/>
                    <a:pt x="1810" y="26"/>
                  </a:cubicBezTo>
                  <a:cubicBezTo>
                    <a:pt x="1702" y="26"/>
                    <a:pt x="1593" y="81"/>
                    <a:pt x="1542" y="208"/>
                  </a:cubicBezTo>
                  <a:cubicBezTo>
                    <a:pt x="1396" y="571"/>
                    <a:pt x="1163" y="864"/>
                    <a:pt x="970" y="1176"/>
                  </a:cubicBezTo>
                  <a:lnTo>
                    <a:pt x="970" y="1176"/>
                  </a:lnTo>
                  <a:cubicBezTo>
                    <a:pt x="763" y="907"/>
                    <a:pt x="679" y="548"/>
                    <a:pt x="574" y="208"/>
                  </a:cubicBezTo>
                  <a:cubicBezTo>
                    <a:pt x="548"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8453;p41"/>
            <p:cNvSpPr/>
            <p:nvPr/>
          </p:nvSpPr>
          <p:spPr>
            <a:xfrm>
              <a:off x="3433574" y="3863043"/>
              <a:ext cx="46138" cy="40867"/>
            </a:xfrm>
            <a:custGeom>
              <a:avLst/>
              <a:gdLst/>
              <a:ahLst/>
              <a:cxnLst/>
              <a:rect l="l" t="t" r="r" b="b"/>
              <a:pathLst>
                <a:path w="2158" h="1911" extrusionOk="0">
                  <a:moveTo>
                    <a:pt x="340" y="0"/>
                  </a:moveTo>
                  <a:cubicBezTo>
                    <a:pt x="177" y="0"/>
                    <a:pt x="0" y="141"/>
                    <a:pt x="40" y="341"/>
                  </a:cubicBezTo>
                  <a:cubicBezTo>
                    <a:pt x="207" y="942"/>
                    <a:pt x="374" y="1475"/>
                    <a:pt x="908" y="1876"/>
                  </a:cubicBezTo>
                  <a:cubicBezTo>
                    <a:pt x="940" y="1900"/>
                    <a:pt x="977" y="1911"/>
                    <a:pt x="1014" y="1911"/>
                  </a:cubicBezTo>
                  <a:cubicBezTo>
                    <a:pt x="1131" y="1911"/>
                    <a:pt x="1257" y="1810"/>
                    <a:pt x="1308" y="1709"/>
                  </a:cubicBezTo>
                  <a:cubicBezTo>
                    <a:pt x="1508" y="1209"/>
                    <a:pt x="1875" y="842"/>
                    <a:pt x="2075" y="375"/>
                  </a:cubicBezTo>
                  <a:cubicBezTo>
                    <a:pt x="2158" y="168"/>
                    <a:pt x="1985" y="26"/>
                    <a:pt x="1810" y="26"/>
                  </a:cubicBezTo>
                  <a:cubicBezTo>
                    <a:pt x="1702" y="26"/>
                    <a:pt x="1592" y="80"/>
                    <a:pt x="1541" y="208"/>
                  </a:cubicBezTo>
                  <a:cubicBezTo>
                    <a:pt x="1396" y="572"/>
                    <a:pt x="1162" y="865"/>
                    <a:pt x="968" y="1178"/>
                  </a:cubicBezTo>
                  <a:lnTo>
                    <a:pt x="968" y="1178"/>
                  </a:lnTo>
                  <a:cubicBezTo>
                    <a:pt x="752" y="909"/>
                    <a:pt x="653" y="548"/>
                    <a:pt x="574" y="208"/>
                  </a:cubicBezTo>
                  <a:cubicBezTo>
                    <a:pt x="547" y="62"/>
                    <a:pt x="447" y="0"/>
                    <a:pt x="340"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8454;p41"/>
            <p:cNvSpPr/>
            <p:nvPr/>
          </p:nvSpPr>
          <p:spPr>
            <a:xfrm>
              <a:off x="3061284" y="4211148"/>
              <a:ext cx="46159" cy="40974"/>
            </a:xfrm>
            <a:custGeom>
              <a:avLst/>
              <a:gdLst/>
              <a:ahLst/>
              <a:cxnLst/>
              <a:rect l="l" t="t" r="r" b="b"/>
              <a:pathLst>
                <a:path w="2159" h="1916" extrusionOk="0">
                  <a:moveTo>
                    <a:pt x="340" y="1"/>
                  </a:moveTo>
                  <a:cubicBezTo>
                    <a:pt x="178" y="1"/>
                    <a:pt x="1" y="141"/>
                    <a:pt x="41" y="342"/>
                  </a:cubicBezTo>
                  <a:cubicBezTo>
                    <a:pt x="174" y="942"/>
                    <a:pt x="374" y="1476"/>
                    <a:pt x="908" y="1876"/>
                  </a:cubicBezTo>
                  <a:cubicBezTo>
                    <a:pt x="945" y="1904"/>
                    <a:pt x="987" y="1916"/>
                    <a:pt x="1029" y="1916"/>
                  </a:cubicBezTo>
                  <a:cubicBezTo>
                    <a:pt x="1142" y="1916"/>
                    <a:pt x="1260" y="1830"/>
                    <a:pt x="1308" y="1709"/>
                  </a:cubicBezTo>
                  <a:cubicBezTo>
                    <a:pt x="1509" y="1242"/>
                    <a:pt x="1876" y="875"/>
                    <a:pt x="2076" y="375"/>
                  </a:cubicBezTo>
                  <a:cubicBezTo>
                    <a:pt x="2158" y="169"/>
                    <a:pt x="1986" y="26"/>
                    <a:pt x="1811" y="26"/>
                  </a:cubicBezTo>
                  <a:cubicBezTo>
                    <a:pt x="1702" y="26"/>
                    <a:pt x="1593" y="81"/>
                    <a:pt x="1542" y="208"/>
                  </a:cubicBezTo>
                  <a:cubicBezTo>
                    <a:pt x="1398" y="568"/>
                    <a:pt x="1150" y="859"/>
                    <a:pt x="961" y="1168"/>
                  </a:cubicBezTo>
                  <a:lnTo>
                    <a:pt x="961" y="1168"/>
                  </a:lnTo>
                  <a:cubicBezTo>
                    <a:pt x="750" y="900"/>
                    <a:pt x="652" y="544"/>
                    <a:pt x="575" y="208"/>
                  </a:cubicBezTo>
                  <a:cubicBezTo>
                    <a:pt x="548"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8455;p41"/>
            <p:cNvSpPr/>
            <p:nvPr/>
          </p:nvSpPr>
          <p:spPr>
            <a:xfrm>
              <a:off x="2898967" y="4450126"/>
              <a:ext cx="46587" cy="40974"/>
            </a:xfrm>
            <a:custGeom>
              <a:avLst/>
              <a:gdLst/>
              <a:ahLst/>
              <a:cxnLst/>
              <a:rect l="l" t="t" r="r" b="b"/>
              <a:pathLst>
                <a:path w="2179" h="1916" extrusionOk="0">
                  <a:moveTo>
                    <a:pt x="350" y="0"/>
                  </a:moveTo>
                  <a:cubicBezTo>
                    <a:pt x="182" y="0"/>
                    <a:pt x="1" y="141"/>
                    <a:pt x="61" y="341"/>
                  </a:cubicBezTo>
                  <a:cubicBezTo>
                    <a:pt x="194" y="942"/>
                    <a:pt x="394" y="1475"/>
                    <a:pt x="928" y="1876"/>
                  </a:cubicBezTo>
                  <a:cubicBezTo>
                    <a:pt x="965" y="1903"/>
                    <a:pt x="1007" y="1916"/>
                    <a:pt x="1049" y="1916"/>
                  </a:cubicBezTo>
                  <a:cubicBezTo>
                    <a:pt x="1162" y="1916"/>
                    <a:pt x="1280" y="1830"/>
                    <a:pt x="1328" y="1709"/>
                  </a:cubicBezTo>
                  <a:cubicBezTo>
                    <a:pt x="1529" y="1242"/>
                    <a:pt x="1895" y="875"/>
                    <a:pt x="2096" y="375"/>
                  </a:cubicBezTo>
                  <a:cubicBezTo>
                    <a:pt x="2178" y="168"/>
                    <a:pt x="2006" y="26"/>
                    <a:pt x="1831" y="26"/>
                  </a:cubicBezTo>
                  <a:cubicBezTo>
                    <a:pt x="1722" y="26"/>
                    <a:pt x="1613" y="80"/>
                    <a:pt x="1562" y="208"/>
                  </a:cubicBezTo>
                  <a:cubicBezTo>
                    <a:pt x="1416" y="572"/>
                    <a:pt x="1182" y="865"/>
                    <a:pt x="989" y="1178"/>
                  </a:cubicBezTo>
                  <a:lnTo>
                    <a:pt x="989" y="1178"/>
                  </a:lnTo>
                  <a:cubicBezTo>
                    <a:pt x="772" y="909"/>
                    <a:pt x="673" y="548"/>
                    <a:pt x="595" y="208"/>
                  </a:cubicBezTo>
                  <a:cubicBezTo>
                    <a:pt x="568" y="62"/>
                    <a:pt x="462" y="0"/>
                    <a:pt x="350"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456;p41"/>
            <p:cNvSpPr/>
            <p:nvPr/>
          </p:nvSpPr>
          <p:spPr>
            <a:xfrm>
              <a:off x="2999261" y="3992658"/>
              <a:ext cx="46138" cy="41081"/>
            </a:xfrm>
            <a:custGeom>
              <a:avLst/>
              <a:gdLst/>
              <a:ahLst/>
              <a:cxnLst/>
              <a:rect l="l" t="t" r="r" b="b"/>
              <a:pathLst>
                <a:path w="2158" h="1921" extrusionOk="0">
                  <a:moveTo>
                    <a:pt x="328" y="0"/>
                  </a:moveTo>
                  <a:cubicBezTo>
                    <a:pt x="169" y="0"/>
                    <a:pt x="1" y="135"/>
                    <a:pt x="40" y="351"/>
                  </a:cubicBezTo>
                  <a:cubicBezTo>
                    <a:pt x="207" y="952"/>
                    <a:pt x="373" y="1485"/>
                    <a:pt x="907" y="1886"/>
                  </a:cubicBezTo>
                  <a:cubicBezTo>
                    <a:pt x="940" y="1910"/>
                    <a:pt x="976" y="1921"/>
                    <a:pt x="1014" y="1921"/>
                  </a:cubicBezTo>
                  <a:cubicBezTo>
                    <a:pt x="1130" y="1921"/>
                    <a:pt x="1257" y="1820"/>
                    <a:pt x="1307" y="1719"/>
                  </a:cubicBezTo>
                  <a:cubicBezTo>
                    <a:pt x="1508" y="1219"/>
                    <a:pt x="1874" y="852"/>
                    <a:pt x="2075" y="385"/>
                  </a:cubicBezTo>
                  <a:cubicBezTo>
                    <a:pt x="2157" y="178"/>
                    <a:pt x="1985" y="36"/>
                    <a:pt x="1810" y="36"/>
                  </a:cubicBezTo>
                  <a:cubicBezTo>
                    <a:pt x="1701" y="36"/>
                    <a:pt x="1592" y="90"/>
                    <a:pt x="1541" y="218"/>
                  </a:cubicBezTo>
                  <a:cubicBezTo>
                    <a:pt x="1394" y="562"/>
                    <a:pt x="1156" y="851"/>
                    <a:pt x="961" y="1179"/>
                  </a:cubicBezTo>
                  <a:lnTo>
                    <a:pt x="961" y="1179"/>
                  </a:lnTo>
                  <a:cubicBezTo>
                    <a:pt x="749" y="912"/>
                    <a:pt x="651" y="555"/>
                    <a:pt x="574" y="218"/>
                  </a:cubicBezTo>
                  <a:cubicBezTo>
                    <a:pt x="546" y="67"/>
                    <a:pt x="439" y="0"/>
                    <a:pt x="32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457;p41"/>
            <p:cNvSpPr/>
            <p:nvPr/>
          </p:nvSpPr>
          <p:spPr>
            <a:xfrm>
              <a:off x="3731953" y="3462844"/>
              <a:ext cx="46587" cy="40888"/>
            </a:xfrm>
            <a:custGeom>
              <a:avLst/>
              <a:gdLst/>
              <a:ahLst/>
              <a:cxnLst/>
              <a:rect l="l" t="t" r="r" b="b"/>
              <a:pathLst>
                <a:path w="2179" h="1912" extrusionOk="0">
                  <a:moveTo>
                    <a:pt x="351" y="1"/>
                  </a:moveTo>
                  <a:cubicBezTo>
                    <a:pt x="182" y="1"/>
                    <a:pt x="1" y="141"/>
                    <a:pt x="61" y="342"/>
                  </a:cubicBezTo>
                  <a:cubicBezTo>
                    <a:pt x="194" y="942"/>
                    <a:pt x="395" y="1476"/>
                    <a:pt x="895" y="1876"/>
                  </a:cubicBezTo>
                  <a:cubicBezTo>
                    <a:pt x="936" y="1901"/>
                    <a:pt x="978" y="1911"/>
                    <a:pt x="1021" y="1911"/>
                  </a:cubicBezTo>
                  <a:cubicBezTo>
                    <a:pt x="1151" y="1911"/>
                    <a:pt x="1278" y="1810"/>
                    <a:pt x="1329" y="1710"/>
                  </a:cubicBezTo>
                  <a:cubicBezTo>
                    <a:pt x="1495" y="1209"/>
                    <a:pt x="1896" y="842"/>
                    <a:pt x="2096" y="375"/>
                  </a:cubicBezTo>
                  <a:cubicBezTo>
                    <a:pt x="2178" y="169"/>
                    <a:pt x="1993" y="27"/>
                    <a:pt x="1816" y="27"/>
                  </a:cubicBezTo>
                  <a:cubicBezTo>
                    <a:pt x="1707" y="27"/>
                    <a:pt x="1600" y="81"/>
                    <a:pt x="1562" y="208"/>
                  </a:cubicBezTo>
                  <a:cubicBezTo>
                    <a:pt x="1416" y="548"/>
                    <a:pt x="1164" y="835"/>
                    <a:pt x="974" y="1160"/>
                  </a:cubicBezTo>
                  <a:lnTo>
                    <a:pt x="974" y="1160"/>
                  </a:lnTo>
                  <a:cubicBezTo>
                    <a:pt x="768" y="893"/>
                    <a:pt x="671" y="541"/>
                    <a:pt x="595" y="208"/>
                  </a:cubicBezTo>
                  <a:cubicBezTo>
                    <a:pt x="568" y="62"/>
                    <a:pt x="462" y="1"/>
                    <a:pt x="35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458;p41"/>
            <p:cNvSpPr/>
            <p:nvPr/>
          </p:nvSpPr>
          <p:spPr>
            <a:xfrm>
              <a:off x="3365393" y="3427495"/>
              <a:ext cx="45796" cy="40674"/>
            </a:xfrm>
            <a:custGeom>
              <a:avLst/>
              <a:gdLst/>
              <a:ahLst/>
              <a:cxnLst/>
              <a:rect l="l" t="t" r="r" b="b"/>
              <a:pathLst>
                <a:path w="2142" h="1902" extrusionOk="0">
                  <a:moveTo>
                    <a:pt x="331" y="0"/>
                  </a:moveTo>
                  <a:cubicBezTo>
                    <a:pt x="166" y="0"/>
                    <a:pt x="1" y="128"/>
                    <a:pt x="60" y="327"/>
                  </a:cubicBezTo>
                  <a:cubicBezTo>
                    <a:pt x="194" y="927"/>
                    <a:pt x="394" y="1495"/>
                    <a:pt x="894" y="1861"/>
                  </a:cubicBezTo>
                  <a:cubicBezTo>
                    <a:pt x="940" y="1889"/>
                    <a:pt x="989" y="1901"/>
                    <a:pt x="1036" y="1901"/>
                  </a:cubicBezTo>
                  <a:cubicBezTo>
                    <a:pt x="1161" y="1901"/>
                    <a:pt x="1280" y="1816"/>
                    <a:pt x="1328" y="1695"/>
                  </a:cubicBezTo>
                  <a:cubicBezTo>
                    <a:pt x="1495" y="1228"/>
                    <a:pt x="1895" y="861"/>
                    <a:pt x="2062" y="360"/>
                  </a:cubicBezTo>
                  <a:cubicBezTo>
                    <a:pt x="2141" y="161"/>
                    <a:pt x="1984" y="34"/>
                    <a:pt x="1815" y="34"/>
                  </a:cubicBezTo>
                  <a:cubicBezTo>
                    <a:pt x="1701" y="34"/>
                    <a:pt x="1582" y="92"/>
                    <a:pt x="1528" y="227"/>
                  </a:cubicBezTo>
                  <a:cubicBezTo>
                    <a:pt x="1407" y="566"/>
                    <a:pt x="1163" y="852"/>
                    <a:pt x="962" y="1162"/>
                  </a:cubicBezTo>
                  <a:lnTo>
                    <a:pt x="962" y="1162"/>
                  </a:lnTo>
                  <a:cubicBezTo>
                    <a:pt x="748" y="880"/>
                    <a:pt x="671" y="527"/>
                    <a:pt x="594" y="194"/>
                  </a:cubicBezTo>
                  <a:cubicBezTo>
                    <a:pt x="554" y="59"/>
                    <a:pt x="443" y="0"/>
                    <a:pt x="33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459;p41"/>
            <p:cNvSpPr/>
            <p:nvPr/>
          </p:nvSpPr>
          <p:spPr>
            <a:xfrm>
              <a:off x="1847349" y="3515900"/>
              <a:ext cx="219936" cy="179677"/>
            </a:xfrm>
            <a:custGeom>
              <a:avLst/>
              <a:gdLst/>
              <a:ahLst/>
              <a:cxnLst/>
              <a:rect l="l" t="t" r="r" b="b"/>
              <a:pathLst>
                <a:path w="10287" h="8402" extrusionOk="0">
                  <a:moveTo>
                    <a:pt x="4784" y="0"/>
                  </a:moveTo>
                  <a:cubicBezTo>
                    <a:pt x="3011" y="0"/>
                    <a:pt x="3315" y="4209"/>
                    <a:pt x="3315" y="5133"/>
                  </a:cubicBezTo>
                  <a:cubicBezTo>
                    <a:pt x="2426" y="3875"/>
                    <a:pt x="1386" y="3098"/>
                    <a:pt x="778" y="3098"/>
                  </a:cubicBezTo>
                  <a:cubicBezTo>
                    <a:pt x="177" y="3098"/>
                    <a:pt x="0" y="3858"/>
                    <a:pt x="813" y="5666"/>
                  </a:cubicBezTo>
                  <a:cubicBezTo>
                    <a:pt x="1214" y="6500"/>
                    <a:pt x="1614" y="7501"/>
                    <a:pt x="2148" y="8202"/>
                  </a:cubicBezTo>
                  <a:lnTo>
                    <a:pt x="7151" y="8402"/>
                  </a:lnTo>
                  <a:cubicBezTo>
                    <a:pt x="7718" y="7434"/>
                    <a:pt x="10287" y="4566"/>
                    <a:pt x="10153" y="3432"/>
                  </a:cubicBezTo>
                  <a:cubicBezTo>
                    <a:pt x="10092" y="2742"/>
                    <a:pt x="9823" y="2477"/>
                    <a:pt x="9444" y="2477"/>
                  </a:cubicBezTo>
                  <a:cubicBezTo>
                    <a:pt x="8375" y="2477"/>
                    <a:pt x="6432" y="4584"/>
                    <a:pt x="5817" y="5199"/>
                  </a:cubicBezTo>
                  <a:cubicBezTo>
                    <a:pt x="5817" y="4199"/>
                    <a:pt x="6451" y="329"/>
                    <a:pt x="5050" y="29"/>
                  </a:cubicBezTo>
                  <a:cubicBezTo>
                    <a:pt x="4956" y="10"/>
                    <a:pt x="4868" y="0"/>
                    <a:pt x="4784"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460;p41"/>
            <p:cNvSpPr/>
            <p:nvPr/>
          </p:nvSpPr>
          <p:spPr>
            <a:xfrm>
              <a:off x="3628153" y="3990263"/>
              <a:ext cx="219936" cy="180404"/>
            </a:xfrm>
            <a:custGeom>
              <a:avLst/>
              <a:gdLst/>
              <a:ahLst/>
              <a:cxnLst/>
              <a:rect l="l" t="t" r="r" b="b"/>
              <a:pathLst>
                <a:path w="10287" h="8436" extrusionOk="0">
                  <a:moveTo>
                    <a:pt x="4786" y="1"/>
                  </a:moveTo>
                  <a:cubicBezTo>
                    <a:pt x="3010" y="1"/>
                    <a:pt x="3315" y="4243"/>
                    <a:pt x="3315" y="5167"/>
                  </a:cubicBezTo>
                  <a:cubicBezTo>
                    <a:pt x="2426" y="3892"/>
                    <a:pt x="1386" y="3107"/>
                    <a:pt x="778" y="3107"/>
                  </a:cubicBezTo>
                  <a:cubicBezTo>
                    <a:pt x="177" y="3107"/>
                    <a:pt x="0" y="3876"/>
                    <a:pt x="813" y="5700"/>
                  </a:cubicBezTo>
                  <a:cubicBezTo>
                    <a:pt x="1213" y="6534"/>
                    <a:pt x="1614" y="7502"/>
                    <a:pt x="2147" y="8202"/>
                  </a:cubicBezTo>
                  <a:lnTo>
                    <a:pt x="7151" y="8436"/>
                  </a:lnTo>
                  <a:cubicBezTo>
                    <a:pt x="7718" y="7468"/>
                    <a:pt x="10286" y="4566"/>
                    <a:pt x="10153" y="3465"/>
                  </a:cubicBezTo>
                  <a:cubicBezTo>
                    <a:pt x="10091" y="2761"/>
                    <a:pt x="9818" y="2491"/>
                    <a:pt x="9434" y="2491"/>
                  </a:cubicBezTo>
                  <a:cubicBezTo>
                    <a:pt x="8363" y="2491"/>
                    <a:pt x="6430" y="4586"/>
                    <a:pt x="5817" y="5200"/>
                  </a:cubicBezTo>
                  <a:cubicBezTo>
                    <a:pt x="5817" y="4233"/>
                    <a:pt x="6450" y="330"/>
                    <a:pt x="5049" y="30"/>
                  </a:cubicBezTo>
                  <a:cubicBezTo>
                    <a:pt x="4957" y="10"/>
                    <a:pt x="4869" y="1"/>
                    <a:pt x="4786" y="1"/>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461;p41"/>
            <p:cNvSpPr/>
            <p:nvPr/>
          </p:nvSpPr>
          <p:spPr>
            <a:xfrm>
              <a:off x="1494942" y="4161727"/>
              <a:ext cx="140873" cy="115222"/>
            </a:xfrm>
            <a:custGeom>
              <a:avLst/>
              <a:gdLst/>
              <a:ahLst/>
              <a:cxnLst/>
              <a:rect l="l" t="t" r="r" b="b"/>
              <a:pathLst>
                <a:path w="6589" h="5388" extrusionOk="0">
                  <a:moveTo>
                    <a:pt x="3088" y="0"/>
                  </a:moveTo>
                  <a:cubicBezTo>
                    <a:pt x="1938" y="0"/>
                    <a:pt x="2152" y="2712"/>
                    <a:pt x="2152" y="3286"/>
                  </a:cubicBezTo>
                  <a:cubicBezTo>
                    <a:pt x="1585" y="2486"/>
                    <a:pt x="918" y="1994"/>
                    <a:pt x="522" y="1994"/>
                  </a:cubicBezTo>
                  <a:cubicBezTo>
                    <a:pt x="126" y="1994"/>
                    <a:pt x="1" y="2486"/>
                    <a:pt x="518" y="3653"/>
                  </a:cubicBezTo>
                  <a:cubicBezTo>
                    <a:pt x="784" y="4187"/>
                    <a:pt x="1051" y="4787"/>
                    <a:pt x="1385" y="5254"/>
                  </a:cubicBezTo>
                  <a:lnTo>
                    <a:pt x="4621" y="5388"/>
                  </a:lnTo>
                  <a:cubicBezTo>
                    <a:pt x="4987" y="4754"/>
                    <a:pt x="6589" y="2919"/>
                    <a:pt x="6522" y="2219"/>
                  </a:cubicBezTo>
                  <a:cubicBezTo>
                    <a:pt x="6478" y="1772"/>
                    <a:pt x="6303" y="1602"/>
                    <a:pt x="6060" y="1602"/>
                  </a:cubicBezTo>
                  <a:cubicBezTo>
                    <a:pt x="5375" y="1602"/>
                    <a:pt x="4147" y="2951"/>
                    <a:pt x="3753" y="3320"/>
                  </a:cubicBezTo>
                  <a:cubicBezTo>
                    <a:pt x="3753" y="2719"/>
                    <a:pt x="4154" y="218"/>
                    <a:pt x="3253" y="17"/>
                  </a:cubicBezTo>
                  <a:cubicBezTo>
                    <a:pt x="3195" y="6"/>
                    <a:pt x="3140" y="0"/>
                    <a:pt x="3088"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462;p41"/>
            <p:cNvSpPr/>
            <p:nvPr/>
          </p:nvSpPr>
          <p:spPr>
            <a:xfrm>
              <a:off x="3156682" y="3570988"/>
              <a:ext cx="140830" cy="114602"/>
            </a:xfrm>
            <a:custGeom>
              <a:avLst/>
              <a:gdLst/>
              <a:ahLst/>
              <a:cxnLst/>
              <a:rect l="l" t="t" r="r" b="b"/>
              <a:pathLst>
                <a:path w="6587" h="5359" extrusionOk="0">
                  <a:moveTo>
                    <a:pt x="3068" y="0"/>
                  </a:moveTo>
                  <a:cubicBezTo>
                    <a:pt x="1939" y="0"/>
                    <a:pt x="2150" y="2687"/>
                    <a:pt x="2150" y="3291"/>
                  </a:cubicBezTo>
                  <a:cubicBezTo>
                    <a:pt x="1564" y="2470"/>
                    <a:pt x="894" y="1969"/>
                    <a:pt x="503" y="1969"/>
                  </a:cubicBezTo>
                  <a:cubicBezTo>
                    <a:pt x="115" y="1969"/>
                    <a:pt x="1" y="2462"/>
                    <a:pt x="516" y="3624"/>
                  </a:cubicBezTo>
                  <a:cubicBezTo>
                    <a:pt x="783" y="4158"/>
                    <a:pt x="1049" y="4792"/>
                    <a:pt x="1383" y="5225"/>
                  </a:cubicBezTo>
                  <a:lnTo>
                    <a:pt x="4619" y="5359"/>
                  </a:lnTo>
                  <a:cubicBezTo>
                    <a:pt x="4952" y="4758"/>
                    <a:pt x="6587" y="2890"/>
                    <a:pt x="6520" y="2190"/>
                  </a:cubicBezTo>
                  <a:cubicBezTo>
                    <a:pt x="6476" y="1744"/>
                    <a:pt x="6302" y="1573"/>
                    <a:pt x="6059" y="1573"/>
                  </a:cubicBezTo>
                  <a:cubicBezTo>
                    <a:pt x="5375" y="1573"/>
                    <a:pt x="4145" y="2930"/>
                    <a:pt x="3751" y="3324"/>
                  </a:cubicBezTo>
                  <a:cubicBezTo>
                    <a:pt x="3751" y="2690"/>
                    <a:pt x="4152" y="188"/>
                    <a:pt x="3251" y="22"/>
                  </a:cubicBezTo>
                  <a:cubicBezTo>
                    <a:pt x="3186" y="7"/>
                    <a:pt x="3126" y="0"/>
                    <a:pt x="3068"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463;p41"/>
            <p:cNvSpPr/>
            <p:nvPr/>
          </p:nvSpPr>
          <p:spPr>
            <a:xfrm>
              <a:off x="2827258" y="4197847"/>
              <a:ext cx="214228" cy="174694"/>
            </a:xfrm>
            <a:custGeom>
              <a:avLst/>
              <a:gdLst/>
              <a:ahLst/>
              <a:cxnLst/>
              <a:rect l="l" t="t" r="r" b="b"/>
              <a:pathLst>
                <a:path w="10020" h="8169" extrusionOk="0">
                  <a:moveTo>
                    <a:pt x="4650" y="0"/>
                  </a:moveTo>
                  <a:cubicBezTo>
                    <a:pt x="2914" y="0"/>
                    <a:pt x="3247" y="4110"/>
                    <a:pt x="3215" y="5033"/>
                  </a:cubicBezTo>
                  <a:cubicBezTo>
                    <a:pt x="2359" y="3792"/>
                    <a:pt x="1352" y="3032"/>
                    <a:pt x="761" y="3032"/>
                  </a:cubicBezTo>
                  <a:cubicBezTo>
                    <a:pt x="177" y="3032"/>
                    <a:pt x="0" y="3775"/>
                    <a:pt x="780" y="5534"/>
                  </a:cubicBezTo>
                  <a:cubicBezTo>
                    <a:pt x="1180" y="6334"/>
                    <a:pt x="1580" y="7301"/>
                    <a:pt x="2114" y="7969"/>
                  </a:cubicBezTo>
                  <a:lnTo>
                    <a:pt x="6984" y="8169"/>
                  </a:lnTo>
                  <a:cubicBezTo>
                    <a:pt x="7518" y="7235"/>
                    <a:pt x="10020" y="4433"/>
                    <a:pt x="9886" y="3365"/>
                  </a:cubicBezTo>
                  <a:cubicBezTo>
                    <a:pt x="9825" y="2681"/>
                    <a:pt x="9560" y="2419"/>
                    <a:pt x="9189" y="2419"/>
                  </a:cubicBezTo>
                  <a:cubicBezTo>
                    <a:pt x="8147" y="2419"/>
                    <a:pt x="6264" y="4477"/>
                    <a:pt x="5650" y="5067"/>
                  </a:cubicBezTo>
                  <a:cubicBezTo>
                    <a:pt x="5683" y="4099"/>
                    <a:pt x="6284" y="330"/>
                    <a:pt x="4916" y="30"/>
                  </a:cubicBezTo>
                  <a:cubicBezTo>
                    <a:pt x="4822" y="10"/>
                    <a:pt x="4734" y="0"/>
                    <a:pt x="4650"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464;p41"/>
            <p:cNvSpPr/>
            <p:nvPr/>
          </p:nvSpPr>
          <p:spPr>
            <a:xfrm>
              <a:off x="3186250" y="4100032"/>
              <a:ext cx="418642" cy="185429"/>
            </a:xfrm>
            <a:custGeom>
              <a:avLst/>
              <a:gdLst/>
              <a:ahLst/>
              <a:cxnLst/>
              <a:rect l="l" t="t" r="r" b="b"/>
              <a:pathLst>
                <a:path w="19581" h="8671" extrusionOk="0">
                  <a:moveTo>
                    <a:pt x="9473" y="0"/>
                  </a:moveTo>
                  <a:cubicBezTo>
                    <a:pt x="4503" y="0"/>
                    <a:pt x="934" y="5104"/>
                    <a:pt x="0" y="7372"/>
                  </a:cubicBezTo>
                  <a:cubicBezTo>
                    <a:pt x="2340" y="8324"/>
                    <a:pt x="5687" y="8671"/>
                    <a:pt x="8955" y="8671"/>
                  </a:cubicBezTo>
                  <a:cubicBezTo>
                    <a:pt x="14163" y="8671"/>
                    <a:pt x="19171" y="7789"/>
                    <a:pt x="19581" y="7072"/>
                  </a:cubicBezTo>
                  <a:cubicBezTo>
                    <a:pt x="18880" y="5404"/>
                    <a:pt x="14277" y="0"/>
                    <a:pt x="9473" y="0"/>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465;p41"/>
            <p:cNvSpPr/>
            <p:nvPr/>
          </p:nvSpPr>
          <p:spPr>
            <a:xfrm>
              <a:off x="3382369" y="4011049"/>
              <a:ext cx="41370" cy="49121"/>
            </a:xfrm>
            <a:custGeom>
              <a:avLst/>
              <a:gdLst/>
              <a:ahLst/>
              <a:cxnLst/>
              <a:rect l="l" t="t" r="r" b="b"/>
              <a:pathLst>
                <a:path w="1935" h="2297" extrusionOk="0">
                  <a:moveTo>
                    <a:pt x="1242" y="0"/>
                  </a:moveTo>
                  <a:cubicBezTo>
                    <a:pt x="893" y="0"/>
                    <a:pt x="642" y="368"/>
                    <a:pt x="467" y="659"/>
                  </a:cubicBezTo>
                  <a:cubicBezTo>
                    <a:pt x="267" y="1026"/>
                    <a:pt x="34" y="1459"/>
                    <a:pt x="0" y="1860"/>
                  </a:cubicBezTo>
                  <a:cubicBezTo>
                    <a:pt x="0" y="2060"/>
                    <a:pt x="100" y="2160"/>
                    <a:pt x="234" y="2227"/>
                  </a:cubicBezTo>
                  <a:cubicBezTo>
                    <a:pt x="275" y="2268"/>
                    <a:pt x="342" y="2296"/>
                    <a:pt x="418" y="2296"/>
                  </a:cubicBezTo>
                  <a:cubicBezTo>
                    <a:pt x="465" y="2296"/>
                    <a:pt x="516" y="2285"/>
                    <a:pt x="567" y="2260"/>
                  </a:cubicBezTo>
                  <a:cubicBezTo>
                    <a:pt x="1001" y="2060"/>
                    <a:pt x="1401" y="1693"/>
                    <a:pt x="1668" y="1293"/>
                  </a:cubicBezTo>
                  <a:cubicBezTo>
                    <a:pt x="1902" y="926"/>
                    <a:pt x="1935" y="192"/>
                    <a:pt x="1401" y="25"/>
                  </a:cubicBezTo>
                  <a:cubicBezTo>
                    <a:pt x="1346" y="8"/>
                    <a:pt x="1293" y="0"/>
                    <a:pt x="1242" y="0"/>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466;p41"/>
            <p:cNvSpPr/>
            <p:nvPr/>
          </p:nvSpPr>
          <p:spPr>
            <a:xfrm>
              <a:off x="3326032" y="4052643"/>
              <a:ext cx="53493" cy="32184"/>
            </a:xfrm>
            <a:custGeom>
              <a:avLst/>
              <a:gdLst/>
              <a:ahLst/>
              <a:cxnLst/>
              <a:rect l="l" t="t" r="r" b="b"/>
              <a:pathLst>
                <a:path w="2502" h="1505" extrusionOk="0">
                  <a:moveTo>
                    <a:pt x="833" y="0"/>
                  </a:moveTo>
                  <a:cubicBezTo>
                    <a:pt x="444" y="0"/>
                    <a:pt x="26" y="180"/>
                    <a:pt x="0" y="615"/>
                  </a:cubicBezTo>
                  <a:cubicBezTo>
                    <a:pt x="0" y="1049"/>
                    <a:pt x="500" y="1249"/>
                    <a:pt x="867" y="1349"/>
                  </a:cubicBezTo>
                  <a:cubicBezTo>
                    <a:pt x="1177" y="1427"/>
                    <a:pt x="1548" y="1504"/>
                    <a:pt x="1885" y="1504"/>
                  </a:cubicBezTo>
                  <a:cubicBezTo>
                    <a:pt x="1983" y="1504"/>
                    <a:pt x="2078" y="1497"/>
                    <a:pt x="2168" y="1482"/>
                  </a:cubicBezTo>
                  <a:cubicBezTo>
                    <a:pt x="2335" y="1449"/>
                    <a:pt x="2435" y="1316"/>
                    <a:pt x="2435" y="1149"/>
                  </a:cubicBezTo>
                  <a:cubicBezTo>
                    <a:pt x="2502" y="1082"/>
                    <a:pt x="2468" y="949"/>
                    <a:pt x="2402" y="849"/>
                  </a:cubicBezTo>
                  <a:cubicBezTo>
                    <a:pt x="2068" y="482"/>
                    <a:pt x="1601" y="182"/>
                    <a:pt x="1168" y="48"/>
                  </a:cubicBezTo>
                  <a:cubicBezTo>
                    <a:pt x="1067" y="17"/>
                    <a:pt x="951" y="0"/>
                    <a:pt x="833" y="0"/>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467;p41"/>
            <p:cNvSpPr/>
            <p:nvPr/>
          </p:nvSpPr>
          <p:spPr>
            <a:xfrm>
              <a:off x="3366676" y="3972855"/>
              <a:ext cx="25699" cy="33574"/>
            </a:xfrm>
            <a:custGeom>
              <a:avLst/>
              <a:gdLst/>
              <a:ahLst/>
              <a:cxnLst/>
              <a:rect l="l" t="t" r="r" b="b"/>
              <a:pathLst>
                <a:path w="1202" h="1570" extrusionOk="0">
                  <a:moveTo>
                    <a:pt x="750" y="0"/>
                  </a:moveTo>
                  <a:cubicBezTo>
                    <a:pt x="496" y="0"/>
                    <a:pt x="324" y="266"/>
                    <a:pt x="234" y="477"/>
                  </a:cubicBezTo>
                  <a:cubicBezTo>
                    <a:pt x="100" y="744"/>
                    <a:pt x="0" y="1044"/>
                    <a:pt x="0" y="1311"/>
                  </a:cubicBezTo>
                  <a:cubicBezTo>
                    <a:pt x="0" y="1444"/>
                    <a:pt x="67" y="1511"/>
                    <a:pt x="167" y="1544"/>
                  </a:cubicBezTo>
                  <a:cubicBezTo>
                    <a:pt x="201" y="1561"/>
                    <a:pt x="234" y="1569"/>
                    <a:pt x="267" y="1569"/>
                  </a:cubicBezTo>
                  <a:cubicBezTo>
                    <a:pt x="301" y="1569"/>
                    <a:pt x="334" y="1561"/>
                    <a:pt x="367" y="1544"/>
                  </a:cubicBezTo>
                  <a:cubicBezTo>
                    <a:pt x="668" y="1377"/>
                    <a:pt x="901" y="1110"/>
                    <a:pt x="1068" y="844"/>
                  </a:cubicBezTo>
                  <a:cubicBezTo>
                    <a:pt x="1201" y="577"/>
                    <a:pt x="1201" y="76"/>
                    <a:pt x="834" y="10"/>
                  </a:cubicBezTo>
                  <a:cubicBezTo>
                    <a:pt x="805" y="3"/>
                    <a:pt x="777" y="0"/>
                    <a:pt x="750" y="0"/>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468;p41"/>
            <p:cNvSpPr/>
            <p:nvPr/>
          </p:nvSpPr>
          <p:spPr>
            <a:xfrm>
              <a:off x="3334584" y="4006472"/>
              <a:ext cx="35683" cy="23802"/>
            </a:xfrm>
            <a:custGeom>
              <a:avLst/>
              <a:gdLst/>
              <a:ahLst/>
              <a:cxnLst/>
              <a:rect l="l" t="t" r="r" b="b"/>
              <a:pathLst>
                <a:path w="1669" h="1113" extrusionOk="0">
                  <a:moveTo>
                    <a:pt x="539" y="1"/>
                  </a:moveTo>
                  <a:cubicBezTo>
                    <a:pt x="309" y="1"/>
                    <a:pt x="78" y="97"/>
                    <a:pt x="34" y="339"/>
                  </a:cubicBezTo>
                  <a:cubicBezTo>
                    <a:pt x="0" y="639"/>
                    <a:pt x="301" y="839"/>
                    <a:pt x="534" y="939"/>
                  </a:cubicBezTo>
                  <a:cubicBezTo>
                    <a:pt x="765" y="1026"/>
                    <a:pt x="1021" y="1113"/>
                    <a:pt x="1281" y="1113"/>
                  </a:cubicBezTo>
                  <a:cubicBezTo>
                    <a:pt x="1321" y="1113"/>
                    <a:pt x="1361" y="1111"/>
                    <a:pt x="1401" y="1106"/>
                  </a:cubicBezTo>
                  <a:cubicBezTo>
                    <a:pt x="1501" y="1106"/>
                    <a:pt x="1568" y="1040"/>
                    <a:pt x="1601" y="939"/>
                  </a:cubicBezTo>
                  <a:cubicBezTo>
                    <a:pt x="1635" y="873"/>
                    <a:pt x="1668" y="806"/>
                    <a:pt x="1601" y="706"/>
                  </a:cubicBezTo>
                  <a:cubicBezTo>
                    <a:pt x="1435" y="439"/>
                    <a:pt x="1134" y="206"/>
                    <a:pt x="868" y="72"/>
                  </a:cubicBezTo>
                  <a:cubicBezTo>
                    <a:pt x="776" y="27"/>
                    <a:pt x="658" y="1"/>
                    <a:pt x="539" y="1"/>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469;p41"/>
            <p:cNvSpPr/>
            <p:nvPr/>
          </p:nvSpPr>
          <p:spPr>
            <a:xfrm>
              <a:off x="3333858" y="3952368"/>
              <a:ext cx="76348" cy="208311"/>
            </a:xfrm>
            <a:custGeom>
              <a:avLst/>
              <a:gdLst/>
              <a:ahLst/>
              <a:cxnLst/>
              <a:rect l="l" t="t" r="r" b="b"/>
              <a:pathLst>
                <a:path w="3571" h="9741" extrusionOk="0">
                  <a:moveTo>
                    <a:pt x="1" y="0"/>
                  </a:moveTo>
                  <a:lnTo>
                    <a:pt x="1" y="0"/>
                  </a:lnTo>
                  <a:cubicBezTo>
                    <a:pt x="1869" y="2135"/>
                    <a:pt x="1969" y="6905"/>
                    <a:pt x="1502" y="9607"/>
                  </a:cubicBezTo>
                  <a:lnTo>
                    <a:pt x="2870" y="9741"/>
                  </a:lnTo>
                  <a:cubicBezTo>
                    <a:pt x="3570" y="6205"/>
                    <a:pt x="2636" y="1868"/>
                    <a:pt x="1"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470;p41"/>
            <p:cNvSpPr/>
            <p:nvPr/>
          </p:nvSpPr>
          <p:spPr>
            <a:xfrm>
              <a:off x="3305465" y="4133178"/>
              <a:ext cx="145598" cy="40396"/>
            </a:xfrm>
            <a:custGeom>
              <a:avLst/>
              <a:gdLst/>
              <a:ahLst/>
              <a:cxnLst/>
              <a:rect l="l" t="t" r="r" b="b"/>
              <a:pathLst>
                <a:path w="6810" h="1889" extrusionOk="0">
                  <a:moveTo>
                    <a:pt x="3150" y="0"/>
                  </a:moveTo>
                  <a:cubicBezTo>
                    <a:pt x="2095" y="0"/>
                    <a:pt x="1090" y="593"/>
                    <a:pt x="362" y="1352"/>
                  </a:cubicBezTo>
                  <a:cubicBezTo>
                    <a:pt x="1" y="1742"/>
                    <a:pt x="1250" y="1888"/>
                    <a:pt x="2692" y="1888"/>
                  </a:cubicBezTo>
                  <a:cubicBezTo>
                    <a:pt x="4585" y="1888"/>
                    <a:pt x="6809" y="1636"/>
                    <a:pt x="6166" y="1352"/>
                  </a:cubicBezTo>
                  <a:cubicBezTo>
                    <a:pt x="5265" y="919"/>
                    <a:pt x="4531" y="152"/>
                    <a:pt x="3464" y="18"/>
                  </a:cubicBezTo>
                  <a:cubicBezTo>
                    <a:pt x="3359" y="6"/>
                    <a:pt x="3254" y="0"/>
                    <a:pt x="3150" y="0"/>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471;p41"/>
            <p:cNvSpPr/>
            <p:nvPr/>
          </p:nvSpPr>
          <p:spPr>
            <a:xfrm>
              <a:off x="3247568" y="4211319"/>
              <a:ext cx="28564" cy="22133"/>
            </a:xfrm>
            <a:custGeom>
              <a:avLst/>
              <a:gdLst/>
              <a:ahLst/>
              <a:cxnLst/>
              <a:rect l="l" t="t" r="r" b="b"/>
              <a:pathLst>
                <a:path w="1336" h="1035" extrusionOk="0">
                  <a:moveTo>
                    <a:pt x="668" y="0"/>
                  </a:moveTo>
                  <a:cubicBezTo>
                    <a:pt x="1" y="0"/>
                    <a:pt x="1"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472;p41"/>
            <p:cNvSpPr/>
            <p:nvPr/>
          </p:nvSpPr>
          <p:spPr>
            <a:xfrm>
              <a:off x="3294647" y="4156381"/>
              <a:ext cx="28542" cy="22133"/>
            </a:xfrm>
            <a:custGeom>
              <a:avLst/>
              <a:gdLst/>
              <a:ahLst/>
              <a:cxnLst/>
              <a:rect l="l" t="t" r="r" b="b"/>
              <a:pathLst>
                <a:path w="1335" h="1035" extrusionOk="0">
                  <a:moveTo>
                    <a:pt x="667" y="1"/>
                  </a:moveTo>
                  <a:cubicBezTo>
                    <a:pt x="0" y="1"/>
                    <a:pt x="0" y="1035"/>
                    <a:pt x="667" y="1035"/>
                  </a:cubicBezTo>
                  <a:cubicBezTo>
                    <a:pt x="1335" y="1035"/>
                    <a:pt x="1335" y="1"/>
                    <a:pt x="667"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473;p41"/>
            <p:cNvSpPr/>
            <p:nvPr/>
          </p:nvSpPr>
          <p:spPr>
            <a:xfrm>
              <a:off x="3336017" y="4235570"/>
              <a:ext cx="28542" cy="22839"/>
            </a:xfrm>
            <a:custGeom>
              <a:avLst/>
              <a:gdLst/>
              <a:ahLst/>
              <a:cxnLst/>
              <a:rect l="l" t="t" r="r" b="b"/>
              <a:pathLst>
                <a:path w="1335" h="1068" extrusionOk="0">
                  <a:moveTo>
                    <a:pt x="667" y="0"/>
                  </a:moveTo>
                  <a:cubicBezTo>
                    <a:pt x="0" y="0"/>
                    <a:pt x="0" y="1068"/>
                    <a:pt x="667" y="1068"/>
                  </a:cubicBezTo>
                  <a:cubicBezTo>
                    <a:pt x="1334" y="1068"/>
                    <a:pt x="1334"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474;p41"/>
            <p:cNvSpPr/>
            <p:nvPr/>
          </p:nvSpPr>
          <p:spPr>
            <a:xfrm>
              <a:off x="3398767" y="4172783"/>
              <a:ext cx="29269" cy="22133"/>
            </a:xfrm>
            <a:custGeom>
              <a:avLst/>
              <a:gdLst/>
              <a:ahLst/>
              <a:cxnLst/>
              <a:rect l="l" t="t" r="r" b="b"/>
              <a:pathLst>
                <a:path w="1369" h="1035" extrusionOk="0">
                  <a:moveTo>
                    <a:pt x="668" y="1"/>
                  </a:moveTo>
                  <a:cubicBezTo>
                    <a:pt x="0" y="1"/>
                    <a:pt x="0" y="1035"/>
                    <a:pt x="668" y="1035"/>
                  </a:cubicBezTo>
                  <a:cubicBezTo>
                    <a:pt x="1368" y="1035"/>
                    <a:pt x="1368" y="1"/>
                    <a:pt x="668"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475;p41"/>
            <p:cNvSpPr/>
            <p:nvPr/>
          </p:nvSpPr>
          <p:spPr>
            <a:xfrm>
              <a:off x="3448690" y="4241280"/>
              <a:ext cx="28542" cy="22133"/>
            </a:xfrm>
            <a:custGeom>
              <a:avLst/>
              <a:gdLst/>
              <a:ahLst/>
              <a:cxnLst/>
              <a:rect l="l" t="t" r="r" b="b"/>
              <a:pathLst>
                <a:path w="1335" h="1035" extrusionOk="0">
                  <a:moveTo>
                    <a:pt x="668" y="0"/>
                  </a:moveTo>
                  <a:cubicBezTo>
                    <a:pt x="0" y="0"/>
                    <a:pt x="0"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476;p41"/>
            <p:cNvSpPr/>
            <p:nvPr/>
          </p:nvSpPr>
          <p:spPr>
            <a:xfrm>
              <a:off x="3511440" y="4192051"/>
              <a:ext cx="29269" cy="22133"/>
            </a:xfrm>
            <a:custGeom>
              <a:avLst/>
              <a:gdLst/>
              <a:ahLst/>
              <a:cxnLst/>
              <a:rect l="l" t="t" r="r" b="b"/>
              <a:pathLst>
                <a:path w="1369" h="1035" extrusionOk="0">
                  <a:moveTo>
                    <a:pt x="701" y="0"/>
                  </a:moveTo>
                  <a:cubicBezTo>
                    <a:pt x="1" y="0"/>
                    <a:pt x="1" y="1034"/>
                    <a:pt x="701" y="1034"/>
                  </a:cubicBezTo>
                  <a:cubicBezTo>
                    <a:pt x="1369" y="1034"/>
                    <a:pt x="1369" y="0"/>
                    <a:pt x="701"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477;p41"/>
            <p:cNvSpPr/>
            <p:nvPr/>
          </p:nvSpPr>
          <p:spPr>
            <a:xfrm>
              <a:off x="1360505" y="3909556"/>
              <a:ext cx="346634" cy="153352"/>
            </a:xfrm>
            <a:custGeom>
              <a:avLst/>
              <a:gdLst/>
              <a:ahLst/>
              <a:cxnLst/>
              <a:rect l="l" t="t" r="r" b="b"/>
              <a:pathLst>
                <a:path w="16213" h="7171" extrusionOk="0">
                  <a:moveTo>
                    <a:pt x="7840" y="1"/>
                  </a:moveTo>
                  <a:cubicBezTo>
                    <a:pt x="3703" y="1"/>
                    <a:pt x="768" y="4204"/>
                    <a:pt x="1" y="6105"/>
                  </a:cubicBezTo>
                  <a:cubicBezTo>
                    <a:pt x="1920" y="6886"/>
                    <a:pt x="4673" y="7171"/>
                    <a:pt x="7368" y="7171"/>
                  </a:cubicBezTo>
                  <a:cubicBezTo>
                    <a:pt x="11701" y="7171"/>
                    <a:pt x="15883" y="6435"/>
                    <a:pt x="16212" y="5838"/>
                  </a:cubicBezTo>
                  <a:cubicBezTo>
                    <a:pt x="15645" y="4437"/>
                    <a:pt x="11843" y="1"/>
                    <a:pt x="7840" y="1"/>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478;p41"/>
            <p:cNvSpPr/>
            <p:nvPr/>
          </p:nvSpPr>
          <p:spPr>
            <a:xfrm>
              <a:off x="1523121" y="3835478"/>
              <a:ext cx="34251" cy="40653"/>
            </a:xfrm>
            <a:custGeom>
              <a:avLst/>
              <a:gdLst/>
              <a:ahLst/>
              <a:cxnLst/>
              <a:rect l="l" t="t" r="r" b="b"/>
              <a:pathLst>
                <a:path w="1602" h="1901" extrusionOk="0">
                  <a:moveTo>
                    <a:pt x="1013" y="1"/>
                  </a:moveTo>
                  <a:cubicBezTo>
                    <a:pt x="725" y="1"/>
                    <a:pt x="510" y="302"/>
                    <a:pt x="367" y="529"/>
                  </a:cubicBezTo>
                  <a:cubicBezTo>
                    <a:pt x="200" y="830"/>
                    <a:pt x="34" y="1197"/>
                    <a:pt x="0" y="1564"/>
                  </a:cubicBezTo>
                  <a:cubicBezTo>
                    <a:pt x="0" y="1697"/>
                    <a:pt x="67" y="1797"/>
                    <a:pt x="200" y="1830"/>
                  </a:cubicBezTo>
                  <a:cubicBezTo>
                    <a:pt x="242" y="1872"/>
                    <a:pt x="283" y="1900"/>
                    <a:pt x="340" y="1900"/>
                  </a:cubicBezTo>
                  <a:cubicBezTo>
                    <a:pt x="375" y="1900"/>
                    <a:pt x="416" y="1889"/>
                    <a:pt x="467" y="1864"/>
                  </a:cubicBezTo>
                  <a:cubicBezTo>
                    <a:pt x="801" y="1697"/>
                    <a:pt x="1168" y="1397"/>
                    <a:pt x="1368" y="1063"/>
                  </a:cubicBezTo>
                  <a:cubicBezTo>
                    <a:pt x="1568" y="763"/>
                    <a:pt x="1601" y="163"/>
                    <a:pt x="1168" y="29"/>
                  </a:cubicBezTo>
                  <a:cubicBezTo>
                    <a:pt x="1114" y="10"/>
                    <a:pt x="1063" y="1"/>
                    <a:pt x="1013" y="1"/>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479;p41"/>
            <p:cNvSpPr/>
            <p:nvPr/>
          </p:nvSpPr>
          <p:spPr>
            <a:xfrm>
              <a:off x="1476042" y="3869587"/>
              <a:ext cx="44235" cy="26924"/>
            </a:xfrm>
            <a:custGeom>
              <a:avLst/>
              <a:gdLst/>
              <a:ahLst/>
              <a:cxnLst/>
              <a:rect l="l" t="t" r="r" b="b"/>
              <a:pathLst>
                <a:path w="2069" h="1259" extrusionOk="0">
                  <a:moveTo>
                    <a:pt x="708" y="0"/>
                  </a:moveTo>
                  <a:cubicBezTo>
                    <a:pt x="392" y="0"/>
                    <a:pt x="34" y="142"/>
                    <a:pt x="34" y="502"/>
                  </a:cubicBezTo>
                  <a:cubicBezTo>
                    <a:pt x="1" y="903"/>
                    <a:pt x="401" y="1036"/>
                    <a:pt x="734" y="1136"/>
                  </a:cubicBezTo>
                  <a:cubicBezTo>
                    <a:pt x="990" y="1187"/>
                    <a:pt x="1286" y="1258"/>
                    <a:pt x="1560" y="1258"/>
                  </a:cubicBezTo>
                  <a:cubicBezTo>
                    <a:pt x="1643" y="1258"/>
                    <a:pt x="1724" y="1252"/>
                    <a:pt x="1802" y="1236"/>
                  </a:cubicBezTo>
                  <a:cubicBezTo>
                    <a:pt x="1935" y="1203"/>
                    <a:pt x="2002" y="1103"/>
                    <a:pt x="2035" y="969"/>
                  </a:cubicBezTo>
                  <a:cubicBezTo>
                    <a:pt x="2069" y="903"/>
                    <a:pt x="2069" y="802"/>
                    <a:pt x="1969" y="702"/>
                  </a:cubicBezTo>
                  <a:cubicBezTo>
                    <a:pt x="1735" y="402"/>
                    <a:pt x="1335" y="135"/>
                    <a:pt x="968" y="35"/>
                  </a:cubicBezTo>
                  <a:cubicBezTo>
                    <a:pt x="892" y="12"/>
                    <a:pt x="802" y="0"/>
                    <a:pt x="708" y="0"/>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480;p41"/>
            <p:cNvSpPr/>
            <p:nvPr/>
          </p:nvSpPr>
          <p:spPr>
            <a:xfrm>
              <a:off x="1509566" y="3803764"/>
              <a:ext cx="21423" cy="27886"/>
            </a:xfrm>
            <a:custGeom>
              <a:avLst/>
              <a:gdLst/>
              <a:ahLst/>
              <a:cxnLst/>
              <a:rect l="l" t="t" r="r" b="b"/>
              <a:pathLst>
                <a:path w="1002" h="1304" extrusionOk="0">
                  <a:moveTo>
                    <a:pt x="620" y="1"/>
                  </a:moveTo>
                  <a:cubicBezTo>
                    <a:pt x="406" y="1"/>
                    <a:pt x="290" y="233"/>
                    <a:pt x="201" y="411"/>
                  </a:cubicBezTo>
                  <a:cubicBezTo>
                    <a:pt x="100" y="611"/>
                    <a:pt x="0" y="845"/>
                    <a:pt x="0" y="1078"/>
                  </a:cubicBezTo>
                  <a:cubicBezTo>
                    <a:pt x="0" y="1179"/>
                    <a:pt x="67" y="1245"/>
                    <a:pt x="134" y="1279"/>
                  </a:cubicBezTo>
                  <a:cubicBezTo>
                    <a:pt x="167" y="1295"/>
                    <a:pt x="201" y="1304"/>
                    <a:pt x="234" y="1304"/>
                  </a:cubicBezTo>
                  <a:cubicBezTo>
                    <a:pt x="267" y="1304"/>
                    <a:pt x="301" y="1295"/>
                    <a:pt x="334" y="1279"/>
                  </a:cubicBezTo>
                  <a:cubicBezTo>
                    <a:pt x="567" y="1145"/>
                    <a:pt x="768" y="912"/>
                    <a:pt x="901" y="678"/>
                  </a:cubicBezTo>
                  <a:cubicBezTo>
                    <a:pt x="1001" y="478"/>
                    <a:pt x="1001" y="78"/>
                    <a:pt x="701" y="11"/>
                  </a:cubicBezTo>
                  <a:cubicBezTo>
                    <a:pt x="672" y="4"/>
                    <a:pt x="645" y="1"/>
                    <a:pt x="620" y="1"/>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481;p41"/>
            <p:cNvSpPr/>
            <p:nvPr/>
          </p:nvSpPr>
          <p:spPr>
            <a:xfrm>
              <a:off x="1483183" y="3831949"/>
              <a:ext cx="29248" cy="19289"/>
            </a:xfrm>
            <a:custGeom>
              <a:avLst/>
              <a:gdLst/>
              <a:ahLst/>
              <a:cxnLst/>
              <a:rect l="l" t="t" r="r" b="b"/>
              <a:pathLst>
                <a:path w="1368" h="902" extrusionOk="0">
                  <a:moveTo>
                    <a:pt x="435" y="1"/>
                  </a:moveTo>
                  <a:cubicBezTo>
                    <a:pt x="252" y="1"/>
                    <a:pt x="76" y="71"/>
                    <a:pt x="34" y="261"/>
                  </a:cubicBezTo>
                  <a:cubicBezTo>
                    <a:pt x="0" y="528"/>
                    <a:pt x="267" y="661"/>
                    <a:pt x="467" y="761"/>
                  </a:cubicBezTo>
                  <a:cubicBezTo>
                    <a:pt x="640" y="819"/>
                    <a:pt x="862" y="901"/>
                    <a:pt x="1070" y="901"/>
                  </a:cubicBezTo>
                  <a:cubicBezTo>
                    <a:pt x="1103" y="901"/>
                    <a:pt x="1136" y="899"/>
                    <a:pt x="1168" y="895"/>
                  </a:cubicBezTo>
                  <a:cubicBezTo>
                    <a:pt x="1268" y="895"/>
                    <a:pt x="1334" y="828"/>
                    <a:pt x="1334" y="761"/>
                  </a:cubicBezTo>
                  <a:cubicBezTo>
                    <a:pt x="1368" y="694"/>
                    <a:pt x="1368" y="628"/>
                    <a:pt x="1334" y="561"/>
                  </a:cubicBezTo>
                  <a:cubicBezTo>
                    <a:pt x="1201" y="361"/>
                    <a:pt x="968" y="161"/>
                    <a:pt x="734" y="61"/>
                  </a:cubicBezTo>
                  <a:cubicBezTo>
                    <a:pt x="649" y="24"/>
                    <a:pt x="541" y="1"/>
                    <a:pt x="435" y="1"/>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482;p41"/>
            <p:cNvSpPr/>
            <p:nvPr/>
          </p:nvSpPr>
          <p:spPr>
            <a:xfrm>
              <a:off x="1482456" y="3786870"/>
              <a:ext cx="63499" cy="172641"/>
            </a:xfrm>
            <a:custGeom>
              <a:avLst/>
              <a:gdLst/>
              <a:ahLst/>
              <a:cxnLst/>
              <a:rect l="l" t="t" r="r" b="b"/>
              <a:pathLst>
                <a:path w="2970" h="8073" extrusionOk="0">
                  <a:moveTo>
                    <a:pt x="1" y="0"/>
                  </a:moveTo>
                  <a:lnTo>
                    <a:pt x="1" y="0"/>
                  </a:lnTo>
                  <a:cubicBezTo>
                    <a:pt x="1535" y="1768"/>
                    <a:pt x="1635" y="5738"/>
                    <a:pt x="1268" y="7973"/>
                  </a:cubicBezTo>
                  <a:lnTo>
                    <a:pt x="2403" y="8073"/>
                  </a:lnTo>
                  <a:cubicBezTo>
                    <a:pt x="2970" y="5104"/>
                    <a:pt x="2202" y="1535"/>
                    <a:pt x="1"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483;p41"/>
            <p:cNvSpPr/>
            <p:nvPr/>
          </p:nvSpPr>
          <p:spPr>
            <a:xfrm>
              <a:off x="1459366" y="3937121"/>
              <a:ext cx="120883" cy="33061"/>
            </a:xfrm>
            <a:custGeom>
              <a:avLst/>
              <a:gdLst/>
              <a:ahLst/>
              <a:cxnLst/>
              <a:rect l="l" t="t" r="r" b="b"/>
              <a:pathLst>
                <a:path w="5654" h="1546" extrusionOk="0">
                  <a:moveTo>
                    <a:pt x="2626" y="0"/>
                  </a:moveTo>
                  <a:cubicBezTo>
                    <a:pt x="1723" y="0"/>
                    <a:pt x="893" y="473"/>
                    <a:pt x="314" y="1114"/>
                  </a:cubicBezTo>
                  <a:cubicBezTo>
                    <a:pt x="1" y="1426"/>
                    <a:pt x="996" y="1545"/>
                    <a:pt x="2169" y="1545"/>
                  </a:cubicBezTo>
                  <a:cubicBezTo>
                    <a:pt x="3749" y="1545"/>
                    <a:pt x="5653" y="1329"/>
                    <a:pt x="5117" y="1080"/>
                  </a:cubicBezTo>
                  <a:cubicBezTo>
                    <a:pt x="4350" y="747"/>
                    <a:pt x="3749" y="113"/>
                    <a:pt x="2882" y="13"/>
                  </a:cubicBezTo>
                  <a:cubicBezTo>
                    <a:pt x="2796" y="4"/>
                    <a:pt x="2711" y="0"/>
                    <a:pt x="2626" y="0"/>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484;p41"/>
            <p:cNvSpPr/>
            <p:nvPr/>
          </p:nvSpPr>
          <p:spPr>
            <a:xfrm>
              <a:off x="1409016" y="3999437"/>
              <a:ext cx="28542" cy="22133"/>
            </a:xfrm>
            <a:custGeom>
              <a:avLst/>
              <a:gdLst/>
              <a:ahLst/>
              <a:cxnLst/>
              <a:rect l="l" t="t" r="r" b="b"/>
              <a:pathLst>
                <a:path w="1335" h="1035" extrusionOk="0">
                  <a:moveTo>
                    <a:pt x="667" y="1"/>
                  </a:moveTo>
                  <a:cubicBezTo>
                    <a:pt x="0" y="1"/>
                    <a:pt x="0" y="1035"/>
                    <a:pt x="667" y="1035"/>
                  </a:cubicBezTo>
                  <a:cubicBezTo>
                    <a:pt x="1334" y="1035"/>
                    <a:pt x="1334" y="1"/>
                    <a:pt x="667"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485;p41"/>
            <p:cNvSpPr/>
            <p:nvPr/>
          </p:nvSpPr>
          <p:spPr>
            <a:xfrm>
              <a:off x="1447522" y="3953801"/>
              <a:ext cx="28542" cy="22133"/>
            </a:xfrm>
            <a:custGeom>
              <a:avLst/>
              <a:gdLst/>
              <a:ahLst/>
              <a:cxnLst/>
              <a:rect l="l" t="t" r="r" b="b"/>
              <a:pathLst>
                <a:path w="1335" h="1035" extrusionOk="0">
                  <a:moveTo>
                    <a:pt x="667" y="0"/>
                  </a:moveTo>
                  <a:cubicBezTo>
                    <a:pt x="0" y="0"/>
                    <a:pt x="0" y="1034"/>
                    <a:pt x="667" y="1034"/>
                  </a:cubicBezTo>
                  <a:cubicBezTo>
                    <a:pt x="1335" y="1034"/>
                    <a:pt x="1335"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486;p41"/>
            <p:cNvSpPr/>
            <p:nvPr/>
          </p:nvSpPr>
          <p:spPr>
            <a:xfrm>
              <a:off x="1481751" y="4020137"/>
              <a:ext cx="28542" cy="22133"/>
            </a:xfrm>
            <a:custGeom>
              <a:avLst/>
              <a:gdLst/>
              <a:ahLst/>
              <a:cxnLst/>
              <a:rect l="l" t="t" r="r" b="b"/>
              <a:pathLst>
                <a:path w="1335" h="1035" extrusionOk="0">
                  <a:moveTo>
                    <a:pt x="668" y="0"/>
                  </a:moveTo>
                  <a:cubicBezTo>
                    <a:pt x="0" y="0"/>
                    <a:pt x="0"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487;p41"/>
            <p:cNvSpPr/>
            <p:nvPr/>
          </p:nvSpPr>
          <p:spPr>
            <a:xfrm>
              <a:off x="1533811" y="3967338"/>
              <a:ext cx="29269" cy="22133"/>
            </a:xfrm>
            <a:custGeom>
              <a:avLst/>
              <a:gdLst/>
              <a:ahLst/>
              <a:cxnLst/>
              <a:rect l="l" t="t" r="r" b="b"/>
              <a:pathLst>
                <a:path w="1369" h="1035" extrusionOk="0">
                  <a:moveTo>
                    <a:pt x="701" y="1"/>
                  </a:moveTo>
                  <a:cubicBezTo>
                    <a:pt x="34" y="1"/>
                    <a:pt x="1" y="1035"/>
                    <a:pt x="701" y="1035"/>
                  </a:cubicBezTo>
                  <a:cubicBezTo>
                    <a:pt x="1368" y="1035"/>
                    <a:pt x="1368" y="1"/>
                    <a:pt x="701"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488;p41"/>
            <p:cNvSpPr/>
            <p:nvPr/>
          </p:nvSpPr>
          <p:spPr>
            <a:xfrm>
              <a:off x="1575182" y="4024414"/>
              <a:ext cx="28542" cy="22133"/>
            </a:xfrm>
            <a:custGeom>
              <a:avLst/>
              <a:gdLst/>
              <a:ahLst/>
              <a:cxnLst/>
              <a:rect l="l" t="t" r="r" b="b"/>
              <a:pathLst>
                <a:path w="1335" h="1035" extrusionOk="0">
                  <a:moveTo>
                    <a:pt x="667" y="0"/>
                  </a:moveTo>
                  <a:cubicBezTo>
                    <a:pt x="0" y="0"/>
                    <a:pt x="0" y="1035"/>
                    <a:pt x="667" y="1035"/>
                  </a:cubicBezTo>
                  <a:cubicBezTo>
                    <a:pt x="1335" y="1035"/>
                    <a:pt x="1335"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489;p41"/>
            <p:cNvSpPr/>
            <p:nvPr/>
          </p:nvSpPr>
          <p:spPr>
            <a:xfrm>
              <a:off x="1627947" y="3983761"/>
              <a:ext cx="28542" cy="22133"/>
            </a:xfrm>
            <a:custGeom>
              <a:avLst/>
              <a:gdLst/>
              <a:ahLst/>
              <a:cxnLst/>
              <a:rect l="l" t="t" r="r" b="b"/>
              <a:pathLst>
                <a:path w="1335" h="1035" extrusionOk="0">
                  <a:moveTo>
                    <a:pt x="668" y="0"/>
                  </a:moveTo>
                  <a:cubicBezTo>
                    <a:pt x="1" y="0"/>
                    <a:pt x="1"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490;p41"/>
            <p:cNvSpPr/>
            <p:nvPr/>
          </p:nvSpPr>
          <p:spPr>
            <a:xfrm>
              <a:off x="3375228" y="3607813"/>
              <a:ext cx="346634" cy="153352"/>
            </a:xfrm>
            <a:custGeom>
              <a:avLst/>
              <a:gdLst/>
              <a:ahLst/>
              <a:cxnLst/>
              <a:rect l="l" t="t" r="r" b="b"/>
              <a:pathLst>
                <a:path w="16213" h="7171" extrusionOk="0">
                  <a:moveTo>
                    <a:pt x="7840" y="1"/>
                  </a:moveTo>
                  <a:cubicBezTo>
                    <a:pt x="3703" y="1"/>
                    <a:pt x="768" y="4204"/>
                    <a:pt x="1" y="6105"/>
                  </a:cubicBezTo>
                  <a:cubicBezTo>
                    <a:pt x="1920" y="6886"/>
                    <a:pt x="4673" y="7170"/>
                    <a:pt x="7368" y="7170"/>
                  </a:cubicBezTo>
                  <a:cubicBezTo>
                    <a:pt x="11701" y="7170"/>
                    <a:pt x="15883" y="6435"/>
                    <a:pt x="16212" y="5838"/>
                  </a:cubicBezTo>
                  <a:cubicBezTo>
                    <a:pt x="15645" y="4471"/>
                    <a:pt x="11842" y="1"/>
                    <a:pt x="7840" y="1"/>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491;p41"/>
            <p:cNvSpPr/>
            <p:nvPr/>
          </p:nvSpPr>
          <p:spPr>
            <a:xfrm>
              <a:off x="3537844" y="3533736"/>
              <a:ext cx="34251" cy="40653"/>
            </a:xfrm>
            <a:custGeom>
              <a:avLst/>
              <a:gdLst/>
              <a:ahLst/>
              <a:cxnLst/>
              <a:rect l="l" t="t" r="r" b="b"/>
              <a:pathLst>
                <a:path w="1602" h="1901" extrusionOk="0">
                  <a:moveTo>
                    <a:pt x="1013" y="1"/>
                  </a:moveTo>
                  <a:cubicBezTo>
                    <a:pt x="725" y="1"/>
                    <a:pt x="509" y="302"/>
                    <a:pt x="367" y="529"/>
                  </a:cubicBezTo>
                  <a:cubicBezTo>
                    <a:pt x="200" y="830"/>
                    <a:pt x="33" y="1197"/>
                    <a:pt x="0" y="1563"/>
                  </a:cubicBezTo>
                  <a:cubicBezTo>
                    <a:pt x="0" y="1697"/>
                    <a:pt x="67" y="1797"/>
                    <a:pt x="167" y="1830"/>
                  </a:cubicBezTo>
                  <a:cubicBezTo>
                    <a:pt x="229" y="1872"/>
                    <a:pt x="278" y="1900"/>
                    <a:pt x="330" y="1900"/>
                  </a:cubicBezTo>
                  <a:cubicBezTo>
                    <a:pt x="362" y="1900"/>
                    <a:pt x="396" y="1889"/>
                    <a:pt x="434" y="1864"/>
                  </a:cubicBezTo>
                  <a:cubicBezTo>
                    <a:pt x="801" y="1697"/>
                    <a:pt x="1168" y="1397"/>
                    <a:pt x="1368" y="1063"/>
                  </a:cubicBezTo>
                  <a:cubicBezTo>
                    <a:pt x="1568" y="763"/>
                    <a:pt x="1601" y="162"/>
                    <a:pt x="1168" y="29"/>
                  </a:cubicBezTo>
                  <a:cubicBezTo>
                    <a:pt x="1114" y="10"/>
                    <a:pt x="1063" y="1"/>
                    <a:pt x="1013" y="1"/>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492;p41"/>
            <p:cNvSpPr/>
            <p:nvPr/>
          </p:nvSpPr>
          <p:spPr>
            <a:xfrm>
              <a:off x="3490765" y="3567909"/>
              <a:ext cx="44235" cy="26945"/>
            </a:xfrm>
            <a:custGeom>
              <a:avLst/>
              <a:gdLst/>
              <a:ahLst/>
              <a:cxnLst/>
              <a:rect l="l" t="t" r="r" b="b"/>
              <a:pathLst>
                <a:path w="2069" h="1260" extrusionOk="0">
                  <a:moveTo>
                    <a:pt x="733" y="1"/>
                  </a:moveTo>
                  <a:cubicBezTo>
                    <a:pt x="410" y="1"/>
                    <a:pt x="34" y="156"/>
                    <a:pt x="34" y="499"/>
                  </a:cubicBezTo>
                  <a:cubicBezTo>
                    <a:pt x="1" y="899"/>
                    <a:pt x="434" y="1033"/>
                    <a:pt x="734" y="1133"/>
                  </a:cubicBezTo>
                  <a:cubicBezTo>
                    <a:pt x="975" y="1205"/>
                    <a:pt x="1250" y="1260"/>
                    <a:pt x="1510" y="1260"/>
                  </a:cubicBezTo>
                  <a:cubicBezTo>
                    <a:pt x="1610" y="1260"/>
                    <a:pt x="1709" y="1252"/>
                    <a:pt x="1802" y="1233"/>
                  </a:cubicBezTo>
                  <a:cubicBezTo>
                    <a:pt x="1935" y="1200"/>
                    <a:pt x="2002" y="1100"/>
                    <a:pt x="2035" y="966"/>
                  </a:cubicBezTo>
                  <a:cubicBezTo>
                    <a:pt x="2069" y="899"/>
                    <a:pt x="2069" y="799"/>
                    <a:pt x="1969" y="699"/>
                  </a:cubicBezTo>
                  <a:cubicBezTo>
                    <a:pt x="1735" y="399"/>
                    <a:pt x="1335" y="166"/>
                    <a:pt x="968" y="32"/>
                  </a:cubicBezTo>
                  <a:cubicBezTo>
                    <a:pt x="898" y="11"/>
                    <a:pt x="818" y="1"/>
                    <a:pt x="733" y="1"/>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493;p41"/>
            <p:cNvSpPr/>
            <p:nvPr/>
          </p:nvSpPr>
          <p:spPr>
            <a:xfrm>
              <a:off x="3524289" y="3502022"/>
              <a:ext cx="21423" cy="27886"/>
            </a:xfrm>
            <a:custGeom>
              <a:avLst/>
              <a:gdLst/>
              <a:ahLst/>
              <a:cxnLst/>
              <a:rect l="l" t="t" r="r" b="b"/>
              <a:pathLst>
                <a:path w="1002" h="1304" extrusionOk="0">
                  <a:moveTo>
                    <a:pt x="620" y="0"/>
                  </a:moveTo>
                  <a:cubicBezTo>
                    <a:pt x="406" y="0"/>
                    <a:pt x="290" y="232"/>
                    <a:pt x="200" y="411"/>
                  </a:cubicBezTo>
                  <a:cubicBezTo>
                    <a:pt x="100" y="611"/>
                    <a:pt x="0" y="845"/>
                    <a:pt x="0" y="1078"/>
                  </a:cubicBezTo>
                  <a:cubicBezTo>
                    <a:pt x="0" y="1178"/>
                    <a:pt x="67" y="1245"/>
                    <a:pt x="134" y="1279"/>
                  </a:cubicBezTo>
                  <a:cubicBezTo>
                    <a:pt x="167" y="1295"/>
                    <a:pt x="200" y="1304"/>
                    <a:pt x="234" y="1304"/>
                  </a:cubicBezTo>
                  <a:cubicBezTo>
                    <a:pt x="267" y="1304"/>
                    <a:pt x="301" y="1295"/>
                    <a:pt x="334" y="1279"/>
                  </a:cubicBezTo>
                  <a:cubicBezTo>
                    <a:pt x="534" y="1145"/>
                    <a:pt x="768" y="912"/>
                    <a:pt x="901" y="678"/>
                  </a:cubicBezTo>
                  <a:cubicBezTo>
                    <a:pt x="1001" y="478"/>
                    <a:pt x="1001" y="78"/>
                    <a:pt x="701" y="11"/>
                  </a:cubicBezTo>
                  <a:cubicBezTo>
                    <a:pt x="672" y="4"/>
                    <a:pt x="645" y="0"/>
                    <a:pt x="620" y="0"/>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494;p41"/>
            <p:cNvSpPr/>
            <p:nvPr/>
          </p:nvSpPr>
          <p:spPr>
            <a:xfrm>
              <a:off x="3497906" y="3530015"/>
              <a:ext cx="29248" cy="19482"/>
            </a:xfrm>
            <a:custGeom>
              <a:avLst/>
              <a:gdLst/>
              <a:ahLst/>
              <a:cxnLst/>
              <a:rect l="l" t="t" r="r" b="b"/>
              <a:pathLst>
                <a:path w="1368" h="911" extrusionOk="0">
                  <a:moveTo>
                    <a:pt x="475" y="0"/>
                  </a:moveTo>
                  <a:cubicBezTo>
                    <a:pt x="278" y="0"/>
                    <a:pt x="79" y="66"/>
                    <a:pt x="33" y="270"/>
                  </a:cubicBezTo>
                  <a:cubicBezTo>
                    <a:pt x="0" y="537"/>
                    <a:pt x="267" y="670"/>
                    <a:pt x="467" y="770"/>
                  </a:cubicBezTo>
                  <a:cubicBezTo>
                    <a:pt x="640" y="828"/>
                    <a:pt x="862" y="910"/>
                    <a:pt x="1070" y="910"/>
                  </a:cubicBezTo>
                  <a:cubicBezTo>
                    <a:pt x="1103" y="910"/>
                    <a:pt x="1136" y="908"/>
                    <a:pt x="1168" y="904"/>
                  </a:cubicBezTo>
                  <a:cubicBezTo>
                    <a:pt x="1268" y="904"/>
                    <a:pt x="1334" y="837"/>
                    <a:pt x="1334" y="770"/>
                  </a:cubicBezTo>
                  <a:cubicBezTo>
                    <a:pt x="1368" y="703"/>
                    <a:pt x="1368" y="637"/>
                    <a:pt x="1334" y="570"/>
                  </a:cubicBezTo>
                  <a:cubicBezTo>
                    <a:pt x="1201" y="370"/>
                    <a:pt x="967" y="170"/>
                    <a:pt x="734" y="36"/>
                  </a:cubicBezTo>
                  <a:cubicBezTo>
                    <a:pt x="659" y="15"/>
                    <a:pt x="567" y="0"/>
                    <a:pt x="475" y="0"/>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495;p41"/>
            <p:cNvSpPr/>
            <p:nvPr/>
          </p:nvSpPr>
          <p:spPr>
            <a:xfrm>
              <a:off x="3497179" y="3485127"/>
              <a:ext cx="63499" cy="172641"/>
            </a:xfrm>
            <a:custGeom>
              <a:avLst/>
              <a:gdLst/>
              <a:ahLst/>
              <a:cxnLst/>
              <a:rect l="l" t="t" r="r" b="b"/>
              <a:pathLst>
                <a:path w="2970" h="8073" extrusionOk="0">
                  <a:moveTo>
                    <a:pt x="1" y="0"/>
                  </a:moveTo>
                  <a:lnTo>
                    <a:pt x="1" y="0"/>
                  </a:lnTo>
                  <a:cubicBezTo>
                    <a:pt x="1535" y="1768"/>
                    <a:pt x="1635" y="5738"/>
                    <a:pt x="1268" y="7973"/>
                  </a:cubicBezTo>
                  <a:lnTo>
                    <a:pt x="2402" y="8073"/>
                  </a:lnTo>
                  <a:cubicBezTo>
                    <a:pt x="2970" y="5104"/>
                    <a:pt x="2169" y="1535"/>
                    <a:pt x="1"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96;p41"/>
            <p:cNvSpPr/>
            <p:nvPr/>
          </p:nvSpPr>
          <p:spPr>
            <a:xfrm>
              <a:off x="3473683" y="3635357"/>
              <a:ext cx="121289" cy="33083"/>
            </a:xfrm>
            <a:custGeom>
              <a:avLst/>
              <a:gdLst/>
              <a:ahLst/>
              <a:cxnLst/>
              <a:rect l="l" t="t" r="r" b="b"/>
              <a:pathLst>
                <a:path w="5673" h="1547" extrusionOk="0">
                  <a:moveTo>
                    <a:pt x="2620" y="1"/>
                  </a:moveTo>
                  <a:cubicBezTo>
                    <a:pt x="1742" y="1"/>
                    <a:pt x="909" y="474"/>
                    <a:pt x="299" y="1115"/>
                  </a:cubicBezTo>
                  <a:cubicBezTo>
                    <a:pt x="1" y="1427"/>
                    <a:pt x="1004" y="1546"/>
                    <a:pt x="2181" y="1546"/>
                  </a:cubicBezTo>
                  <a:cubicBezTo>
                    <a:pt x="3768" y="1546"/>
                    <a:pt x="5672" y="1330"/>
                    <a:pt x="5136" y="1081"/>
                  </a:cubicBezTo>
                  <a:cubicBezTo>
                    <a:pt x="4369" y="748"/>
                    <a:pt x="3735" y="114"/>
                    <a:pt x="2868" y="14"/>
                  </a:cubicBezTo>
                  <a:cubicBezTo>
                    <a:pt x="2785" y="5"/>
                    <a:pt x="2702" y="1"/>
                    <a:pt x="2620" y="1"/>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97;p41"/>
            <p:cNvSpPr/>
            <p:nvPr/>
          </p:nvSpPr>
          <p:spPr>
            <a:xfrm>
              <a:off x="3423718" y="3697694"/>
              <a:ext cx="28564" cy="22133"/>
            </a:xfrm>
            <a:custGeom>
              <a:avLst/>
              <a:gdLst/>
              <a:ahLst/>
              <a:cxnLst/>
              <a:rect l="l" t="t" r="r" b="b"/>
              <a:pathLst>
                <a:path w="1336" h="1035" extrusionOk="0">
                  <a:moveTo>
                    <a:pt x="668" y="1"/>
                  </a:moveTo>
                  <a:cubicBezTo>
                    <a:pt x="1" y="1"/>
                    <a:pt x="1" y="1035"/>
                    <a:pt x="668" y="1035"/>
                  </a:cubicBezTo>
                  <a:cubicBezTo>
                    <a:pt x="1335" y="1035"/>
                    <a:pt x="1335" y="1"/>
                    <a:pt x="668"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98;p41"/>
            <p:cNvSpPr/>
            <p:nvPr/>
          </p:nvSpPr>
          <p:spPr>
            <a:xfrm>
              <a:off x="3462244" y="3652037"/>
              <a:ext cx="28542" cy="22155"/>
            </a:xfrm>
            <a:custGeom>
              <a:avLst/>
              <a:gdLst/>
              <a:ahLst/>
              <a:cxnLst/>
              <a:rect l="l" t="t" r="r" b="b"/>
              <a:pathLst>
                <a:path w="1335" h="1036" extrusionOk="0">
                  <a:moveTo>
                    <a:pt x="667" y="1"/>
                  </a:moveTo>
                  <a:cubicBezTo>
                    <a:pt x="0" y="1"/>
                    <a:pt x="0" y="1035"/>
                    <a:pt x="667" y="1035"/>
                  </a:cubicBezTo>
                  <a:cubicBezTo>
                    <a:pt x="1335" y="1035"/>
                    <a:pt x="1335" y="1"/>
                    <a:pt x="667"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99;p41"/>
            <p:cNvSpPr/>
            <p:nvPr/>
          </p:nvSpPr>
          <p:spPr>
            <a:xfrm>
              <a:off x="3496474" y="3718395"/>
              <a:ext cx="28542" cy="22133"/>
            </a:xfrm>
            <a:custGeom>
              <a:avLst/>
              <a:gdLst/>
              <a:ahLst/>
              <a:cxnLst/>
              <a:rect l="l" t="t" r="r" b="b"/>
              <a:pathLst>
                <a:path w="1335" h="1035" extrusionOk="0">
                  <a:moveTo>
                    <a:pt x="668" y="0"/>
                  </a:moveTo>
                  <a:cubicBezTo>
                    <a:pt x="0" y="0"/>
                    <a:pt x="0"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500;p41"/>
            <p:cNvSpPr/>
            <p:nvPr/>
          </p:nvSpPr>
          <p:spPr>
            <a:xfrm>
              <a:off x="3548534" y="3665595"/>
              <a:ext cx="29269" cy="22133"/>
            </a:xfrm>
            <a:custGeom>
              <a:avLst/>
              <a:gdLst/>
              <a:ahLst/>
              <a:cxnLst/>
              <a:rect l="l" t="t" r="r" b="b"/>
              <a:pathLst>
                <a:path w="1369" h="1035" extrusionOk="0">
                  <a:moveTo>
                    <a:pt x="701" y="1"/>
                  </a:moveTo>
                  <a:cubicBezTo>
                    <a:pt x="0" y="1"/>
                    <a:pt x="0" y="1035"/>
                    <a:pt x="701" y="1035"/>
                  </a:cubicBezTo>
                  <a:cubicBezTo>
                    <a:pt x="1368" y="1035"/>
                    <a:pt x="1368" y="1"/>
                    <a:pt x="701"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501;p41"/>
            <p:cNvSpPr/>
            <p:nvPr/>
          </p:nvSpPr>
          <p:spPr>
            <a:xfrm>
              <a:off x="3589904" y="3722672"/>
              <a:ext cx="28542" cy="22133"/>
            </a:xfrm>
            <a:custGeom>
              <a:avLst/>
              <a:gdLst/>
              <a:ahLst/>
              <a:cxnLst/>
              <a:rect l="l" t="t" r="r" b="b"/>
              <a:pathLst>
                <a:path w="1335" h="1035" extrusionOk="0">
                  <a:moveTo>
                    <a:pt x="667" y="0"/>
                  </a:moveTo>
                  <a:cubicBezTo>
                    <a:pt x="0" y="0"/>
                    <a:pt x="0" y="1034"/>
                    <a:pt x="667" y="1034"/>
                  </a:cubicBezTo>
                  <a:cubicBezTo>
                    <a:pt x="1334" y="1034"/>
                    <a:pt x="1334"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502;p41"/>
            <p:cNvSpPr/>
            <p:nvPr/>
          </p:nvSpPr>
          <p:spPr>
            <a:xfrm>
              <a:off x="3642670" y="3681998"/>
              <a:ext cx="28542" cy="22155"/>
            </a:xfrm>
            <a:custGeom>
              <a:avLst/>
              <a:gdLst/>
              <a:ahLst/>
              <a:cxnLst/>
              <a:rect l="l" t="t" r="r" b="b"/>
              <a:pathLst>
                <a:path w="1335" h="1036" extrusionOk="0">
                  <a:moveTo>
                    <a:pt x="668" y="1"/>
                  </a:moveTo>
                  <a:cubicBezTo>
                    <a:pt x="1" y="1"/>
                    <a:pt x="1" y="1035"/>
                    <a:pt x="668" y="1035"/>
                  </a:cubicBezTo>
                  <a:cubicBezTo>
                    <a:pt x="1335" y="1035"/>
                    <a:pt x="1335" y="1"/>
                    <a:pt x="668"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503;p41"/>
            <p:cNvSpPr/>
            <p:nvPr/>
          </p:nvSpPr>
          <p:spPr>
            <a:xfrm>
              <a:off x="2967169" y="2909465"/>
              <a:ext cx="371713" cy="405909"/>
            </a:xfrm>
            <a:custGeom>
              <a:avLst/>
              <a:gdLst/>
              <a:ahLst/>
              <a:cxnLst/>
              <a:rect l="l" t="t" r="r" b="b"/>
              <a:pathLst>
                <a:path w="17386" h="18981" extrusionOk="0">
                  <a:moveTo>
                    <a:pt x="13783" y="0"/>
                  </a:moveTo>
                  <a:cubicBezTo>
                    <a:pt x="12282" y="1535"/>
                    <a:pt x="11081" y="3336"/>
                    <a:pt x="9413" y="4804"/>
                  </a:cubicBezTo>
                  <a:cubicBezTo>
                    <a:pt x="7612" y="6305"/>
                    <a:pt x="5677" y="7572"/>
                    <a:pt x="3943" y="9140"/>
                  </a:cubicBezTo>
                  <a:cubicBezTo>
                    <a:pt x="2708" y="10207"/>
                    <a:pt x="2108" y="11308"/>
                    <a:pt x="1407" y="12843"/>
                  </a:cubicBezTo>
                  <a:cubicBezTo>
                    <a:pt x="1" y="16015"/>
                    <a:pt x="1609" y="18867"/>
                    <a:pt x="1609" y="18977"/>
                  </a:cubicBezTo>
                  <a:lnTo>
                    <a:pt x="1609" y="18977"/>
                  </a:lnTo>
                  <a:cubicBezTo>
                    <a:pt x="3247" y="16179"/>
                    <a:pt x="9081" y="16511"/>
                    <a:pt x="12148" y="14210"/>
                  </a:cubicBezTo>
                  <a:cubicBezTo>
                    <a:pt x="15251" y="11909"/>
                    <a:pt x="17185" y="7972"/>
                    <a:pt x="17319" y="4103"/>
                  </a:cubicBezTo>
                  <a:cubicBezTo>
                    <a:pt x="17385" y="2635"/>
                    <a:pt x="16785" y="1401"/>
                    <a:pt x="16585" y="67"/>
                  </a:cubicBezTo>
                  <a:lnTo>
                    <a:pt x="13783" y="0"/>
                  </a:lnTo>
                  <a:close/>
                  <a:moveTo>
                    <a:pt x="1609" y="18977"/>
                  </a:moveTo>
                  <a:cubicBezTo>
                    <a:pt x="1609" y="18978"/>
                    <a:pt x="1608" y="18979"/>
                    <a:pt x="1608" y="18980"/>
                  </a:cubicBezTo>
                  <a:cubicBezTo>
                    <a:pt x="1609" y="18980"/>
                    <a:pt x="1609" y="18979"/>
                    <a:pt x="1609" y="189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504;p41"/>
            <p:cNvSpPr/>
            <p:nvPr/>
          </p:nvSpPr>
          <p:spPr>
            <a:xfrm>
              <a:off x="2970141" y="3760481"/>
              <a:ext cx="137666" cy="154400"/>
            </a:xfrm>
            <a:custGeom>
              <a:avLst/>
              <a:gdLst/>
              <a:ahLst/>
              <a:cxnLst/>
              <a:rect l="l" t="t" r="r" b="b"/>
              <a:pathLst>
                <a:path w="6439" h="7220" extrusionOk="0">
                  <a:moveTo>
                    <a:pt x="2703" y="0"/>
                  </a:moveTo>
                  <a:lnTo>
                    <a:pt x="1" y="1735"/>
                  </a:lnTo>
                  <a:cubicBezTo>
                    <a:pt x="901" y="2702"/>
                    <a:pt x="2102" y="7005"/>
                    <a:pt x="2803" y="7005"/>
                  </a:cubicBezTo>
                  <a:cubicBezTo>
                    <a:pt x="3170" y="6972"/>
                    <a:pt x="2302" y="5371"/>
                    <a:pt x="2302" y="4870"/>
                  </a:cubicBezTo>
                  <a:lnTo>
                    <a:pt x="2302" y="4870"/>
                  </a:lnTo>
                  <a:cubicBezTo>
                    <a:pt x="2620" y="5410"/>
                    <a:pt x="3905" y="7220"/>
                    <a:pt x="4171" y="7220"/>
                  </a:cubicBezTo>
                  <a:cubicBezTo>
                    <a:pt x="4185" y="7220"/>
                    <a:pt x="4196" y="7215"/>
                    <a:pt x="4204" y="7205"/>
                  </a:cubicBezTo>
                  <a:cubicBezTo>
                    <a:pt x="4504" y="7005"/>
                    <a:pt x="3537" y="5237"/>
                    <a:pt x="3236" y="4403"/>
                  </a:cubicBezTo>
                  <a:lnTo>
                    <a:pt x="3236" y="4403"/>
                  </a:lnTo>
                  <a:cubicBezTo>
                    <a:pt x="3787" y="5019"/>
                    <a:pt x="5031" y="7178"/>
                    <a:pt x="5254" y="7178"/>
                  </a:cubicBezTo>
                  <a:cubicBezTo>
                    <a:pt x="5261" y="7178"/>
                    <a:pt x="5267" y="7176"/>
                    <a:pt x="5271" y="7172"/>
                  </a:cubicBezTo>
                  <a:cubicBezTo>
                    <a:pt x="5805" y="6805"/>
                    <a:pt x="4137" y="4770"/>
                    <a:pt x="3904" y="4003"/>
                  </a:cubicBezTo>
                  <a:lnTo>
                    <a:pt x="3904" y="4003"/>
                  </a:lnTo>
                  <a:cubicBezTo>
                    <a:pt x="4556" y="4591"/>
                    <a:pt x="5496" y="6040"/>
                    <a:pt x="5849" y="6040"/>
                  </a:cubicBezTo>
                  <a:cubicBezTo>
                    <a:pt x="5857" y="6040"/>
                    <a:pt x="5864" y="6039"/>
                    <a:pt x="5872" y="6038"/>
                  </a:cubicBezTo>
                  <a:cubicBezTo>
                    <a:pt x="6439" y="5804"/>
                    <a:pt x="4504" y="3503"/>
                    <a:pt x="3870" y="2502"/>
                  </a:cubicBezTo>
                  <a:lnTo>
                    <a:pt x="3870" y="2502"/>
                  </a:lnTo>
                  <a:cubicBezTo>
                    <a:pt x="4004" y="2535"/>
                    <a:pt x="4104" y="2635"/>
                    <a:pt x="4237" y="2635"/>
                  </a:cubicBezTo>
                  <a:cubicBezTo>
                    <a:pt x="4644" y="2839"/>
                    <a:pt x="5283" y="3391"/>
                    <a:pt x="5712" y="3391"/>
                  </a:cubicBezTo>
                  <a:cubicBezTo>
                    <a:pt x="5846" y="3391"/>
                    <a:pt x="5959" y="3337"/>
                    <a:pt x="6038" y="3203"/>
                  </a:cubicBezTo>
                  <a:cubicBezTo>
                    <a:pt x="6272" y="2936"/>
                    <a:pt x="3136" y="734"/>
                    <a:pt x="2703" y="0"/>
                  </a:cubicBezTo>
                  <a:close/>
                </a:path>
              </a:pathLst>
            </a:custGeom>
            <a:solidFill>
              <a:srgbClr val="FFC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505;p41"/>
            <p:cNvSpPr/>
            <p:nvPr/>
          </p:nvSpPr>
          <p:spPr>
            <a:xfrm>
              <a:off x="3195508" y="3745490"/>
              <a:ext cx="166187" cy="145824"/>
            </a:xfrm>
            <a:custGeom>
              <a:avLst/>
              <a:gdLst/>
              <a:ahLst/>
              <a:cxnLst/>
              <a:rect l="l" t="t" r="r" b="b"/>
              <a:pathLst>
                <a:path w="7773" h="6819" extrusionOk="0">
                  <a:moveTo>
                    <a:pt x="2069" y="1"/>
                  </a:moveTo>
                  <a:lnTo>
                    <a:pt x="1" y="2603"/>
                  </a:lnTo>
                  <a:cubicBezTo>
                    <a:pt x="1194" y="3215"/>
                    <a:pt x="3726" y="6819"/>
                    <a:pt x="4527" y="6819"/>
                  </a:cubicBezTo>
                  <a:cubicBezTo>
                    <a:pt x="4555" y="6819"/>
                    <a:pt x="4581" y="6815"/>
                    <a:pt x="4604" y="6806"/>
                  </a:cubicBezTo>
                  <a:cubicBezTo>
                    <a:pt x="4938" y="6672"/>
                    <a:pt x="3537" y="5405"/>
                    <a:pt x="3336" y="4904"/>
                  </a:cubicBezTo>
                  <a:lnTo>
                    <a:pt x="3336" y="4904"/>
                  </a:lnTo>
                  <a:cubicBezTo>
                    <a:pt x="3825" y="5332"/>
                    <a:pt x="5602" y="6572"/>
                    <a:pt x="5974" y="6572"/>
                  </a:cubicBezTo>
                  <a:cubicBezTo>
                    <a:pt x="6008" y="6572"/>
                    <a:pt x="6030" y="6561"/>
                    <a:pt x="6038" y="6539"/>
                  </a:cubicBezTo>
                  <a:cubicBezTo>
                    <a:pt x="6272" y="6239"/>
                    <a:pt x="4671" y="4838"/>
                    <a:pt x="4104" y="4137"/>
                  </a:cubicBezTo>
                  <a:lnTo>
                    <a:pt x="4104" y="4137"/>
                  </a:lnTo>
                  <a:cubicBezTo>
                    <a:pt x="4862" y="4548"/>
                    <a:pt x="6726" y="6154"/>
                    <a:pt x="7035" y="6154"/>
                  </a:cubicBezTo>
                  <a:cubicBezTo>
                    <a:pt x="7053" y="6154"/>
                    <a:pt x="7065" y="6149"/>
                    <a:pt x="7072" y="6138"/>
                  </a:cubicBezTo>
                  <a:cubicBezTo>
                    <a:pt x="7473" y="5605"/>
                    <a:pt x="5138" y="4170"/>
                    <a:pt x="4671" y="3503"/>
                  </a:cubicBezTo>
                  <a:lnTo>
                    <a:pt x="4671" y="3503"/>
                  </a:lnTo>
                  <a:cubicBezTo>
                    <a:pt x="5450" y="3815"/>
                    <a:pt x="6781" y="4854"/>
                    <a:pt x="7198" y="4854"/>
                  </a:cubicBezTo>
                  <a:cubicBezTo>
                    <a:pt x="7228" y="4854"/>
                    <a:pt x="7253" y="4849"/>
                    <a:pt x="7273" y="4838"/>
                  </a:cubicBezTo>
                  <a:cubicBezTo>
                    <a:pt x="7773" y="4404"/>
                    <a:pt x="5071" y="2803"/>
                    <a:pt x="4104" y="2069"/>
                  </a:cubicBezTo>
                  <a:cubicBezTo>
                    <a:pt x="4148" y="2058"/>
                    <a:pt x="4193" y="2054"/>
                    <a:pt x="4237" y="2054"/>
                  </a:cubicBezTo>
                  <a:cubicBezTo>
                    <a:pt x="4326" y="2054"/>
                    <a:pt x="4415" y="2069"/>
                    <a:pt x="4504" y="2069"/>
                  </a:cubicBezTo>
                  <a:cubicBezTo>
                    <a:pt x="4883" y="2090"/>
                    <a:pt x="5515" y="2311"/>
                    <a:pt x="5972" y="2311"/>
                  </a:cubicBezTo>
                  <a:cubicBezTo>
                    <a:pt x="6238" y="2311"/>
                    <a:pt x="6444" y="2236"/>
                    <a:pt x="6505" y="2002"/>
                  </a:cubicBezTo>
                  <a:cubicBezTo>
                    <a:pt x="6605" y="1635"/>
                    <a:pt x="2769" y="568"/>
                    <a:pt x="2069" y="1"/>
                  </a:cubicBezTo>
                  <a:close/>
                </a:path>
              </a:pathLst>
            </a:custGeom>
            <a:solidFill>
              <a:srgbClr val="FFC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6;p41"/>
            <p:cNvSpPr/>
            <p:nvPr/>
          </p:nvSpPr>
          <p:spPr>
            <a:xfrm>
              <a:off x="1764886" y="3745639"/>
              <a:ext cx="199711" cy="330890"/>
            </a:xfrm>
            <a:custGeom>
              <a:avLst/>
              <a:gdLst/>
              <a:ahLst/>
              <a:cxnLst/>
              <a:rect l="l" t="t" r="r" b="b"/>
              <a:pathLst>
                <a:path w="9341" h="15473" extrusionOk="0">
                  <a:moveTo>
                    <a:pt x="5349" y="0"/>
                  </a:moveTo>
                  <a:cubicBezTo>
                    <a:pt x="4998" y="0"/>
                    <a:pt x="4617" y="103"/>
                    <a:pt x="4203" y="327"/>
                  </a:cubicBezTo>
                  <a:cubicBezTo>
                    <a:pt x="0" y="2596"/>
                    <a:pt x="3536" y="4964"/>
                    <a:pt x="2635" y="8433"/>
                  </a:cubicBezTo>
                  <a:cubicBezTo>
                    <a:pt x="1313" y="11641"/>
                    <a:pt x="3465" y="15472"/>
                    <a:pt x="5388" y="15472"/>
                  </a:cubicBezTo>
                  <a:cubicBezTo>
                    <a:pt x="5404" y="15472"/>
                    <a:pt x="5421" y="15472"/>
                    <a:pt x="5437" y="15472"/>
                  </a:cubicBezTo>
                  <a:cubicBezTo>
                    <a:pt x="8340" y="15371"/>
                    <a:pt x="9340" y="14904"/>
                    <a:pt x="9340" y="12202"/>
                  </a:cubicBezTo>
                  <a:cubicBezTo>
                    <a:pt x="9340" y="9127"/>
                    <a:pt x="8659" y="0"/>
                    <a:pt x="53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07;p41"/>
            <p:cNvSpPr/>
            <p:nvPr/>
          </p:nvSpPr>
          <p:spPr>
            <a:xfrm>
              <a:off x="1819790" y="3994454"/>
              <a:ext cx="144807" cy="82076"/>
            </a:xfrm>
            <a:custGeom>
              <a:avLst/>
              <a:gdLst/>
              <a:ahLst/>
              <a:cxnLst/>
              <a:rect l="l" t="t" r="r" b="b"/>
              <a:pathLst>
                <a:path w="6773" h="3838" extrusionOk="0">
                  <a:moveTo>
                    <a:pt x="6739" y="0"/>
                  </a:moveTo>
                  <a:cubicBezTo>
                    <a:pt x="4471" y="0"/>
                    <a:pt x="2169" y="167"/>
                    <a:pt x="1" y="868"/>
                  </a:cubicBezTo>
                  <a:cubicBezTo>
                    <a:pt x="528" y="2580"/>
                    <a:pt x="1705" y="3837"/>
                    <a:pt x="2826" y="3837"/>
                  </a:cubicBezTo>
                  <a:cubicBezTo>
                    <a:pt x="2840" y="3837"/>
                    <a:pt x="2855" y="3837"/>
                    <a:pt x="2869" y="3837"/>
                  </a:cubicBezTo>
                  <a:cubicBezTo>
                    <a:pt x="5772" y="3736"/>
                    <a:pt x="6772" y="3269"/>
                    <a:pt x="6772" y="567"/>
                  </a:cubicBezTo>
                  <a:cubicBezTo>
                    <a:pt x="6772" y="401"/>
                    <a:pt x="6772" y="201"/>
                    <a:pt x="6739"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08;p41"/>
            <p:cNvSpPr/>
            <p:nvPr/>
          </p:nvSpPr>
          <p:spPr>
            <a:xfrm>
              <a:off x="1782717" y="3771879"/>
              <a:ext cx="114126" cy="304651"/>
            </a:xfrm>
            <a:custGeom>
              <a:avLst/>
              <a:gdLst/>
              <a:ahLst/>
              <a:cxnLst/>
              <a:rect l="l" t="t" r="r" b="b"/>
              <a:pathLst>
                <a:path w="5338" h="14246" extrusionOk="0">
                  <a:moveTo>
                    <a:pt x="2102" y="1"/>
                  </a:moveTo>
                  <a:cubicBezTo>
                    <a:pt x="0" y="2002"/>
                    <a:pt x="2602" y="4171"/>
                    <a:pt x="1801" y="7173"/>
                  </a:cubicBezTo>
                  <a:cubicBezTo>
                    <a:pt x="479" y="10414"/>
                    <a:pt x="2631" y="14245"/>
                    <a:pt x="4521" y="14245"/>
                  </a:cubicBezTo>
                  <a:cubicBezTo>
                    <a:pt x="4538" y="14245"/>
                    <a:pt x="4554" y="14245"/>
                    <a:pt x="4570" y="14245"/>
                  </a:cubicBezTo>
                  <a:cubicBezTo>
                    <a:pt x="4837" y="14245"/>
                    <a:pt x="5104" y="14211"/>
                    <a:pt x="5337" y="14211"/>
                  </a:cubicBezTo>
                  <a:cubicBezTo>
                    <a:pt x="4237" y="13144"/>
                    <a:pt x="3303" y="11943"/>
                    <a:pt x="3036" y="10442"/>
                  </a:cubicBezTo>
                  <a:cubicBezTo>
                    <a:pt x="2735" y="8741"/>
                    <a:pt x="3136" y="7106"/>
                    <a:pt x="2936" y="5405"/>
                  </a:cubicBezTo>
                  <a:cubicBezTo>
                    <a:pt x="2735" y="3604"/>
                    <a:pt x="2335" y="1802"/>
                    <a:pt x="2102"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09;p41"/>
            <p:cNvSpPr/>
            <p:nvPr/>
          </p:nvSpPr>
          <p:spPr>
            <a:xfrm>
              <a:off x="1878286" y="3746923"/>
              <a:ext cx="68480" cy="105599"/>
            </a:xfrm>
            <a:custGeom>
              <a:avLst/>
              <a:gdLst/>
              <a:ahLst/>
              <a:cxnLst/>
              <a:rect l="l" t="t" r="r" b="b"/>
              <a:pathLst>
                <a:path w="3203" h="4938" extrusionOk="0">
                  <a:moveTo>
                    <a:pt x="200" y="0"/>
                  </a:moveTo>
                  <a:lnTo>
                    <a:pt x="200" y="0"/>
                  </a:lnTo>
                  <a:cubicBezTo>
                    <a:pt x="0" y="1335"/>
                    <a:pt x="67" y="2936"/>
                    <a:pt x="901" y="3703"/>
                  </a:cubicBezTo>
                  <a:cubicBezTo>
                    <a:pt x="1601" y="4370"/>
                    <a:pt x="2368" y="4704"/>
                    <a:pt x="3202" y="4937"/>
                  </a:cubicBezTo>
                  <a:cubicBezTo>
                    <a:pt x="2635" y="2536"/>
                    <a:pt x="1701" y="434"/>
                    <a:pt x="200" y="0"/>
                  </a:cubicBezTo>
                  <a:close/>
                </a:path>
              </a:pathLst>
            </a:custGeom>
            <a:solidFill>
              <a:srgbClr val="FAC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10;p41"/>
            <p:cNvSpPr/>
            <p:nvPr/>
          </p:nvSpPr>
          <p:spPr>
            <a:xfrm>
              <a:off x="1927481" y="3883894"/>
              <a:ext cx="29975" cy="20701"/>
            </a:xfrm>
            <a:custGeom>
              <a:avLst/>
              <a:gdLst/>
              <a:ahLst/>
              <a:cxnLst/>
              <a:rect l="l" t="t" r="r" b="b"/>
              <a:pathLst>
                <a:path w="1402" h="968" extrusionOk="0">
                  <a:moveTo>
                    <a:pt x="601" y="0"/>
                  </a:moveTo>
                  <a:cubicBezTo>
                    <a:pt x="1" y="0"/>
                    <a:pt x="1" y="967"/>
                    <a:pt x="601" y="967"/>
                  </a:cubicBezTo>
                  <a:lnTo>
                    <a:pt x="1402" y="967"/>
                  </a:lnTo>
                  <a:cubicBezTo>
                    <a:pt x="1335" y="634"/>
                    <a:pt x="1302" y="300"/>
                    <a:pt x="1235"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11;p41"/>
            <p:cNvSpPr/>
            <p:nvPr/>
          </p:nvSpPr>
          <p:spPr>
            <a:xfrm>
              <a:off x="1927481" y="3923114"/>
              <a:ext cx="33545" cy="20722"/>
            </a:xfrm>
            <a:custGeom>
              <a:avLst/>
              <a:gdLst/>
              <a:ahLst/>
              <a:cxnLst/>
              <a:rect l="l" t="t" r="r" b="b"/>
              <a:pathLst>
                <a:path w="1569" h="969" extrusionOk="0">
                  <a:moveTo>
                    <a:pt x="601" y="1"/>
                  </a:moveTo>
                  <a:cubicBezTo>
                    <a:pt x="1" y="1"/>
                    <a:pt x="1" y="968"/>
                    <a:pt x="601" y="968"/>
                  </a:cubicBezTo>
                  <a:lnTo>
                    <a:pt x="1568" y="968"/>
                  </a:lnTo>
                  <a:cubicBezTo>
                    <a:pt x="1568" y="634"/>
                    <a:pt x="1535" y="334"/>
                    <a:pt x="1502"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12;p41"/>
            <p:cNvSpPr/>
            <p:nvPr/>
          </p:nvSpPr>
          <p:spPr>
            <a:xfrm>
              <a:off x="1927481" y="3958078"/>
              <a:ext cx="36389" cy="20701"/>
            </a:xfrm>
            <a:custGeom>
              <a:avLst/>
              <a:gdLst/>
              <a:ahLst/>
              <a:cxnLst/>
              <a:rect l="l" t="t" r="r" b="b"/>
              <a:pathLst>
                <a:path w="1702" h="968" extrusionOk="0">
                  <a:moveTo>
                    <a:pt x="601" y="0"/>
                  </a:moveTo>
                  <a:cubicBezTo>
                    <a:pt x="1" y="0"/>
                    <a:pt x="1" y="968"/>
                    <a:pt x="601" y="968"/>
                  </a:cubicBezTo>
                  <a:lnTo>
                    <a:pt x="1702" y="968"/>
                  </a:lnTo>
                  <a:cubicBezTo>
                    <a:pt x="1669" y="667"/>
                    <a:pt x="1669" y="334"/>
                    <a:pt x="1635"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13;p41"/>
            <p:cNvSpPr/>
            <p:nvPr/>
          </p:nvSpPr>
          <p:spPr>
            <a:xfrm>
              <a:off x="2383196" y="4046077"/>
              <a:ext cx="326665" cy="206322"/>
            </a:xfrm>
            <a:custGeom>
              <a:avLst/>
              <a:gdLst/>
              <a:ahLst/>
              <a:cxnLst/>
              <a:rect l="l" t="t" r="r" b="b"/>
              <a:pathLst>
                <a:path w="15279" h="9648" extrusionOk="0">
                  <a:moveTo>
                    <a:pt x="2737" y="0"/>
                  </a:moveTo>
                  <a:cubicBezTo>
                    <a:pt x="1162" y="0"/>
                    <a:pt x="56" y="590"/>
                    <a:pt x="34" y="2223"/>
                  </a:cubicBezTo>
                  <a:cubicBezTo>
                    <a:pt x="1" y="6993"/>
                    <a:pt x="3804" y="5025"/>
                    <a:pt x="6372" y="7494"/>
                  </a:cubicBezTo>
                  <a:cubicBezTo>
                    <a:pt x="7591" y="8990"/>
                    <a:pt x="9506" y="9647"/>
                    <a:pt x="11119" y="9647"/>
                  </a:cubicBezTo>
                  <a:cubicBezTo>
                    <a:pt x="12419" y="9647"/>
                    <a:pt x="13524" y="9220"/>
                    <a:pt x="13911" y="8461"/>
                  </a:cubicBezTo>
                  <a:cubicBezTo>
                    <a:pt x="15212" y="5859"/>
                    <a:pt x="15278" y="4758"/>
                    <a:pt x="12910" y="3457"/>
                  </a:cubicBezTo>
                  <a:cubicBezTo>
                    <a:pt x="10930" y="2367"/>
                    <a:pt x="5892" y="0"/>
                    <a:pt x="2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14;p41"/>
            <p:cNvSpPr/>
            <p:nvPr/>
          </p:nvSpPr>
          <p:spPr>
            <a:xfrm>
              <a:off x="2595008" y="4114296"/>
              <a:ext cx="114853" cy="137933"/>
            </a:xfrm>
            <a:custGeom>
              <a:avLst/>
              <a:gdLst/>
              <a:ahLst/>
              <a:cxnLst/>
              <a:rect l="l" t="t" r="r" b="b"/>
              <a:pathLst>
                <a:path w="5372" h="6450" extrusionOk="0">
                  <a:moveTo>
                    <a:pt x="2503" y="0"/>
                  </a:moveTo>
                  <a:cubicBezTo>
                    <a:pt x="1402" y="2002"/>
                    <a:pt x="435" y="4070"/>
                    <a:pt x="1" y="6338"/>
                  </a:cubicBezTo>
                  <a:cubicBezTo>
                    <a:pt x="404" y="6413"/>
                    <a:pt x="803" y="6449"/>
                    <a:pt x="1184" y="6449"/>
                  </a:cubicBezTo>
                  <a:cubicBezTo>
                    <a:pt x="2504" y="6449"/>
                    <a:pt x="3616" y="6014"/>
                    <a:pt x="4004" y="5238"/>
                  </a:cubicBezTo>
                  <a:cubicBezTo>
                    <a:pt x="5305" y="2669"/>
                    <a:pt x="5371" y="1568"/>
                    <a:pt x="3003" y="267"/>
                  </a:cubicBezTo>
                  <a:cubicBezTo>
                    <a:pt x="2870" y="167"/>
                    <a:pt x="2703" y="67"/>
                    <a:pt x="2503"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15;p41"/>
            <p:cNvSpPr/>
            <p:nvPr/>
          </p:nvSpPr>
          <p:spPr>
            <a:xfrm>
              <a:off x="2387493" y="4126421"/>
              <a:ext cx="300261" cy="126214"/>
            </a:xfrm>
            <a:custGeom>
              <a:avLst/>
              <a:gdLst/>
              <a:ahLst/>
              <a:cxnLst/>
              <a:rect l="l" t="t" r="r" b="b"/>
              <a:pathLst>
                <a:path w="14044" h="5902" extrusionOk="0">
                  <a:moveTo>
                    <a:pt x="0" y="1"/>
                  </a:moveTo>
                  <a:cubicBezTo>
                    <a:pt x="767" y="2803"/>
                    <a:pt x="3936" y="1568"/>
                    <a:pt x="6171" y="3737"/>
                  </a:cubicBezTo>
                  <a:cubicBezTo>
                    <a:pt x="7385" y="5245"/>
                    <a:pt x="9289" y="5901"/>
                    <a:pt x="10898" y="5901"/>
                  </a:cubicBezTo>
                  <a:cubicBezTo>
                    <a:pt x="12207" y="5901"/>
                    <a:pt x="13321" y="5467"/>
                    <a:pt x="13710" y="4704"/>
                  </a:cubicBezTo>
                  <a:cubicBezTo>
                    <a:pt x="13843" y="4470"/>
                    <a:pt x="13943" y="4237"/>
                    <a:pt x="14043" y="4003"/>
                  </a:cubicBezTo>
                  <a:lnTo>
                    <a:pt x="14043" y="4003"/>
                  </a:lnTo>
                  <a:cubicBezTo>
                    <a:pt x="13129" y="4288"/>
                    <a:pt x="12214" y="4498"/>
                    <a:pt x="11314" y="4498"/>
                  </a:cubicBezTo>
                  <a:cubicBezTo>
                    <a:pt x="10737" y="4498"/>
                    <a:pt x="10167" y="4412"/>
                    <a:pt x="9607" y="4204"/>
                  </a:cubicBezTo>
                  <a:cubicBezTo>
                    <a:pt x="8006" y="3636"/>
                    <a:pt x="6738" y="2502"/>
                    <a:pt x="5170" y="1869"/>
                  </a:cubicBezTo>
                  <a:cubicBezTo>
                    <a:pt x="3469" y="1168"/>
                    <a:pt x="1735" y="668"/>
                    <a:pt x="0"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516;p41"/>
            <p:cNvSpPr/>
            <p:nvPr/>
          </p:nvSpPr>
          <p:spPr>
            <a:xfrm>
              <a:off x="2393180" y="4049734"/>
              <a:ext cx="123405" cy="43625"/>
            </a:xfrm>
            <a:custGeom>
              <a:avLst/>
              <a:gdLst/>
              <a:ahLst/>
              <a:cxnLst/>
              <a:rect l="l" t="t" r="r" b="b"/>
              <a:pathLst>
                <a:path w="5772" h="2040" extrusionOk="0">
                  <a:moveTo>
                    <a:pt x="2457" y="0"/>
                  </a:moveTo>
                  <a:cubicBezTo>
                    <a:pt x="1426" y="0"/>
                    <a:pt x="562" y="223"/>
                    <a:pt x="1" y="785"/>
                  </a:cubicBezTo>
                  <a:cubicBezTo>
                    <a:pt x="849" y="1468"/>
                    <a:pt x="1965" y="2040"/>
                    <a:pt x="2947" y="2040"/>
                  </a:cubicBezTo>
                  <a:cubicBezTo>
                    <a:pt x="3163" y="2040"/>
                    <a:pt x="3372" y="2012"/>
                    <a:pt x="3570" y="1952"/>
                  </a:cubicBezTo>
                  <a:cubicBezTo>
                    <a:pt x="4471" y="1652"/>
                    <a:pt x="5171" y="1118"/>
                    <a:pt x="5772" y="518"/>
                  </a:cubicBezTo>
                  <a:cubicBezTo>
                    <a:pt x="4594" y="207"/>
                    <a:pt x="3448" y="0"/>
                    <a:pt x="2457" y="0"/>
                  </a:cubicBezTo>
                  <a:close/>
                </a:path>
              </a:pathLst>
            </a:custGeom>
            <a:solidFill>
              <a:srgbClr val="FAC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517;p41"/>
            <p:cNvSpPr/>
            <p:nvPr/>
          </p:nvSpPr>
          <p:spPr>
            <a:xfrm>
              <a:off x="2535678" y="4069344"/>
              <a:ext cx="30830" cy="27180"/>
            </a:xfrm>
            <a:custGeom>
              <a:avLst/>
              <a:gdLst/>
              <a:ahLst/>
              <a:cxnLst/>
              <a:rect l="l" t="t" r="r" b="b"/>
              <a:pathLst>
                <a:path w="1442" h="1271" extrusionOk="0">
                  <a:moveTo>
                    <a:pt x="541" y="1"/>
                  </a:moveTo>
                  <a:cubicBezTo>
                    <a:pt x="441" y="201"/>
                    <a:pt x="341" y="368"/>
                    <a:pt x="207" y="568"/>
                  </a:cubicBezTo>
                  <a:cubicBezTo>
                    <a:pt x="1" y="935"/>
                    <a:pt x="347" y="1271"/>
                    <a:pt x="681" y="1271"/>
                  </a:cubicBezTo>
                  <a:cubicBezTo>
                    <a:pt x="832" y="1271"/>
                    <a:pt x="981" y="1202"/>
                    <a:pt x="1075" y="1035"/>
                  </a:cubicBezTo>
                  <a:cubicBezTo>
                    <a:pt x="1208" y="802"/>
                    <a:pt x="1308" y="568"/>
                    <a:pt x="1442" y="335"/>
                  </a:cubicBezTo>
                  <a:cubicBezTo>
                    <a:pt x="1141" y="234"/>
                    <a:pt x="841" y="101"/>
                    <a:pt x="541" y="1"/>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518;p41"/>
            <p:cNvSpPr/>
            <p:nvPr/>
          </p:nvSpPr>
          <p:spPr>
            <a:xfrm>
              <a:off x="2570698" y="4083629"/>
              <a:ext cx="32177" cy="31906"/>
            </a:xfrm>
            <a:custGeom>
              <a:avLst/>
              <a:gdLst/>
              <a:ahLst/>
              <a:cxnLst/>
              <a:rect l="l" t="t" r="r" b="b"/>
              <a:pathLst>
                <a:path w="1505" h="1492" extrusionOk="0">
                  <a:moveTo>
                    <a:pt x="604" y="0"/>
                  </a:moveTo>
                  <a:cubicBezTo>
                    <a:pt x="471" y="267"/>
                    <a:pt x="337" y="534"/>
                    <a:pt x="204" y="767"/>
                  </a:cubicBezTo>
                  <a:cubicBezTo>
                    <a:pt x="0" y="1153"/>
                    <a:pt x="320" y="1492"/>
                    <a:pt x="640" y="1492"/>
                  </a:cubicBezTo>
                  <a:cubicBezTo>
                    <a:pt x="791" y="1492"/>
                    <a:pt x="942" y="1416"/>
                    <a:pt x="1038" y="1234"/>
                  </a:cubicBezTo>
                  <a:cubicBezTo>
                    <a:pt x="1205" y="967"/>
                    <a:pt x="1338" y="667"/>
                    <a:pt x="1505" y="400"/>
                  </a:cubicBezTo>
                  <a:cubicBezTo>
                    <a:pt x="1205" y="267"/>
                    <a:pt x="938" y="134"/>
                    <a:pt x="604"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519;p41"/>
            <p:cNvSpPr/>
            <p:nvPr/>
          </p:nvSpPr>
          <p:spPr>
            <a:xfrm>
              <a:off x="2601293" y="4097893"/>
              <a:ext cx="33674" cy="34302"/>
            </a:xfrm>
            <a:custGeom>
              <a:avLst/>
              <a:gdLst/>
              <a:ahLst/>
              <a:cxnLst/>
              <a:rect l="l" t="t" r="r" b="b"/>
              <a:pathLst>
                <a:path w="1575" h="1604" extrusionOk="0">
                  <a:moveTo>
                    <a:pt x="674" y="0"/>
                  </a:moveTo>
                  <a:cubicBezTo>
                    <a:pt x="508" y="300"/>
                    <a:pt x="374" y="601"/>
                    <a:pt x="207" y="901"/>
                  </a:cubicBezTo>
                  <a:cubicBezTo>
                    <a:pt x="1" y="1268"/>
                    <a:pt x="331" y="1604"/>
                    <a:pt x="655" y="1604"/>
                  </a:cubicBezTo>
                  <a:cubicBezTo>
                    <a:pt x="802" y="1604"/>
                    <a:pt x="948" y="1534"/>
                    <a:pt x="1041" y="1368"/>
                  </a:cubicBezTo>
                  <a:cubicBezTo>
                    <a:pt x="1208" y="1068"/>
                    <a:pt x="1375" y="734"/>
                    <a:pt x="1575" y="434"/>
                  </a:cubicBezTo>
                  <a:cubicBezTo>
                    <a:pt x="1275" y="300"/>
                    <a:pt x="1008" y="167"/>
                    <a:pt x="674"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520;p41"/>
            <p:cNvSpPr/>
            <p:nvPr/>
          </p:nvSpPr>
          <p:spPr>
            <a:xfrm>
              <a:off x="1873283" y="3747628"/>
              <a:ext cx="134822" cy="74933"/>
            </a:xfrm>
            <a:custGeom>
              <a:avLst/>
              <a:gdLst/>
              <a:ahLst/>
              <a:cxnLst/>
              <a:rect l="l" t="t" r="r" b="b"/>
              <a:pathLst>
                <a:path w="6306" h="3504" extrusionOk="0">
                  <a:moveTo>
                    <a:pt x="5004" y="1"/>
                  </a:moveTo>
                  <a:lnTo>
                    <a:pt x="868" y="668"/>
                  </a:lnTo>
                  <a:cubicBezTo>
                    <a:pt x="868" y="668"/>
                    <a:pt x="1" y="2169"/>
                    <a:pt x="1935" y="3503"/>
                  </a:cubicBezTo>
                  <a:lnTo>
                    <a:pt x="6305" y="3170"/>
                  </a:lnTo>
                  <a:lnTo>
                    <a:pt x="5004" y="1"/>
                  </a:lnTo>
                  <a:close/>
                </a:path>
              </a:pathLst>
            </a:custGeom>
            <a:solidFill>
              <a:srgbClr val="FFC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521;p41"/>
            <p:cNvSpPr/>
            <p:nvPr/>
          </p:nvSpPr>
          <p:spPr>
            <a:xfrm>
              <a:off x="2416014" y="3980190"/>
              <a:ext cx="129092" cy="101322"/>
            </a:xfrm>
            <a:custGeom>
              <a:avLst/>
              <a:gdLst/>
              <a:ahLst/>
              <a:cxnLst/>
              <a:rect l="l" t="t" r="r" b="b"/>
              <a:pathLst>
                <a:path w="6038" h="4738" extrusionOk="0">
                  <a:moveTo>
                    <a:pt x="2869" y="0"/>
                  </a:moveTo>
                  <a:lnTo>
                    <a:pt x="0" y="4170"/>
                  </a:lnTo>
                  <a:cubicBezTo>
                    <a:pt x="0" y="4170"/>
                    <a:pt x="589" y="4738"/>
                    <a:pt x="1984" y="4738"/>
                  </a:cubicBezTo>
                  <a:cubicBezTo>
                    <a:pt x="2346" y="4738"/>
                    <a:pt x="2762" y="4700"/>
                    <a:pt x="3236" y="4604"/>
                  </a:cubicBezTo>
                  <a:lnTo>
                    <a:pt x="6038" y="1234"/>
                  </a:lnTo>
                  <a:lnTo>
                    <a:pt x="2869" y="0"/>
                  </a:lnTo>
                  <a:close/>
                </a:path>
              </a:pathLst>
            </a:custGeom>
            <a:solidFill>
              <a:srgbClr val="FFC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522;p41"/>
            <p:cNvSpPr/>
            <p:nvPr/>
          </p:nvSpPr>
          <p:spPr>
            <a:xfrm>
              <a:off x="1897528" y="3289070"/>
              <a:ext cx="584123" cy="545296"/>
            </a:xfrm>
            <a:custGeom>
              <a:avLst/>
              <a:gdLst/>
              <a:ahLst/>
              <a:cxnLst/>
              <a:rect l="l" t="t" r="r" b="b"/>
              <a:pathLst>
                <a:path w="27321" h="25499" extrusionOk="0">
                  <a:moveTo>
                    <a:pt x="20535" y="0"/>
                  </a:moveTo>
                  <a:cubicBezTo>
                    <a:pt x="18979" y="0"/>
                    <a:pt x="17097" y="615"/>
                    <a:pt x="16613" y="1163"/>
                  </a:cubicBezTo>
                  <a:cubicBezTo>
                    <a:pt x="15011" y="7167"/>
                    <a:pt x="20148" y="16273"/>
                    <a:pt x="19848" y="18975"/>
                  </a:cubicBezTo>
                  <a:cubicBezTo>
                    <a:pt x="19688" y="19251"/>
                    <a:pt x="18864" y="19313"/>
                    <a:pt x="17586" y="19313"/>
                  </a:cubicBezTo>
                  <a:cubicBezTo>
                    <a:pt x="16531" y="19313"/>
                    <a:pt x="15167" y="19271"/>
                    <a:pt x="13610" y="19271"/>
                  </a:cubicBezTo>
                  <a:cubicBezTo>
                    <a:pt x="9977" y="19271"/>
                    <a:pt x="5298" y="19502"/>
                    <a:pt x="1068" y="21044"/>
                  </a:cubicBezTo>
                  <a:cubicBezTo>
                    <a:pt x="1" y="21444"/>
                    <a:pt x="968" y="24179"/>
                    <a:pt x="2035" y="24746"/>
                  </a:cubicBezTo>
                  <a:cubicBezTo>
                    <a:pt x="2583" y="25066"/>
                    <a:pt x="6519" y="25499"/>
                    <a:pt x="11054" y="25499"/>
                  </a:cubicBezTo>
                  <a:cubicBezTo>
                    <a:pt x="17856" y="25499"/>
                    <a:pt x="26006" y="24526"/>
                    <a:pt x="26086" y="20743"/>
                  </a:cubicBezTo>
                  <a:cubicBezTo>
                    <a:pt x="26119" y="18809"/>
                    <a:pt x="27320" y="8201"/>
                    <a:pt x="22583" y="762"/>
                  </a:cubicBezTo>
                  <a:cubicBezTo>
                    <a:pt x="22239" y="209"/>
                    <a:pt x="21443" y="0"/>
                    <a:pt x="20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523;p41"/>
            <p:cNvSpPr/>
            <p:nvPr/>
          </p:nvSpPr>
          <p:spPr>
            <a:xfrm>
              <a:off x="2145001" y="3207443"/>
              <a:ext cx="673983" cy="838720"/>
            </a:xfrm>
            <a:custGeom>
              <a:avLst/>
              <a:gdLst/>
              <a:ahLst/>
              <a:cxnLst/>
              <a:rect l="l" t="t" r="r" b="b"/>
              <a:pathLst>
                <a:path w="31524" h="39220" extrusionOk="0">
                  <a:moveTo>
                    <a:pt x="5849" y="0"/>
                  </a:moveTo>
                  <a:cubicBezTo>
                    <a:pt x="5640" y="0"/>
                    <a:pt x="5500" y="47"/>
                    <a:pt x="5438" y="143"/>
                  </a:cubicBezTo>
                  <a:cubicBezTo>
                    <a:pt x="2135" y="1210"/>
                    <a:pt x="1" y="5880"/>
                    <a:pt x="1168" y="10083"/>
                  </a:cubicBezTo>
                  <a:cubicBezTo>
                    <a:pt x="2402" y="14486"/>
                    <a:pt x="23484" y="21625"/>
                    <a:pt x="23951" y="23826"/>
                  </a:cubicBezTo>
                  <a:cubicBezTo>
                    <a:pt x="23951" y="25628"/>
                    <a:pt x="16179" y="33233"/>
                    <a:pt x="13343" y="37536"/>
                  </a:cubicBezTo>
                  <a:cubicBezTo>
                    <a:pt x="12893" y="38252"/>
                    <a:pt x="15095" y="39220"/>
                    <a:pt x="16504" y="39220"/>
                  </a:cubicBezTo>
                  <a:cubicBezTo>
                    <a:pt x="16869" y="39220"/>
                    <a:pt x="17181" y="39155"/>
                    <a:pt x="17380" y="39004"/>
                  </a:cubicBezTo>
                  <a:cubicBezTo>
                    <a:pt x="30756" y="28863"/>
                    <a:pt x="31523" y="23393"/>
                    <a:pt x="29989" y="20090"/>
                  </a:cubicBezTo>
                  <a:cubicBezTo>
                    <a:pt x="24978" y="9072"/>
                    <a:pt x="8757" y="0"/>
                    <a:pt x="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524;p41"/>
            <p:cNvSpPr/>
            <p:nvPr/>
          </p:nvSpPr>
          <p:spPr>
            <a:xfrm>
              <a:off x="1897528" y="3711252"/>
              <a:ext cx="169757" cy="122001"/>
            </a:xfrm>
            <a:custGeom>
              <a:avLst/>
              <a:gdLst/>
              <a:ahLst/>
              <a:cxnLst/>
              <a:rect l="l" t="t" r="r" b="b"/>
              <a:pathLst>
                <a:path w="7940" h="5705" extrusionOk="0">
                  <a:moveTo>
                    <a:pt x="6305" y="1"/>
                  </a:moveTo>
                  <a:cubicBezTo>
                    <a:pt x="4571" y="267"/>
                    <a:pt x="2803" y="668"/>
                    <a:pt x="1101" y="1302"/>
                  </a:cubicBezTo>
                  <a:cubicBezTo>
                    <a:pt x="1" y="1702"/>
                    <a:pt x="968" y="4437"/>
                    <a:pt x="2035" y="5004"/>
                  </a:cubicBezTo>
                  <a:cubicBezTo>
                    <a:pt x="2469" y="5238"/>
                    <a:pt x="4837" y="5571"/>
                    <a:pt x="7940" y="5705"/>
                  </a:cubicBezTo>
                  <a:cubicBezTo>
                    <a:pt x="7439" y="3770"/>
                    <a:pt x="6872" y="1902"/>
                    <a:pt x="6305" y="1"/>
                  </a:cubicBezTo>
                  <a:close/>
                </a:path>
              </a:pathLst>
            </a:custGeom>
            <a:solidFill>
              <a:srgbClr val="9B2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525;p41"/>
            <p:cNvSpPr/>
            <p:nvPr/>
          </p:nvSpPr>
          <p:spPr>
            <a:xfrm>
              <a:off x="2420654" y="3933100"/>
              <a:ext cx="169394" cy="113062"/>
            </a:xfrm>
            <a:custGeom>
              <a:avLst/>
              <a:gdLst/>
              <a:ahLst/>
              <a:cxnLst/>
              <a:rect l="l" t="t" r="r" b="b"/>
              <a:pathLst>
                <a:path w="7923" h="5287" extrusionOk="0">
                  <a:moveTo>
                    <a:pt x="3219" y="1"/>
                  </a:moveTo>
                  <a:cubicBezTo>
                    <a:pt x="2152" y="1302"/>
                    <a:pt x="1151" y="2569"/>
                    <a:pt x="450" y="3603"/>
                  </a:cubicBezTo>
                  <a:cubicBezTo>
                    <a:pt x="0" y="4319"/>
                    <a:pt x="2202" y="5287"/>
                    <a:pt x="3611" y="5287"/>
                  </a:cubicBezTo>
                  <a:cubicBezTo>
                    <a:pt x="3976" y="5287"/>
                    <a:pt x="4288" y="5222"/>
                    <a:pt x="4487" y="5071"/>
                  </a:cubicBezTo>
                  <a:cubicBezTo>
                    <a:pt x="5721" y="4137"/>
                    <a:pt x="6888" y="3203"/>
                    <a:pt x="7922" y="2336"/>
                  </a:cubicBezTo>
                  <a:cubicBezTo>
                    <a:pt x="6321" y="1669"/>
                    <a:pt x="4720" y="935"/>
                    <a:pt x="3219" y="1"/>
                  </a:cubicBezTo>
                  <a:close/>
                </a:path>
              </a:pathLst>
            </a:custGeom>
            <a:solidFill>
              <a:srgbClr val="9B2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526;p41"/>
            <p:cNvSpPr/>
            <p:nvPr/>
          </p:nvSpPr>
          <p:spPr>
            <a:xfrm>
              <a:off x="2894541" y="3086532"/>
              <a:ext cx="154791" cy="114731"/>
            </a:xfrm>
            <a:custGeom>
              <a:avLst/>
              <a:gdLst/>
              <a:ahLst/>
              <a:cxnLst/>
              <a:rect l="l" t="t" r="r" b="b"/>
              <a:pathLst>
                <a:path w="7240" h="5365" extrusionOk="0">
                  <a:moveTo>
                    <a:pt x="4800" y="0"/>
                  </a:moveTo>
                  <a:cubicBezTo>
                    <a:pt x="4455" y="0"/>
                    <a:pt x="4013" y="147"/>
                    <a:pt x="3370" y="393"/>
                  </a:cubicBezTo>
                  <a:cubicBezTo>
                    <a:pt x="2803" y="660"/>
                    <a:pt x="1" y="2094"/>
                    <a:pt x="101" y="2795"/>
                  </a:cubicBezTo>
                  <a:cubicBezTo>
                    <a:pt x="655" y="4035"/>
                    <a:pt x="620" y="5364"/>
                    <a:pt x="1668" y="5364"/>
                  </a:cubicBezTo>
                  <a:cubicBezTo>
                    <a:pt x="2198" y="5364"/>
                    <a:pt x="3005" y="5025"/>
                    <a:pt x="4304" y="4162"/>
                  </a:cubicBezTo>
                  <a:cubicBezTo>
                    <a:pt x="5838" y="3128"/>
                    <a:pt x="7239" y="3729"/>
                    <a:pt x="6372" y="1827"/>
                  </a:cubicBezTo>
                  <a:cubicBezTo>
                    <a:pt x="5744" y="506"/>
                    <a:pt x="5439" y="0"/>
                    <a:pt x="4800" y="0"/>
                  </a:cubicBezTo>
                  <a:close/>
                </a:path>
              </a:pathLst>
            </a:custGeom>
            <a:solidFill>
              <a:srgbClr val="FFC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527;p41"/>
            <p:cNvSpPr/>
            <p:nvPr/>
          </p:nvSpPr>
          <p:spPr>
            <a:xfrm>
              <a:off x="2953037" y="3086340"/>
              <a:ext cx="94863" cy="84214"/>
            </a:xfrm>
            <a:custGeom>
              <a:avLst/>
              <a:gdLst/>
              <a:ahLst/>
              <a:cxnLst/>
              <a:rect l="l" t="t" r="r" b="b"/>
              <a:pathLst>
                <a:path w="4437" h="3938" extrusionOk="0">
                  <a:moveTo>
                    <a:pt x="2046" y="0"/>
                  </a:moveTo>
                  <a:cubicBezTo>
                    <a:pt x="1704" y="0"/>
                    <a:pt x="1266" y="139"/>
                    <a:pt x="634" y="369"/>
                  </a:cubicBezTo>
                  <a:cubicBezTo>
                    <a:pt x="534" y="435"/>
                    <a:pt x="334" y="535"/>
                    <a:pt x="100" y="669"/>
                  </a:cubicBezTo>
                  <a:cubicBezTo>
                    <a:pt x="100" y="769"/>
                    <a:pt x="100" y="902"/>
                    <a:pt x="100" y="1036"/>
                  </a:cubicBezTo>
                  <a:cubicBezTo>
                    <a:pt x="0" y="1936"/>
                    <a:pt x="868" y="3471"/>
                    <a:pt x="1635" y="3804"/>
                  </a:cubicBezTo>
                  <a:cubicBezTo>
                    <a:pt x="1735" y="3838"/>
                    <a:pt x="1835" y="3904"/>
                    <a:pt x="1935" y="3938"/>
                  </a:cubicBezTo>
                  <a:cubicBezTo>
                    <a:pt x="3336" y="3237"/>
                    <a:pt x="4437" y="3604"/>
                    <a:pt x="3636" y="1836"/>
                  </a:cubicBezTo>
                  <a:cubicBezTo>
                    <a:pt x="3002" y="503"/>
                    <a:pt x="2698" y="0"/>
                    <a:pt x="2046" y="0"/>
                  </a:cubicBezTo>
                  <a:close/>
                </a:path>
              </a:pathLst>
            </a:custGeom>
            <a:solidFill>
              <a:srgbClr val="D89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528;p41"/>
            <p:cNvSpPr/>
            <p:nvPr/>
          </p:nvSpPr>
          <p:spPr>
            <a:xfrm>
              <a:off x="2776887" y="3185524"/>
              <a:ext cx="286000" cy="634963"/>
            </a:xfrm>
            <a:custGeom>
              <a:avLst/>
              <a:gdLst/>
              <a:ahLst/>
              <a:cxnLst/>
              <a:rect l="l" t="t" r="r" b="b"/>
              <a:pathLst>
                <a:path w="13377" h="29692" extrusionOk="0">
                  <a:moveTo>
                    <a:pt x="4136" y="0"/>
                  </a:moveTo>
                  <a:cubicBezTo>
                    <a:pt x="0" y="0"/>
                    <a:pt x="1801" y="10975"/>
                    <a:pt x="2635" y="16212"/>
                  </a:cubicBezTo>
                  <a:cubicBezTo>
                    <a:pt x="2635" y="16212"/>
                    <a:pt x="7906" y="28954"/>
                    <a:pt x="9140" y="29388"/>
                  </a:cubicBezTo>
                  <a:cubicBezTo>
                    <a:pt x="9731" y="29599"/>
                    <a:pt x="10296" y="29692"/>
                    <a:pt x="10812" y="29692"/>
                  </a:cubicBezTo>
                  <a:cubicBezTo>
                    <a:pt x="12014" y="29692"/>
                    <a:pt x="12956" y="29187"/>
                    <a:pt x="13376" y="28487"/>
                  </a:cubicBezTo>
                  <a:cubicBezTo>
                    <a:pt x="13009" y="26786"/>
                    <a:pt x="8139" y="17379"/>
                    <a:pt x="7872" y="13243"/>
                  </a:cubicBezTo>
                  <a:cubicBezTo>
                    <a:pt x="7672" y="10341"/>
                    <a:pt x="8273" y="0"/>
                    <a:pt x="4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529;p41"/>
            <p:cNvSpPr/>
            <p:nvPr/>
          </p:nvSpPr>
          <p:spPr>
            <a:xfrm>
              <a:off x="2937344" y="3746217"/>
              <a:ext cx="125543" cy="74270"/>
            </a:xfrm>
            <a:custGeom>
              <a:avLst/>
              <a:gdLst/>
              <a:ahLst/>
              <a:cxnLst/>
              <a:rect l="l" t="t" r="r" b="b"/>
              <a:pathLst>
                <a:path w="5872" h="3473" extrusionOk="0">
                  <a:moveTo>
                    <a:pt x="5004" y="0"/>
                  </a:moveTo>
                  <a:cubicBezTo>
                    <a:pt x="3751" y="522"/>
                    <a:pt x="2437" y="799"/>
                    <a:pt x="1110" y="799"/>
                  </a:cubicBezTo>
                  <a:cubicBezTo>
                    <a:pt x="741" y="799"/>
                    <a:pt x="371" y="778"/>
                    <a:pt x="0" y="734"/>
                  </a:cubicBezTo>
                  <a:lnTo>
                    <a:pt x="0" y="734"/>
                  </a:lnTo>
                  <a:cubicBezTo>
                    <a:pt x="701" y="2102"/>
                    <a:pt x="1301" y="3036"/>
                    <a:pt x="1635" y="3169"/>
                  </a:cubicBezTo>
                  <a:cubicBezTo>
                    <a:pt x="2226" y="3380"/>
                    <a:pt x="2791" y="3473"/>
                    <a:pt x="3307" y="3473"/>
                  </a:cubicBezTo>
                  <a:cubicBezTo>
                    <a:pt x="4509" y="3473"/>
                    <a:pt x="5451" y="2968"/>
                    <a:pt x="5871" y="2268"/>
                  </a:cubicBezTo>
                  <a:cubicBezTo>
                    <a:pt x="5805" y="1868"/>
                    <a:pt x="5471" y="1068"/>
                    <a:pt x="50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530;p41"/>
            <p:cNvSpPr/>
            <p:nvPr/>
          </p:nvSpPr>
          <p:spPr>
            <a:xfrm>
              <a:off x="2212755" y="3100796"/>
              <a:ext cx="758135" cy="294471"/>
            </a:xfrm>
            <a:custGeom>
              <a:avLst/>
              <a:gdLst/>
              <a:ahLst/>
              <a:cxnLst/>
              <a:rect l="l" t="t" r="r" b="b"/>
              <a:pathLst>
                <a:path w="35460" h="13770" extrusionOk="0">
                  <a:moveTo>
                    <a:pt x="27049" y="0"/>
                  </a:moveTo>
                  <a:cubicBezTo>
                    <a:pt x="25834" y="0"/>
                    <a:pt x="24586" y="114"/>
                    <a:pt x="23384" y="193"/>
                  </a:cubicBezTo>
                  <a:cubicBezTo>
                    <a:pt x="18947" y="493"/>
                    <a:pt x="1468" y="1094"/>
                    <a:pt x="1" y="6564"/>
                  </a:cubicBezTo>
                  <a:cubicBezTo>
                    <a:pt x="6072" y="11601"/>
                    <a:pt x="17446" y="13769"/>
                    <a:pt x="17446" y="13769"/>
                  </a:cubicBezTo>
                  <a:cubicBezTo>
                    <a:pt x="20782" y="12802"/>
                    <a:pt x="21349" y="12335"/>
                    <a:pt x="25018" y="10867"/>
                  </a:cubicBezTo>
                  <a:cubicBezTo>
                    <a:pt x="27620" y="9733"/>
                    <a:pt x="35459" y="7265"/>
                    <a:pt x="34092" y="3962"/>
                  </a:cubicBezTo>
                  <a:cubicBezTo>
                    <a:pt x="32658" y="648"/>
                    <a:pt x="29948" y="0"/>
                    <a:pt x="27049" y="0"/>
                  </a:cubicBezTo>
                  <a:close/>
                </a:path>
              </a:pathLst>
            </a:custGeom>
            <a:solidFill>
              <a:srgbClr val="FFE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531;p41"/>
            <p:cNvSpPr/>
            <p:nvPr/>
          </p:nvSpPr>
          <p:spPr>
            <a:xfrm>
              <a:off x="2977987" y="2866096"/>
              <a:ext cx="368741" cy="322165"/>
            </a:xfrm>
            <a:custGeom>
              <a:avLst/>
              <a:gdLst/>
              <a:ahLst/>
              <a:cxnLst/>
              <a:rect l="l" t="t" r="r" b="b"/>
              <a:pathLst>
                <a:path w="17247" h="15065" extrusionOk="0">
                  <a:moveTo>
                    <a:pt x="12362" y="0"/>
                  </a:moveTo>
                  <a:cubicBezTo>
                    <a:pt x="11767" y="0"/>
                    <a:pt x="11170" y="62"/>
                    <a:pt x="10608" y="160"/>
                  </a:cubicBezTo>
                  <a:cubicBezTo>
                    <a:pt x="5972" y="927"/>
                    <a:pt x="1335" y="3763"/>
                    <a:pt x="468" y="8566"/>
                  </a:cubicBezTo>
                  <a:cubicBezTo>
                    <a:pt x="1" y="11168"/>
                    <a:pt x="401" y="11602"/>
                    <a:pt x="1235" y="12936"/>
                  </a:cubicBezTo>
                  <a:cubicBezTo>
                    <a:pt x="1602" y="13903"/>
                    <a:pt x="3570" y="14937"/>
                    <a:pt x="4137" y="15004"/>
                  </a:cubicBezTo>
                  <a:cubicBezTo>
                    <a:pt x="4426" y="15045"/>
                    <a:pt x="4721" y="15065"/>
                    <a:pt x="5020" y="15065"/>
                  </a:cubicBezTo>
                  <a:cubicBezTo>
                    <a:pt x="9095" y="15065"/>
                    <a:pt x="13903" y="11398"/>
                    <a:pt x="15612" y="8166"/>
                  </a:cubicBezTo>
                  <a:cubicBezTo>
                    <a:pt x="16479" y="6631"/>
                    <a:pt x="17246" y="4296"/>
                    <a:pt x="16679" y="2562"/>
                  </a:cubicBezTo>
                  <a:cubicBezTo>
                    <a:pt x="16024" y="595"/>
                    <a:pt x="14205" y="0"/>
                    <a:pt x="12362" y="0"/>
                  </a:cubicBezTo>
                  <a:close/>
                </a:path>
              </a:pathLst>
            </a:custGeom>
            <a:solidFill>
              <a:srgbClr val="FFC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532;p41"/>
            <p:cNvSpPr/>
            <p:nvPr/>
          </p:nvSpPr>
          <p:spPr>
            <a:xfrm>
              <a:off x="2780436" y="3137942"/>
              <a:ext cx="507305" cy="698071"/>
            </a:xfrm>
            <a:custGeom>
              <a:avLst/>
              <a:gdLst/>
              <a:ahLst/>
              <a:cxnLst/>
              <a:rect l="l" t="t" r="r" b="b"/>
              <a:pathLst>
                <a:path w="23728" h="32643" extrusionOk="0">
                  <a:moveTo>
                    <a:pt x="3194" y="0"/>
                  </a:moveTo>
                  <a:cubicBezTo>
                    <a:pt x="2722" y="0"/>
                    <a:pt x="2234" y="129"/>
                    <a:pt x="1735" y="424"/>
                  </a:cubicBezTo>
                  <a:cubicBezTo>
                    <a:pt x="1" y="1592"/>
                    <a:pt x="101" y="4060"/>
                    <a:pt x="601" y="5328"/>
                  </a:cubicBezTo>
                  <a:cubicBezTo>
                    <a:pt x="635" y="5328"/>
                    <a:pt x="3937" y="14467"/>
                    <a:pt x="8707" y="21406"/>
                  </a:cubicBezTo>
                  <a:cubicBezTo>
                    <a:pt x="12843" y="27410"/>
                    <a:pt x="19381" y="32347"/>
                    <a:pt x="19748" y="32580"/>
                  </a:cubicBezTo>
                  <a:cubicBezTo>
                    <a:pt x="19820" y="32623"/>
                    <a:pt x="19904" y="32642"/>
                    <a:pt x="19997" y="32642"/>
                  </a:cubicBezTo>
                  <a:cubicBezTo>
                    <a:pt x="21151" y="32642"/>
                    <a:pt x="23727" y="29576"/>
                    <a:pt x="23017" y="28311"/>
                  </a:cubicBezTo>
                  <a:cubicBezTo>
                    <a:pt x="22350" y="27243"/>
                    <a:pt x="13644" y="21272"/>
                    <a:pt x="12009" y="17036"/>
                  </a:cubicBezTo>
                  <a:cubicBezTo>
                    <a:pt x="10375" y="13066"/>
                    <a:pt x="8840" y="4093"/>
                    <a:pt x="5738" y="1191"/>
                  </a:cubicBezTo>
                  <a:cubicBezTo>
                    <a:pt x="4968" y="487"/>
                    <a:pt x="4110" y="0"/>
                    <a:pt x="3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533;p41"/>
            <p:cNvSpPr/>
            <p:nvPr/>
          </p:nvSpPr>
          <p:spPr>
            <a:xfrm>
              <a:off x="3159846" y="3711252"/>
              <a:ext cx="127895" cy="124760"/>
            </a:xfrm>
            <a:custGeom>
              <a:avLst/>
              <a:gdLst/>
              <a:ahLst/>
              <a:cxnLst/>
              <a:rect l="l" t="t" r="r" b="b"/>
              <a:pathLst>
                <a:path w="5982" h="5834" extrusionOk="0">
                  <a:moveTo>
                    <a:pt x="3637" y="1"/>
                  </a:moveTo>
                  <a:cubicBezTo>
                    <a:pt x="2669" y="1602"/>
                    <a:pt x="1435" y="2936"/>
                    <a:pt x="1" y="4170"/>
                  </a:cubicBezTo>
                  <a:cubicBezTo>
                    <a:pt x="1102" y="5104"/>
                    <a:pt x="1902" y="5671"/>
                    <a:pt x="2002" y="5771"/>
                  </a:cubicBezTo>
                  <a:cubicBezTo>
                    <a:pt x="2074" y="5814"/>
                    <a:pt x="2158" y="5833"/>
                    <a:pt x="2251" y="5833"/>
                  </a:cubicBezTo>
                  <a:cubicBezTo>
                    <a:pt x="3405" y="5833"/>
                    <a:pt x="5981" y="2767"/>
                    <a:pt x="5271" y="1502"/>
                  </a:cubicBezTo>
                  <a:cubicBezTo>
                    <a:pt x="5104" y="1268"/>
                    <a:pt x="4504" y="734"/>
                    <a:pt x="36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534;p41"/>
            <p:cNvSpPr/>
            <p:nvPr/>
          </p:nvSpPr>
          <p:spPr>
            <a:xfrm>
              <a:off x="2803270" y="2733231"/>
              <a:ext cx="651149" cy="499383"/>
            </a:xfrm>
            <a:custGeom>
              <a:avLst/>
              <a:gdLst/>
              <a:ahLst/>
              <a:cxnLst/>
              <a:rect l="l" t="t" r="r" b="b"/>
              <a:pathLst>
                <a:path w="30456" h="23352" extrusionOk="0">
                  <a:moveTo>
                    <a:pt x="19033" y="1"/>
                  </a:moveTo>
                  <a:cubicBezTo>
                    <a:pt x="18993" y="1"/>
                    <a:pt x="18953" y="1"/>
                    <a:pt x="18914" y="2"/>
                  </a:cubicBezTo>
                  <a:cubicBezTo>
                    <a:pt x="3703" y="235"/>
                    <a:pt x="868" y="8875"/>
                    <a:pt x="501" y="11110"/>
                  </a:cubicBezTo>
                  <a:cubicBezTo>
                    <a:pt x="0" y="14145"/>
                    <a:pt x="2335" y="23352"/>
                    <a:pt x="6238" y="23352"/>
                  </a:cubicBezTo>
                  <a:cubicBezTo>
                    <a:pt x="5071" y="20917"/>
                    <a:pt x="8907" y="15746"/>
                    <a:pt x="10174" y="14512"/>
                  </a:cubicBezTo>
                  <a:cubicBezTo>
                    <a:pt x="14420" y="10237"/>
                    <a:pt x="20271" y="8800"/>
                    <a:pt x="21782" y="8800"/>
                  </a:cubicBezTo>
                  <a:cubicBezTo>
                    <a:pt x="22028" y="8800"/>
                    <a:pt x="22159" y="8838"/>
                    <a:pt x="22149" y="8908"/>
                  </a:cubicBezTo>
                  <a:cubicBezTo>
                    <a:pt x="22049" y="9842"/>
                    <a:pt x="22850" y="12911"/>
                    <a:pt x="23150" y="13712"/>
                  </a:cubicBezTo>
                  <a:cubicBezTo>
                    <a:pt x="23800" y="15660"/>
                    <a:pt x="26441" y="16850"/>
                    <a:pt x="28396" y="16850"/>
                  </a:cubicBezTo>
                  <a:cubicBezTo>
                    <a:pt x="28449" y="16850"/>
                    <a:pt x="28502" y="16849"/>
                    <a:pt x="28554" y="16847"/>
                  </a:cubicBezTo>
                  <a:cubicBezTo>
                    <a:pt x="28120" y="15480"/>
                    <a:pt x="30455" y="9876"/>
                    <a:pt x="27320" y="4905"/>
                  </a:cubicBezTo>
                  <a:cubicBezTo>
                    <a:pt x="25805" y="2469"/>
                    <a:pt x="22049" y="1"/>
                    <a:pt x="19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535;p41"/>
            <p:cNvSpPr/>
            <p:nvPr/>
          </p:nvSpPr>
          <p:spPr>
            <a:xfrm>
              <a:off x="3208357" y="3124170"/>
              <a:ext cx="1432" cy="727"/>
            </a:xfrm>
            <a:custGeom>
              <a:avLst/>
              <a:gdLst/>
              <a:ahLst/>
              <a:cxnLst/>
              <a:rect l="l" t="t" r="r" b="b"/>
              <a:pathLst>
                <a:path w="67" h="34" extrusionOk="0">
                  <a:moveTo>
                    <a:pt x="67" y="1"/>
                  </a:moveTo>
                  <a:lnTo>
                    <a:pt x="67" y="1"/>
                  </a:lnTo>
                  <a:cubicBezTo>
                    <a:pt x="0" y="34"/>
                    <a:pt x="0" y="34"/>
                    <a:pt x="67" y="1"/>
                  </a:cubicBezTo>
                  <a:close/>
                </a:path>
              </a:pathLst>
            </a:custGeom>
            <a:solidFill>
              <a:srgbClr val="FCA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536;p41"/>
            <p:cNvSpPr/>
            <p:nvPr/>
          </p:nvSpPr>
          <p:spPr>
            <a:xfrm>
              <a:off x="3181953" y="3094210"/>
              <a:ext cx="82035" cy="91677"/>
            </a:xfrm>
            <a:custGeom>
              <a:avLst/>
              <a:gdLst/>
              <a:ahLst/>
              <a:cxnLst/>
              <a:rect l="l" t="t" r="r" b="b"/>
              <a:pathLst>
                <a:path w="3837" h="4287" extrusionOk="0">
                  <a:moveTo>
                    <a:pt x="3837" y="1"/>
                  </a:moveTo>
                  <a:lnTo>
                    <a:pt x="34" y="2836"/>
                  </a:lnTo>
                  <a:cubicBezTo>
                    <a:pt x="1" y="3370"/>
                    <a:pt x="568" y="4070"/>
                    <a:pt x="1102" y="4237"/>
                  </a:cubicBezTo>
                  <a:cubicBezTo>
                    <a:pt x="1213" y="4271"/>
                    <a:pt x="1302" y="4287"/>
                    <a:pt x="1373" y="4287"/>
                  </a:cubicBezTo>
                  <a:cubicBezTo>
                    <a:pt x="1857" y="4287"/>
                    <a:pt x="1502" y="3564"/>
                    <a:pt x="1502" y="3069"/>
                  </a:cubicBezTo>
                  <a:cubicBezTo>
                    <a:pt x="1502" y="1869"/>
                    <a:pt x="2970" y="734"/>
                    <a:pt x="3837" y="1"/>
                  </a:cubicBezTo>
                  <a:close/>
                </a:path>
              </a:pathLst>
            </a:custGeom>
            <a:solidFill>
              <a:srgbClr val="FFC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537;p41"/>
            <p:cNvSpPr/>
            <p:nvPr/>
          </p:nvSpPr>
          <p:spPr>
            <a:xfrm>
              <a:off x="3114199" y="3110569"/>
              <a:ext cx="33289" cy="65310"/>
            </a:xfrm>
            <a:custGeom>
              <a:avLst/>
              <a:gdLst/>
              <a:ahLst/>
              <a:cxnLst/>
              <a:rect l="l" t="t" r="r" b="b"/>
              <a:pathLst>
                <a:path w="1557" h="3054" extrusionOk="0">
                  <a:moveTo>
                    <a:pt x="669" y="0"/>
                  </a:moveTo>
                  <a:cubicBezTo>
                    <a:pt x="563" y="0"/>
                    <a:pt x="454" y="51"/>
                    <a:pt x="401" y="170"/>
                  </a:cubicBezTo>
                  <a:cubicBezTo>
                    <a:pt x="1" y="1170"/>
                    <a:pt x="101" y="2371"/>
                    <a:pt x="1068" y="3005"/>
                  </a:cubicBezTo>
                  <a:cubicBezTo>
                    <a:pt x="1114" y="3039"/>
                    <a:pt x="1160" y="3054"/>
                    <a:pt x="1203" y="3054"/>
                  </a:cubicBezTo>
                  <a:cubicBezTo>
                    <a:pt x="1411" y="3054"/>
                    <a:pt x="1556" y="2710"/>
                    <a:pt x="1335" y="2571"/>
                  </a:cubicBezTo>
                  <a:cubicBezTo>
                    <a:pt x="535" y="2038"/>
                    <a:pt x="601" y="1070"/>
                    <a:pt x="902" y="303"/>
                  </a:cubicBezTo>
                  <a:cubicBezTo>
                    <a:pt x="982" y="121"/>
                    <a:pt x="831" y="0"/>
                    <a:pt x="669"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538;p41"/>
            <p:cNvSpPr/>
            <p:nvPr/>
          </p:nvSpPr>
          <p:spPr>
            <a:xfrm>
              <a:off x="3196641" y="3055439"/>
              <a:ext cx="74488" cy="53527"/>
            </a:xfrm>
            <a:custGeom>
              <a:avLst/>
              <a:gdLst/>
              <a:ahLst/>
              <a:cxnLst/>
              <a:rect l="l" t="t" r="r" b="b"/>
              <a:pathLst>
                <a:path w="3484" h="2503" extrusionOk="0">
                  <a:moveTo>
                    <a:pt x="2190" y="0"/>
                  </a:moveTo>
                  <a:cubicBezTo>
                    <a:pt x="1484" y="0"/>
                    <a:pt x="594" y="819"/>
                    <a:pt x="181" y="1180"/>
                  </a:cubicBezTo>
                  <a:cubicBezTo>
                    <a:pt x="0" y="1361"/>
                    <a:pt x="180" y="1622"/>
                    <a:pt x="378" y="1622"/>
                  </a:cubicBezTo>
                  <a:cubicBezTo>
                    <a:pt x="436" y="1622"/>
                    <a:pt x="495" y="1599"/>
                    <a:pt x="548" y="1547"/>
                  </a:cubicBezTo>
                  <a:cubicBezTo>
                    <a:pt x="829" y="1322"/>
                    <a:pt x="1605" y="555"/>
                    <a:pt x="2122" y="555"/>
                  </a:cubicBezTo>
                  <a:cubicBezTo>
                    <a:pt x="2220" y="555"/>
                    <a:pt x="2309" y="583"/>
                    <a:pt x="2383" y="646"/>
                  </a:cubicBezTo>
                  <a:cubicBezTo>
                    <a:pt x="2750" y="946"/>
                    <a:pt x="1549" y="1847"/>
                    <a:pt x="1349" y="2047"/>
                  </a:cubicBezTo>
                  <a:cubicBezTo>
                    <a:pt x="1170" y="2226"/>
                    <a:pt x="1343" y="2502"/>
                    <a:pt x="1539" y="2502"/>
                  </a:cubicBezTo>
                  <a:cubicBezTo>
                    <a:pt x="1599" y="2502"/>
                    <a:pt x="1661" y="2477"/>
                    <a:pt x="1716" y="2414"/>
                  </a:cubicBezTo>
                  <a:cubicBezTo>
                    <a:pt x="2183" y="1880"/>
                    <a:pt x="3484" y="1046"/>
                    <a:pt x="2750" y="246"/>
                  </a:cubicBezTo>
                  <a:cubicBezTo>
                    <a:pt x="2590" y="71"/>
                    <a:pt x="2398" y="0"/>
                    <a:pt x="2190" y="0"/>
                  </a:cubicBezTo>
                  <a:close/>
                </a:path>
              </a:pathLst>
            </a:custGeom>
            <a:solidFill>
              <a:srgbClr val="B25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539;p41"/>
            <p:cNvSpPr/>
            <p:nvPr/>
          </p:nvSpPr>
          <p:spPr>
            <a:xfrm>
              <a:off x="3222617" y="3024986"/>
              <a:ext cx="50756" cy="23331"/>
            </a:xfrm>
            <a:custGeom>
              <a:avLst/>
              <a:gdLst/>
              <a:ahLst/>
              <a:cxnLst/>
              <a:rect l="l" t="t" r="r" b="b"/>
              <a:pathLst>
                <a:path w="2374" h="1091" extrusionOk="0">
                  <a:moveTo>
                    <a:pt x="338" y="1"/>
                  </a:moveTo>
                  <a:cubicBezTo>
                    <a:pt x="1" y="1"/>
                    <a:pt x="10" y="569"/>
                    <a:pt x="367" y="569"/>
                  </a:cubicBezTo>
                  <a:cubicBezTo>
                    <a:pt x="868" y="569"/>
                    <a:pt x="1368" y="636"/>
                    <a:pt x="1768" y="1003"/>
                  </a:cubicBezTo>
                  <a:cubicBezTo>
                    <a:pt x="1830" y="1065"/>
                    <a:pt x="1899" y="1091"/>
                    <a:pt x="1966" y="1091"/>
                  </a:cubicBezTo>
                  <a:cubicBezTo>
                    <a:pt x="2185" y="1091"/>
                    <a:pt x="2373" y="807"/>
                    <a:pt x="2168" y="602"/>
                  </a:cubicBezTo>
                  <a:cubicBezTo>
                    <a:pt x="1668" y="135"/>
                    <a:pt x="1034" y="2"/>
                    <a:pt x="367" y="2"/>
                  </a:cubicBezTo>
                  <a:cubicBezTo>
                    <a:pt x="357" y="1"/>
                    <a:pt x="348" y="1"/>
                    <a:pt x="338" y="1"/>
                  </a:cubicBezTo>
                  <a:close/>
                </a:path>
              </a:pathLst>
            </a:custGeom>
            <a:solidFill>
              <a:srgbClr val="B25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540;p41"/>
            <p:cNvSpPr/>
            <p:nvPr/>
          </p:nvSpPr>
          <p:spPr>
            <a:xfrm>
              <a:off x="3050017" y="2923942"/>
              <a:ext cx="91335" cy="78269"/>
            </a:xfrm>
            <a:custGeom>
              <a:avLst/>
              <a:gdLst/>
              <a:ahLst/>
              <a:cxnLst/>
              <a:rect l="l" t="t" r="r" b="b"/>
              <a:pathLst>
                <a:path w="4272" h="3660" extrusionOk="0">
                  <a:moveTo>
                    <a:pt x="2226" y="1"/>
                  </a:moveTo>
                  <a:cubicBezTo>
                    <a:pt x="1980" y="1"/>
                    <a:pt x="1724" y="59"/>
                    <a:pt x="1469" y="190"/>
                  </a:cubicBezTo>
                  <a:cubicBezTo>
                    <a:pt x="1" y="958"/>
                    <a:pt x="301" y="3359"/>
                    <a:pt x="1902" y="3660"/>
                  </a:cubicBezTo>
                  <a:cubicBezTo>
                    <a:pt x="2603" y="3259"/>
                    <a:pt x="3303" y="2859"/>
                    <a:pt x="3970" y="2425"/>
                  </a:cubicBezTo>
                  <a:cubicBezTo>
                    <a:pt x="4272" y="1247"/>
                    <a:pt x="3357" y="1"/>
                    <a:pt x="2226" y="1"/>
                  </a:cubicBezTo>
                  <a:close/>
                </a:path>
              </a:pathLst>
            </a:custGeom>
            <a:solidFill>
              <a:srgbClr val="FFC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541;p41"/>
            <p:cNvSpPr/>
            <p:nvPr/>
          </p:nvSpPr>
          <p:spPr>
            <a:xfrm>
              <a:off x="3071717" y="2940986"/>
              <a:ext cx="40515" cy="40824"/>
            </a:xfrm>
            <a:custGeom>
              <a:avLst/>
              <a:gdLst/>
              <a:ahLst/>
              <a:cxnLst/>
              <a:rect l="l" t="t" r="r" b="b"/>
              <a:pathLst>
                <a:path w="1895" h="1909" extrusionOk="0">
                  <a:moveTo>
                    <a:pt x="1560" y="1"/>
                  </a:moveTo>
                  <a:cubicBezTo>
                    <a:pt x="1451" y="1"/>
                    <a:pt x="1348" y="59"/>
                    <a:pt x="1321" y="194"/>
                  </a:cubicBezTo>
                  <a:cubicBezTo>
                    <a:pt x="1273" y="505"/>
                    <a:pt x="1277" y="850"/>
                    <a:pt x="1233" y="1192"/>
                  </a:cubicBezTo>
                  <a:lnTo>
                    <a:pt x="1233" y="1192"/>
                  </a:lnTo>
                  <a:cubicBezTo>
                    <a:pt x="1005" y="1022"/>
                    <a:pt x="772" y="846"/>
                    <a:pt x="554" y="628"/>
                  </a:cubicBezTo>
                  <a:cubicBezTo>
                    <a:pt x="507" y="587"/>
                    <a:pt x="454" y="570"/>
                    <a:pt x="402" y="570"/>
                  </a:cubicBezTo>
                  <a:cubicBezTo>
                    <a:pt x="197" y="570"/>
                    <a:pt x="0" y="841"/>
                    <a:pt x="187" y="1028"/>
                  </a:cubicBezTo>
                  <a:cubicBezTo>
                    <a:pt x="520" y="1328"/>
                    <a:pt x="887" y="1562"/>
                    <a:pt x="1221" y="1828"/>
                  </a:cubicBezTo>
                  <a:cubicBezTo>
                    <a:pt x="1274" y="1882"/>
                    <a:pt x="1344" y="1909"/>
                    <a:pt x="1412" y="1909"/>
                  </a:cubicBezTo>
                  <a:cubicBezTo>
                    <a:pt x="1514" y="1909"/>
                    <a:pt x="1614" y="1848"/>
                    <a:pt x="1654" y="1728"/>
                  </a:cubicBezTo>
                  <a:cubicBezTo>
                    <a:pt x="1788" y="1261"/>
                    <a:pt x="1754" y="794"/>
                    <a:pt x="1855" y="327"/>
                  </a:cubicBezTo>
                  <a:cubicBezTo>
                    <a:pt x="1894" y="128"/>
                    <a:pt x="1721" y="1"/>
                    <a:pt x="1560"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542;p41"/>
            <p:cNvSpPr/>
            <p:nvPr/>
          </p:nvSpPr>
          <p:spPr>
            <a:xfrm>
              <a:off x="3112061" y="3035700"/>
              <a:ext cx="55652" cy="62530"/>
            </a:xfrm>
            <a:custGeom>
              <a:avLst/>
              <a:gdLst/>
              <a:ahLst/>
              <a:cxnLst/>
              <a:rect l="l" t="t" r="r" b="b"/>
              <a:pathLst>
                <a:path w="2603" h="2924" extrusionOk="0">
                  <a:moveTo>
                    <a:pt x="822" y="1"/>
                  </a:moveTo>
                  <a:cubicBezTo>
                    <a:pt x="695" y="1"/>
                    <a:pt x="574" y="33"/>
                    <a:pt x="468" y="101"/>
                  </a:cubicBezTo>
                  <a:cubicBezTo>
                    <a:pt x="1" y="368"/>
                    <a:pt x="1" y="1236"/>
                    <a:pt x="468" y="1969"/>
                  </a:cubicBezTo>
                  <a:cubicBezTo>
                    <a:pt x="832" y="2568"/>
                    <a:pt x="1360" y="2923"/>
                    <a:pt x="1795" y="2923"/>
                  </a:cubicBezTo>
                  <a:cubicBezTo>
                    <a:pt x="1918" y="2923"/>
                    <a:pt x="2033" y="2895"/>
                    <a:pt x="2136" y="2837"/>
                  </a:cubicBezTo>
                  <a:cubicBezTo>
                    <a:pt x="2603" y="2536"/>
                    <a:pt x="2603" y="1703"/>
                    <a:pt x="2136" y="935"/>
                  </a:cubicBezTo>
                  <a:cubicBezTo>
                    <a:pt x="1775" y="369"/>
                    <a:pt x="1256" y="1"/>
                    <a:pt x="822" y="1"/>
                  </a:cubicBezTo>
                  <a:close/>
                </a:path>
              </a:pathLst>
            </a:custGeom>
            <a:solidFill>
              <a:srgbClr val="E96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543;p41"/>
            <p:cNvSpPr/>
            <p:nvPr/>
          </p:nvSpPr>
          <p:spPr>
            <a:xfrm>
              <a:off x="3142742" y="3059267"/>
              <a:ext cx="15714" cy="11420"/>
            </a:xfrm>
            <a:custGeom>
              <a:avLst/>
              <a:gdLst/>
              <a:ahLst/>
              <a:cxnLst/>
              <a:rect l="l" t="t" r="r" b="b"/>
              <a:pathLst>
                <a:path w="735" h="534" extrusionOk="0">
                  <a:moveTo>
                    <a:pt x="334" y="0"/>
                  </a:moveTo>
                  <a:cubicBezTo>
                    <a:pt x="0" y="0"/>
                    <a:pt x="0" y="534"/>
                    <a:pt x="334" y="534"/>
                  </a:cubicBezTo>
                  <a:lnTo>
                    <a:pt x="401" y="534"/>
                  </a:lnTo>
                  <a:cubicBezTo>
                    <a:pt x="734" y="534"/>
                    <a:pt x="734" y="0"/>
                    <a:pt x="401"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544;p41"/>
            <p:cNvSpPr/>
            <p:nvPr/>
          </p:nvSpPr>
          <p:spPr>
            <a:xfrm>
              <a:off x="3169125" y="3036427"/>
              <a:ext cx="14282" cy="11441"/>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545;p41"/>
            <p:cNvSpPr/>
            <p:nvPr/>
          </p:nvSpPr>
          <p:spPr>
            <a:xfrm>
              <a:off x="3170557" y="3069959"/>
              <a:ext cx="14282" cy="10714"/>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546;p41"/>
            <p:cNvSpPr/>
            <p:nvPr/>
          </p:nvSpPr>
          <p:spPr>
            <a:xfrm>
              <a:off x="2284784" y="3222605"/>
              <a:ext cx="26404" cy="20722"/>
            </a:xfrm>
            <a:custGeom>
              <a:avLst/>
              <a:gdLst/>
              <a:ahLst/>
              <a:cxnLst/>
              <a:rect l="l" t="t" r="r" b="b"/>
              <a:pathLst>
                <a:path w="1235" h="969" extrusionOk="0">
                  <a:moveTo>
                    <a:pt x="634" y="1"/>
                  </a:moveTo>
                  <a:cubicBezTo>
                    <a:pt x="1" y="1"/>
                    <a:pt x="1" y="968"/>
                    <a:pt x="634" y="968"/>
                  </a:cubicBezTo>
                  <a:cubicBezTo>
                    <a:pt x="1235" y="968"/>
                    <a:pt x="1235" y="1"/>
                    <a:pt x="634" y="1"/>
                  </a:cubicBezTo>
                  <a:close/>
                </a:path>
              </a:pathLst>
            </a:custGeom>
            <a:solidFill>
              <a:srgbClr val="F79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547;p41"/>
            <p:cNvSpPr/>
            <p:nvPr/>
          </p:nvSpPr>
          <p:spPr>
            <a:xfrm>
              <a:off x="2402459" y="3173398"/>
              <a:ext cx="26404" cy="20701"/>
            </a:xfrm>
            <a:custGeom>
              <a:avLst/>
              <a:gdLst/>
              <a:ahLst/>
              <a:cxnLst/>
              <a:rect l="l" t="t" r="r" b="b"/>
              <a:pathLst>
                <a:path w="1235" h="968" extrusionOk="0">
                  <a:moveTo>
                    <a:pt x="601" y="0"/>
                  </a:moveTo>
                  <a:cubicBezTo>
                    <a:pt x="1" y="0"/>
                    <a:pt x="1" y="968"/>
                    <a:pt x="601" y="968"/>
                  </a:cubicBezTo>
                  <a:cubicBezTo>
                    <a:pt x="1235" y="968"/>
                    <a:pt x="1235" y="0"/>
                    <a:pt x="601" y="0"/>
                  </a:cubicBezTo>
                  <a:close/>
                </a:path>
              </a:pathLst>
            </a:custGeom>
            <a:solidFill>
              <a:srgbClr val="F79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548;p41"/>
            <p:cNvSpPr/>
            <p:nvPr/>
          </p:nvSpPr>
          <p:spPr>
            <a:xfrm>
              <a:off x="2383923" y="3268262"/>
              <a:ext cx="26404" cy="20722"/>
            </a:xfrm>
            <a:custGeom>
              <a:avLst/>
              <a:gdLst/>
              <a:ahLst/>
              <a:cxnLst/>
              <a:rect l="l" t="t" r="r" b="b"/>
              <a:pathLst>
                <a:path w="1235" h="969" extrusionOk="0">
                  <a:moveTo>
                    <a:pt x="601" y="1"/>
                  </a:moveTo>
                  <a:cubicBezTo>
                    <a:pt x="0" y="1"/>
                    <a:pt x="0" y="968"/>
                    <a:pt x="601" y="968"/>
                  </a:cubicBezTo>
                  <a:cubicBezTo>
                    <a:pt x="1234" y="968"/>
                    <a:pt x="1234" y="1"/>
                    <a:pt x="601" y="1"/>
                  </a:cubicBezTo>
                  <a:close/>
                </a:path>
              </a:pathLst>
            </a:custGeom>
            <a:solidFill>
              <a:srgbClr val="F79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549;p41"/>
            <p:cNvSpPr/>
            <p:nvPr/>
          </p:nvSpPr>
          <p:spPr>
            <a:xfrm>
              <a:off x="2499460" y="3276838"/>
              <a:ext cx="26404" cy="19995"/>
            </a:xfrm>
            <a:custGeom>
              <a:avLst/>
              <a:gdLst/>
              <a:ahLst/>
              <a:cxnLst/>
              <a:rect l="l" t="t" r="r" b="b"/>
              <a:pathLst>
                <a:path w="1235" h="935" extrusionOk="0">
                  <a:moveTo>
                    <a:pt x="601" y="0"/>
                  </a:moveTo>
                  <a:cubicBezTo>
                    <a:pt x="0" y="0"/>
                    <a:pt x="0" y="934"/>
                    <a:pt x="601" y="934"/>
                  </a:cubicBezTo>
                  <a:cubicBezTo>
                    <a:pt x="1234" y="934"/>
                    <a:pt x="1234" y="0"/>
                    <a:pt x="601" y="0"/>
                  </a:cubicBezTo>
                  <a:close/>
                </a:path>
              </a:pathLst>
            </a:custGeom>
            <a:solidFill>
              <a:srgbClr val="F79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550;p41"/>
            <p:cNvSpPr/>
            <p:nvPr/>
          </p:nvSpPr>
          <p:spPr>
            <a:xfrm>
              <a:off x="2511583" y="3162684"/>
              <a:ext cx="26404" cy="20722"/>
            </a:xfrm>
            <a:custGeom>
              <a:avLst/>
              <a:gdLst/>
              <a:ahLst/>
              <a:cxnLst/>
              <a:rect l="l" t="t" r="r" b="b"/>
              <a:pathLst>
                <a:path w="1235" h="969" extrusionOk="0">
                  <a:moveTo>
                    <a:pt x="634" y="1"/>
                  </a:moveTo>
                  <a:cubicBezTo>
                    <a:pt x="0" y="1"/>
                    <a:pt x="0" y="968"/>
                    <a:pt x="634" y="968"/>
                  </a:cubicBezTo>
                  <a:cubicBezTo>
                    <a:pt x="1234" y="968"/>
                    <a:pt x="1234" y="1"/>
                    <a:pt x="634" y="1"/>
                  </a:cubicBezTo>
                  <a:close/>
                </a:path>
              </a:pathLst>
            </a:custGeom>
            <a:solidFill>
              <a:srgbClr val="F79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551;p41"/>
            <p:cNvSpPr/>
            <p:nvPr/>
          </p:nvSpPr>
          <p:spPr>
            <a:xfrm>
              <a:off x="2577904" y="3328183"/>
              <a:ext cx="26404" cy="20722"/>
            </a:xfrm>
            <a:custGeom>
              <a:avLst/>
              <a:gdLst/>
              <a:ahLst/>
              <a:cxnLst/>
              <a:rect l="l" t="t" r="r" b="b"/>
              <a:pathLst>
                <a:path w="1235" h="969" extrusionOk="0">
                  <a:moveTo>
                    <a:pt x="601" y="1"/>
                  </a:moveTo>
                  <a:cubicBezTo>
                    <a:pt x="0" y="1"/>
                    <a:pt x="0" y="968"/>
                    <a:pt x="601" y="968"/>
                  </a:cubicBezTo>
                  <a:cubicBezTo>
                    <a:pt x="1235" y="968"/>
                    <a:pt x="1235" y="1"/>
                    <a:pt x="601" y="1"/>
                  </a:cubicBezTo>
                  <a:close/>
                </a:path>
              </a:pathLst>
            </a:custGeom>
            <a:solidFill>
              <a:srgbClr val="F79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552;p41"/>
            <p:cNvSpPr/>
            <p:nvPr/>
          </p:nvSpPr>
          <p:spPr>
            <a:xfrm>
              <a:off x="2654209" y="3224744"/>
              <a:ext cx="26404" cy="20722"/>
            </a:xfrm>
            <a:custGeom>
              <a:avLst/>
              <a:gdLst/>
              <a:ahLst/>
              <a:cxnLst/>
              <a:rect l="l" t="t" r="r" b="b"/>
              <a:pathLst>
                <a:path w="1235" h="969" extrusionOk="0">
                  <a:moveTo>
                    <a:pt x="601" y="1"/>
                  </a:moveTo>
                  <a:cubicBezTo>
                    <a:pt x="1" y="1"/>
                    <a:pt x="1" y="968"/>
                    <a:pt x="601" y="968"/>
                  </a:cubicBezTo>
                  <a:cubicBezTo>
                    <a:pt x="1235" y="968"/>
                    <a:pt x="1235" y="1"/>
                    <a:pt x="601" y="1"/>
                  </a:cubicBezTo>
                  <a:close/>
                </a:path>
              </a:pathLst>
            </a:custGeom>
            <a:solidFill>
              <a:srgbClr val="F79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553;p41"/>
            <p:cNvSpPr/>
            <p:nvPr/>
          </p:nvSpPr>
          <p:spPr>
            <a:xfrm>
              <a:off x="2643519" y="3138434"/>
              <a:ext cx="27110" cy="20722"/>
            </a:xfrm>
            <a:custGeom>
              <a:avLst/>
              <a:gdLst/>
              <a:ahLst/>
              <a:cxnLst/>
              <a:rect l="l" t="t" r="r" b="b"/>
              <a:pathLst>
                <a:path w="1268" h="969" extrusionOk="0">
                  <a:moveTo>
                    <a:pt x="634" y="1"/>
                  </a:moveTo>
                  <a:cubicBezTo>
                    <a:pt x="0" y="1"/>
                    <a:pt x="0" y="968"/>
                    <a:pt x="634" y="968"/>
                  </a:cubicBezTo>
                  <a:cubicBezTo>
                    <a:pt x="1268" y="968"/>
                    <a:pt x="1268" y="1"/>
                    <a:pt x="634" y="1"/>
                  </a:cubicBezTo>
                  <a:close/>
                </a:path>
              </a:pathLst>
            </a:custGeom>
            <a:solidFill>
              <a:srgbClr val="F79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554;p41"/>
            <p:cNvSpPr/>
            <p:nvPr/>
          </p:nvSpPr>
          <p:spPr>
            <a:xfrm>
              <a:off x="2756918" y="3125603"/>
              <a:ext cx="27110" cy="20701"/>
            </a:xfrm>
            <a:custGeom>
              <a:avLst/>
              <a:gdLst/>
              <a:ahLst/>
              <a:cxnLst/>
              <a:rect l="l" t="t" r="r" b="b"/>
              <a:pathLst>
                <a:path w="1268" h="968" extrusionOk="0">
                  <a:moveTo>
                    <a:pt x="634" y="0"/>
                  </a:moveTo>
                  <a:cubicBezTo>
                    <a:pt x="0" y="0"/>
                    <a:pt x="0" y="968"/>
                    <a:pt x="634" y="968"/>
                  </a:cubicBezTo>
                  <a:cubicBezTo>
                    <a:pt x="1268" y="968"/>
                    <a:pt x="1268" y="0"/>
                    <a:pt x="634" y="0"/>
                  </a:cubicBezTo>
                  <a:close/>
                </a:path>
              </a:pathLst>
            </a:custGeom>
            <a:solidFill>
              <a:srgbClr val="F79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555;p41"/>
            <p:cNvSpPr/>
            <p:nvPr/>
          </p:nvSpPr>
          <p:spPr>
            <a:xfrm>
              <a:off x="2732652" y="3278249"/>
              <a:ext cx="26426" cy="20722"/>
            </a:xfrm>
            <a:custGeom>
              <a:avLst/>
              <a:gdLst/>
              <a:ahLst/>
              <a:cxnLst/>
              <a:rect l="l" t="t" r="r" b="b"/>
              <a:pathLst>
                <a:path w="1236" h="969" extrusionOk="0">
                  <a:moveTo>
                    <a:pt x="601" y="1"/>
                  </a:moveTo>
                  <a:cubicBezTo>
                    <a:pt x="1" y="1"/>
                    <a:pt x="1" y="968"/>
                    <a:pt x="601" y="968"/>
                  </a:cubicBezTo>
                  <a:cubicBezTo>
                    <a:pt x="1235" y="968"/>
                    <a:pt x="1235" y="1"/>
                    <a:pt x="601" y="1"/>
                  </a:cubicBezTo>
                  <a:close/>
                </a:path>
              </a:pathLst>
            </a:custGeom>
            <a:solidFill>
              <a:srgbClr val="F79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8556;p41"/>
            <p:cNvSpPr/>
            <p:nvPr/>
          </p:nvSpPr>
          <p:spPr>
            <a:xfrm>
              <a:off x="2895119" y="2991027"/>
              <a:ext cx="133796" cy="181516"/>
            </a:xfrm>
            <a:custGeom>
              <a:avLst/>
              <a:gdLst/>
              <a:ahLst/>
              <a:cxnLst/>
              <a:rect l="l" t="t" r="r" b="b"/>
              <a:pathLst>
                <a:path w="6258" h="8488" extrusionOk="0">
                  <a:moveTo>
                    <a:pt x="5888" y="0"/>
                  </a:moveTo>
                  <a:cubicBezTo>
                    <a:pt x="5828" y="0"/>
                    <a:pt x="5766" y="26"/>
                    <a:pt x="5711" y="89"/>
                  </a:cubicBezTo>
                  <a:cubicBezTo>
                    <a:pt x="3376" y="2491"/>
                    <a:pt x="741" y="4726"/>
                    <a:pt x="41" y="8161"/>
                  </a:cubicBezTo>
                  <a:cubicBezTo>
                    <a:pt x="1" y="8360"/>
                    <a:pt x="163" y="8488"/>
                    <a:pt x="314" y="8488"/>
                  </a:cubicBezTo>
                  <a:cubicBezTo>
                    <a:pt x="417" y="8488"/>
                    <a:pt x="514" y="8429"/>
                    <a:pt x="541" y="8295"/>
                  </a:cubicBezTo>
                  <a:cubicBezTo>
                    <a:pt x="1208" y="4959"/>
                    <a:pt x="3810" y="2791"/>
                    <a:pt x="6078" y="456"/>
                  </a:cubicBezTo>
                  <a:cubicBezTo>
                    <a:pt x="6257" y="277"/>
                    <a:pt x="6084" y="0"/>
                    <a:pt x="58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8557;p41"/>
            <p:cNvSpPr/>
            <p:nvPr/>
          </p:nvSpPr>
          <p:spPr>
            <a:xfrm>
              <a:off x="2862878" y="2864684"/>
              <a:ext cx="264064" cy="236026"/>
            </a:xfrm>
            <a:custGeom>
              <a:avLst/>
              <a:gdLst/>
              <a:ahLst/>
              <a:cxnLst/>
              <a:rect l="l" t="t" r="r" b="b"/>
              <a:pathLst>
                <a:path w="12351" h="11037" extrusionOk="0">
                  <a:moveTo>
                    <a:pt x="11938" y="1"/>
                  </a:moveTo>
                  <a:cubicBezTo>
                    <a:pt x="11901" y="1"/>
                    <a:pt x="11862" y="9"/>
                    <a:pt x="11823" y="26"/>
                  </a:cubicBezTo>
                  <a:cubicBezTo>
                    <a:pt x="7153" y="2194"/>
                    <a:pt x="2016" y="5730"/>
                    <a:pt x="81" y="10734"/>
                  </a:cubicBezTo>
                  <a:cubicBezTo>
                    <a:pt x="0" y="10916"/>
                    <a:pt x="152" y="11036"/>
                    <a:pt x="314" y="11036"/>
                  </a:cubicBezTo>
                  <a:cubicBezTo>
                    <a:pt x="419" y="11036"/>
                    <a:pt x="529" y="10985"/>
                    <a:pt x="581" y="10867"/>
                  </a:cubicBezTo>
                  <a:cubicBezTo>
                    <a:pt x="2483" y="6030"/>
                    <a:pt x="7586" y="2561"/>
                    <a:pt x="12090" y="460"/>
                  </a:cubicBezTo>
                  <a:cubicBezTo>
                    <a:pt x="12351" y="344"/>
                    <a:pt x="12183" y="1"/>
                    <a:pt x="11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8558;p41"/>
            <p:cNvSpPr/>
            <p:nvPr/>
          </p:nvSpPr>
          <p:spPr>
            <a:xfrm>
              <a:off x="2850499" y="2927834"/>
              <a:ext cx="84472" cy="96446"/>
            </a:xfrm>
            <a:custGeom>
              <a:avLst/>
              <a:gdLst/>
              <a:ahLst/>
              <a:cxnLst/>
              <a:rect l="l" t="t" r="r" b="b"/>
              <a:pathLst>
                <a:path w="3951" h="4510" extrusionOk="0">
                  <a:moveTo>
                    <a:pt x="3581" y="0"/>
                  </a:moveTo>
                  <a:cubicBezTo>
                    <a:pt x="3527" y="0"/>
                    <a:pt x="3474" y="22"/>
                    <a:pt x="3429" y="75"/>
                  </a:cubicBezTo>
                  <a:cubicBezTo>
                    <a:pt x="2228" y="1376"/>
                    <a:pt x="827" y="2477"/>
                    <a:pt x="93" y="4111"/>
                  </a:cubicBezTo>
                  <a:cubicBezTo>
                    <a:pt x="1" y="4319"/>
                    <a:pt x="179" y="4510"/>
                    <a:pt x="342" y="4510"/>
                  </a:cubicBezTo>
                  <a:cubicBezTo>
                    <a:pt x="415" y="4510"/>
                    <a:pt x="485" y="4471"/>
                    <a:pt x="527" y="4378"/>
                  </a:cubicBezTo>
                  <a:cubicBezTo>
                    <a:pt x="1260" y="2777"/>
                    <a:pt x="2628" y="1710"/>
                    <a:pt x="3796" y="442"/>
                  </a:cubicBezTo>
                  <a:cubicBezTo>
                    <a:pt x="3951" y="261"/>
                    <a:pt x="3765" y="0"/>
                    <a:pt x="35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8559;p41"/>
            <p:cNvSpPr/>
            <p:nvPr/>
          </p:nvSpPr>
          <p:spPr>
            <a:xfrm>
              <a:off x="2844298" y="2818814"/>
              <a:ext cx="152846" cy="143408"/>
            </a:xfrm>
            <a:custGeom>
              <a:avLst/>
              <a:gdLst/>
              <a:ahLst/>
              <a:cxnLst/>
              <a:rect l="l" t="t" r="r" b="b"/>
              <a:pathLst>
                <a:path w="7149" h="6706" extrusionOk="0">
                  <a:moveTo>
                    <a:pt x="6771" y="1"/>
                  </a:moveTo>
                  <a:cubicBezTo>
                    <a:pt x="6733" y="1"/>
                    <a:pt x="6693" y="11"/>
                    <a:pt x="6654" y="36"/>
                  </a:cubicBezTo>
                  <a:cubicBezTo>
                    <a:pt x="4019" y="1637"/>
                    <a:pt x="1817" y="3772"/>
                    <a:pt x="116" y="6307"/>
                  </a:cubicBezTo>
                  <a:cubicBezTo>
                    <a:pt x="1" y="6514"/>
                    <a:pt x="172" y="6706"/>
                    <a:pt x="355" y="6706"/>
                  </a:cubicBezTo>
                  <a:cubicBezTo>
                    <a:pt x="437" y="6706"/>
                    <a:pt x="521" y="6667"/>
                    <a:pt x="583" y="6574"/>
                  </a:cubicBezTo>
                  <a:cubicBezTo>
                    <a:pt x="2218" y="4106"/>
                    <a:pt x="4386" y="2038"/>
                    <a:pt x="6921" y="503"/>
                  </a:cubicBezTo>
                  <a:cubicBezTo>
                    <a:pt x="7148" y="361"/>
                    <a:pt x="6988" y="1"/>
                    <a:pt x="6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8560;p41"/>
            <p:cNvSpPr/>
            <p:nvPr/>
          </p:nvSpPr>
          <p:spPr>
            <a:xfrm>
              <a:off x="2966271" y="2875120"/>
              <a:ext cx="44363" cy="33810"/>
            </a:xfrm>
            <a:custGeom>
              <a:avLst/>
              <a:gdLst/>
              <a:ahLst/>
              <a:cxnLst/>
              <a:rect l="l" t="t" r="r" b="b"/>
              <a:pathLst>
                <a:path w="2075" h="1581" extrusionOk="0">
                  <a:moveTo>
                    <a:pt x="1705" y="1"/>
                  </a:moveTo>
                  <a:cubicBezTo>
                    <a:pt x="1666" y="1"/>
                    <a:pt x="1624" y="12"/>
                    <a:pt x="1583" y="38"/>
                  </a:cubicBezTo>
                  <a:cubicBezTo>
                    <a:pt x="1116" y="405"/>
                    <a:pt x="582" y="672"/>
                    <a:pt x="182" y="1139"/>
                  </a:cubicBezTo>
                  <a:cubicBezTo>
                    <a:pt x="1" y="1320"/>
                    <a:pt x="180" y="1581"/>
                    <a:pt x="379" y="1581"/>
                  </a:cubicBezTo>
                  <a:cubicBezTo>
                    <a:pt x="437" y="1581"/>
                    <a:pt x="496" y="1559"/>
                    <a:pt x="549" y="1506"/>
                  </a:cubicBezTo>
                  <a:cubicBezTo>
                    <a:pt x="916" y="1072"/>
                    <a:pt x="1416" y="806"/>
                    <a:pt x="1850" y="505"/>
                  </a:cubicBezTo>
                  <a:cubicBezTo>
                    <a:pt x="2075" y="336"/>
                    <a:pt x="1920" y="1"/>
                    <a:pt x="17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8561;p41"/>
            <p:cNvSpPr/>
            <p:nvPr/>
          </p:nvSpPr>
          <p:spPr>
            <a:xfrm>
              <a:off x="3293920" y="2921013"/>
              <a:ext cx="93388" cy="144434"/>
            </a:xfrm>
            <a:custGeom>
              <a:avLst/>
              <a:gdLst/>
              <a:ahLst/>
              <a:cxnLst/>
              <a:rect l="l" t="t" r="r" b="b"/>
              <a:pathLst>
                <a:path w="4368" h="6754" extrusionOk="0">
                  <a:moveTo>
                    <a:pt x="793" y="1"/>
                  </a:moveTo>
                  <a:cubicBezTo>
                    <a:pt x="693" y="1"/>
                    <a:pt x="595" y="59"/>
                    <a:pt x="568" y="194"/>
                  </a:cubicBezTo>
                  <a:cubicBezTo>
                    <a:pt x="1" y="2762"/>
                    <a:pt x="1302" y="5898"/>
                    <a:pt x="3937" y="6732"/>
                  </a:cubicBezTo>
                  <a:cubicBezTo>
                    <a:pt x="3974" y="6747"/>
                    <a:pt x="4008" y="6753"/>
                    <a:pt x="4040" y="6753"/>
                  </a:cubicBezTo>
                  <a:cubicBezTo>
                    <a:pt x="4294" y="6753"/>
                    <a:pt x="4367" y="6321"/>
                    <a:pt x="4071" y="6232"/>
                  </a:cubicBezTo>
                  <a:cubicBezTo>
                    <a:pt x="1736" y="5498"/>
                    <a:pt x="568" y="2629"/>
                    <a:pt x="1035" y="327"/>
                  </a:cubicBezTo>
                  <a:cubicBezTo>
                    <a:pt x="1095" y="128"/>
                    <a:pt x="941" y="1"/>
                    <a:pt x="7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8562;p41"/>
            <p:cNvSpPr/>
            <p:nvPr/>
          </p:nvSpPr>
          <p:spPr>
            <a:xfrm>
              <a:off x="3344569" y="2955464"/>
              <a:ext cx="33674" cy="57611"/>
            </a:xfrm>
            <a:custGeom>
              <a:avLst/>
              <a:gdLst/>
              <a:ahLst/>
              <a:cxnLst/>
              <a:rect l="l" t="t" r="r" b="b"/>
              <a:pathLst>
                <a:path w="1575" h="2694" extrusionOk="0">
                  <a:moveTo>
                    <a:pt x="392" y="1"/>
                  </a:moveTo>
                  <a:cubicBezTo>
                    <a:pt x="259" y="1"/>
                    <a:pt x="117" y="84"/>
                    <a:pt x="100" y="251"/>
                  </a:cubicBezTo>
                  <a:cubicBezTo>
                    <a:pt x="0" y="1151"/>
                    <a:pt x="367" y="2019"/>
                    <a:pt x="1001" y="2619"/>
                  </a:cubicBezTo>
                  <a:cubicBezTo>
                    <a:pt x="1061" y="2672"/>
                    <a:pt x="1127" y="2694"/>
                    <a:pt x="1188" y="2694"/>
                  </a:cubicBezTo>
                  <a:cubicBezTo>
                    <a:pt x="1401" y="2694"/>
                    <a:pt x="1575" y="2433"/>
                    <a:pt x="1368" y="2252"/>
                  </a:cubicBezTo>
                  <a:cubicBezTo>
                    <a:pt x="834" y="1752"/>
                    <a:pt x="534" y="1018"/>
                    <a:pt x="634" y="251"/>
                  </a:cubicBezTo>
                  <a:cubicBezTo>
                    <a:pt x="651" y="84"/>
                    <a:pt x="526" y="1"/>
                    <a:pt x="3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8563;p41"/>
            <p:cNvSpPr/>
            <p:nvPr/>
          </p:nvSpPr>
          <p:spPr>
            <a:xfrm>
              <a:off x="2999261" y="3209453"/>
              <a:ext cx="48383" cy="59408"/>
            </a:xfrm>
            <a:custGeom>
              <a:avLst/>
              <a:gdLst/>
              <a:ahLst/>
              <a:cxnLst/>
              <a:rect l="l" t="t" r="r" b="b"/>
              <a:pathLst>
                <a:path w="2263" h="2778" extrusionOk="0">
                  <a:moveTo>
                    <a:pt x="1920" y="0"/>
                  </a:moveTo>
                  <a:cubicBezTo>
                    <a:pt x="1875" y="0"/>
                    <a:pt x="1826" y="15"/>
                    <a:pt x="1774" y="49"/>
                  </a:cubicBezTo>
                  <a:cubicBezTo>
                    <a:pt x="907" y="649"/>
                    <a:pt x="273" y="1416"/>
                    <a:pt x="40" y="2451"/>
                  </a:cubicBezTo>
                  <a:cubicBezTo>
                    <a:pt x="0" y="2649"/>
                    <a:pt x="162" y="2777"/>
                    <a:pt x="313" y="2777"/>
                  </a:cubicBezTo>
                  <a:cubicBezTo>
                    <a:pt x="416" y="2777"/>
                    <a:pt x="513" y="2719"/>
                    <a:pt x="540" y="2584"/>
                  </a:cubicBezTo>
                  <a:cubicBezTo>
                    <a:pt x="740" y="1683"/>
                    <a:pt x="1274" y="1016"/>
                    <a:pt x="2041" y="516"/>
                  </a:cubicBezTo>
                  <a:cubicBezTo>
                    <a:pt x="2263" y="350"/>
                    <a:pt x="2140" y="0"/>
                    <a:pt x="19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8564;p41"/>
            <p:cNvSpPr/>
            <p:nvPr/>
          </p:nvSpPr>
          <p:spPr>
            <a:xfrm>
              <a:off x="3042619" y="3211164"/>
              <a:ext cx="127232" cy="41252"/>
            </a:xfrm>
            <a:custGeom>
              <a:avLst/>
              <a:gdLst/>
              <a:ahLst/>
              <a:cxnLst/>
              <a:rect l="l" t="t" r="r" b="b"/>
              <a:pathLst>
                <a:path w="5951" h="1929" extrusionOk="0">
                  <a:moveTo>
                    <a:pt x="5647" y="1"/>
                  </a:moveTo>
                  <a:cubicBezTo>
                    <a:pt x="5637" y="1"/>
                    <a:pt x="5627" y="1"/>
                    <a:pt x="5617" y="2"/>
                  </a:cubicBezTo>
                  <a:cubicBezTo>
                    <a:pt x="3749" y="136"/>
                    <a:pt x="1714" y="236"/>
                    <a:pt x="213" y="1503"/>
                  </a:cubicBezTo>
                  <a:cubicBezTo>
                    <a:pt x="1" y="1663"/>
                    <a:pt x="191" y="1928"/>
                    <a:pt x="411" y="1928"/>
                  </a:cubicBezTo>
                  <a:cubicBezTo>
                    <a:pt x="468" y="1928"/>
                    <a:pt x="526" y="1911"/>
                    <a:pt x="580" y="1870"/>
                  </a:cubicBezTo>
                  <a:cubicBezTo>
                    <a:pt x="1948" y="703"/>
                    <a:pt x="3883" y="669"/>
                    <a:pt x="5617" y="536"/>
                  </a:cubicBezTo>
                  <a:cubicBezTo>
                    <a:pt x="5941" y="504"/>
                    <a:pt x="5951" y="1"/>
                    <a:pt x="56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8571;p42"/>
          <p:cNvGrpSpPr/>
          <p:nvPr/>
        </p:nvGrpSpPr>
        <p:grpSpPr>
          <a:xfrm>
            <a:off x="5046553" y="2540524"/>
            <a:ext cx="2415975" cy="1896436"/>
            <a:chOff x="4378774" y="1492566"/>
            <a:chExt cx="4005222" cy="3079440"/>
          </a:xfrm>
        </p:grpSpPr>
        <p:sp>
          <p:nvSpPr>
            <p:cNvPr id="910" name="Google Shape;8572;p42"/>
            <p:cNvSpPr/>
            <p:nvPr/>
          </p:nvSpPr>
          <p:spPr>
            <a:xfrm>
              <a:off x="4718246" y="1492566"/>
              <a:ext cx="3343383" cy="2043914"/>
            </a:xfrm>
            <a:custGeom>
              <a:avLst/>
              <a:gdLst/>
              <a:ahLst/>
              <a:cxnLst/>
              <a:rect l="l" t="t" r="r" b="b"/>
              <a:pathLst>
                <a:path w="156379" h="95577" extrusionOk="0">
                  <a:moveTo>
                    <a:pt x="76153" y="0"/>
                  </a:moveTo>
                  <a:cubicBezTo>
                    <a:pt x="74482" y="0"/>
                    <a:pt x="72732" y="197"/>
                    <a:pt x="70884" y="623"/>
                  </a:cubicBezTo>
                  <a:cubicBezTo>
                    <a:pt x="60477" y="3125"/>
                    <a:pt x="54639" y="13132"/>
                    <a:pt x="47968" y="21038"/>
                  </a:cubicBezTo>
                  <a:cubicBezTo>
                    <a:pt x="34191" y="36882"/>
                    <a:pt x="0" y="28543"/>
                    <a:pt x="3336" y="58565"/>
                  </a:cubicBezTo>
                  <a:cubicBezTo>
                    <a:pt x="5004" y="73175"/>
                    <a:pt x="28354" y="92756"/>
                    <a:pt x="43798" y="93189"/>
                  </a:cubicBezTo>
                  <a:cubicBezTo>
                    <a:pt x="51183" y="95012"/>
                    <a:pt x="58546" y="95576"/>
                    <a:pt x="65228" y="95576"/>
                  </a:cubicBezTo>
                  <a:cubicBezTo>
                    <a:pt x="72731" y="95576"/>
                    <a:pt x="79375" y="94865"/>
                    <a:pt x="84227" y="94424"/>
                  </a:cubicBezTo>
                  <a:cubicBezTo>
                    <a:pt x="104675" y="92355"/>
                    <a:pt x="128025" y="94023"/>
                    <a:pt x="143870" y="77745"/>
                  </a:cubicBezTo>
                  <a:cubicBezTo>
                    <a:pt x="150541" y="70673"/>
                    <a:pt x="155545" y="61900"/>
                    <a:pt x="155945" y="51893"/>
                  </a:cubicBezTo>
                  <a:cubicBezTo>
                    <a:pt x="156379" y="44388"/>
                    <a:pt x="153877" y="30645"/>
                    <a:pt x="148039" y="25641"/>
                  </a:cubicBezTo>
                  <a:cubicBezTo>
                    <a:pt x="143198" y="21405"/>
                    <a:pt x="136371" y="20243"/>
                    <a:pt x="129969" y="20243"/>
                  </a:cubicBezTo>
                  <a:cubicBezTo>
                    <a:pt x="127549" y="20243"/>
                    <a:pt x="125190" y="20409"/>
                    <a:pt x="123021" y="20637"/>
                  </a:cubicBezTo>
                  <a:cubicBezTo>
                    <a:pt x="121343" y="20803"/>
                    <a:pt x="119807" y="20886"/>
                    <a:pt x="118383" y="20886"/>
                  </a:cubicBezTo>
                  <a:cubicBezTo>
                    <a:pt x="109195" y="20886"/>
                    <a:pt x="104678" y="17417"/>
                    <a:pt x="96736" y="10197"/>
                  </a:cubicBezTo>
                  <a:cubicBezTo>
                    <a:pt x="90510" y="4662"/>
                    <a:pt x="84283" y="0"/>
                    <a:pt x="76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8573;p42"/>
            <p:cNvSpPr/>
            <p:nvPr/>
          </p:nvSpPr>
          <p:spPr>
            <a:xfrm>
              <a:off x="4378774" y="3274899"/>
              <a:ext cx="753132" cy="574422"/>
            </a:xfrm>
            <a:custGeom>
              <a:avLst/>
              <a:gdLst/>
              <a:ahLst/>
              <a:cxnLst/>
              <a:rect l="l" t="t" r="r" b="b"/>
              <a:pathLst>
                <a:path w="35226" h="26861" extrusionOk="0">
                  <a:moveTo>
                    <a:pt x="9524" y="1"/>
                  </a:moveTo>
                  <a:cubicBezTo>
                    <a:pt x="8539" y="1"/>
                    <a:pt x="7773" y="338"/>
                    <a:pt x="7306" y="1105"/>
                  </a:cubicBezTo>
                  <a:cubicBezTo>
                    <a:pt x="6872" y="6742"/>
                    <a:pt x="17946" y="9444"/>
                    <a:pt x="20849" y="12780"/>
                  </a:cubicBezTo>
                  <a:cubicBezTo>
                    <a:pt x="19180" y="12224"/>
                    <a:pt x="10743" y="10094"/>
                    <a:pt x="5181" y="10094"/>
                  </a:cubicBezTo>
                  <a:cubicBezTo>
                    <a:pt x="2405" y="10094"/>
                    <a:pt x="345" y="10624"/>
                    <a:pt x="200" y="12146"/>
                  </a:cubicBezTo>
                  <a:cubicBezTo>
                    <a:pt x="0" y="17350"/>
                    <a:pt x="20215" y="16749"/>
                    <a:pt x="23350" y="17350"/>
                  </a:cubicBezTo>
                  <a:cubicBezTo>
                    <a:pt x="19814" y="18817"/>
                    <a:pt x="16045" y="19651"/>
                    <a:pt x="12509" y="21119"/>
                  </a:cubicBezTo>
                  <a:cubicBezTo>
                    <a:pt x="7930" y="23012"/>
                    <a:pt x="5111" y="26860"/>
                    <a:pt x="10419" y="26860"/>
                  </a:cubicBezTo>
                  <a:cubicBezTo>
                    <a:pt x="10911" y="26860"/>
                    <a:pt x="11472" y="26827"/>
                    <a:pt x="12109" y="26756"/>
                  </a:cubicBezTo>
                  <a:cubicBezTo>
                    <a:pt x="19614" y="25923"/>
                    <a:pt x="28354" y="21753"/>
                    <a:pt x="35025" y="17984"/>
                  </a:cubicBezTo>
                  <a:lnTo>
                    <a:pt x="35225" y="17350"/>
                  </a:lnTo>
                  <a:cubicBezTo>
                    <a:pt x="33594" y="16097"/>
                    <a:pt x="16330" y="1"/>
                    <a:pt x="952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8574;p42"/>
            <p:cNvSpPr/>
            <p:nvPr/>
          </p:nvSpPr>
          <p:spPr>
            <a:xfrm>
              <a:off x="4521400" y="2883340"/>
              <a:ext cx="875810" cy="832497"/>
            </a:xfrm>
            <a:custGeom>
              <a:avLst/>
              <a:gdLst/>
              <a:ahLst/>
              <a:cxnLst/>
              <a:rect l="l" t="t" r="r" b="b"/>
              <a:pathLst>
                <a:path w="40964" h="38929" extrusionOk="0">
                  <a:moveTo>
                    <a:pt x="1" y="1"/>
                  </a:moveTo>
                  <a:cubicBezTo>
                    <a:pt x="434" y="8807"/>
                    <a:pt x="4838" y="18648"/>
                    <a:pt x="10608" y="24051"/>
                  </a:cubicBezTo>
                  <a:cubicBezTo>
                    <a:pt x="17880" y="30923"/>
                    <a:pt x="29255" y="37628"/>
                    <a:pt x="39129" y="38929"/>
                  </a:cubicBezTo>
                  <a:lnTo>
                    <a:pt x="40596" y="37995"/>
                  </a:lnTo>
                  <a:cubicBezTo>
                    <a:pt x="40963" y="30189"/>
                    <a:pt x="34292" y="19014"/>
                    <a:pt x="28488" y="14545"/>
                  </a:cubicBezTo>
                  <a:cubicBezTo>
                    <a:pt x="20315" y="8040"/>
                    <a:pt x="9674" y="3370"/>
                    <a:pt x="1" y="1"/>
                  </a:cubicBezTo>
                  <a:close/>
                </a:path>
              </a:pathLst>
            </a:custGeom>
            <a:solidFill>
              <a:srgbClr val="2A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8575;p42"/>
            <p:cNvSpPr/>
            <p:nvPr/>
          </p:nvSpPr>
          <p:spPr>
            <a:xfrm>
              <a:off x="4576004" y="2980385"/>
              <a:ext cx="815134" cy="728715"/>
            </a:xfrm>
            <a:custGeom>
              <a:avLst/>
              <a:gdLst/>
              <a:ahLst/>
              <a:cxnLst/>
              <a:rect l="l" t="t" r="r" b="b"/>
              <a:pathLst>
                <a:path w="38126" h="34076" extrusionOk="0">
                  <a:moveTo>
                    <a:pt x="589" y="0"/>
                  </a:moveTo>
                  <a:cubicBezTo>
                    <a:pt x="268" y="0"/>
                    <a:pt x="1" y="419"/>
                    <a:pt x="282" y="700"/>
                  </a:cubicBezTo>
                  <a:cubicBezTo>
                    <a:pt x="11790" y="12675"/>
                    <a:pt x="25700" y="22015"/>
                    <a:pt x="37242" y="33957"/>
                  </a:cubicBezTo>
                  <a:cubicBezTo>
                    <a:pt x="37325" y="34040"/>
                    <a:pt x="37420" y="34075"/>
                    <a:pt x="37513" y="34075"/>
                  </a:cubicBezTo>
                  <a:cubicBezTo>
                    <a:pt x="37831" y="34075"/>
                    <a:pt x="38126" y="33666"/>
                    <a:pt x="37842" y="33357"/>
                  </a:cubicBezTo>
                  <a:cubicBezTo>
                    <a:pt x="26301" y="21415"/>
                    <a:pt x="12391" y="12075"/>
                    <a:pt x="883" y="133"/>
                  </a:cubicBezTo>
                  <a:cubicBezTo>
                    <a:pt x="789" y="39"/>
                    <a:pt x="686" y="0"/>
                    <a:pt x="58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8576;p42"/>
            <p:cNvSpPr/>
            <p:nvPr/>
          </p:nvSpPr>
          <p:spPr>
            <a:xfrm>
              <a:off x="5086238" y="3404813"/>
              <a:ext cx="162638" cy="172641"/>
            </a:xfrm>
            <a:custGeom>
              <a:avLst/>
              <a:gdLst/>
              <a:ahLst/>
              <a:cxnLst/>
              <a:rect l="l" t="t" r="r" b="b"/>
              <a:pathLst>
                <a:path w="7607" h="8073" extrusionOk="0">
                  <a:moveTo>
                    <a:pt x="6889" y="0"/>
                  </a:moveTo>
                  <a:cubicBezTo>
                    <a:pt x="6680" y="0"/>
                    <a:pt x="6472" y="133"/>
                    <a:pt x="6472" y="400"/>
                  </a:cubicBezTo>
                  <a:cubicBezTo>
                    <a:pt x="6472" y="2640"/>
                    <a:pt x="6561" y="4850"/>
                    <a:pt x="6712" y="7086"/>
                  </a:cubicBezTo>
                  <a:lnTo>
                    <a:pt x="6712" y="7086"/>
                  </a:lnTo>
                  <a:cubicBezTo>
                    <a:pt x="4664" y="7152"/>
                    <a:pt x="2613" y="7239"/>
                    <a:pt x="534" y="7239"/>
                  </a:cubicBezTo>
                  <a:cubicBezTo>
                    <a:pt x="1" y="7239"/>
                    <a:pt x="1" y="8072"/>
                    <a:pt x="534" y="8072"/>
                  </a:cubicBezTo>
                  <a:cubicBezTo>
                    <a:pt x="2769" y="8072"/>
                    <a:pt x="4971" y="7972"/>
                    <a:pt x="7172" y="7906"/>
                  </a:cubicBezTo>
                  <a:cubicBezTo>
                    <a:pt x="7373" y="7872"/>
                    <a:pt x="7606" y="7706"/>
                    <a:pt x="7573" y="7472"/>
                  </a:cubicBezTo>
                  <a:cubicBezTo>
                    <a:pt x="7406" y="5104"/>
                    <a:pt x="7306" y="2769"/>
                    <a:pt x="7306" y="400"/>
                  </a:cubicBezTo>
                  <a:cubicBezTo>
                    <a:pt x="7306" y="133"/>
                    <a:pt x="7097" y="0"/>
                    <a:pt x="688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8577;p42"/>
            <p:cNvSpPr/>
            <p:nvPr/>
          </p:nvSpPr>
          <p:spPr>
            <a:xfrm>
              <a:off x="4970701" y="3301373"/>
              <a:ext cx="154791" cy="184916"/>
            </a:xfrm>
            <a:custGeom>
              <a:avLst/>
              <a:gdLst/>
              <a:ahLst/>
              <a:cxnLst/>
              <a:rect l="l" t="t" r="r" b="b"/>
              <a:pathLst>
                <a:path w="7240" h="8647" extrusionOk="0">
                  <a:moveTo>
                    <a:pt x="6614" y="0"/>
                  </a:moveTo>
                  <a:cubicBezTo>
                    <a:pt x="6405" y="0"/>
                    <a:pt x="6188" y="134"/>
                    <a:pt x="6172" y="401"/>
                  </a:cubicBezTo>
                  <a:cubicBezTo>
                    <a:pt x="6172" y="2541"/>
                    <a:pt x="5970" y="4682"/>
                    <a:pt x="6291" y="6823"/>
                  </a:cubicBezTo>
                  <a:lnTo>
                    <a:pt x="6291" y="6823"/>
                  </a:lnTo>
                  <a:cubicBezTo>
                    <a:pt x="4465" y="7067"/>
                    <a:pt x="2703" y="7813"/>
                    <a:pt x="847" y="7813"/>
                  </a:cubicBezTo>
                  <a:cubicBezTo>
                    <a:pt x="743" y="7813"/>
                    <a:pt x="639" y="7811"/>
                    <a:pt x="534" y="7806"/>
                  </a:cubicBezTo>
                  <a:cubicBezTo>
                    <a:pt x="524" y="7805"/>
                    <a:pt x="514" y="7805"/>
                    <a:pt x="504" y="7805"/>
                  </a:cubicBezTo>
                  <a:cubicBezTo>
                    <a:pt x="1" y="7805"/>
                    <a:pt x="11" y="8607"/>
                    <a:pt x="534" y="8640"/>
                  </a:cubicBezTo>
                  <a:cubicBezTo>
                    <a:pt x="639" y="8645"/>
                    <a:pt x="743" y="8647"/>
                    <a:pt x="847" y="8647"/>
                  </a:cubicBezTo>
                  <a:cubicBezTo>
                    <a:pt x="2866" y="8647"/>
                    <a:pt x="4774" y="7764"/>
                    <a:pt x="6772" y="7606"/>
                  </a:cubicBezTo>
                  <a:cubicBezTo>
                    <a:pt x="7072" y="7572"/>
                    <a:pt x="7239" y="7372"/>
                    <a:pt x="7173" y="7072"/>
                  </a:cubicBezTo>
                  <a:cubicBezTo>
                    <a:pt x="6739" y="4870"/>
                    <a:pt x="7006" y="2635"/>
                    <a:pt x="7006" y="401"/>
                  </a:cubicBezTo>
                  <a:cubicBezTo>
                    <a:pt x="7022" y="134"/>
                    <a:pt x="6822" y="0"/>
                    <a:pt x="6614"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8578;p42"/>
            <p:cNvSpPr/>
            <p:nvPr/>
          </p:nvSpPr>
          <p:spPr>
            <a:xfrm>
              <a:off x="4798271" y="3163547"/>
              <a:ext cx="203131" cy="195352"/>
            </a:xfrm>
            <a:custGeom>
              <a:avLst/>
              <a:gdLst/>
              <a:ahLst/>
              <a:cxnLst/>
              <a:rect l="l" t="t" r="r" b="b"/>
              <a:pathLst>
                <a:path w="9501" h="9135" extrusionOk="0">
                  <a:moveTo>
                    <a:pt x="7912" y="0"/>
                  </a:moveTo>
                  <a:cubicBezTo>
                    <a:pt x="7635" y="0"/>
                    <a:pt x="7338" y="297"/>
                    <a:pt x="7499" y="641"/>
                  </a:cubicBezTo>
                  <a:cubicBezTo>
                    <a:pt x="8641" y="2799"/>
                    <a:pt x="8334" y="5711"/>
                    <a:pt x="8302" y="8143"/>
                  </a:cubicBezTo>
                  <a:lnTo>
                    <a:pt x="8302" y="8143"/>
                  </a:lnTo>
                  <a:cubicBezTo>
                    <a:pt x="7112" y="8231"/>
                    <a:pt x="5905" y="8305"/>
                    <a:pt x="4701" y="8305"/>
                  </a:cubicBezTo>
                  <a:cubicBezTo>
                    <a:pt x="3362" y="8305"/>
                    <a:pt x="2028" y="8213"/>
                    <a:pt x="727" y="7946"/>
                  </a:cubicBezTo>
                  <a:cubicBezTo>
                    <a:pt x="686" y="7936"/>
                    <a:pt x="647" y="7931"/>
                    <a:pt x="610" y="7931"/>
                  </a:cubicBezTo>
                  <a:cubicBezTo>
                    <a:pt x="162" y="7931"/>
                    <a:pt x="1" y="8624"/>
                    <a:pt x="494" y="8747"/>
                  </a:cubicBezTo>
                  <a:cubicBezTo>
                    <a:pt x="1874" y="9037"/>
                    <a:pt x="3272" y="9135"/>
                    <a:pt x="4674" y="9135"/>
                  </a:cubicBezTo>
                  <a:cubicBezTo>
                    <a:pt x="6016" y="9135"/>
                    <a:pt x="7362" y="9045"/>
                    <a:pt x="8700" y="8947"/>
                  </a:cubicBezTo>
                  <a:cubicBezTo>
                    <a:pt x="8933" y="8914"/>
                    <a:pt x="9133" y="8747"/>
                    <a:pt x="9133" y="8513"/>
                  </a:cubicBezTo>
                  <a:cubicBezTo>
                    <a:pt x="9133" y="5845"/>
                    <a:pt x="9500" y="2676"/>
                    <a:pt x="8233" y="207"/>
                  </a:cubicBezTo>
                  <a:cubicBezTo>
                    <a:pt x="8160" y="62"/>
                    <a:pt x="8038" y="0"/>
                    <a:pt x="791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8579;p42"/>
            <p:cNvSpPr/>
            <p:nvPr/>
          </p:nvSpPr>
          <p:spPr>
            <a:xfrm>
              <a:off x="4743923" y="3125803"/>
              <a:ext cx="124111" cy="121381"/>
            </a:xfrm>
            <a:custGeom>
              <a:avLst/>
              <a:gdLst/>
              <a:ahLst/>
              <a:cxnLst/>
              <a:rect l="l" t="t" r="r" b="b"/>
              <a:pathLst>
                <a:path w="5805" h="5676" extrusionOk="0">
                  <a:moveTo>
                    <a:pt x="5150" y="0"/>
                  </a:moveTo>
                  <a:cubicBezTo>
                    <a:pt x="4908" y="0"/>
                    <a:pt x="4643" y="204"/>
                    <a:pt x="4704" y="505"/>
                  </a:cubicBezTo>
                  <a:cubicBezTo>
                    <a:pt x="4971" y="1961"/>
                    <a:pt x="4603" y="3391"/>
                    <a:pt x="4803" y="4841"/>
                  </a:cubicBezTo>
                  <a:lnTo>
                    <a:pt x="534" y="4841"/>
                  </a:lnTo>
                  <a:cubicBezTo>
                    <a:pt x="0" y="4841"/>
                    <a:pt x="0" y="5675"/>
                    <a:pt x="534" y="5675"/>
                  </a:cubicBezTo>
                  <a:lnTo>
                    <a:pt x="5271" y="5675"/>
                  </a:lnTo>
                  <a:cubicBezTo>
                    <a:pt x="5571" y="5675"/>
                    <a:pt x="5771" y="5408"/>
                    <a:pt x="5671" y="5141"/>
                  </a:cubicBezTo>
                  <a:cubicBezTo>
                    <a:pt x="5304" y="3540"/>
                    <a:pt x="5804" y="1906"/>
                    <a:pt x="5504" y="305"/>
                  </a:cubicBezTo>
                  <a:cubicBezTo>
                    <a:pt x="5464" y="91"/>
                    <a:pt x="5312" y="0"/>
                    <a:pt x="5150"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8580;p42"/>
            <p:cNvSpPr/>
            <p:nvPr/>
          </p:nvSpPr>
          <p:spPr>
            <a:xfrm>
              <a:off x="4640508" y="3040198"/>
              <a:ext cx="126249" cy="124931"/>
            </a:xfrm>
            <a:custGeom>
              <a:avLst/>
              <a:gdLst/>
              <a:ahLst/>
              <a:cxnLst/>
              <a:rect l="l" t="t" r="r" b="b"/>
              <a:pathLst>
                <a:path w="5905" h="5842" extrusionOk="0">
                  <a:moveTo>
                    <a:pt x="5251" y="0"/>
                  </a:moveTo>
                  <a:cubicBezTo>
                    <a:pt x="5008" y="0"/>
                    <a:pt x="4744" y="205"/>
                    <a:pt x="4804" y="505"/>
                  </a:cubicBezTo>
                  <a:cubicBezTo>
                    <a:pt x="5018" y="1973"/>
                    <a:pt x="4923" y="3470"/>
                    <a:pt x="5009" y="4943"/>
                  </a:cubicBezTo>
                  <a:lnTo>
                    <a:pt x="5009" y="4943"/>
                  </a:lnTo>
                  <a:cubicBezTo>
                    <a:pt x="3523" y="4953"/>
                    <a:pt x="2015" y="5008"/>
                    <a:pt x="534" y="5008"/>
                  </a:cubicBezTo>
                  <a:cubicBezTo>
                    <a:pt x="0" y="5008"/>
                    <a:pt x="0" y="5842"/>
                    <a:pt x="534" y="5842"/>
                  </a:cubicBezTo>
                  <a:cubicBezTo>
                    <a:pt x="2169" y="5842"/>
                    <a:pt x="3836" y="5775"/>
                    <a:pt x="5471" y="5775"/>
                  </a:cubicBezTo>
                  <a:cubicBezTo>
                    <a:pt x="5671" y="5775"/>
                    <a:pt x="5905" y="5575"/>
                    <a:pt x="5871" y="5342"/>
                  </a:cubicBezTo>
                  <a:cubicBezTo>
                    <a:pt x="5704" y="3674"/>
                    <a:pt x="5838" y="1973"/>
                    <a:pt x="5604" y="305"/>
                  </a:cubicBezTo>
                  <a:cubicBezTo>
                    <a:pt x="5564" y="91"/>
                    <a:pt x="5412" y="0"/>
                    <a:pt x="5251"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8581;p42"/>
            <p:cNvSpPr/>
            <p:nvPr/>
          </p:nvSpPr>
          <p:spPr>
            <a:xfrm>
              <a:off x="4601233" y="3002475"/>
              <a:ext cx="84943" cy="80515"/>
            </a:xfrm>
            <a:custGeom>
              <a:avLst/>
              <a:gdLst/>
              <a:ahLst/>
              <a:cxnLst/>
              <a:rect l="l" t="t" r="r" b="b"/>
              <a:pathLst>
                <a:path w="3973" h="3765" extrusionOk="0">
                  <a:moveTo>
                    <a:pt x="3413" y="1"/>
                  </a:moveTo>
                  <a:cubicBezTo>
                    <a:pt x="3205" y="1"/>
                    <a:pt x="2988" y="134"/>
                    <a:pt x="2972" y="401"/>
                  </a:cubicBezTo>
                  <a:cubicBezTo>
                    <a:pt x="2915" y="1220"/>
                    <a:pt x="3074" y="2038"/>
                    <a:pt x="3083" y="2857"/>
                  </a:cubicBezTo>
                  <a:lnTo>
                    <a:pt x="3083" y="2857"/>
                  </a:lnTo>
                  <a:cubicBezTo>
                    <a:pt x="2505" y="2863"/>
                    <a:pt x="1926" y="2945"/>
                    <a:pt x="1347" y="2945"/>
                  </a:cubicBezTo>
                  <a:cubicBezTo>
                    <a:pt x="1133" y="2945"/>
                    <a:pt x="918" y="2933"/>
                    <a:pt x="703" y="2903"/>
                  </a:cubicBezTo>
                  <a:cubicBezTo>
                    <a:pt x="674" y="2897"/>
                    <a:pt x="645" y="2894"/>
                    <a:pt x="618" y="2894"/>
                  </a:cubicBezTo>
                  <a:cubicBezTo>
                    <a:pt x="178" y="2894"/>
                    <a:pt x="1" y="3609"/>
                    <a:pt x="503" y="3703"/>
                  </a:cubicBezTo>
                  <a:cubicBezTo>
                    <a:pt x="777" y="3749"/>
                    <a:pt x="1049" y="3765"/>
                    <a:pt x="1320" y="3765"/>
                  </a:cubicBezTo>
                  <a:cubicBezTo>
                    <a:pt x="1909" y="3765"/>
                    <a:pt x="2496" y="3691"/>
                    <a:pt x="3101" y="3691"/>
                  </a:cubicBezTo>
                  <a:cubicBezTo>
                    <a:pt x="3235" y="3691"/>
                    <a:pt x="3370" y="3694"/>
                    <a:pt x="3505" y="3703"/>
                  </a:cubicBezTo>
                  <a:cubicBezTo>
                    <a:pt x="3520" y="3705"/>
                    <a:pt x="3535" y="3706"/>
                    <a:pt x="3550" y="3706"/>
                  </a:cubicBezTo>
                  <a:cubicBezTo>
                    <a:pt x="3760" y="3706"/>
                    <a:pt x="3906" y="3490"/>
                    <a:pt x="3906" y="3303"/>
                  </a:cubicBezTo>
                  <a:cubicBezTo>
                    <a:pt x="3972" y="2336"/>
                    <a:pt x="3739" y="1368"/>
                    <a:pt x="3805" y="401"/>
                  </a:cubicBezTo>
                  <a:cubicBezTo>
                    <a:pt x="3822" y="134"/>
                    <a:pt x="3622" y="1"/>
                    <a:pt x="3413"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8582;p42"/>
            <p:cNvSpPr/>
            <p:nvPr/>
          </p:nvSpPr>
          <p:spPr>
            <a:xfrm>
              <a:off x="7507480" y="2883340"/>
              <a:ext cx="876516" cy="832497"/>
            </a:xfrm>
            <a:custGeom>
              <a:avLst/>
              <a:gdLst/>
              <a:ahLst/>
              <a:cxnLst/>
              <a:rect l="l" t="t" r="r" b="b"/>
              <a:pathLst>
                <a:path w="40997" h="38929" extrusionOk="0">
                  <a:moveTo>
                    <a:pt x="40996" y="1"/>
                  </a:moveTo>
                  <a:lnTo>
                    <a:pt x="40996" y="1"/>
                  </a:lnTo>
                  <a:cubicBezTo>
                    <a:pt x="31289" y="3370"/>
                    <a:pt x="20682" y="8040"/>
                    <a:pt x="12476" y="14545"/>
                  </a:cubicBezTo>
                  <a:cubicBezTo>
                    <a:pt x="6705" y="19014"/>
                    <a:pt x="0" y="30189"/>
                    <a:pt x="367" y="37995"/>
                  </a:cubicBezTo>
                  <a:lnTo>
                    <a:pt x="1868" y="38929"/>
                  </a:lnTo>
                  <a:cubicBezTo>
                    <a:pt x="11742" y="37628"/>
                    <a:pt x="23117" y="30923"/>
                    <a:pt x="30355" y="24051"/>
                  </a:cubicBezTo>
                  <a:cubicBezTo>
                    <a:pt x="36159" y="18648"/>
                    <a:pt x="40562" y="8807"/>
                    <a:pt x="40996" y="1"/>
                  </a:cubicBezTo>
                  <a:close/>
                </a:path>
              </a:pathLst>
            </a:custGeom>
            <a:solidFill>
              <a:srgbClr val="2A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8583;p42"/>
            <p:cNvSpPr/>
            <p:nvPr/>
          </p:nvSpPr>
          <p:spPr>
            <a:xfrm>
              <a:off x="7514236" y="2980385"/>
              <a:ext cx="815134" cy="728715"/>
            </a:xfrm>
            <a:custGeom>
              <a:avLst/>
              <a:gdLst/>
              <a:ahLst/>
              <a:cxnLst/>
              <a:rect l="l" t="t" r="r" b="b"/>
              <a:pathLst>
                <a:path w="38126" h="34076" extrusionOk="0">
                  <a:moveTo>
                    <a:pt x="37524" y="0"/>
                  </a:moveTo>
                  <a:cubicBezTo>
                    <a:pt x="37429" y="0"/>
                    <a:pt x="37330" y="39"/>
                    <a:pt x="37244" y="133"/>
                  </a:cubicBezTo>
                  <a:cubicBezTo>
                    <a:pt x="25736" y="12075"/>
                    <a:pt x="11826" y="21415"/>
                    <a:pt x="285" y="33357"/>
                  </a:cubicBezTo>
                  <a:cubicBezTo>
                    <a:pt x="1" y="33666"/>
                    <a:pt x="276" y="34075"/>
                    <a:pt x="600" y="34075"/>
                  </a:cubicBezTo>
                  <a:cubicBezTo>
                    <a:pt x="695" y="34075"/>
                    <a:pt x="794" y="34040"/>
                    <a:pt x="885" y="33957"/>
                  </a:cubicBezTo>
                  <a:cubicBezTo>
                    <a:pt x="12427" y="22015"/>
                    <a:pt x="26336" y="12675"/>
                    <a:pt x="37845" y="700"/>
                  </a:cubicBezTo>
                  <a:cubicBezTo>
                    <a:pt x="38126" y="419"/>
                    <a:pt x="37839" y="0"/>
                    <a:pt x="37524"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8584;p42"/>
            <p:cNvSpPr/>
            <p:nvPr/>
          </p:nvSpPr>
          <p:spPr>
            <a:xfrm>
              <a:off x="7656520" y="3404813"/>
              <a:ext cx="162638" cy="172641"/>
            </a:xfrm>
            <a:custGeom>
              <a:avLst/>
              <a:gdLst/>
              <a:ahLst/>
              <a:cxnLst/>
              <a:rect l="l" t="t" r="r" b="b"/>
              <a:pathLst>
                <a:path w="7607" h="8073" extrusionOk="0">
                  <a:moveTo>
                    <a:pt x="718" y="0"/>
                  </a:moveTo>
                  <a:cubicBezTo>
                    <a:pt x="509" y="0"/>
                    <a:pt x="301" y="133"/>
                    <a:pt x="301" y="400"/>
                  </a:cubicBezTo>
                  <a:cubicBezTo>
                    <a:pt x="301" y="2769"/>
                    <a:pt x="201" y="5104"/>
                    <a:pt x="34" y="7472"/>
                  </a:cubicBezTo>
                  <a:cubicBezTo>
                    <a:pt x="1" y="7706"/>
                    <a:pt x="234" y="7872"/>
                    <a:pt x="434" y="7906"/>
                  </a:cubicBezTo>
                  <a:cubicBezTo>
                    <a:pt x="2636" y="7972"/>
                    <a:pt x="4838" y="8072"/>
                    <a:pt x="7039" y="8072"/>
                  </a:cubicBezTo>
                  <a:cubicBezTo>
                    <a:pt x="7606" y="8072"/>
                    <a:pt x="7606" y="7239"/>
                    <a:pt x="7039" y="7239"/>
                  </a:cubicBezTo>
                  <a:cubicBezTo>
                    <a:pt x="4991" y="7239"/>
                    <a:pt x="2943" y="7152"/>
                    <a:pt x="895" y="7086"/>
                  </a:cubicBezTo>
                  <a:lnTo>
                    <a:pt x="895" y="7086"/>
                  </a:lnTo>
                  <a:cubicBezTo>
                    <a:pt x="1045" y="4850"/>
                    <a:pt x="1135" y="2640"/>
                    <a:pt x="1135" y="400"/>
                  </a:cubicBezTo>
                  <a:cubicBezTo>
                    <a:pt x="1135" y="133"/>
                    <a:pt x="926" y="0"/>
                    <a:pt x="7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8585;p42"/>
            <p:cNvSpPr/>
            <p:nvPr/>
          </p:nvSpPr>
          <p:spPr>
            <a:xfrm>
              <a:off x="7779904" y="3301373"/>
              <a:ext cx="154064" cy="184916"/>
            </a:xfrm>
            <a:custGeom>
              <a:avLst/>
              <a:gdLst/>
              <a:ahLst/>
              <a:cxnLst/>
              <a:rect l="l" t="t" r="r" b="b"/>
              <a:pathLst>
                <a:path w="7206" h="8647" extrusionOk="0">
                  <a:moveTo>
                    <a:pt x="618" y="0"/>
                  </a:moveTo>
                  <a:cubicBezTo>
                    <a:pt x="409" y="0"/>
                    <a:pt x="201" y="134"/>
                    <a:pt x="201" y="401"/>
                  </a:cubicBezTo>
                  <a:cubicBezTo>
                    <a:pt x="234" y="2635"/>
                    <a:pt x="468" y="4870"/>
                    <a:pt x="34" y="7072"/>
                  </a:cubicBezTo>
                  <a:cubicBezTo>
                    <a:pt x="1" y="7372"/>
                    <a:pt x="167" y="7572"/>
                    <a:pt x="434" y="7606"/>
                  </a:cubicBezTo>
                  <a:cubicBezTo>
                    <a:pt x="2465" y="7764"/>
                    <a:pt x="4344" y="8647"/>
                    <a:pt x="6360" y="8647"/>
                  </a:cubicBezTo>
                  <a:cubicBezTo>
                    <a:pt x="6463" y="8647"/>
                    <a:pt x="6567" y="8645"/>
                    <a:pt x="6672" y="8640"/>
                  </a:cubicBezTo>
                  <a:cubicBezTo>
                    <a:pt x="7195" y="8607"/>
                    <a:pt x="7206" y="7805"/>
                    <a:pt x="6703" y="7805"/>
                  </a:cubicBezTo>
                  <a:cubicBezTo>
                    <a:pt x="6693" y="7805"/>
                    <a:pt x="6682" y="7805"/>
                    <a:pt x="6672" y="7806"/>
                  </a:cubicBezTo>
                  <a:cubicBezTo>
                    <a:pt x="6564" y="7811"/>
                    <a:pt x="6456" y="7813"/>
                    <a:pt x="6349" y="7813"/>
                  </a:cubicBezTo>
                  <a:cubicBezTo>
                    <a:pt x="4499" y="7813"/>
                    <a:pt x="2741" y="7095"/>
                    <a:pt x="921" y="6831"/>
                  </a:cubicBezTo>
                  <a:lnTo>
                    <a:pt x="921" y="6831"/>
                  </a:lnTo>
                  <a:cubicBezTo>
                    <a:pt x="1270" y="4687"/>
                    <a:pt x="1066" y="2544"/>
                    <a:pt x="1035" y="401"/>
                  </a:cubicBezTo>
                  <a:cubicBezTo>
                    <a:pt x="1035" y="134"/>
                    <a:pt x="826" y="0"/>
                    <a:pt x="6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8586;p42"/>
            <p:cNvSpPr/>
            <p:nvPr/>
          </p:nvSpPr>
          <p:spPr>
            <a:xfrm>
              <a:off x="7827794" y="3163547"/>
              <a:ext cx="203131" cy="195095"/>
            </a:xfrm>
            <a:custGeom>
              <a:avLst/>
              <a:gdLst/>
              <a:ahLst/>
              <a:cxnLst/>
              <a:rect l="l" t="t" r="r" b="b"/>
              <a:pathLst>
                <a:path w="9501" h="9123" extrusionOk="0">
                  <a:moveTo>
                    <a:pt x="1588" y="0"/>
                  </a:moveTo>
                  <a:cubicBezTo>
                    <a:pt x="1463" y="0"/>
                    <a:pt x="1341" y="62"/>
                    <a:pt x="1268" y="207"/>
                  </a:cubicBezTo>
                  <a:cubicBezTo>
                    <a:pt x="1" y="2642"/>
                    <a:pt x="368" y="5845"/>
                    <a:pt x="368" y="8513"/>
                  </a:cubicBezTo>
                  <a:cubicBezTo>
                    <a:pt x="368" y="8747"/>
                    <a:pt x="568" y="8914"/>
                    <a:pt x="801" y="8947"/>
                  </a:cubicBezTo>
                  <a:cubicBezTo>
                    <a:pt x="2106" y="9042"/>
                    <a:pt x="3417" y="9123"/>
                    <a:pt x="4726" y="9123"/>
                  </a:cubicBezTo>
                  <a:cubicBezTo>
                    <a:pt x="6162" y="9123"/>
                    <a:pt x="7594" y="9026"/>
                    <a:pt x="9007" y="8747"/>
                  </a:cubicBezTo>
                  <a:cubicBezTo>
                    <a:pt x="9500" y="8624"/>
                    <a:pt x="9339" y="7931"/>
                    <a:pt x="8891" y="7931"/>
                  </a:cubicBezTo>
                  <a:cubicBezTo>
                    <a:pt x="8853" y="7931"/>
                    <a:pt x="8814" y="7936"/>
                    <a:pt x="8774" y="7946"/>
                  </a:cubicBezTo>
                  <a:cubicBezTo>
                    <a:pt x="7473" y="8213"/>
                    <a:pt x="6138" y="8305"/>
                    <a:pt x="4800" y="8305"/>
                  </a:cubicBezTo>
                  <a:cubicBezTo>
                    <a:pt x="3596" y="8305"/>
                    <a:pt x="2388" y="8231"/>
                    <a:pt x="1199" y="8143"/>
                  </a:cubicBezTo>
                  <a:lnTo>
                    <a:pt x="1199" y="8143"/>
                  </a:lnTo>
                  <a:cubicBezTo>
                    <a:pt x="1166" y="5711"/>
                    <a:pt x="858" y="2799"/>
                    <a:pt x="1969" y="641"/>
                  </a:cubicBezTo>
                  <a:cubicBezTo>
                    <a:pt x="2152" y="297"/>
                    <a:pt x="1863" y="0"/>
                    <a:pt x="158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8587;p42"/>
            <p:cNvSpPr/>
            <p:nvPr/>
          </p:nvSpPr>
          <p:spPr>
            <a:xfrm>
              <a:off x="7961162" y="3125803"/>
              <a:ext cx="124111" cy="121381"/>
            </a:xfrm>
            <a:custGeom>
              <a:avLst/>
              <a:gdLst/>
              <a:ahLst/>
              <a:cxnLst/>
              <a:rect l="l" t="t" r="r" b="b"/>
              <a:pathLst>
                <a:path w="5805" h="5676" extrusionOk="0">
                  <a:moveTo>
                    <a:pt x="655" y="0"/>
                  </a:moveTo>
                  <a:cubicBezTo>
                    <a:pt x="493" y="0"/>
                    <a:pt x="341" y="91"/>
                    <a:pt x="301" y="305"/>
                  </a:cubicBezTo>
                  <a:cubicBezTo>
                    <a:pt x="0" y="1906"/>
                    <a:pt x="501" y="3540"/>
                    <a:pt x="101" y="5141"/>
                  </a:cubicBezTo>
                  <a:cubicBezTo>
                    <a:pt x="34" y="5408"/>
                    <a:pt x="234" y="5675"/>
                    <a:pt x="501" y="5675"/>
                  </a:cubicBezTo>
                  <a:lnTo>
                    <a:pt x="5271" y="5675"/>
                  </a:lnTo>
                  <a:cubicBezTo>
                    <a:pt x="5805" y="5675"/>
                    <a:pt x="5805" y="4841"/>
                    <a:pt x="5271" y="4841"/>
                  </a:cubicBezTo>
                  <a:lnTo>
                    <a:pt x="1002" y="4841"/>
                  </a:lnTo>
                  <a:cubicBezTo>
                    <a:pt x="1202" y="3391"/>
                    <a:pt x="834" y="1961"/>
                    <a:pt x="1101" y="505"/>
                  </a:cubicBezTo>
                  <a:cubicBezTo>
                    <a:pt x="1161" y="204"/>
                    <a:pt x="897" y="0"/>
                    <a:pt x="65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8588;p42"/>
            <p:cNvSpPr/>
            <p:nvPr/>
          </p:nvSpPr>
          <p:spPr>
            <a:xfrm>
              <a:off x="8062439" y="3040198"/>
              <a:ext cx="126249" cy="124931"/>
            </a:xfrm>
            <a:custGeom>
              <a:avLst/>
              <a:gdLst/>
              <a:ahLst/>
              <a:cxnLst/>
              <a:rect l="l" t="t" r="r" b="b"/>
              <a:pathLst>
                <a:path w="5905" h="5842" extrusionOk="0">
                  <a:moveTo>
                    <a:pt x="654" y="0"/>
                  </a:moveTo>
                  <a:cubicBezTo>
                    <a:pt x="493" y="0"/>
                    <a:pt x="340" y="91"/>
                    <a:pt x="300" y="305"/>
                  </a:cubicBezTo>
                  <a:cubicBezTo>
                    <a:pt x="34" y="1973"/>
                    <a:pt x="167" y="3674"/>
                    <a:pt x="0" y="5342"/>
                  </a:cubicBezTo>
                  <a:cubicBezTo>
                    <a:pt x="0" y="5575"/>
                    <a:pt x="234" y="5775"/>
                    <a:pt x="434" y="5775"/>
                  </a:cubicBezTo>
                  <a:cubicBezTo>
                    <a:pt x="2068" y="5775"/>
                    <a:pt x="3703" y="5842"/>
                    <a:pt x="5371" y="5842"/>
                  </a:cubicBezTo>
                  <a:cubicBezTo>
                    <a:pt x="5904" y="5842"/>
                    <a:pt x="5904" y="5008"/>
                    <a:pt x="5371" y="5008"/>
                  </a:cubicBezTo>
                  <a:cubicBezTo>
                    <a:pt x="3851" y="5008"/>
                    <a:pt x="2359" y="4953"/>
                    <a:pt x="870" y="4943"/>
                  </a:cubicBezTo>
                  <a:lnTo>
                    <a:pt x="870" y="4943"/>
                  </a:lnTo>
                  <a:cubicBezTo>
                    <a:pt x="981" y="3470"/>
                    <a:pt x="887" y="1973"/>
                    <a:pt x="1101" y="505"/>
                  </a:cubicBezTo>
                  <a:cubicBezTo>
                    <a:pt x="1161" y="205"/>
                    <a:pt x="897" y="0"/>
                    <a:pt x="654"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8589;p42"/>
            <p:cNvSpPr/>
            <p:nvPr/>
          </p:nvSpPr>
          <p:spPr>
            <a:xfrm>
              <a:off x="4921505" y="1531679"/>
              <a:ext cx="3251385" cy="1971120"/>
            </a:xfrm>
            <a:custGeom>
              <a:avLst/>
              <a:gdLst/>
              <a:ahLst/>
              <a:cxnLst/>
              <a:rect l="l" t="t" r="r" b="b"/>
              <a:pathLst>
                <a:path w="152076" h="92173" extrusionOk="0">
                  <a:moveTo>
                    <a:pt x="95863" y="0"/>
                  </a:moveTo>
                  <a:cubicBezTo>
                    <a:pt x="85379" y="0"/>
                    <a:pt x="74412" y="3119"/>
                    <a:pt x="69850" y="8001"/>
                  </a:cubicBezTo>
                  <a:cubicBezTo>
                    <a:pt x="64720" y="13759"/>
                    <a:pt x="60042" y="19989"/>
                    <a:pt x="53045" y="19989"/>
                  </a:cubicBezTo>
                  <a:cubicBezTo>
                    <a:pt x="51124" y="19989"/>
                    <a:pt x="49028" y="19519"/>
                    <a:pt x="46700" y="18442"/>
                  </a:cubicBezTo>
                  <a:cubicBezTo>
                    <a:pt x="39628" y="15258"/>
                    <a:pt x="35451" y="9798"/>
                    <a:pt x="27953" y="9798"/>
                  </a:cubicBezTo>
                  <a:cubicBezTo>
                    <a:pt x="27281" y="9798"/>
                    <a:pt x="26582" y="9842"/>
                    <a:pt x="25852" y="9935"/>
                  </a:cubicBezTo>
                  <a:cubicBezTo>
                    <a:pt x="14677" y="11870"/>
                    <a:pt x="5004" y="18808"/>
                    <a:pt x="2702" y="30016"/>
                  </a:cubicBezTo>
                  <a:cubicBezTo>
                    <a:pt x="1535" y="35787"/>
                    <a:pt x="767" y="41992"/>
                    <a:pt x="4236" y="46995"/>
                  </a:cubicBezTo>
                  <a:cubicBezTo>
                    <a:pt x="7339" y="51632"/>
                    <a:pt x="12342" y="52399"/>
                    <a:pt x="12743" y="58971"/>
                  </a:cubicBezTo>
                  <a:cubicBezTo>
                    <a:pt x="13510" y="68611"/>
                    <a:pt x="0" y="72847"/>
                    <a:pt x="6571" y="82888"/>
                  </a:cubicBezTo>
                  <a:cubicBezTo>
                    <a:pt x="9858" y="87518"/>
                    <a:pt x="17700" y="92172"/>
                    <a:pt x="37126" y="92172"/>
                  </a:cubicBezTo>
                  <a:cubicBezTo>
                    <a:pt x="40372" y="92172"/>
                    <a:pt x="43942" y="92042"/>
                    <a:pt x="47868" y="91761"/>
                  </a:cubicBezTo>
                  <a:cubicBezTo>
                    <a:pt x="50861" y="91674"/>
                    <a:pt x="53859" y="91641"/>
                    <a:pt x="56853" y="91641"/>
                  </a:cubicBezTo>
                  <a:cubicBezTo>
                    <a:pt x="66626" y="91641"/>
                    <a:pt x="76350" y="91994"/>
                    <a:pt x="85711" y="91994"/>
                  </a:cubicBezTo>
                  <a:cubicBezTo>
                    <a:pt x="97766" y="91994"/>
                    <a:pt x="109217" y="91408"/>
                    <a:pt x="119385" y="88725"/>
                  </a:cubicBezTo>
                  <a:cubicBezTo>
                    <a:pt x="135564" y="84089"/>
                    <a:pt x="152075" y="68210"/>
                    <a:pt x="141268" y="48930"/>
                  </a:cubicBezTo>
                  <a:cubicBezTo>
                    <a:pt x="136231" y="39657"/>
                    <a:pt x="126590" y="43126"/>
                    <a:pt x="119252" y="39290"/>
                  </a:cubicBezTo>
                  <a:cubicBezTo>
                    <a:pt x="109211" y="33886"/>
                    <a:pt x="117717" y="25380"/>
                    <a:pt x="119252" y="18442"/>
                  </a:cubicBezTo>
                  <a:cubicBezTo>
                    <a:pt x="122088" y="5180"/>
                    <a:pt x="109376" y="0"/>
                    <a:pt x="95863" y="0"/>
                  </a:cubicBezTo>
                  <a:close/>
                </a:path>
              </a:pathLst>
            </a:custGeom>
            <a:solidFill>
              <a:srgbClr val="AA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8590;p42"/>
            <p:cNvSpPr/>
            <p:nvPr/>
          </p:nvSpPr>
          <p:spPr>
            <a:xfrm>
              <a:off x="4921505" y="2683604"/>
              <a:ext cx="3109464" cy="818960"/>
            </a:xfrm>
            <a:custGeom>
              <a:avLst/>
              <a:gdLst/>
              <a:ahLst/>
              <a:cxnLst/>
              <a:rect l="l" t="t" r="r" b="b"/>
              <a:pathLst>
                <a:path w="145438" h="38296" extrusionOk="0">
                  <a:moveTo>
                    <a:pt x="76521" y="1"/>
                  </a:moveTo>
                  <a:cubicBezTo>
                    <a:pt x="71151" y="34"/>
                    <a:pt x="66247" y="2303"/>
                    <a:pt x="61844" y="5171"/>
                  </a:cubicBezTo>
                  <a:cubicBezTo>
                    <a:pt x="59609" y="6639"/>
                    <a:pt x="57408" y="8173"/>
                    <a:pt x="55273" y="9808"/>
                  </a:cubicBezTo>
                  <a:cubicBezTo>
                    <a:pt x="53505" y="11176"/>
                    <a:pt x="51804" y="12276"/>
                    <a:pt x="49636" y="12910"/>
                  </a:cubicBezTo>
                  <a:cubicBezTo>
                    <a:pt x="48954" y="13105"/>
                    <a:pt x="48354" y="13230"/>
                    <a:pt x="47784" y="13230"/>
                  </a:cubicBezTo>
                  <a:cubicBezTo>
                    <a:pt x="46987" y="13230"/>
                    <a:pt x="46250" y="12985"/>
                    <a:pt x="45433" y="12343"/>
                  </a:cubicBezTo>
                  <a:cubicBezTo>
                    <a:pt x="43598" y="10942"/>
                    <a:pt x="41730" y="9608"/>
                    <a:pt x="39995" y="8073"/>
                  </a:cubicBezTo>
                  <a:cubicBezTo>
                    <a:pt x="36426" y="5004"/>
                    <a:pt x="32790" y="1735"/>
                    <a:pt x="27987" y="902"/>
                  </a:cubicBezTo>
                  <a:cubicBezTo>
                    <a:pt x="26818" y="698"/>
                    <a:pt x="25631" y="600"/>
                    <a:pt x="24439" y="600"/>
                  </a:cubicBezTo>
                  <a:cubicBezTo>
                    <a:pt x="20356" y="600"/>
                    <a:pt x="16216" y="1749"/>
                    <a:pt x="12576" y="3737"/>
                  </a:cubicBezTo>
                  <a:cubicBezTo>
                    <a:pt x="12642" y="4171"/>
                    <a:pt x="12709" y="4604"/>
                    <a:pt x="12743" y="5105"/>
                  </a:cubicBezTo>
                  <a:cubicBezTo>
                    <a:pt x="13510" y="14745"/>
                    <a:pt x="0" y="18981"/>
                    <a:pt x="6538" y="29022"/>
                  </a:cubicBezTo>
                  <a:cubicBezTo>
                    <a:pt x="9859" y="33659"/>
                    <a:pt x="17723" y="38296"/>
                    <a:pt x="37214" y="38296"/>
                  </a:cubicBezTo>
                  <a:cubicBezTo>
                    <a:pt x="40437" y="38296"/>
                    <a:pt x="43977" y="38169"/>
                    <a:pt x="47868" y="37895"/>
                  </a:cubicBezTo>
                  <a:cubicBezTo>
                    <a:pt x="50861" y="37808"/>
                    <a:pt x="53859" y="37775"/>
                    <a:pt x="56853" y="37775"/>
                  </a:cubicBezTo>
                  <a:cubicBezTo>
                    <a:pt x="66625" y="37775"/>
                    <a:pt x="76349" y="38128"/>
                    <a:pt x="85706" y="38128"/>
                  </a:cubicBezTo>
                  <a:cubicBezTo>
                    <a:pt x="97758" y="38128"/>
                    <a:pt x="109200" y="37542"/>
                    <a:pt x="119352" y="34859"/>
                  </a:cubicBezTo>
                  <a:cubicBezTo>
                    <a:pt x="132328" y="31157"/>
                    <a:pt x="145437" y="20282"/>
                    <a:pt x="144703" y="6205"/>
                  </a:cubicBezTo>
                  <a:cubicBezTo>
                    <a:pt x="140274" y="4340"/>
                    <a:pt x="135584" y="3119"/>
                    <a:pt x="130820" y="3119"/>
                  </a:cubicBezTo>
                  <a:cubicBezTo>
                    <a:pt x="129448" y="3119"/>
                    <a:pt x="128070" y="3220"/>
                    <a:pt x="126691" y="3437"/>
                  </a:cubicBezTo>
                  <a:cubicBezTo>
                    <a:pt x="122187" y="4137"/>
                    <a:pt x="117884" y="5638"/>
                    <a:pt x="113948" y="7907"/>
                  </a:cubicBezTo>
                  <a:cubicBezTo>
                    <a:pt x="111980" y="9041"/>
                    <a:pt x="110212" y="10342"/>
                    <a:pt x="108411" y="11709"/>
                  </a:cubicBezTo>
                  <a:cubicBezTo>
                    <a:pt x="107243" y="12610"/>
                    <a:pt x="106009" y="13377"/>
                    <a:pt x="104541" y="13711"/>
                  </a:cubicBezTo>
                  <a:cubicBezTo>
                    <a:pt x="104137" y="13802"/>
                    <a:pt x="103737" y="13844"/>
                    <a:pt x="103344" y="13844"/>
                  </a:cubicBezTo>
                  <a:cubicBezTo>
                    <a:pt x="101304" y="13844"/>
                    <a:pt x="99420" y="12717"/>
                    <a:pt x="97770" y="11542"/>
                  </a:cubicBezTo>
                  <a:cubicBezTo>
                    <a:pt x="95668" y="10041"/>
                    <a:pt x="93667" y="8407"/>
                    <a:pt x="91632" y="6806"/>
                  </a:cubicBezTo>
                  <a:cubicBezTo>
                    <a:pt x="87229" y="3337"/>
                    <a:pt x="82359" y="1"/>
                    <a:pt x="76521" y="1"/>
                  </a:cubicBezTo>
                  <a:close/>
                </a:path>
              </a:pathLst>
            </a:custGeom>
            <a:solidFill>
              <a:srgbClr val="96C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8591;p42"/>
            <p:cNvSpPr/>
            <p:nvPr/>
          </p:nvSpPr>
          <p:spPr>
            <a:xfrm>
              <a:off x="5733796" y="2351195"/>
              <a:ext cx="724611" cy="961598"/>
            </a:xfrm>
            <a:custGeom>
              <a:avLst/>
              <a:gdLst/>
              <a:ahLst/>
              <a:cxnLst/>
              <a:rect l="l" t="t" r="r" b="b"/>
              <a:pathLst>
                <a:path w="33892" h="44966" extrusionOk="0">
                  <a:moveTo>
                    <a:pt x="18114" y="0"/>
                  </a:moveTo>
                  <a:cubicBezTo>
                    <a:pt x="15672" y="0"/>
                    <a:pt x="2001" y="17986"/>
                    <a:pt x="4129" y="17986"/>
                  </a:cubicBezTo>
                  <a:cubicBezTo>
                    <a:pt x="4152" y="17986"/>
                    <a:pt x="4177" y="17984"/>
                    <a:pt x="4204" y="17980"/>
                  </a:cubicBezTo>
                  <a:cubicBezTo>
                    <a:pt x="6139" y="18347"/>
                    <a:pt x="9508" y="18013"/>
                    <a:pt x="9441" y="18547"/>
                  </a:cubicBezTo>
                  <a:cubicBezTo>
                    <a:pt x="9574" y="19881"/>
                    <a:pt x="1869" y="24818"/>
                    <a:pt x="2569" y="25986"/>
                  </a:cubicBezTo>
                  <a:cubicBezTo>
                    <a:pt x="2878" y="26189"/>
                    <a:pt x="3522" y="26263"/>
                    <a:pt x="4303" y="26263"/>
                  </a:cubicBezTo>
                  <a:cubicBezTo>
                    <a:pt x="6477" y="26263"/>
                    <a:pt x="9708" y="25685"/>
                    <a:pt x="9708" y="25685"/>
                  </a:cubicBezTo>
                  <a:lnTo>
                    <a:pt x="9708" y="25685"/>
                  </a:lnTo>
                  <a:cubicBezTo>
                    <a:pt x="11075" y="26353"/>
                    <a:pt x="1" y="32090"/>
                    <a:pt x="1702" y="33124"/>
                  </a:cubicBezTo>
                  <a:cubicBezTo>
                    <a:pt x="2383" y="33465"/>
                    <a:pt x="7314" y="33661"/>
                    <a:pt x="13058" y="33661"/>
                  </a:cubicBezTo>
                  <a:cubicBezTo>
                    <a:pt x="13504" y="33661"/>
                    <a:pt x="13956" y="33660"/>
                    <a:pt x="14411" y="33658"/>
                  </a:cubicBezTo>
                  <a:lnTo>
                    <a:pt x="14411" y="44966"/>
                  </a:lnTo>
                  <a:lnTo>
                    <a:pt x="19515" y="44966"/>
                  </a:lnTo>
                  <a:lnTo>
                    <a:pt x="19515" y="33591"/>
                  </a:lnTo>
                  <a:cubicBezTo>
                    <a:pt x="27054" y="33391"/>
                    <a:pt x="33892" y="32891"/>
                    <a:pt x="33158" y="31957"/>
                  </a:cubicBezTo>
                  <a:cubicBezTo>
                    <a:pt x="32191" y="30089"/>
                    <a:pt x="27754" y="27720"/>
                    <a:pt x="25186" y="25218"/>
                  </a:cubicBezTo>
                  <a:cubicBezTo>
                    <a:pt x="25159" y="25165"/>
                    <a:pt x="25236" y="25143"/>
                    <a:pt x="25394" y="25143"/>
                  </a:cubicBezTo>
                  <a:cubicBezTo>
                    <a:pt x="26111" y="25143"/>
                    <a:pt x="28488" y="25599"/>
                    <a:pt x="30229" y="25599"/>
                  </a:cubicBezTo>
                  <a:cubicBezTo>
                    <a:pt x="30966" y="25599"/>
                    <a:pt x="31589" y="25517"/>
                    <a:pt x="31924" y="25285"/>
                  </a:cubicBezTo>
                  <a:cubicBezTo>
                    <a:pt x="33091" y="24118"/>
                    <a:pt x="23184" y="18213"/>
                    <a:pt x="24418" y="17713"/>
                  </a:cubicBezTo>
                  <a:cubicBezTo>
                    <a:pt x="24747" y="17494"/>
                    <a:pt x="25421" y="17453"/>
                    <a:pt x="26222" y="17453"/>
                  </a:cubicBezTo>
                  <a:cubicBezTo>
                    <a:pt x="26713" y="17453"/>
                    <a:pt x="27253" y="17468"/>
                    <a:pt x="27789" y="17468"/>
                  </a:cubicBezTo>
                  <a:cubicBezTo>
                    <a:pt x="28780" y="17468"/>
                    <a:pt x="29763" y="17415"/>
                    <a:pt x="30423" y="17113"/>
                  </a:cubicBezTo>
                  <a:cubicBezTo>
                    <a:pt x="30442" y="17117"/>
                    <a:pt x="30460" y="17119"/>
                    <a:pt x="30476" y="17119"/>
                  </a:cubicBezTo>
                  <a:cubicBezTo>
                    <a:pt x="31887" y="17119"/>
                    <a:pt x="20126" y="0"/>
                    <a:pt x="18114" y="0"/>
                  </a:cubicBezTo>
                  <a:close/>
                </a:path>
              </a:pathLst>
            </a:custGeom>
            <a:solidFill>
              <a:srgbClr val="74BA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8592;p42"/>
            <p:cNvSpPr/>
            <p:nvPr/>
          </p:nvSpPr>
          <p:spPr>
            <a:xfrm>
              <a:off x="6959746" y="2351195"/>
              <a:ext cx="724611" cy="961598"/>
            </a:xfrm>
            <a:custGeom>
              <a:avLst/>
              <a:gdLst/>
              <a:ahLst/>
              <a:cxnLst/>
              <a:rect l="l" t="t" r="r" b="b"/>
              <a:pathLst>
                <a:path w="33892" h="44966" extrusionOk="0">
                  <a:moveTo>
                    <a:pt x="18080" y="0"/>
                  </a:moveTo>
                  <a:cubicBezTo>
                    <a:pt x="15672" y="0"/>
                    <a:pt x="2001" y="17986"/>
                    <a:pt x="4096" y="17986"/>
                  </a:cubicBezTo>
                  <a:cubicBezTo>
                    <a:pt x="4119" y="17986"/>
                    <a:pt x="4144" y="17984"/>
                    <a:pt x="4170" y="17980"/>
                  </a:cubicBezTo>
                  <a:cubicBezTo>
                    <a:pt x="6139" y="18347"/>
                    <a:pt x="9474" y="18013"/>
                    <a:pt x="9408" y="18547"/>
                  </a:cubicBezTo>
                  <a:cubicBezTo>
                    <a:pt x="9541" y="19881"/>
                    <a:pt x="1869" y="24818"/>
                    <a:pt x="2536" y="25986"/>
                  </a:cubicBezTo>
                  <a:cubicBezTo>
                    <a:pt x="2845" y="26189"/>
                    <a:pt x="3491" y="26263"/>
                    <a:pt x="4276" y="26263"/>
                  </a:cubicBezTo>
                  <a:cubicBezTo>
                    <a:pt x="6458" y="26263"/>
                    <a:pt x="9708" y="25686"/>
                    <a:pt x="9708" y="25685"/>
                  </a:cubicBezTo>
                  <a:lnTo>
                    <a:pt x="9708" y="25685"/>
                  </a:lnTo>
                  <a:cubicBezTo>
                    <a:pt x="11075" y="26353"/>
                    <a:pt x="1" y="32090"/>
                    <a:pt x="1702" y="33124"/>
                  </a:cubicBezTo>
                  <a:cubicBezTo>
                    <a:pt x="2383" y="33465"/>
                    <a:pt x="7285" y="33661"/>
                    <a:pt x="13051" y="33661"/>
                  </a:cubicBezTo>
                  <a:cubicBezTo>
                    <a:pt x="13500" y="33661"/>
                    <a:pt x="13954" y="33660"/>
                    <a:pt x="14411" y="33658"/>
                  </a:cubicBezTo>
                  <a:lnTo>
                    <a:pt x="14411" y="44966"/>
                  </a:lnTo>
                  <a:lnTo>
                    <a:pt x="19515" y="44966"/>
                  </a:lnTo>
                  <a:lnTo>
                    <a:pt x="19515" y="33591"/>
                  </a:lnTo>
                  <a:cubicBezTo>
                    <a:pt x="27020" y="33391"/>
                    <a:pt x="33892" y="32891"/>
                    <a:pt x="33158" y="31957"/>
                  </a:cubicBezTo>
                  <a:cubicBezTo>
                    <a:pt x="32190" y="30089"/>
                    <a:pt x="27721" y="27720"/>
                    <a:pt x="25185" y="25218"/>
                  </a:cubicBezTo>
                  <a:cubicBezTo>
                    <a:pt x="25154" y="25165"/>
                    <a:pt x="25228" y="25143"/>
                    <a:pt x="25382" y="25143"/>
                  </a:cubicBezTo>
                  <a:cubicBezTo>
                    <a:pt x="26084" y="25143"/>
                    <a:pt x="28459" y="25599"/>
                    <a:pt x="30210" y="25599"/>
                  </a:cubicBezTo>
                  <a:cubicBezTo>
                    <a:pt x="30951" y="25599"/>
                    <a:pt x="31580" y="25517"/>
                    <a:pt x="31924" y="25285"/>
                  </a:cubicBezTo>
                  <a:cubicBezTo>
                    <a:pt x="33091" y="24118"/>
                    <a:pt x="23151" y="18213"/>
                    <a:pt x="24418" y="17713"/>
                  </a:cubicBezTo>
                  <a:cubicBezTo>
                    <a:pt x="24747" y="17494"/>
                    <a:pt x="25421" y="17453"/>
                    <a:pt x="26221" y="17453"/>
                  </a:cubicBezTo>
                  <a:cubicBezTo>
                    <a:pt x="26711" y="17453"/>
                    <a:pt x="27248" y="17468"/>
                    <a:pt x="27783" y="17468"/>
                  </a:cubicBezTo>
                  <a:cubicBezTo>
                    <a:pt x="28768" y="17468"/>
                    <a:pt x="29743" y="17415"/>
                    <a:pt x="30389" y="17113"/>
                  </a:cubicBezTo>
                  <a:cubicBezTo>
                    <a:pt x="30409" y="17117"/>
                    <a:pt x="30427" y="17119"/>
                    <a:pt x="30444" y="17119"/>
                  </a:cubicBezTo>
                  <a:cubicBezTo>
                    <a:pt x="31887" y="17119"/>
                    <a:pt x="20125" y="0"/>
                    <a:pt x="18080" y="0"/>
                  </a:cubicBezTo>
                  <a:close/>
                </a:path>
              </a:pathLst>
            </a:custGeom>
            <a:solidFill>
              <a:srgbClr val="74BA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8593;p42"/>
            <p:cNvSpPr/>
            <p:nvPr/>
          </p:nvSpPr>
          <p:spPr>
            <a:xfrm>
              <a:off x="5179925" y="1900292"/>
              <a:ext cx="571701" cy="325758"/>
            </a:xfrm>
            <a:custGeom>
              <a:avLst/>
              <a:gdLst/>
              <a:ahLst/>
              <a:cxnLst/>
              <a:rect l="l" t="t" r="r" b="b"/>
              <a:pathLst>
                <a:path w="26740" h="15233" extrusionOk="0">
                  <a:moveTo>
                    <a:pt x="16432" y="0"/>
                  </a:moveTo>
                  <a:cubicBezTo>
                    <a:pt x="13028" y="0"/>
                    <a:pt x="11933" y="3987"/>
                    <a:pt x="12097" y="6909"/>
                  </a:cubicBezTo>
                  <a:cubicBezTo>
                    <a:pt x="10958" y="5107"/>
                    <a:pt x="9040" y="2527"/>
                    <a:pt x="6896" y="2527"/>
                  </a:cubicBezTo>
                  <a:cubicBezTo>
                    <a:pt x="6340" y="2527"/>
                    <a:pt x="5769" y="2701"/>
                    <a:pt x="5192" y="3106"/>
                  </a:cubicBezTo>
                  <a:cubicBezTo>
                    <a:pt x="2357" y="5074"/>
                    <a:pt x="4625" y="8009"/>
                    <a:pt x="5893" y="10144"/>
                  </a:cubicBezTo>
                  <a:cubicBezTo>
                    <a:pt x="5385" y="10015"/>
                    <a:pt x="4679" y="9924"/>
                    <a:pt x="3935" y="9924"/>
                  </a:cubicBezTo>
                  <a:cubicBezTo>
                    <a:pt x="2182" y="9924"/>
                    <a:pt x="215" y="10427"/>
                    <a:pt x="122" y="12112"/>
                  </a:cubicBezTo>
                  <a:cubicBezTo>
                    <a:pt x="0" y="14547"/>
                    <a:pt x="3016" y="15233"/>
                    <a:pt x="5041" y="15233"/>
                  </a:cubicBezTo>
                  <a:cubicBezTo>
                    <a:pt x="5235" y="15233"/>
                    <a:pt x="5420" y="15226"/>
                    <a:pt x="5592" y="15215"/>
                  </a:cubicBezTo>
                  <a:cubicBezTo>
                    <a:pt x="6626" y="15159"/>
                    <a:pt x="7990" y="15140"/>
                    <a:pt x="9469" y="15140"/>
                  </a:cubicBezTo>
                  <a:cubicBezTo>
                    <a:pt x="12427" y="15140"/>
                    <a:pt x="15844" y="15215"/>
                    <a:pt x="18001" y="15215"/>
                  </a:cubicBezTo>
                  <a:cubicBezTo>
                    <a:pt x="18122" y="15215"/>
                    <a:pt x="18244" y="15215"/>
                    <a:pt x="18370" y="15215"/>
                  </a:cubicBezTo>
                  <a:cubicBezTo>
                    <a:pt x="21747" y="15215"/>
                    <a:pt x="26740" y="15153"/>
                    <a:pt x="26707" y="11679"/>
                  </a:cubicBezTo>
                  <a:cubicBezTo>
                    <a:pt x="26707" y="8849"/>
                    <a:pt x="25328" y="6437"/>
                    <a:pt x="22583" y="6437"/>
                  </a:cubicBezTo>
                  <a:cubicBezTo>
                    <a:pt x="21606" y="6437"/>
                    <a:pt x="20457" y="6742"/>
                    <a:pt x="19135" y="7442"/>
                  </a:cubicBezTo>
                  <a:cubicBezTo>
                    <a:pt x="19969" y="4640"/>
                    <a:pt x="21103" y="271"/>
                    <a:pt x="16600" y="4"/>
                  </a:cubicBezTo>
                  <a:cubicBezTo>
                    <a:pt x="16544" y="2"/>
                    <a:pt x="16487" y="0"/>
                    <a:pt x="16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8594;p42"/>
            <p:cNvSpPr/>
            <p:nvPr/>
          </p:nvSpPr>
          <p:spPr>
            <a:xfrm>
              <a:off x="6615549" y="1806797"/>
              <a:ext cx="571723" cy="325800"/>
            </a:xfrm>
            <a:custGeom>
              <a:avLst/>
              <a:gdLst/>
              <a:ahLst/>
              <a:cxnLst/>
              <a:rect l="l" t="t" r="r" b="b"/>
              <a:pathLst>
                <a:path w="26741" h="15235" extrusionOk="0">
                  <a:moveTo>
                    <a:pt x="16393" y="1"/>
                  </a:moveTo>
                  <a:cubicBezTo>
                    <a:pt x="13020" y="1"/>
                    <a:pt x="11933" y="4000"/>
                    <a:pt x="12097" y="6877"/>
                  </a:cubicBezTo>
                  <a:cubicBezTo>
                    <a:pt x="10960" y="5106"/>
                    <a:pt x="9047" y="2516"/>
                    <a:pt x="6907" y="2516"/>
                  </a:cubicBezTo>
                  <a:cubicBezTo>
                    <a:pt x="6348" y="2516"/>
                    <a:pt x="5773" y="2693"/>
                    <a:pt x="5192" y="3108"/>
                  </a:cubicBezTo>
                  <a:cubicBezTo>
                    <a:pt x="2357" y="5076"/>
                    <a:pt x="4625" y="8012"/>
                    <a:pt x="5893" y="10146"/>
                  </a:cubicBezTo>
                  <a:cubicBezTo>
                    <a:pt x="5385" y="10017"/>
                    <a:pt x="4679" y="9926"/>
                    <a:pt x="3934" y="9926"/>
                  </a:cubicBezTo>
                  <a:cubicBezTo>
                    <a:pt x="2182" y="9926"/>
                    <a:pt x="215" y="10429"/>
                    <a:pt x="122" y="12115"/>
                  </a:cubicBezTo>
                  <a:cubicBezTo>
                    <a:pt x="0" y="14549"/>
                    <a:pt x="3016" y="15235"/>
                    <a:pt x="5066" y="15235"/>
                  </a:cubicBezTo>
                  <a:cubicBezTo>
                    <a:pt x="5263" y="15235"/>
                    <a:pt x="5450" y="15228"/>
                    <a:pt x="5626" y="15217"/>
                  </a:cubicBezTo>
                  <a:cubicBezTo>
                    <a:pt x="6649" y="15161"/>
                    <a:pt x="8005" y="15143"/>
                    <a:pt x="9479" y="15143"/>
                  </a:cubicBezTo>
                  <a:cubicBezTo>
                    <a:pt x="12427" y="15143"/>
                    <a:pt x="15844" y="15217"/>
                    <a:pt x="18001" y="15217"/>
                  </a:cubicBezTo>
                  <a:cubicBezTo>
                    <a:pt x="18122" y="15217"/>
                    <a:pt x="18244" y="15217"/>
                    <a:pt x="18369" y="15217"/>
                  </a:cubicBezTo>
                  <a:cubicBezTo>
                    <a:pt x="21747" y="15217"/>
                    <a:pt x="26741" y="15155"/>
                    <a:pt x="26741" y="11681"/>
                  </a:cubicBezTo>
                  <a:cubicBezTo>
                    <a:pt x="26716" y="8851"/>
                    <a:pt x="25349" y="6439"/>
                    <a:pt x="22598" y="6439"/>
                  </a:cubicBezTo>
                  <a:cubicBezTo>
                    <a:pt x="21619" y="6439"/>
                    <a:pt x="20466" y="6744"/>
                    <a:pt x="19135" y="7445"/>
                  </a:cubicBezTo>
                  <a:cubicBezTo>
                    <a:pt x="19969" y="4643"/>
                    <a:pt x="21103" y="273"/>
                    <a:pt x="16600" y="6"/>
                  </a:cubicBezTo>
                  <a:cubicBezTo>
                    <a:pt x="16530" y="3"/>
                    <a:pt x="16461" y="1"/>
                    <a:pt x="16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8595;p42"/>
            <p:cNvSpPr/>
            <p:nvPr/>
          </p:nvSpPr>
          <p:spPr>
            <a:xfrm>
              <a:off x="5979323" y="2028667"/>
              <a:ext cx="424179" cy="241522"/>
            </a:xfrm>
            <a:custGeom>
              <a:avLst/>
              <a:gdLst/>
              <a:ahLst/>
              <a:cxnLst/>
              <a:rect l="l" t="t" r="r" b="b"/>
              <a:pathLst>
                <a:path w="19840" h="11294" extrusionOk="0">
                  <a:moveTo>
                    <a:pt x="12136" y="1"/>
                  </a:moveTo>
                  <a:cubicBezTo>
                    <a:pt x="9664" y="1"/>
                    <a:pt x="8867" y="2954"/>
                    <a:pt x="8965" y="5109"/>
                  </a:cubicBezTo>
                  <a:cubicBezTo>
                    <a:pt x="8141" y="3779"/>
                    <a:pt x="6702" y="1857"/>
                    <a:pt x="5105" y="1857"/>
                  </a:cubicBezTo>
                  <a:cubicBezTo>
                    <a:pt x="4698" y="1857"/>
                    <a:pt x="4281" y="1982"/>
                    <a:pt x="3861" y="2273"/>
                  </a:cubicBezTo>
                  <a:cubicBezTo>
                    <a:pt x="1760" y="3741"/>
                    <a:pt x="3428" y="5943"/>
                    <a:pt x="4362" y="7510"/>
                  </a:cubicBezTo>
                  <a:cubicBezTo>
                    <a:pt x="3990" y="7410"/>
                    <a:pt x="3465" y="7340"/>
                    <a:pt x="2909" y="7340"/>
                  </a:cubicBezTo>
                  <a:cubicBezTo>
                    <a:pt x="1618" y="7340"/>
                    <a:pt x="162" y="7719"/>
                    <a:pt x="92" y="8978"/>
                  </a:cubicBezTo>
                  <a:cubicBezTo>
                    <a:pt x="0" y="10775"/>
                    <a:pt x="2246" y="11293"/>
                    <a:pt x="3754" y="11293"/>
                  </a:cubicBezTo>
                  <a:cubicBezTo>
                    <a:pt x="3898" y="11293"/>
                    <a:pt x="4034" y="11288"/>
                    <a:pt x="4161" y="11280"/>
                  </a:cubicBezTo>
                  <a:cubicBezTo>
                    <a:pt x="4929" y="11235"/>
                    <a:pt x="5937" y="11220"/>
                    <a:pt x="7029" y="11220"/>
                  </a:cubicBezTo>
                  <a:cubicBezTo>
                    <a:pt x="9213" y="11220"/>
                    <a:pt x="11733" y="11280"/>
                    <a:pt x="13335" y="11280"/>
                  </a:cubicBezTo>
                  <a:cubicBezTo>
                    <a:pt x="13452" y="11280"/>
                    <a:pt x="13573" y="11280"/>
                    <a:pt x="13697" y="11280"/>
                  </a:cubicBezTo>
                  <a:cubicBezTo>
                    <a:pt x="16204" y="11280"/>
                    <a:pt x="19839" y="11219"/>
                    <a:pt x="19839" y="8644"/>
                  </a:cubicBezTo>
                  <a:cubicBezTo>
                    <a:pt x="19815" y="6552"/>
                    <a:pt x="18791" y="4768"/>
                    <a:pt x="16754" y="4768"/>
                  </a:cubicBezTo>
                  <a:cubicBezTo>
                    <a:pt x="16031" y="4768"/>
                    <a:pt x="15181" y="4993"/>
                    <a:pt x="14202" y="5509"/>
                  </a:cubicBezTo>
                  <a:cubicBezTo>
                    <a:pt x="14802" y="3441"/>
                    <a:pt x="15636" y="205"/>
                    <a:pt x="12301" y="5"/>
                  </a:cubicBezTo>
                  <a:cubicBezTo>
                    <a:pt x="12245" y="2"/>
                    <a:pt x="12190" y="1"/>
                    <a:pt x="12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8596;p42"/>
            <p:cNvSpPr/>
            <p:nvPr/>
          </p:nvSpPr>
          <p:spPr>
            <a:xfrm>
              <a:off x="5739504" y="2366165"/>
              <a:ext cx="57790" cy="44267"/>
            </a:xfrm>
            <a:custGeom>
              <a:avLst/>
              <a:gdLst/>
              <a:ahLst/>
              <a:cxnLst/>
              <a:rect l="l" t="t" r="r" b="b"/>
              <a:pathLst>
                <a:path w="2703" h="2070" extrusionOk="0">
                  <a:moveTo>
                    <a:pt x="1368" y="1"/>
                  </a:moveTo>
                  <a:cubicBezTo>
                    <a:pt x="1" y="1"/>
                    <a:pt x="1" y="2069"/>
                    <a:pt x="1368" y="2069"/>
                  </a:cubicBezTo>
                  <a:cubicBezTo>
                    <a:pt x="2703" y="2069"/>
                    <a:pt x="2703" y="1"/>
                    <a:pt x="1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8597;p42"/>
            <p:cNvSpPr/>
            <p:nvPr/>
          </p:nvSpPr>
          <p:spPr>
            <a:xfrm>
              <a:off x="5792997" y="2303400"/>
              <a:ext cx="57790" cy="44951"/>
            </a:xfrm>
            <a:custGeom>
              <a:avLst/>
              <a:gdLst/>
              <a:ahLst/>
              <a:cxnLst/>
              <a:rect l="l" t="t" r="r" b="b"/>
              <a:pathLst>
                <a:path w="2703" h="2102" extrusionOk="0">
                  <a:moveTo>
                    <a:pt x="1368" y="0"/>
                  </a:moveTo>
                  <a:cubicBezTo>
                    <a:pt x="1" y="0"/>
                    <a:pt x="1" y="2102"/>
                    <a:pt x="1368" y="2102"/>
                  </a:cubicBezTo>
                  <a:cubicBezTo>
                    <a:pt x="2702" y="2102"/>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8598;p42"/>
            <p:cNvSpPr/>
            <p:nvPr/>
          </p:nvSpPr>
          <p:spPr>
            <a:xfrm>
              <a:off x="5820107" y="2384000"/>
              <a:ext cx="57063" cy="44246"/>
            </a:xfrm>
            <a:custGeom>
              <a:avLst/>
              <a:gdLst/>
              <a:ahLst/>
              <a:cxnLst/>
              <a:rect l="l" t="t" r="r" b="b"/>
              <a:pathLst>
                <a:path w="2669" h="2069" extrusionOk="0">
                  <a:moveTo>
                    <a:pt x="1334" y="1"/>
                  </a:moveTo>
                  <a:cubicBezTo>
                    <a:pt x="0" y="1"/>
                    <a:pt x="0" y="2069"/>
                    <a:pt x="1334" y="2069"/>
                  </a:cubicBezTo>
                  <a:cubicBezTo>
                    <a:pt x="2669" y="2069"/>
                    <a:pt x="2669" y="1"/>
                    <a:pt x="1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8599;p42"/>
            <p:cNvSpPr/>
            <p:nvPr/>
          </p:nvSpPr>
          <p:spPr>
            <a:xfrm>
              <a:off x="6506169" y="2241340"/>
              <a:ext cx="57790" cy="44246"/>
            </a:xfrm>
            <a:custGeom>
              <a:avLst/>
              <a:gdLst/>
              <a:ahLst/>
              <a:cxnLst/>
              <a:rect l="l" t="t" r="r" b="b"/>
              <a:pathLst>
                <a:path w="2703" h="2069" extrusionOk="0">
                  <a:moveTo>
                    <a:pt x="1335" y="0"/>
                  </a:moveTo>
                  <a:cubicBezTo>
                    <a:pt x="1" y="0"/>
                    <a:pt x="1" y="2069"/>
                    <a:pt x="1335" y="2069"/>
                  </a:cubicBezTo>
                  <a:cubicBezTo>
                    <a:pt x="2703" y="2069"/>
                    <a:pt x="2703"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8600;p42"/>
            <p:cNvSpPr/>
            <p:nvPr/>
          </p:nvSpPr>
          <p:spPr>
            <a:xfrm>
              <a:off x="6604582" y="2196389"/>
              <a:ext cx="57085" cy="44973"/>
            </a:xfrm>
            <a:custGeom>
              <a:avLst/>
              <a:gdLst/>
              <a:ahLst/>
              <a:cxnLst/>
              <a:rect l="l" t="t" r="r" b="b"/>
              <a:pathLst>
                <a:path w="2670" h="2103" extrusionOk="0">
                  <a:moveTo>
                    <a:pt x="1335" y="1"/>
                  </a:moveTo>
                  <a:cubicBezTo>
                    <a:pt x="1" y="1"/>
                    <a:pt x="1" y="2102"/>
                    <a:pt x="1335" y="2102"/>
                  </a:cubicBezTo>
                  <a:cubicBezTo>
                    <a:pt x="2670" y="2102"/>
                    <a:pt x="2670"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8601;p42"/>
            <p:cNvSpPr/>
            <p:nvPr/>
          </p:nvSpPr>
          <p:spPr>
            <a:xfrm>
              <a:off x="6586772" y="2294846"/>
              <a:ext cx="57063" cy="44246"/>
            </a:xfrm>
            <a:custGeom>
              <a:avLst/>
              <a:gdLst/>
              <a:ahLst/>
              <a:cxnLst/>
              <a:rect l="l" t="t" r="r" b="b"/>
              <a:pathLst>
                <a:path w="2669" h="2069" extrusionOk="0">
                  <a:moveTo>
                    <a:pt x="1334" y="0"/>
                  </a:moveTo>
                  <a:cubicBezTo>
                    <a:pt x="0" y="0"/>
                    <a:pt x="0" y="2068"/>
                    <a:pt x="1334" y="2068"/>
                  </a:cubicBezTo>
                  <a:cubicBezTo>
                    <a:pt x="2669" y="2068"/>
                    <a:pt x="2669" y="0"/>
                    <a:pt x="1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8602;p42"/>
            <p:cNvSpPr/>
            <p:nvPr/>
          </p:nvSpPr>
          <p:spPr>
            <a:xfrm>
              <a:off x="7210790" y="1706330"/>
              <a:ext cx="57085" cy="44246"/>
            </a:xfrm>
            <a:custGeom>
              <a:avLst/>
              <a:gdLst/>
              <a:ahLst/>
              <a:cxnLst/>
              <a:rect l="l" t="t" r="r" b="b"/>
              <a:pathLst>
                <a:path w="2670" h="2069" extrusionOk="0">
                  <a:moveTo>
                    <a:pt x="1335" y="0"/>
                  </a:moveTo>
                  <a:cubicBezTo>
                    <a:pt x="1" y="0"/>
                    <a:pt x="1" y="2069"/>
                    <a:pt x="1335" y="2069"/>
                  </a:cubicBezTo>
                  <a:cubicBezTo>
                    <a:pt x="2669" y="2069"/>
                    <a:pt x="2669"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8603;p42"/>
            <p:cNvSpPr/>
            <p:nvPr/>
          </p:nvSpPr>
          <p:spPr>
            <a:xfrm>
              <a:off x="7237173" y="1777671"/>
              <a:ext cx="57790" cy="44246"/>
            </a:xfrm>
            <a:custGeom>
              <a:avLst/>
              <a:gdLst/>
              <a:ahLst/>
              <a:cxnLst/>
              <a:rect l="l" t="t" r="r" b="b"/>
              <a:pathLst>
                <a:path w="2703" h="2069" extrusionOk="0">
                  <a:moveTo>
                    <a:pt x="1368" y="0"/>
                  </a:moveTo>
                  <a:cubicBezTo>
                    <a:pt x="1" y="0"/>
                    <a:pt x="1" y="2068"/>
                    <a:pt x="1368" y="2068"/>
                  </a:cubicBezTo>
                  <a:cubicBezTo>
                    <a:pt x="2703" y="2068"/>
                    <a:pt x="2703"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8604;p42"/>
            <p:cNvSpPr/>
            <p:nvPr/>
          </p:nvSpPr>
          <p:spPr>
            <a:xfrm>
              <a:off x="7745675" y="2562351"/>
              <a:ext cx="57063" cy="44246"/>
            </a:xfrm>
            <a:custGeom>
              <a:avLst/>
              <a:gdLst/>
              <a:ahLst/>
              <a:cxnLst/>
              <a:rect l="l" t="t" r="r" b="b"/>
              <a:pathLst>
                <a:path w="2669" h="2069" extrusionOk="0">
                  <a:moveTo>
                    <a:pt x="1335" y="0"/>
                  </a:moveTo>
                  <a:cubicBezTo>
                    <a:pt x="0" y="0"/>
                    <a:pt x="0" y="2068"/>
                    <a:pt x="1335" y="2068"/>
                  </a:cubicBezTo>
                  <a:cubicBezTo>
                    <a:pt x="2669" y="2068"/>
                    <a:pt x="2669"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8605;p42"/>
            <p:cNvSpPr/>
            <p:nvPr/>
          </p:nvSpPr>
          <p:spPr>
            <a:xfrm>
              <a:off x="7807720" y="2598021"/>
              <a:ext cx="57790" cy="44246"/>
            </a:xfrm>
            <a:custGeom>
              <a:avLst/>
              <a:gdLst/>
              <a:ahLst/>
              <a:cxnLst/>
              <a:rect l="l" t="t" r="r" b="b"/>
              <a:pathLst>
                <a:path w="2703" h="2069" extrusionOk="0">
                  <a:moveTo>
                    <a:pt x="1368" y="0"/>
                  </a:moveTo>
                  <a:cubicBezTo>
                    <a:pt x="0" y="0"/>
                    <a:pt x="0" y="2068"/>
                    <a:pt x="1368" y="2068"/>
                  </a:cubicBezTo>
                  <a:cubicBezTo>
                    <a:pt x="2702" y="2068"/>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8606;p42"/>
            <p:cNvSpPr/>
            <p:nvPr/>
          </p:nvSpPr>
          <p:spPr>
            <a:xfrm>
              <a:off x="5061993" y="2330516"/>
              <a:ext cx="57790" cy="44246"/>
            </a:xfrm>
            <a:custGeom>
              <a:avLst/>
              <a:gdLst/>
              <a:ahLst/>
              <a:cxnLst/>
              <a:rect l="l" t="t" r="r" b="b"/>
              <a:pathLst>
                <a:path w="2703" h="2069" extrusionOk="0">
                  <a:moveTo>
                    <a:pt x="1368" y="0"/>
                  </a:moveTo>
                  <a:cubicBezTo>
                    <a:pt x="0" y="0"/>
                    <a:pt x="0" y="2068"/>
                    <a:pt x="1368" y="2068"/>
                  </a:cubicBezTo>
                  <a:cubicBezTo>
                    <a:pt x="2702" y="2068"/>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8607;p42"/>
            <p:cNvSpPr/>
            <p:nvPr/>
          </p:nvSpPr>
          <p:spPr>
            <a:xfrm>
              <a:off x="5097655" y="2410410"/>
              <a:ext cx="57790" cy="44951"/>
            </a:xfrm>
            <a:custGeom>
              <a:avLst/>
              <a:gdLst/>
              <a:ahLst/>
              <a:cxnLst/>
              <a:rect l="l" t="t" r="r" b="b"/>
              <a:pathLst>
                <a:path w="2703" h="2102" extrusionOk="0">
                  <a:moveTo>
                    <a:pt x="1368" y="0"/>
                  </a:moveTo>
                  <a:cubicBezTo>
                    <a:pt x="0" y="0"/>
                    <a:pt x="0" y="2102"/>
                    <a:pt x="1368" y="2102"/>
                  </a:cubicBezTo>
                  <a:cubicBezTo>
                    <a:pt x="2702" y="2102"/>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8608;p42"/>
            <p:cNvSpPr/>
            <p:nvPr/>
          </p:nvSpPr>
          <p:spPr>
            <a:xfrm>
              <a:off x="6444125" y="1813341"/>
              <a:ext cx="57085" cy="44246"/>
            </a:xfrm>
            <a:custGeom>
              <a:avLst/>
              <a:gdLst/>
              <a:ahLst/>
              <a:cxnLst/>
              <a:rect l="l" t="t" r="r" b="b"/>
              <a:pathLst>
                <a:path w="2670" h="2069" extrusionOk="0">
                  <a:moveTo>
                    <a:pt x="1335" y="0"/>
                  </a:moveTo>
                  <a:cubicBezTo>
                    <a:pt x="1" y="0"/>
                    <a:pt x="1" y="2068"/>
                    <a:pt x="1335" y="2068"/>
                  </a:cubicBezTo>
                  <a:cubicBezTo>
                    <a:pt x="2669" y="2068"/>
                    <a:pt x="2669"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8609;p42"/>
            <p:cNvSpPr/>
            <p:nvPr/>
          </p:nvSpPr>
          <p:spPr>
            <a:xfrm>
              <a:off x="6898428" y="2687175"/>
              <a:ext cx="57790" cy="44246"/>
            </a:xfrm>
            <a:custGeom>
              <a:avLst/>
              <a:gdLst/>
              <a:ahLst/>
              <a:cxnLst/>
              <a:rect l="l" t="t" r="r" b="b"/>
              <a:pathLst>
                <a:path w="2703" h="2069" extrusionOk="0">
                  <a:moveTo>
                    <a:pt x="1368" y="1"/>
                  </a:moveTo>
                  <a:cubicBezTo>
                    <a:pt x="0" y="1"/>
                    <a:pt x="0" y="2069"/>
                    <a:pt x="1368" y="2069"/>
                  </a:cubicBezTo>
                  <a:cubicBezTo>
                    <a:pt x="2702" y="2069"/>
                    <a:pt x="2702" y="1"/>
                    <a:pt x="1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8610;p42"/>
            <p:cNvSpPr/>
            <p:nvPr/>
          </p:nvSpPr>
          <p:spPr>
            <a:xfrm>
              <a:off x="6417036" y="2553070"/>
              <a:ext cx="57769" cy="44951"/>
            </a:xfrm>
            <a:custGeom>
              <a:avLst/>
              <a:gdLst/>
              <a:ahLst/>
              <a:cxnLst/>
              <a:rect l="l" t="t" r="r" b="b"/>
              <a:pathLst>
                <a:path w="2702" h="2102" extrusionOk="0">
                  <a:moveTo>
                    <a:pt x="1368" y="0"/>
                  </a:moveTo>
                  <a:cubicBezTo>
                    <a:pt x="0" y="0"/>
                    <a:pt x="0" y="2102"/>
                    <a:pt x="1368" y="2102"/>
                  </a:cubicBezTo>
                  <a:cubicBezTo>
                    <a:pt x="2702" y="2102"/>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8611;p42"/>
            <p:cNvSpPr/>
            <p:nvPr/>
          </p:nvSpPr>
          <p:spPr>
            <a:xfrm>
              <a:off x="5445679" y="2580186"/>
              <a:ext cx="57085" cy="44246"/>
            </a:xfrm>
            <a:custGeom>
              <a:avLst/>
              <a:gdLst/>
              <a:ahLst/>
              <a:cxnLst/>
              <a:rect l="l" t="t" r="r" b="b"/>
              <a:pathLst>
                <a:path w="2670" h="2069" extrusionOk="0">
                  <a:moveTo>
                    <a:pt x="1335" y="0"/>
                  </a:moveTo>
                  <a:cubicBezTo>
                    <a:pt x="1" y="0"/>
                    <a:pt x="1" y="2068"/>
                    <a:pt x="1335" y="2068"/>
                  </a:cubicBezTo>
                  <a:cubicBezTo>
                    <a:pt x="2669" y="2068"/>
                    <a:pt x="2669"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0" name="Google Shape;8612;p42"/>
            <p:cNvGrpSpPr/>
            <p:nvPr/>
          </p:nvGrpSpPr>
          <p:grpSpPr>
            <a:xfrm>
              <a:off x="5307248" y="2573861"/>
              <a:ext cx="638448" cy="841198"/>
              <a:chOff x="4978547" y="2318369"/>
              <a:chExt cx="822424" cy="1083599"/>
            </a:xfrm>
          </p:grpSpPr>
          <p:sp>
            <p:nvSpPr>
              <p:cNvPr id="1196" name="Google Shape;8613;p42"/>
              <p:cNvSpPr/>
              <p:nvPr/>
            </p:nvSpPr>
            <p:spPr>
              <a:xfrm>
                <a:off x="5325865" y="3075227"/>
                <a:ext cx="123405" cy="326741"/>
              </a:xfrm>
              <a:custGeom>
                <a:avLst/>
                <a:gdLst/>
                <a:ahLst/>
                <a:cxnLst/>
                <a:rect l="l" t="t" r="r" b="b"/>
                <a:pathLst>
                  <a:path w="5772" h="15279" extrusionOk="0">
                    <a:moveTo>
                      <a:pt x="1" y="1"/>
                    </a:moveTo>
                    <a:lnTo>
                      <a:pt x="1" y="15279"/>
                    </a:lnTo>
                    <a:lnTo>
                      <a:pt x="5771" y="15279"/>
                    </a:lnTo>
                    <a:lnTo>
                      <a:pt x="5771" y="1"/>
                    </a:lnTo>
                    <a:close/>
                  </a:path>
                </a:pathLst>
              </a:custGeom>
              <a:solidFill>
                <a:srgbClr val="7F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8614;p42"/>
              <p:cNvSpPr/>
              <p:nvPr/>
            </p:nvSpPr>
            <p:spPr>
              <a:xfrm>
                <a:off x="4978547" y="2318369"/>
                <a:ext cx="822424" cy="811411"/>
              </a:xfrm>
              <a:custGeom>
                <a:avLst/>
                <a:gdLst/>
                <a:ahLst/>
                <a:cxnLst/>
                <a:rect l="l" t="t" r="r" b="b"/>
                <a:pathLst>
                  <a:path w="38467" h="37943" extrusionOk="0">
                    <a:moveTo>
                      <a:pt x="20409" y="1"/>
                    </a:moveTo>
                    <a:cubicBezTo>
                      <a:pt x="17685" y="1"/>
                      <a:pt x="2286" y="20290"/>
                      <a:pt x="4651" y="20290"/>
                    </a:cubicBezTo>
                    <a:cubicBezTo>
                      <a:pt x="4677" y="20290"/>
                      <a:pt x="4706" y="20287"/>
                      <a:pt x="4737" y="20282"/>
                    </a:cubicBezTo>
                    <a:cubicBezTo>
                      <a:pt x="6939" y="20682"/>
                      <a:pt x="10708" y="20316"/>
                      <a:pt x="10642" y="20916"/>
                    </a:cubicBezTo>
                    <a:cubicBezTo>
                      <a:pt x="10775" y="22417"/>
                      <a:pt x="2102" y="27954"/>
                      <a:pt x="2869" y="29289"/>
                    </a:cubicBezTo>
                    <a:cubicBezTo>
                      <a:pt x="3233" y="29534"/>
                      <a:pt x="3999" y="29624"/>
                      <a:pt x="4921" y="29624"/>
                    </a:cubicBezTo>
                    <a:cubicBezTo>
                      <a:pt x="7378" y="29624"/>
                      <a:pt x="10942" y="28988"/>
                      <a:pt x="10942" y="28988"/>
                    </a:cubicBezTo>
                    <a:lnTo>
                      <a:pt x="10942" y="28988"/>
                    </a:lnTo>
                    <a:cubicBezTo>
                      <a:pt x="12476" y="29722"/>
                      <a:pt x="1" y="36194"/>
                      <a:pt x="1935" y="37328"/>
                    </a:cubicBezTo>
                    <a:cubicBezTo>
                      <a:pt x="2713" y="37723"/>
                      <a:pt x="8321" y="37942"/>
                      <a:pt x="14861" y="37942"/>
                    </a:cubicBezTo>
                    <a:cubicBezTo>
                      <a:pt x="25445" y="37942"/>
                      <a:pt x="38466" y="37367"/>
                      <a:pt x="37394" y="36027"/>
                    </a:cubicBezTo>
                    <a:cubicBezTo>
                      <a:pt x="36327" y="33925"/>
                      <a:pt x="31290" y="31257"/>
                      <a:pt x="28421" y="28421"/>
                    </a:cubicBezTo>
                    <a:cubicBezTo>
                      <a:pt x="28389" y="28358"/>
                      <a:pt x="28478" y="28332"/>
                      <a:pt x="28660" y="28332"/>
                    </a:cubicBezTo>
                    <a:cubicBezTo>
                      <a:pt x="29480" y="28332"/>
                      <a:pt x="32189" y="28862"/>
                      <a:pt x="34158" y="28862"/>
                    </a:cubicBezTo>
                    <a:cubicBezTo>
                      <a:pt x="34966" y="28862"/>
                      <a:pt x="35649" y="28773"/>
                      <a:pt x="36026" y="28521"/>
                    </a:cubicBezTo>
                    <a:cubicBezTo>
                      <a:pt x="37327" y="27187"/>
                      <a:pt x="26153" y="20516"/>
                      <a:pt x="27554" y="19982"/>
                    </a:cubicBezTo>
                    <a:cubicBezTo>
                      <a:pt x="27926" y="19734"/>
                      <a:pt x="28708" y="19689"/>
                      <a:pt x="29635" y="19689"/>
                    </a:cubicBezTo>
                    <a:cubicBezTo>
                      <a:pt x="30166" y="19689"/>
                      <a:pt x="30745" y="19704"/>
                      <a:pt x="31321" y="19704"/>
                    </a:cubicBezTo>
                    <a:cubicBezTo>
                      <a:pt x="32444" y="19704"/>
                      <a:pt x="33558" y="19647"/>
                      <a:pt x="34292" y="19315"/>
                    </a:cubicBezTo>
                    <a:cubicBezTo>
                      <a:pt x="34314" y="19320"/>
                      <a:pt x="34333" y="19322"/>
                      <a:pt x="34352" y="19322"/>
                    </a:cubicBezTo>
                    <a:cubicBezTo>
                      <a:pt x="36000" y="19322"/>
                      <a:pt x="22725" y="1"/>
                      <a:pt x="20415" y="1"/>
                    </a:cubicBezTo>
                    <a:cubicBezTo>
                      <a:pt x="20413" y="1"/>
                      <a:pt x="20411" y="1"/>
                      <a:pt x="20409" y="1"/>
                    </a:cubicBezTo>
                    <a:close/>
                  </a:path>
                </a:pathLst>
              </a:custGeom>
              <a:solidFill>
                <a:srgbClr val="2A5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8615;p42"/>
              <p:cNvSpPr/>
              <p:nvPr/>
            </p:nvSpPr>
            <p:spPr>
              <a:xfrm>
                <a:off x="5145717" y="2674707"/>
                <a:ext cx="47955" cy="38514"/>
              </a:xfrm>
              <a:custGeom>
                <a:avLst/>
                <a:gdLst/>
                <a:ahLst/>
                <a:cxnLst/>
                <a:rect l="l" t="t" r="r" b="b"/>
                <a:pathLst>
                  <a:path w="2243" h="1801" extrusionOk="0">
                    <a:moveTo>
                      <a:pt x="1465" y="0"/>
                    </a:moveTo>
                    <a:cubicBezTo>
                      <a:pt x="1347" y="0"/>
                      <a:pt x="1227" y="45"/>
                      <a:pt x="1121" y="150"/>
                    </a:cubicBezTo>
                    <a:lnTo>
                      <a:pt x="388" y="917"/>
                    </a:lnTo>
                    <a:cubicBezTo>
                      <a:pt x="0" y="1279"/>
                      <a:pt x="353" y="1801"/>
                      <a:pt x="764" y="1801"/>
                    </a:cubicBezTo>
                    <a:cubicBezTo>
                      <a:pt x="884" y="1801"/>
                      <a:pt x="1009" y="1756"/>
                      <a:pt x="1121" y="1651"/>
                    </a:cubicBezTo>
                    <a:lnTo>
                      <a:pt x="1855" y="884"/>
                    </a:lnTo>
                    <a:cubicBezTo>
                      <a:pt x="2243" y="522"/>
                      <a:pt x="1870" y="0"/>
                      <a:pt x="146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8616;p42"/>
              <p:cNvSpPr/>
              <p:nvPr/>
            </p:nvSpPr>
            <p:spPr>
              <a:xfrm>
                <a:off x="5279022" y="2669340"/>
                <a:ext cx="56016" cy="47453"/>
              </a:xfrm>
              <a:custGeom>
                <a:avLst/>
                <a:gdLst/>
                <a:ahLst/>
                <a:cxnLst/>
                <a:rect l="l" t="t" r="r" b="b"/>
                <a:pathLst>
                  <a:path w="2620" h="2219" extrusionOk="0">
                    <a:moveTo>
                      <a:pt x="735" y="0"/>
                    </a:moveTo>
                    <a:cubicBezTo>
                      <a:pt x="345" y="0"/>
                      <a:pt x="0" y="519"/>
                      <a:pt x="357" y="901"/>
                    </a:cubicBezTo>
                    <a:lnTo>
                      <a:pt x="1524" y="2069"/>
                    </a:lnTo>
                    <a:cubicBezTo>
                      <a:pt x="1630" y="2174"/>
                      <a:pt x="1749" y="2218"/>
                      <a:pt x="1864" y="2218"/>
                    </a:cubicBezTo>
                    <a:cubicBezTo>
                      <a:pt x="2261" y="2218"/>
                      <a:pt x="2620" y="1697"/>
                      <a:pt x="2258" y="1335"/>
                    </a:cubicBezTo>
                    <a:lnTo>
                      <a:pt x="1091" y="168"/>
                    </a:lnTo>
                    <a:cubicBezTo>
                      <a:pt x="981" y="50"/>
                      <a:pt x="856" y="0"/>
                      <a:pt x="73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8617;p42"/>
              <p:cNvSpPr/>
              <p:nvPr/>
            </p:nvSpPr>
            <p:spPr>
              <a:xfrm>
                <a:off x="5233974" y="2572402"/>
                <a:ext cx="56657" cy="47368"/>
              </a:xfrm>
              <a:custGeom>
                <a:avLst/>
                <a:gdLst/>
                <a:ahLst/>
                <a:cxnLst/>
                <a:rect l="l" t="t" r="r" b="b"/>
                <a:pathLst>
                  <a:path w="2650" h="2215" extrusionOk="0">
                    <a:moveTo>
                      <a:pt x="1881" y="1"/>
                    </a:moveTo>
                    <a:cubicBezTo>
                      <a:pt x="1761" y="1"/>
                      <a:pt x="1637" y="49"/>
                      <a:pt x="1530" y="164"/>
                    </a:cubicBezTo>
                    <a:lnTo>
                      <a:pt x="362" y="1331"/>
                    </a:lnTo>
                    <a:cubicBezTo>
                      <a:pt x="1" y="1693"/>
                      <a:pt x="359" y="2215"/>
                      <a:pt x="756" y="2215"/>
                    </a:cubicBezTo>
                    <a:cubicBezTo>
                      <a:pt x="872" y="2215"/>
                      <a:pt x="991" y="2171"/>
                      <a:pt x="1096" y="2065"/>
                    </a:cubicBezTo>
                    <a:lnTo>
                      <a:pt x="2264" y="898"/>
                    </a:lnTo>
                    <a:cubicBezTo>
                      <a:pt x="2649" y="538"/>
                      <a:pt x="2283" y="1"/>
                      <a:pt x="1881"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8618;p42"/>
              <p:cNvSpPr/>
              <p:nvPr/>
            </p:nvSpPr>
            <p:spPr>
              <a:xfrm>
                <a:off x="5379465" y="2595540"/>
                <a:ext cx="54669" cy="45935"/>
              </a:xfrm>
              <a:custGeom>
                <a:avLst/>
                <a:gdLst/>
                <a:ahLst/>
                <a:cxnLst/>
                <a:rect l="l" t="t" r="r" b="b"/>
                <a:pathLst>
                  <a:path w="2557" h="2148" extrusionOk="0">
                    <a:moveTo>
                      <a:pt x="758" y="0"/>
                    </a:moveTo>
                    <a:cubicBezTo>
                      <a:pt x="360" y="0"/>
                      <a:pt x="0" y="529"/>
                      <a:pt x="362" y="917"/>
                    </a:cubicBezTo>
                    <a:lnTo>
                      <a:pt x="1463" y="1984"/>
                    </a:lnTo>
                    <a:cubicBezTo>
                      <a:pt x="1571" y="2099"/>
                      <a:pt x="1692" y="2147"/>
                      <a:pt x="1810" y="2147"/>
                    </a:cubicBezTo>
                    <a:cubicBezTo>
                      <a:pt x="2204" y="2147"/>
                      <a:pt x="2556" y="1610"/>
                      <a:pt x="2197" y="1250"/>
                    </a:cubicBezTo>
                    <a:lnTo>
                      <a:pt x="1096" y="149"/>
                    </a:lnTo>
                    <a:cubicBezTo>
                      <a:pt x="991" y="44"/>
                      <a:pt x="873" y="0"/>
                      <a:pt x="75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8619;p42"/>
              <p:cNvSpPr/>
              <p:nvPr/>
            </p:nvSpPr>
            <p:spPr>
              <a:xfrm>
                <a:off x="5330975" y="2486391"/>
                <a:ext cx="52573" cy="43497"/>
              </a:xfrm>
              <a:custGeom>
                <a:avLst/>
                <a:gdLst/>
                <a:ahLst/>
                <a:cxnLst/>
                <a:rect l="l" t="t" r="r" b="b"/>
                <a:pathLst>
                  <a:path w="2459" h="2034" extrusionOk="0">
                    <a:moveTo>
                      <a:pt x="1703" y="0"/>
                    </a:moveTo>
                    <a:cubicBezTo>
                      <a:pt x="1587" y="0"/>
                      <a:pt x="1468" y="44"/>
                      <a:pt x="1363" y="150"/>
                    </a:cubicBezTo>
                    <a:lnTo>
                      <a:pt x="362" y="1150"/>
                    </a:lnTo>
                    <a:cubicBezTo>
                      <a:pt x="0" y="1512"/>
                      <a:pt x="359" y="2034"/>
                      <a:pt x="756" y="2034"/>
                    </a:cubicBezTo>
                    <a:cubicBezTo>
                      <a:pt x="872" y="2034"/>
                      <a:pt x="991" y="1990"/>
                      <a:pt x="1096" y="1884"/>
                    </a:cubicBezTo>
                    <a:lnTo>
                      <a:pt x="2097" y="884"/>
                    </a:lnTo>
                    <a:cubicBezTo>
                      <a:pt x="2458" y="522"/>
                      <a:pt x="2100" y="0"/>
                      <a:pt x="170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8620;p42"/>
              <p:cNvSpPr/>
              <p:nvPr/>
            </p:nvSpPr>
            <p:spPr>
              <a:xfrm>
                <a:off x="5377220" y="2391142"/>
                <a:ext cx="60634" cy="22133"/>
              </a:xfrm>
              <a:custGeom>
                <a:avLst/>
                <a:gdLst/>
                <a:ahLst/>
                <a:cxnLst/>
                <a:rect l="l" t="t" r="r" b="b"/>
                <a:pathLst>
                  <a:path w="2836" h="1035" extrusionOk="0">
                    <a:moveTo>
                      <a:pt x="667" y="0"/>
                    </a:moveTo>
                    <a:cubicBezTo>
                      <a:pt x="0" y="0"/>
                      <a:pt x="0" y="1034"/>
                      <a:pt x="667" y="1034"/>
                    </a:cubicBezTo>
                    <a:lnTo>
                      <a:pt x="2169" y="1034"/>
                    </a:lnTo>
                    <a:cubicBezTo>
                      <a:pt x="2836" y="1034"/>
                      <a:pt x="2836" y="0"/>
                      <a:pt x="216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8621;p42"/>
              <p:cNvSpPr/>
              <p:nvPr/>
            </p:nvSpPr>
            <p:spPr>
              <a:xfrm>
                <a:off x="5438666" y="2487824"/>
                <a:ext cx="51141" cy="42064"/>
              </a:xfrm>
              <a:custGeom>
                <a:avLst/>
                <a:gdLst/>
                <a:ahLst/>
                <a:cxnLst/>
                <a:rect l="l" t="t" r="r" b="b"/>
                <a:pathLst>
                  <a:path w="2392" h="1967" extrusionOk="0">
                    <a:moveTo>
                      <a:pt x="1619" y="0"/>
                    </a:moveTo>
                    <a:cubicBezTo>
                      <a:pt x="1499" y="0"/>
                      <a:pt x="1375" y="45"/>
                      <a:pt x="1263" y="149"/>
                    </a:cubicBezTo>
                    <a:lnTo>
                      <a:pt x="362" y="1083"/>
                    </a:lnTo>
                    <a:cubicBezTo>
                      <a:pt x="0" y="1445"/>
                      <a:pt x="359" y="1967"/>
                      <a:pt x="756" y="1967"/>
                    </a:cubicBezTo>
                    <a:cubicBezTo>
                      <a:pt x="872" y="1967"/>
                      <a:pt x="990" y="1923"/>
                      <a:pt x="1096" y="1817"/>
                    </a:cubicBezTo>
                    <a:lnTo>
                      <a:pt x="2030" y="917"/>
                    </a:lnTo>
                    <a:cubicBezTo>
                      <a:pt x="2392" y="529"/>
                      <a:pt x="2032" y="0"/>
                      <a:pt x="161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8622;p42"/>
              <p:cNvSpPr/>
              <p:nvPr/>
            </p:nvSpPr>
            <p:spPr>
              <a:xfrm>
                <a:off x="5515677" y="2566991"/>
                <a:ext cx="58282" cy="49228"/>
              </a:xfrm>
              <a:custGeom>
                <a:avLst/>
                <a:gdLst/>
                <a:ahLst/>
                <a:cxnLst/>
                <a:rect l="l" t="t" r="r" b="b"/>
                <a:pathLst>
                  <a:path w="2726" h="2302" extrusionOk="0">
                    <a:moveTo>
                      <a:pt x="757" y="1"/>
                    </a:moveTo>
                    <a:cubicBezTo>
                      <a:pt x="359" y="1"/>
                      <a:pt x="1" y="522"/>
                      <a:pt x="363" y="884"/>
                    </a:cubicBezTo>
                    <a:lnTo>
                      <a:pt x="1630" y="2152"/>
                    </a:lnTo>
                    <a:cubicBezTo>
                      <a:pt x="1735" y="2257"/>
                      <a:pt x="1854" y="2301"/>
                      <a:pt x="1970" y="2301"/>
                    </a:cubicBezTo>
                    <a:cubicBezTo>
                      <a:pt x="2367" y="2301"/>
                      <a:pt x="2726" y="1779"/>
                      <a:pt x="2364" y="1418"/>
                    </a:cubicBezTo>
                    <a:lnTo>
                      <a:pt x="1096" y="150"/>
                    </a:lnTo>
                    <a:cubicBezTo>
                      <a:pt x="991" y="45"/>
                      <a:pt x="872" y="1"/>
                      <a:pt x="757"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8623;p42"/>
              <p:cNvSpPr/>
              <p:nvPr/>
            </p:nvSpPr>
            <p:spPr>
              <a:xfrm>
                <a:off x="5454359" y="2669340"/>
                <a:ext cx="56743" cy="47453"/>
              </a:xfrm>
              <a:custGeom>
                <a:avLst/>
                <a:gdLst/>
                <a:ahLst/>
                <a:cxnLst/>
                <a:rect l="l" t="t" r="r" b="b"/>
                <a:pathLst>
                  <a:path w="2654" h="2219" extrusionOk="0">
                    <a:moveTo>
                      <a:pt x="1918" y="0"/>
                    </a:moveTo>
                    <a:cubicBezTo>
                      <a:pt x="1798" y="0"/>
                      <a:pt x="1673" y="50"/>
                      <a:pt x="1563" y="168"/>
                    </a:cubicBezTo>
                    <a:lnTo>
                      <a:pt x="362" y="1335"/>
                    </a:lnTo>
                    <a:cubicBezTo>
                      <a:pt x="0" y="1697"/>
                      <a:pt x="359" y="2218"/>
                      <a:pt x="771" y="2218"/>
                    </a:cubicBezTo>
                    <a:cubicBezTo>
                      <a:pt x="891" y="2218"/>
                      <a:pt x="1016" y="2174"/>
                      <a:pt x="1129" y="2069"/>
                    </a:cubicBezTo>
                    <a:lnTo>
                      <a:pt x="2297" y="901"/>
                    </a:lnTo>
                    <a:cubicBezTo>
                      <a:pt x="2653" y="519"/>
                      <a:pt x="2309" y="0"/>
                      <a:pt x="19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8624;p42"/>
              <p:cNvSpPr/>
              <p:nvPr/>
            </p:nvSpPr>
            <p:spPr>
              <a:xfrm>
                <a:off x="5617659" y="2658305"/>
                <a:ext cx="46159" cy="37082"/>
              </a:xfrm>
              <a:custGeom>
                <a:avLst/>
                <a:gdLst/>
                <a:ahLst/>
                <a:cxnLst/>
                <a:rect l="l" t="t" r="r" b="b"/>
                <a:pathLst>
                  <a:path w="2159" h="1734" extrusionOk="0">
                    <a:moveTo>
                      <a:pt x="774" y="1"/>
                    </a:moveTo>
                    <a:cubicBezTo>
                      <a:pt x="360" y="1"/>
                      <a:pt x="0" y="529"/>
                      <a:pt x="363" y="917"/>
                    </a:cubicBezTo>
                    <a:lnTo>
                      <a:pt x="1063" y="1584"/>
                    </a:lnTo>
                    <a:cubicBezTo>
                      <a:pt x="1168" y="1689"/>
                      <a:pt x="1287" y="1734"/>
                      <a:pt x="1403" y="1734"/>
                    </a:cubicBezTo>
                    <a:cubicBezTo>
                      <a:pt x="1800" y="1734"/>
                      <a:pt x="2159" y="1212"/>
                      <a:pt x="1797" y="850"/>
                    </a:cubicBezTo>
                    <a:lnTo>
                      <a:pt x="1130" y="150"/>
                    </a:lnTo>
                    <a:cubicBezTo>
                      <a:pt x="1017" y="45"/>
                      <a:pt x="893" y="1"/>
                      <a:pt x="77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8625;p42"/>
              <p:cNvSpPr/>
              <p:nvPr/>
            </p:nvSpPr>
            <p:spPr>
              <a:xfrm>
                <a:off x="5276777" y="2758879"/>
                <a:ext cx="61852" cy="52778"/>
              </a:xfrm>
              <a:custGeom>
                <a:avLst/>
                <a:gdLst/>
                <a:ahLst/>
                <a:cxnLst/>
                <a:rect l="l" t="t" r="r" b="b"/>
                <a:pathLst>
                  <a:path w="2893" h="2468" extrusionOk="0">
                    <a:moveTo>
                      <a:pt x="2135" y="1"/>
                    </a:moveTo>
                    <a:cubicBezTo>
                      <a:pt x="2019" y="1"/>
                      <a:pt x="1901" y="45"/>
                      <a:pt x="1796" y="150"/>
                    </a:cubicBezTo>
                    <a:lnTo>
                      <a:pt x="362" y="1585"/>
                    </a:lnTo>
                    <a:cubicBezTo>
                      <a:pt x="0" y="1946"/>
                      <a:pt x="359" y="2468"/>
                      <a:pt x="771" y="2468"/>
                    </a:cubicBezTo>
                    <a:cubicBezTo>
                      <a:pt x="892" y="2468"/>
                      <a:pt x="1016" y="2424"/>
                      <a:pt x="1129" y="2318"/>
                    </a:cubicBezTo>
                    <a:lnTo>
                      <a:pt x="2530" y="917"/>
                    </a:lnTo>
                    <a:cubicBezTo>
                      <a:pt x="2892" y="529"/>
                      <a:pt x="2532" y="1"/>
                      <a:pt x="2135"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8626;p42"/>
              <p:cNvSpPr/>
              <p:nvPr/>
            </p:nvSpPr>
            <p:spPr>
              <a:xfrm>
                <a:off x="5429387" y="2757446"/>
                <a:ext cx="54711" cy="45657"/>
              </a:xfrm>
              <a:custGeom>
                <a:avLst/>
                <a:gdLst/>
                <a:ahLst/>
                <a:cxnLst/>
                <a:rect l="l" t="t" r="r" b="b"/>
                <a:pathLst>
                  <a:path w="2559" h="2135" extrusionOk="0">
                    <a:moveTo>
                      <a:pt x="756" y="1"/>
                    </a:moveTo>
                    <a:cubicBezTo>
                      <a:pt x="359" y="1"/>
                      <a:pt x="1" y="523"/>
                      <a:pt x="362" y="884"/>
                    </a:cubicBezTo>
                    <a:lnTo>
                      <a:pt x="1463" y="1985"/>
                    </a:lnTo>
                    <a:cubicBezTo>
                      <a:pt x="1568" y="2090"/>
                      <a:pt x="1687" y="2135"/>
                      <a:pt x="1803" y="2135"/>
                    </a:cubicBezTo>
                    <a:cubicBezTo>
                      <a:pt x="2200" y="2135"/>
                      <a:pt x="2559" y="1613"/>
                      <a:pt x="2197" y="1251"/>
                    </a:cubicBezTo>
                    <a:lnTo>
                      <a:pt x="1096" y="150"/>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8627;p42"/>
              <p:cNvSpPr/>
              <p:nvPr/>
            </p:nvSpPr>
            <p:spPr>
              <a:xfrm>
                <a:off x="5151255" y="2854470"/>
                <a:ext cx="49559" cy="39947"/>
              </a:xfrm>
              <a:custGeom>
                <a:avLst/>
                <a:gdLst/>
                <a:ahLst/>
                <a:cxnLst/>
                <a:rect l="l" t="t" r="r" b="b"/>
                <a:pathLst>
                  <a:path w="2318" h="1868" extrusionOk="0">
                    <a:moveTo>
                      <a:pt x="756" y="0"/>
                    </a:moveTo>
                    <a:cubicBezTo>
                      <a:pt x="359" y="0"/>
                      <a:pt x="0" y="522"/>
                      <a:pt x="362" y="884"/>
                    </a:cubicBezTo>
                    <a:lnTo>
                      <a:pt x="1196" y="1718"/>
                    </a:lnTo>
                    <a:cubicBezTo>
                      <a:pt x="1309" y="1823"/>
                      <a:pt x="1434" y="1867"/>
                      <a:pt x="1553" y="1867"/>
                    </a:cubicBezTo>
                    <a:cubicBezTo>
                      <a:pt x="1965" y="1867"/>
                      <a:pt x="2317" y="1346"/>
                      <a:pt x="1930" y="984"/>
                    </a:cubicBezTo>
                    <a:lnTo>
                      <a:pt x="1096" y="150"/>
                    </a:lnTo>
                    <a:cubicBezTo>
                      <a:pt x="991" y="45"/>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8628;p42"/>
              <p:cNvSpPr/>
              <p:nvPr/>
            </p:nvSpPr>
            <p:spPr>
              <a:xfrm>
                <a:off x="5319836" y="2850620"/>
                <a:ext cx="47977" cy="38472"/>
              </a:xfrm>
              <a:custGeom>
                <a:avLst/>
                <a:gdLst/>
                <a:ahLst/>
                <a:cxnLst/>
                <a:rect l="l" t="t" r="r" b="b"/>
                <a:pathLst>
                  <a:path w="2244" h="1799" extrusionOk="0">
                    <a:moveTo>
                      <a:pt x="1482" y="0"/>
                    </a:moveTo>
                    <a:cubicBezTo>
                      <a:pt x="1359" y="0"/>
                      <a:pt x="1232" y="48"/>
                      <a:pt x="1117" y="163"/>
                    </a:cubicBezTo>
                    <a:lnTo>
                      <a:pt x="383" y="897"/>
                    </a:lnTo>
                    <a:cubicBezTo>
                      <a:pt x="0" y="1280"/>
                      <a:pt x="358" y="1798"/>
                      <a:pt x="757" y="1798"/>
                    </a:cubicBezTo>
                    <a:cubicBezTo>
                      <a:pt x="880" y="1798"/>
                      <a:pt x="1006" y="1749"/>
                      <a:pt x="1117" y="1631"/>
                    </a:cubicBezTo>
                    <a:lnTo>
                      <a:pt x="1884" y="897"/>
                    </a:lnTo>
                    <a:cubicBezTo>
                      <a:pt x="2243" y="538"/>
                      <a:pt x="1891" y="0"/>
                      <a:pt x="148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8629;p42"/>
              <p:cNvSpPr/>
              <p:nvPr/>
            </p:nvSpPr>
            <p:spPr>
              <a:xfrm>
                <a:off x="5455663" y="2854812"/>
                <a:ext cx="22128" cy="44973"/>
              </a:xfrm>
              <a:custGeom>
                <a:avLst/>
                <a:gdLst/>
                <a:ahLst/>
                <a:cxnLst/>
                <a:rect l="l" t="t" r="r" b="b"/>
                <a:pathLst>
                  <a:path w="1035" h="2103" extrusionOk="0">
                    <a:moveTo>
                      <a:pt x="518" y="1"/>
                    </a:moveTo>
                    <a:cubicBezTo>
                      <a:pt x="259" y="1"/>
                      <a:pt x="1" y="167"/>
                      <a:pt x="1" y="501"/>
                    </a:cubicBezTo>
                    <a:lnTo>
                      <a:pt x="1" y="1602"/>
                    </a:lnTo>
                    <a:cubicBezTo>
                      <a:pt x="1" y="1935"/>
                      <a:pt x="259" y="2102"/>
                      <a:pt x="518" y="2102"/>
                    </a:cubicBezTo>
                    <a:cubicBezTo>
                      <a:pt x="776" y="2102"/>
                      <a:pt x="1035" y="1935"/>
                      <a:pt x="1035" y="1602"/>
                    </a:cubicBezTo>
                    <a:lnTo>
                      <a:pt x="1035" y="501"/>
                    </a:lnTo>
                    <a:cubicBezTo>
                      <a:pt x="1035" y="167"/>
                      <a:pt x="776" y="1"/>
                      <a:pt x="51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8630;p42"/>
              <p:cNvSpPr/>
              <p:nvPr/>
            </p:nvSpPr>
            <p:spPr>
              <a:xfrm>
                <a:off x="5571350" y="2830925"/>
                <a:ext cx="49516" cy="40247"/>
              </a:xfrm>
              <a:custGeom>
                <a:avLst/>
                <a:gdLst/>
                <a:ahLst/>
                <a:cxnLst/>
                <a:rect l="l" t="t" r="r" b="b"/>
                <a:pathLst>
                  <a:path w="2316" h="1882" extrusionOk="0">
                    <a:moveTo>
                      <a:pt x="1538" y="1"/>
                    </a:moveTo>
                    <a:cubicBezTo>
                      <a:pt x="1420" y="1"/>
                      <a:pt x="1300" y="45"/>
                      <a:pt x="1194" y="150"/>
                    </a:cubicBezTo>
                    <a:lnTo>
                      <a:pt x="360" y="984"/>
                    </a:lnTo>
                    <a:cubicBezTo>
                      <a:pt x="1" y="1344"/>
                      <a:pt x="353" y="1881"/>
                      <a:pt x="747" y="1881"/>
                    </a:cubicBezTo>
                    <a:cubicBezTo>
                      <a:pt x="865" y="1881"/>
                      <a:pt x="987" y="1833"/>
                      <a:pt x="1094" y="1718"/>
                    </a:cubicBezTo>
                    <a:lnTo>
                      <a:pt x="1928" y="884"/>
                    </a:lnTo>
                    <a:cubicBezTo>
                      <a:pt x="2316" y="522"/>
                      <a:pt x="1943" y="1"/>
                      <a:pt x="153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8631;p42"/>
              <p:cNvSpPr/>
              <p:nvPr/>
            </p:nvSpPr>
            <p:spPr>
              <a:xfrm>
                <a:off x="5241115" y="2963619"/>
                <a:ext cx="51141" cy="42086"/>
              </a:xfrm>
              <a:custGeom>
                <a:avLst/>
                <a:gdLst/>
                <a:ahLst/>
                <a:cxnLst/>
                <a:rect l="l" t="t" r="r" b="b"/>
                <a:pathLst>
                  <a:path w="2392" h="1968" extrusionOk="0">
                    <a:moveTo>
                      <a:pt x="756" y="0"/>
                    </a:moveTo>
                    <a:cubicBezTo>
                      <a:pt x="359" y="0"/>
                      <a:pt x="0" y="522"/>
                      <a:pt x="362" y="884"/>
                    </a:cubicBezTo>
                    <a:lnTo>
                      <a:pt x="1296" y="1818"/>
                    </a:lnTo>
                    <a:cubicBezTo>
                      <a:pt x="1401" y="1923"/>
                      <a:pt x="1520" y="1967"/>
                      <a:pt x="1636" y="1967"/>
                    </a:cubicBezTo>
                    <a:cubicBezTo>
                      <a:pt x="2033" y="1967"/>
                      <a:pt x="2392" y="1445"/>
                      <a:pt x="2030" y="1084"/>
                    </a:cubicBezTo>
                    <a:lnTo>
                      <a:pt x="1096" y="150"/>
                    </a:lnTo>
                    <a:cubicBezTo>
                      <a:pt x="991" y="44"/>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8632;p42"/>
              <p:cNvSpPr/>
              <p:nvPr/>
            </p:nvSpPr>
            <p:spPr>
              <a:xfrm>
                <a:off x="5353958" y="2963619"/>
                <a:ext cx="54540" cy="45636"/>
              </a:xfrm>
              <a:custGeom>
                <a:avLst/>
                <a:gdLst/>
                <a:ahLst/>
                <a:cxnLst/>
                <a:rect l="l" t="t" r="r" b="b"/>
                <a:pathLst>
                  <a:path w="2551" h="2134" extrusionOk="0">
                    <a:moveTo>
                      <a:pt x="1809" y="0"/>
                    </a:moveTo>
                    <a:cubicBezTo>
                      <a:pt x="1691" y="0"/>
                      <a:pt x="1568" y="44"/>
                      <a:pt x="1455" y="150"/>
                    </a:cubicBezTo>
                    <a:lnTo>
                      <a:pt x="388" y="1250"/>
                    </a:lnTo>
                    <a:cubicBezTo>
                      <a:pt x="0" y="1612"/>
                      <a:pt x="353" y="2134"/>
                      <a:pt x="764" y="2134"/>
                    </a:cubicBezTo>
                    <a:cubicBezTo>
                      <a:pt x="884" y="2134"/>
                      <a:pt x="1009" y="2090"/>
                      <a:pt x="1122" y="1984"/>
                    </a:cubicBezTo>
                    <a:cubicBezTo>
                      <a:pt x="1489" y="1617"/>
                      <a:pt x="1856" y="1250"/>
                      <a:pt x="2189" y="884"/>
                    </a:cubicBezTo>
                    <a:cubicBezTo>
                      <a:pt x="2551" y="522"/>
                      <a:pt x="2212" y="0"/>
                      <a:pt x="180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8633;p42"/>
              <p:cNvSpPr/>
              <p:nvPr/>
            </p:nvSpPr>
            <p:spPr>
              <a:xfrm>
                <a:off x="5520893" y="2954765"/>
                <a:ext cx="51376" cy="42043"/>
              </a:xfrm>
              <a:custGeom>
                <a:avLst/>
                <a:gdLst/>
                <a:ahLst/>
                <a:cxnLst/>
                <a:rect l="l" t="t" r="r" b="b"/>
                <a:pathLst>
                  <a:path w="2403" h="1966" extrusionOk="0">
                    <a:moveTo>
                      <a:pt x="755" y="0"/>
                    </a:moveTo>
                    <a:cubicBezTo>
                      <a:pt x="346" y="0"/>
                      <a:pt x="0" y="538"/>
                      <a:pt x="385" y="897"/>
                    </a:cubicBezTo>
                    <a:lnTo>
                      <a:pt x="1286" y="1798"/>
                    </a:lnTo>
                    <a:cubicBezTo>
                      <a:pt x="1396" y="1916"/>
                      <a:pt x="1523" y="1965"/>
                      <a:pt x="1646" y="1965"/>
                    </a:cubicBezTo>
                    <a:cubicBezTo>
                      <a:pt x="2044" y="1965"/>
                      <a:pt x="2402" y="1446"/>
                      <a:pt x="2020" y="1064"/>
                    </a:cubicBezTo>
                    <a:lnTo>
                      <a:pt x="1119" y="163"/>
                    </a:lnTo>
                    <a:cubicBezTo>
                      <a:pt x="1004" y="48"/>
                      <a:pt x="877" y="0"/>
                      <a:pt x="75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8634;p42"/>
              <p:cNvSpPr/>
              <p:nvPr/>
            </p:nvSpPr>
            <p:spPr>
              <a:xfrm>
                <a:off x="5432958" y="3026384"/>
                <a:ext cx="61831" cy="52778"/>
              </a:xfrm>
              <a:custGeom>
                <a:avLst/>
                <a:gdLst/>
                <a:ahLst/>
                <a:cxnLst/>
                <a:rect l="l" t="t" r="r" b="b"/>
                <a:pathLst>
                  <a:path w="2892" h="2468" extrusionOk="0">
                    <a:moveTo>
                      <a:pt x="2136" y="1"/>
                    </a:moveTo>
                    <a:cubicBezTo>
                      <a:pt x="2021" y="1"/>
                      <a:pt x="1902" y="45"/>
                      <a:pt x="1796" y="150"/>
                    </a:cubicBezTo>
                    <a:lnTo>
                      <a:pt x="362" y="1584"/>
                    </a:lnTo>
                    <a:cubicBezTo>
                      <a:pt x="0" y="1946"/>
                      <a:pt x="359" y="2468"/>
                      <a:pt x="756" y="2468"/>
                    </a:cubicBezTo>
                    <a:cubicBezTo>
                      <a:pt x="872" y="2468"/>
                      <a:pt x="991" y="2424"/>
                      <a:pt x="1096" y="2318"/>
                    </a:cubicBezTo>
                    <a:lnTo>
                      <a:pt x="2530" y="884"/>
                    </a:lnTo>
                    <a:cubicBezTo>
                      <a:pt x="2892" y="522"/>
                      <a:pt x="2533" y="1"/>
                      <a:pt x="213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8635;p42"/>
              <p:cNvSpPr/>
              <p:nvPr/>
            </p:nvSpPr>
            <p:spPr>
              <a:xfrm>
                <a:off x="5273206" y="3039215"/>
                <a:ext cx="51141" cy="42086"/>
              </a:xfrm>
              <a:custGeom>
                <a:avLst/>
                <a:gdLst/>
                <a:ahLst/>
                <a:cxnLst/>
                <a:rect l="l" t="t" r="r" b="b"/>
                <a:pathLst>
                  <a:path w="2392" h="1968" extrusionOk="0">
                    <a:moveTo>
                      <a:pt x="756" y="1"/>
                    </a:moveTo>
                    <a:cubicBezTo>
                      <a:pt x="359" y="1"/>
                      <a:pt x="0" y="523"/>
                      <a:pt x="362" y="884"/>
                    </a:cubicBezTo>
                    <a:lnTo>
                      <a:pt x="1296" y="1818"/>
                    </a:lnTo>
                    <a:cubicBezTo>
                      <a:pt x="1401" y="1924"/>
                      <a:pt x="1520" y="1968"/>
                      <a:pt x="1636" y="1968"/>
                    </a:cubicBezTo>
                    <a:cubicBezTo>
                      <a:pt x="2033" y="1968"/>
                      <a:pt x="2392" y="1446"/>
                      <a:pt x="2030" y="1085"/>
                    </a:cubicBezTo>
                    <a:lnTo>
                      <a:pt x="1096" y="151"/>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8636;p42"/>
              <p:cNvSpPr/>
              <p:nvPr/>
            </p:nvSpPr>
            <p:spPr>
              <a:xfrm>
                <a:off x="5129853" y="3044561"/>
                <a:ext cx="48896" cy="40311"/>
              </a:xfrm>
              <a:custGeom>
                <a:avLst/>
                <a:gdLst/>
                <a:ahLst/>
                <a:cxnLst/>
                <a:rect l="l" t="t" r="r" b="b"/>
                <a:pathLst>
                  <a:path w="2287" h="1885" extrusionOk="0">
                    <a:moveTo>
                      <a:pt x="1552" y="0"/>
                    </a:moveTo>
                    <a:cubicBezTo>
                      <a:pt x="1431" y="0"/>
                      <a:pt x="1306" y="49"/>
                      <a:pt x="1196" y="167"/>
                    </a:cubicBezTo>
                    <a:lnTo>
                      <a:pt x="362" y="1001"/>
                    </a:lnTo>
                    <a:cubicBezTo>
                      <a:pt x="1" y="1363"/>
                      <a:pt x="359" y="1885"/>
                      <a:pt x="756" y="1885"/>
                    </a:cubicBezTo>
                    <a:cubicBezTo>
                      <a:pt x="872" y="1885"/>
                      <a:pt x="991" y="1841"/>
                      <a:pt x="1096" y="1735"/>
                    </a:cubicBezTo>
                    <a:lnTo>
                      <a:pt x="1930" y="901"/>
                    </a:lnTo>
                    <a:cubicBezTo>
                      <a:pt x="2287" y="519"/>
                      <a:pt x="1943" y="0"/>
                      <a:pt x="155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8637;p42"/>
              <p:cNvSpPr/>
              <p:nvPr/>
            </p:nvSpPr>
            <p:spPr>
              <a:xfrm>
                <a:off x="5615414" y="3039578"/>
                <a:ext cx="22128" cy="44951"/>
              </a:xfrm>
              <a:custGeom>
                <a:avLst/>
                <a:gdLst/>
                <a:ahLst/>
                <a:cxnLst/>
                <a:rect l="l" t="t" r="r" b="b"/>
                <a:pathLst>
                  <a:path w="1035" h="2102" extrusionOk="0">
                    <a:moveTo>
                      <a:pt x="518" y="0"/>
                    </a:moveTo>
                    <a:cubicBezTo>
                      <a:pt x="259" y="0"/>
                      <a:pt x="1" y="167"/>
                      <a:pt x="1" y="500"/>
                    </a:cubicBezTo>
                    <a:lnTo>
                      <a:pt x="1" y="1601"/>
                    </a:lnTo>
                    <a:cubicBezTo>
                      <a:pt x="1" y="1935"/>
                      <a:pt x="259" y="2102"/>
                      <a:pt x="518" y="2102"/>
                    </a:cubicBezTo>
                    <a:cubicBezTo>
                      <a:pt x="776" y="2102"/>
                      <a:pt x="1035" y="1935"/>
                      <a:pt x="1035" y="1601"/>
                    </a:cubicBezTo>
                    <a:lnTo>
                      <a:pt x="1035" y="500"/>
                    </a:lnTo>
                    <a:cubicBezTo>
                      <a:pt x="1035" y="167"/>
                      <a:pt x="776" y="0"/>
                      <a:pt x="5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1" name="Google Shape;8638;p42"/>
            <p:cNvSpPr/>
            <p:nvPr/>
          </p:nvSpPr>
          <p:spPr>
            <a:xfrm>
              <a:off x="6734380" y="3044561"/>
              <a:ext cx="123405" cy="326741"/>
            </a:xfrm>
            <a:custGeom>
              <a:avLst/>
              <a:gdLst/>
              <a:ahLst/>
              <a:cxnLst/>
              <a:rect l="l" t="t" r="r" b="b"/>
              <a:pathLst>
                <a:path w="5772" h="15279" extrusionOk="0">
                  <a:moveTo>
                    <a:pt x="1" y="1"/>
                  </a:moveTo>
                  <a:lnTo>
                    <a:pt x="1" y="15278"/>
                  </a:lnTo>
                  <a:lnTo>
                    <a:pt x="5772" y="15278"/>
                  </a:lnTo>
                  <a:lnTo>
                    <a:pt x="5772" y="1"/>
                  </a:lnTo>
                  <a:close/>
                </a:path>
              </a:pathLst>
            </a:custGeom>
            <a:solidFill>
              <a:srgbClr val="7F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8639;p42"/>
            <p:cNvSpPr/>
            <p:nvPr/>
          </p:nvSpPr>
          <p:spPr>
            <a:xfrm>
              <a:off x="6387788" y="2287703"/>
              <a:ext cx="822147" cy="811411"/>
            </a:xfrm>
            <a:custGeom>
              <a:avLst/>
              <a:gdLst/>
              <a:ahLst/>
              <a:cxnLst/>
              <a:rect l="l" t="t" r="r" b="b"/>
              <a:pathLst>
                <a:path w="38454" h="37943" extrusionOk="0">
                  <a:moveTo>
                    <a:pt x="20375" y="1"/>
                  </a:moveTo>
                  <a:cubicBezTo>
                    <a:pt x="17652" y="1"/>
                    <a:pt x="2252" y="20290"/>
                    <a:pt x="4617" y="20290"/>
                  </a:cubicBezTo>
                  <a:cubicBezTo>
                    <a:pt x="4644" y="20290"/>
                    <a:pt x="4673" y="20287"/>
                    <a:pt x="4704" y="20282"/>
                  </a:cubicBezTo>
                  <a:cubicBezTo>
                    <a:pt x="6905" y="20682"/>
                    <a:pt x="10675" y="20315"/>
                    <a:pt x="10608" y="20916"/>
                  </a:cubicBezTo>
                  <a:cubicBezTo>
                    <a:pt x="10775" y="22417"/>
                    <a:pt x="2069" y="27954"/>
                    <a:pt x="2869" y="29288"/>
                  </a:cubicBezTo>
                  <a:cubicBezTo>
                    <a:pt x="3224" y="29534"/>
                    <a:pt x="3983" y="29623"/>
                    <a:pt x="4900" y="29623"/>
                  </a:cubicBezTo>
                  <a:cubicBezTo>
                    <a:pt x="7344" y="29623"/>
                    <a:pt x="10908" y="28988"/>
                    <a:pt x="10908" y="28988"/>
                  </a:cubicBezTo>
                  <a:lnTo>
                    <a:pt x="10908" y="28988"/>
                  </a:lnTo>
                  <a:cubicBezTo>
                    <a:pt x="12476" y="29722"/>
                    <a:pt x="0" y="36193"/>
                    <a:pt x="1902" y="37327"/>
                  </a:cubicBezTo>
                  <a:cubicBezTo>
                    <a:pt x="2679" y="37722"/>
                    <a:pt x="8293" y="37942"/>
                    <a:pt x="14837" y="37942"/>
                  </a:cubicBezTo>
                  <a:cubicBezTo>
                    <a:pt x="25427" y="37942"/>
                    <a:pt x="38453" y="37367"/>
                    <a:pt x="37360" y="36026"/>
                  </a:cubicBezTo>
                  <a:cubicBezTo>
                    <a:pt x="36293" y="33925"/>
                    <a:pt x="31256" y="31256"/>
                    <a:pt x="28387" y="28421"/>
                  </a:cubicBezTo>
                  <a:cubicBezTo>
                    <a:pt x="28356" y="28358"/>
                    <a:pt x="28445" y="28332"/>
                    <a:pt x="28626" y="28332"/>
                  </a:cubicBezTo>
                  <a:cubicBezTo>
                    <a:pt x="29446" y="28332"/>
                    <a:pt x="32155" y="28862"/>
                    <a:pt x="34124" y="28862"/>
                  </a:cubicBezTo>
                  <a:cubicBezTo>
                    <a:pt x="34932" y="28862"/>
                    <a:pt x="35615" y="28773"/>
                    <a:pt x="35993" y="28521"/>
                  </a:cubicBezTo>
                  <a:cubicBezTo>
                    <a:pt x="37294" y="27187"/>
                    <a:pt x="26119" y="20515"/>
                    <a:pt x="27520" y="19982"/>
                  </a:cubicBezTo>
                  <a:cubicBezTo>
                    <a:pt x="27908" y="19719"/>
                    <a:pt x="28704" y="19672"/>
                    <a:pt x="29642" y="19672"/>
                  </a:cubicBezTo>
                  <a:cubicBezTo>
                    <a:pt x="30163" y="19672"/>
                    <a:pt x="30729" y="19686"/>
                    <a:pt x="31292" y="19686"/>
                  </a:cubicBezTo>
                  <a:cubicBezTo>
                    <a:pt x="32420" y="19686"/>
                    <a:pt x="33541" y="19629"/>
                    <a:pt x="34292" y="19281"/>
                  </a:cubicBezTo>
                  <a:cubicBezTo>
                    <a:pt x="34315" y="19287"/>
                    <a:pt x="34335" y="19289"/>
                    <a:pt x="34354" y="19289"/>
                  </a:cubicBezTo>
                  <a:cubicBezTo>
                    <a:pt x="35945" y="19289"/>
                    <a:pt x="22689" y="1"/>
                    <a:pt x="20382" y="1"/>
                  </a:cubicBezTo>
                  <a:cubicBezTo>
                    <a:pt x="20379" y="1"/>
                    <a:pt x="20377" y="1"/>
                    <a:pt x="20375" y="1"/>
                  </a:cubicBezTo>
                  <a:close/>
                </a:path>
              </a:pathLst>
            </a:custGeom>
            <a:solidFill>
              <a:srgbClr val="2A5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8640;p42"/>
            <p:cNvSpPr/>
            <p:nvPr/>
          </p:nvSpPr>
          <p:spPr>
            <a:xfrm>
              <a:off x="6554788" y="2644041"/>
              <a:ext cx="47571" cy="38514"/>
            </a:xfrm>
            <a:custGeom>
              <a:avLst/>
              <a:gdLst/>
              <a:ahLst/>
              <a:cxnLst/>
              <a:rect l="l" t="t" r="r" b="b"/>
              <a:pathLst>
                <a:path w="2225" h="1801" extrusionOk="0">
                  <a:moveTo>
                    <a:pt x="1453" y="0"/>
                  </a:moveTo>
                  <a:cubicBezTo>
                    <a:pt x="1333" y="0"/>
                    <a:pt x="1209" y="44"/>
                    <a:pt x="1096" y="150"/>
                  </a:cubicBezTo>
                  <a:lnTo>
                    <a:pt x="362" y="917"/>
                  </a:lnTo>
                  <a:cubicBezTo>
                    <a:pt x="0" y="1279"/>
                    <a:pt x="359" y="1800"/>
                    <a:pt x="756" y="1800"/>
                  </a:cubicBezTo>
                  <a:cubicBezTo>
                    <a:pt x="872" y="1800"/>
                    <a:pt x="990" y="1756"/>
                    <a:pt x="1096" y="1651"/>
                  </a:cubicBezTo>
                  <a:lnTo>
                    <a:pt x="1863" y="884"/>
                  </a:lnTo>
                  <a:cubicBezTo>
                    <a:pt x="2225" y="522"/>
                    <a:pt x="1866" y="0"/>
                    <a:pt x="145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8641;p42"/>
            <p:cNvSpPr/>
            <p:nvPr/>
          </p:nvSpPr>
          <p:spPr>
            <a:xfrm>
              <a:off x="6687429" y="2638332"/>
              <a:ext cx="56700" cy="47795"/>
            </a:xfrm>
            <a:custGeom>
              <a:avLst/>
              <a:gdLst/>
              <a:ahLst/>
              <a:cxnLst/>
              <a:rect l="l" t="t" r="r" b="b"/>
              <a:pathLst>
                <a:path w="2652" h="2235" extrusionOk="0">
                  <a:moveTo>
                    <a:pt x="758" y="1"/>
                  </a:moveTo>
                  <a:cubicBezTo>
                    <a:pt x="360" y="1"/>
                    <a:pt x="0" y="529"/>
                    <a:pt x="362" y="917"/>
                  </a:cubicBezTo>
                  <a:lnTo>
                    <a:pt x="1530" y="2085"/>
                  </a:lnTo>
                  <a:cubicBezTo>
                    <a:pt x="1635" y="2190"/>
                    <a:pt x="1756" y="2234"/>
                    <a:pt x="1874" y="2234"/>
                  </a:cubicBezTo>
                  <a:cubicBezTo>
                    <a:pt x="2278" y="2234"/>
                    <a:pt x="2651" y="1712"/>
                    <a:pt x="2264" y="1351"/>
                  </a:cubicBezTo>
                  <a:lnTo>
                    <a:pt x="1096" y="150"/>
                  </a:lnTo>
                  <a:cubicBezTo>
                    <a:pt x="991" y="45"/>
                    <a:pt x="873" y="1"/>
                    <a:pt x="75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8642;p42"/>
            <p:cNvSpPr/>
            <p:nvPr/>
          </p:nvSpPr>
          <p:spPr>
            <a:xfrm>
              <a:off x="6642510" y="2541650"/>
              <a:ext cx="56743" cy="47453"/>
            </a:xfrm>
            <a:custGeom>
              <a:avLst/>
              <a:gdLst/>
              <a:ahLst/>
              <a:cxnLst/>
              <a:rect l="l" t="t" r="r" b="b"/>
              <a:pathLst>
                <a:path w="2654" h="2219" extrusionOk="0">
                  <a:moveTo>
                    <a:pt x="1903" y="0"/>
                  </a:moveTo>
                  <a:cubicBezTo>
                    <a:pt x="1778" y="0"/>
                    <a:pt x="1647" y="50"/>
                    <a:pt x="1529" y="168"/>
                  </a:cubicBezTo>
                  <a:lnTo>
                    <a:pt x="362" y="1335"/>
                  </a:lnTo>
                  <a:cubicBezTo>
                    <a:pt x="0" y="1697"/>
                    <a:pt x="359" y="2218"/>
                    <a:pt x="756" y="2218"/>
                  </a:cubicBezTo>
                  <a:cubicBezTo>
                    <a:pt x="871" y="2218"/>
                    <a:pt x="990" y="2174"/>
                    <a:pt x="1096" y="2069"/>
                  </a:cubicBezTo>
                  <a:lnTo>
                    <a:pt x="2297" y="901"/>
                  </a:lnTo>
                  <a:cubicBezTo>
                    <a:pt x="2653" y="519"/>
                    <a:pt x="2309" y="0"/>
                    <a:pt x="190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8643;p42"/>
            <p:cNvSpPr/>
            <p:nvPr/>
          </p:nvSpPr>
          <p:spPr>
            <a:xfrm>
              <a:off x="6788001" y="2564853"/>
              <a:ext cx="54690" cy="45657"/>
            </a:xfrm>
            <a:custGeom>
              <a:avLst/>
              <a:gdLst/>
              <a:ahLst/>
              <a:cxnLst/>
              <a:rect l="l" t="t" r="r" b="b"/>
              <a:pathLst>
                <a:path w="2558" h="2135" extrusionOk="0">
                  <a:moveTo>
                    <a:pt x="756" y="0"/>
                  </a:moveTo>
                  <a:cubicBezTo>
                    <a:pt x="359" y="0"/>
                    <a:pt x="0" y="522"/>
                    <a:pt x="362" y="884"/>
                  </a:cubicBezTo>
                  <a:lnTo>
                    <a:pt x="1462" y="1985"/>
                  </a:lnTo>
                  <a:cubicBezTo>
                    <a:pt x="1568" y="2090"/>
                    <a:pt x="1687" y="2134"/>
                    <a:pt x="1802" y="2134"/>
                  </a:cubicBezTo>
                  <a:cubicBezTo>
                    <a:pt x="2199" y="2134"/>
                    <a:pt x="2558" y="1612"/>
                    <a:pt x="2196" y="1251"/>
                  </a:cubicBezTo>
                  <a:cubicBezTo>
                    <a:pt x="1829" y="884"/>
                    <a:pt x="1462" y="517"/>
                    <a:pt x="1096" y="150"/>
                  </a:cubicBezTo>
                  <a:cubicBezTo>
                    <a:pt x="990" y="45"/>
                    <a:pt x="871"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8644;p42"/>
            <p:cNvSpPr/>
            <p:nvPr/>
          </p:nvSpPr>
          <p:spPr>
            <a:xfrm>
              <a:off x="6739489" y="2455704"/>
              <a:ext cx="53129" cy="43518"/>
            </a:xfrm>
            <a:custGeom>
              <a:avLst/>
              <a:gdLst/>
              <a:ahLst/>
              <a:cxnLst/>
              <a:rect l="l" t="t" r="r" b="b"/>
              <a:pathLst>
                <a:path w="2485" h="2035" extrusionOk="0">
                  <a:moveTo>
                    <a:pt x="1720" y="1"/>
                  </a:moveTo>
                  <a:cubicBezTo>
                    <a:pt x="1601" y="1"/>
                    <a:pt x="1476" y="45"/>
                    <a:pt x="1363" y="150"/>
                  </a:cubicBezTo>
                  <a:cubicBezTo>
                    <a:pt x="1030" y="484"/>
                    <a:pt x="696" y="817"/>
                    <a:pt x="362" y="1151"/>
                  </a:cubicBezTo>
                  <a:cubicBezTo>
                    <a:pt x="1" y="1513"/>
                    <a:pt x="359" y="2034"/>
                    <a:pt x="756" y="2034"/>
                  </a:cubicBezTo>
                  <a:cubicBezTo>
                    <a:pt x="872" y="2034"/>
                    <a:pt x="991" y="1990"/>
                    <a:pt x="1096" y="1885"/>
                  </a:cubicBezTo>
                  <a:cubicBezTo>
                    <a:pt x="1430" y="1551"/>
                    <a:pt x="1763" y="1218"/>
                    <a:pt x="2097" y="884"/>
                  </a:cubicBezTo>
                  <a:cubicBezTo>
                    <a:pt x="2484" y="523"/>
                    <a:pt x="2132" y="1"/>
                    <a:pt x="1720"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8645;p42"/>
            <p:cNvSpPr/>
            <p:nvPr/>
          </p:nvSpPr>
          <p:spPr>
            <a:xfrm>
              <a:off x="6785734" y="2360476"/>
              <a:ext cx="60655" cy="22133"/>
            </a:xfrm>
            <a:custGeom>
              <a:avLst/>
              <a:gdLst/>
              <a:ahLst/>
              <a:cxnLst/>
              <a:rect l="l" t="t" r="r" b="b"/>
              <a:pathLst>
                <a:path w="2837" h="1035" extrusionOk="0">
                  <a:moveTo>
                    <a:pt x="668" y="0"/>
                  </a:moveTo>
                  <a:cubicBezTo>
                    <a:pt x="1" y="0"/>
                    <a:pt x="1" y="1034"/>
                    <a:pt x="668" y="1034"/>
                  </a:cubicBezTo>
                  <a:lnTo>
                    <a:pt x="2169" y="1034"/>
                  </a:lnTo>
                  <a:cubicBezTo>
                    <a:pt x="2836" y="1034"/>
                    <a:pt x="2836" y="0"/>
                    <a:pt x="216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8646;p42"/>
            <p:cNvSpPr/>
            <p:nvPr/>
          </p:nvSpPr>
          <p:spPr>
            <a:xfrm>
              <a:off x="6847180" y="2457136"/>
              <a:ext cx="51141" cy="42086"/>
            </a:xfrm>
            <a:custGeom>
              <a:avLst/>
              <a:gdLst/>
              <a:ahLst/>
              <a:cxnLst/>
              <a:rect l="l" t="t" r="r" b="b"/>
              <a:pathLst>
                <a:path w="2392" h="1968" extrusionOk="0">
                  <a:moveTo>
                    <a:pt x="1636" y="0"/>
                  </a:moveTo>
                  <a:cubicBezTo>
                    <a:pt x="1521" y="0"/>
                    <a:pt x="1402" y="45"/>
                    <a:pt x="1296" y="150"/>
                  </a:cubicBezTo>
                  <a:lnTo>
                    <a:pt x="362" y="1084"/>
                  </a:lnTo>
                  <a:cubicBezTo>
                    <a:pt x="1" y="1446"/>
                    <a:pt x="359" y="1967"/>
                    <a:pt x="756" y="1967"/>
                  </a:cubicBezTo>
                  <a:cubicBezTo>
                    <a:pt x="872" y="1967"/>
                    <a:pt x="991" y="1923"/>
                    <a:pt x="1096" y="1818"/>
                  </a:cubicBezTo>
                  <a:lnTo>
                    <a:pt x="2030" y="884"/>
                  </a:lnTo>
                  <a:cubicBezTo>
                    <a:pt x="2392" y="522"/>
                    <a:pt x="2033" y="0"/>
                    <a:pt x="163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8647;p42"/>
            <p:cNvSpPr/>
            <p:nvPr/>
          </p:nvSpPr>
          <p:spPr>
            <a:xfrm>
              <a:off x="6924213" y="2536325"/>
              <a:ext cx="58282" cy="49207"/>
            </a:xfrm>
            <a:custGeom>
              <a:avLst/>
              <a:gdLst/>
              <a:ahLst/>
              <a:cxnLst/>
              <a:rect l="l" t="t" r="r" b="b"/>
              <a:pathLst>
                <a:path w="2726" h="2301" extrusionOk="0">
                  <a:moveTo>
                    <a:pt x="756" y="0"/>
                  </a:moveTo>
                  <a:cubicBezTo>
                    <a:pt x="359" y="0"/>
                    <a:pt x="0" y="522"/>
                    <a:pt x="362" y="884"/>
                  </a:cubicBezTo>
                  <a:lnTo>
                    <a:pt x="1629" y="2151"/>
                  </a:lnTo>
                  <a:cubicBezTo>
                    <a:pt x="1735" y="2256"/>
                    <a:pt x="1854" y="2301"/>
                    <a:pt x="1969" y="2301"/>
                  </a:cubicBezTo>
                  <a:cubicBezTo>
                    <a:pt x="2366" y="2301"/>
                    <a:pt x="2725" y="1779"/>
                    <a:pt x="2363" y="1417"/>
                  </a:cubicBezTo>
                  <a:lnTo>
                    <a:pt x="1096" y="150"/>
                  </a:lnTo>
                  <a:cubicBezTo>
                    <a:pt x="990" y="44"/>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8648;p42"/>
            <p:cNvSpPr/>
            <p:nvPr/>
          </p:nvSpPr>
          <p:spPr>
            <a:xfrm>
              <a:off x="6863044" y="2638332"/>
              <a:ext cx="56700" cy="47795"/>
            </a:xfrm>
            <a:custGeom>
              <a:avLst/>
              <a:gdLst/>
              <a:ahLst/>
              <a:cxnLst/>
              <a:rect l="l" t="t" r="r" b="b"/>
              <a:pathLst>
                <a:path w="2652" h="2235" extrusionOk="0">
                  <a:moveTo>
                    <a:pt x="1893" y="1"/>
                  </a:moveTo>
                  <a:cubicBezTo>
                    <a:pt x="1778" y="1"/>
                    <a:pt x="1660" y="45"/>
                    <a:pt x="1555" y="150"/>
                  </a:cubicBezTo>
                  <a:lnTo>
                    <a:pt x="388" y="1351"/>
                  </a:lnTo>
                  <a:cubicBezTo>
                    <a:pt x="0" y="1712"/>
                    <a:pt x="373" y="2234"/>
                    <a:pt x="778" y="2234"/>
                  </a:cubicBezTo>
                  <a:cubicBezTo>
                    <a:pt x="895" y="2234"/>
                    <a:pt x="1016" y="2190"/>
                    <a:pt x="1121" y="2085"/>
                  </a:cubicBezTo>
                  <a:lnTo>
                    <a:pt x="2289" y="917"/>
                  </a:lnTo>
                  <a:cubicBezTo>
                    <a:pt x="2651" y="529"/>
                    <a:pt x="2291" y="1"/>
                    <a:pt x="1893"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8649;p42"/>
            <p:cNvSpPr/>
            <p:nvPr/>
          </p:nvSpPr>
          <p:spPr>
            <a:xfrm>
              <a:off x="7026345" y="2627618"/>
              <a:ext cx="46010" cy="37082"/>
            </a:xfrm>
            <a:custGeom>
              <a:avLst/>
              <a:gdLst/>
              <a:ahLst/>
              <a:cxnLst/>
              <a:rect l="l" t="t" r="r" b="b"/>
              <a:pathLst>
                <a:path w="2152" h="1734" extrusionOk="0">
                  <a:moveTo>
                    <a:pt x="778" y="1"/>
                  </a:moveTo>
                  <a:cubicBezTo>
                    <a:pt x="374" y="1"/>
                    <a:pt x="1" y="523"/>
                    <a:pt x="388" y="884"/>
                  </a:cubicBezTo>
                  <a:lnTo>
                    <a:pt x="1055" y="1585"/>
                  </a:lnTo>
                  <a:cubicBezTo>
                    <a:pt x="1160" y="1690"/>
                    <a:pt x="1279" y="1734"/>
                    <a:pt x="1394" y="1734"/>
                  </a:cubicBezTo>
                  <a:cubicBezTo>
                    <a:pt x="1792" y="1734"/>
                    <a:pt x="2151" y="1206"/>
                    <a:pt x="1789" y="818"/>
                  </a:cubicBezTo>
                  <a:lnTo>
                    <a:pt x="1122" y="150"/>
                  </a:lnTo>
                  <a:cubicBezTo>
                    <a:pt x="1017" y="45"/>
                    <a:pt x="896" y="1"/>
                    <a:pt x="77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8650;p42"/>
            <p:cNvSpPr/>
            <p:nvPr/>
          </p:nvSpPr>
          <p:spPr>
            <a:xfrm>
              <a:off x="6685462" y="2728213"/>
              <a:ext cx="62216" cy="52778"/>
            </a:xfrm>
            <a:custGeom>
              <a:avLst/>
              <a:gdLst/>
              <a:ahLst/>
              <a:cxnLst/>
              <a:rect l="l" t="t" r="r" b="b"/>
              <a:pathLst>
                <a:path w="2910" h="2468" extrusionOk="0">
                  <a:moveTo>
                    <a:pt x="2146" y="0"/>
                  </a:moveTo>
                  <a:cubicBezTo>
                    <a:pt x="2026" y="0"/>
                    <a:pt x="1901" y="44"/>
                    <a:pt x="1789" y="150"/>
                  </a:cubicBezTo>
                  <a:lnTo>
                    <a:pt x="388" y="1584"/>
                  </a:lnTo>
                  <a:cubicBezTo>
                    <a:pt x="0" y="1946"/>
                    <a:pt x="353" y="2468"/>
                    <a:pt x="764" y="2468"/>
                  </a:cubicBezTo>
                  <a:cubicBezTo>
                    <a:pt x="884" y="2468"/>
                    <a:pt x="1009" y="2423"/>
                    <a:pt x="1121" y="2318"/>
                  </a:cubicBezTo>
                  <a:lnTo>
                    <a:pt x="2522" y="884"/>
                  </a:lnTo>
                  <a:cubicBezTo>
                    <a:pt x="2910" y="522"/>
                    <a:pt x="2557" y="0"/>
                    <a:pt x="214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8651;p42"/>
            <p:cNvSpPr/>
            <p:nvPr/>
          </p:nvSpPr>
          <p:spPr>
            <a:xfrm>
              <a:off x="6837966" y="2726481"/>
              <a:ext cx="55225" cy="45935"/>
            </a:xfrm>
            <a:custGeom>
              <a:avLst/>
              <a:gdLst/>
              <a:ahLst/>
              <a:cxnLst/>
              <a:rect l="l" t="t" r="r" b="b"/>
              <a:pathLst>
                <a:path w="2583" h="2148" extrusionOk="0">
                  <a:moveTo>
                    <a:pt x="762" y="1"/>
                  </a:moveTo>
                  <a:cubicBezTo>
                    <a:pt x="352" y="1"/>
                    <a:pt x="0" y="538"/>
                    <a:pt x="360" y="898"/>
                  </a:cubicBezTo>
                  <a:lnTo>
                    <a:pt x="1460" y="1999"/>
                  </a:lnTo>
                  <a:cubicBezTo>
                    <a:pt x="1565" y="2104"/>
                    <a:pt x="1685" y="2148"/>
                    <a:pt x="1803" y="2148"/>
                  </a:cubicBezTo>
                  <a:cubicBezTo>
                    <a:pt x="2208" y="2148"/>
                    <a:pt x="2582" y="1620"/>
                    <a:pt x="2194" y="1232"/>
                  </a:cubicBezTo>
                  <a:cubicBezTo>
                    <a:pt x="1827" y="898"/>
                    <a:pt x="1460" y="531"/>
                    <a:pt x="1127" y="164"/>
                  </a:cubicBezTo>
                  <a:cubicBezTo>
                    <a:pt x="1012" y="49"/>
                    <a:pt x="884" y="1"/>
                    <a:pt x="762"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8652;p42"/>
            <p:cNvSpPr/>
            <p:nvPr/>
          </p:nvSpPr>
          <p:spPr>
            <a:xfrm>
              <a:off x="6559876" y="2823419"/>
              <a:ext cx="49623" cy="40332"/>
            </a:xfrm>
            <a:custGeom>
              <a:avLst/>
              <a:gdLst/>
              <a:ahLst/>
              <a:cxnLst/>
              <a:rect l="l" t="t" r="r" b="b"/>
              <a:pathLst>
                <a:path w="2321" h="1886" extrusionOk="0">
                  <a:moveTo>
                    <a:pt x="751" y="0"/>
                  </a:moveTo>
                  <a:cubicBezTo>
                    <a:pt x="345" y="0"/>
                    <a:pt x="0" y="519"/>
                    <a:pt x="357" y="902"/>
                  </a:cubicBezTo>
                  <a:lnTo>
                    <a:pt x="1225" y="1735"/>
                  </a:lnTo>
                  <a:cubicBezTo>
                    <a:pt x="1330" y="1841"/>
                    <a:pt x="1449" y="1885"/>
                    <a:pt x="1565" y="1885"/>
                  </a:cubicBezTo>
                  <a:cubicBezTo>
                    <a:pt x="1962" y="1885"/>
                    <a:pt x="2320" y="1363"/>
                    <a:pt x="1959" y="1002"/>
                  </a:cubicBezTo>
                  <a:lnTo>
                    <a:pt x="1125" y="168"/>
                  </a:lnTo>
                  <a:cubicBezTo>
                    <a:pt x="1007" y="50"/>
                    <a:pt x="876" y="0"/>
                    <a:pt x="751"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8653;p42"/>
            <p:cNvSpPr/>
            <p:nvPr/>
          </p:nvSpPr>
          <p:spPr>
            <a:xfrm>
              <a:off x="6728842" y="2819847"/>
              <a:ext cx="47442" cy="38472"/>
            </a:xfrm>
            <a:custGeom>
              <a:avLst/>
              <a:gdLst/>
              <a:ahLst/>
              <a:cxnLst/>
              <a:rect l="l" t="t" r="r" b="b"/>
              <a:pathLst>
                <a:path w="2219" h="1799" extrusionOk="0">
                  <a:moveTo>
                    <a:pt x="1483" y="1"/>
                  </a:moveTo>
                  <a:cubicBezTo>
                    <a:pt x="1362" y="1"/>
                    <a:pt x="1237" y="50"/>
                    <a:pt x="1127" y="168"/>
                  </a:cubicBezTo>
                  <a:lnTo>
                    <a:pt x="360" y="902"/>
                  </a:lnTo>
                  <a:cubicBezTo>
                    <a:pt x="1" y="1261"/>
                    <a:pt x="353" y="1799"/>
                    <a:pt x="747" y="1799"/>
                  </a:cubicBezTo>
                  <a:cubicBezTo>
                    <a:pt x="865" y="1799"/>
                    <a:pt x="986" y="1751"/>
                    <a:pt x="1094" y="1636"/>
                  </a:cubicBezTo>
                  <a:lnTo>
                    <a:pt x="1861" y="902"/>
                  </a:lnTo>
                  <a:cubicBezTo>
                    <a:pt x="2218" y="519"/>
                    <a:pt x="1874" y="1"/>
                    <a:pt x="1483"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8654;p42"/>
            <p:cNvSpPr/>
            <p:nvPr/>
          </p:nvSpPr>
          <p:spPr>
            <a:xfrm>
              <a:off x="6864177" y="2824146"/>
              <a:ext cx="22150" cy="44780"/>
            </a:xfrm>
            <a:custGeom>
              <a:avLst/>
              <a:gdLst/>
              <a:ahLst/>
              <a:cxnLst/>
              <a:rect l="l" t="t" r="r" b="b"/>
              <a:pathLst>
                <a:path w="1036" h="2094" extrusionOk="0">
                  <a:moveTo>
                    <a:pt x="518" y="0"/>
                  </a:moveTo>
                  <a:cubicBezTo>
                    <a:pt x="259" y="0"/>
                    <a:pt x="1" y="167"/>
                    <a:pt x="1" y="501"/>
                  </a:cubicBezTo>
                  <a:lnTo>
                    <a:pt x="1" y="1568"/>
                  </a:lnTo>
                  <a:cubicBezTo>
                    <a:pt x="1" y="1918"/>
                    <a:pt x="259" y="2093"/>
                    <a:pt x="518" y="2093"/>
                  </a:cubicBezTo>
                  <a:cubicBezTo>
                    <a:pt x="777" y="2093"/>
                    <a:pt x="1035" y="1918"/>
                    <a:pt x="1035" y="1568"/>
                  </a:cubicBezTo>
                  <a:lnTo>
                    <a:pt x="1035" y="501"/>
                  </a:lnTo>
                  <a:cubicBezTo>
                    <a:pt x="1035" y="167"/>
                    <a:pt x="777" y="0"/>
                    <a:pt x="5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8655;p42"/>
            <p:cNvSpPr/>
            <p:nvPr/>
          </p:nvSpPr>
          <p:spPr>
            <a:xfrm>
              <a:off x="6979843" y="2800259"/>
              <a:ext cx="49709" cy="39947"/>
            </a:xfrm>
            <a:custGeom>
              <a:avLst/>
              <a:gdLst/>
              <a:ahLst/>
              <a:cxnLst/>
              <a:rect l="l" t="t" r="r" b="b"/>
              <a:pathLst>
                <a:path w="2325" h="1868" extrusionOk="0">
                  <a:moveTo>
                    <a:pt x="1553" y="0"/>
                  </a:moveTo>
                  <a:cubicBezTo>
                    <a:pt x="1433" y="0"/>
                    <a:pt x="1309" y="45"/>
                    <a:pt x="1196" y="150"/>
                  </a:cubicBezTo>
                  <a:lnTo>
                    <a:pt x="362" y="984"/>
                  </a:lnTo>
                  <a:cubicBezTo>
                    <a:pt x="0" y="1345"/>
                    <a:pt x="359" y="1867"/>
                    <a:pt x="756" y="1867"/>
                  </a:cubicBezTo>
                  <a:cubicBezTo>
                    <a:pt x="871" y="1867"/>
                    <a:pt x="990" y="1823"/>
                    <a:pt x="1096" y="1718"/>
                  </a:cubicBezTo>
                  <a:lnTo>
                    <a:pt x="1963" y="884"/>
                  </a:lnTo>
                  <a:cubicBezTo>
                    <a:pt x="2325" y="522"/>
                    <a:pt x="1966" y="0"/>
                    <a:pt x="155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8656;p42"/>
            <p:cNvSpPr/>
            <p:nvPr/>
          </p:nvSpPr>
          <p:spPr>
            <a:xfrm>
              <a:off x="6649629" y="2932931"/>
              <a:ext cx="51141" cy="42086"/>
            </a:xfrm>
            <a:custGeom>
              <a:avLst/>
              <a:gdLst/>
              <a:ahLst/>
              <a:cxnLst/>
              <a:rect l="l" t="t" r="r" b="b"/>
              <a:pathLst>
                <a:path w="2392" h="1968" extrusionOk="0">
                  <a:moveTo>
                    <a:pt x="756" y="1"/>
                  </a:moveTo>
                  <a:cubicBezTo>
                    <a:pt x="359" y="1"/>
                    <a:pt x="1" y="523"/>
                    <a:pt x="362" y="884"/>
                  </a:cubicBezTo>
                  <a:lnTo>
                    <a:pt x="1296" y="1818"/>
                  </a:lnTo>
                  <a:cubicBezTo>
                    <a:pt x="1402" y="1924"/>
                    <a:pt x="1521" y="1968"/>
                    <a:pt x="1636" y="1968"/>
                  </a:cubicBezTo>
                  <a:cubicBezTo>
                    <a:pt x="2033" y="1968"/>
                    <a:pt x="2392" y="1446"/>
                    <a:pt x="2030" y="1084"/>
                  </a:cubicBezTo>
                  <a:lnTo>
                    <a:pt x="1096" y="150"/>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8657;p42"/>
            <p:cNvSpPr/>
            <p:nvPr/>
          </p:nvSpPr>
          <p:spPr>
            <a:xfrm>
              <a:off x="6763029" y="2932931"/>
              <a:ext cx="54711" cy="45657"/>
            </a:xfrm>
            <a:custGeom>
              <a:avLst/>
              <a:gdLst/>
              <a:ahLst/>
              <a:cxnLst/>
              <a:rect l="l" t="t" r="r" b="b"/>
              <a:pathLst>
                <a:path w="2559" h="2135" extrusionOk="0">
                  <a:moveTo>
                    <a:pt x="1803" y="1"/>
                  </a:moveTo>
                  <a:cubicBezTo>
                    <a:pt x="1687" y="1"/>
                    <a:pt x="1568" y="45"/>
                    <a:pt x="1463" y="150"/>
                  </a:cubicBezTo>
                  <a:cubicBezTo>
                    <a:pt x="1096" y="517"/>
                    <a:pt x="729" y="884"/>
                    <a:pt x="362" y="1251"/>
                  </a:cubicBezTo>
                  <a:cubicBezTo>
                    <a:pt x="1" y="1613"/>
                    <a:pt x="359" y="2135"/>
                    <a:pt x="756" y="2135"/>
                  </a:cubicBezTo>
                  <a:cubicBezTo>
                    <a:pt x="872" y="2135"/>
                    <a:pt x="991" y="2090"/>
                    <a:pt x="1096" y="1985"/>
                  </a:cubicBezTo>
                  <a:cubicBezTo>
                    <a:pt x="1463" y="1618"/>
                    <a:pt x="1830" y="1251"/>
                    <a:pt x="2197" y="884"/>
                  </a:cubicBezTo>
                  <a:cubicBezTo>
                    <a:pt x="2559" y="523"/>
                    <a:pt x="2200" y="1"/>
                    <a:pt x="1803"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8658;p42"/>
            <p:cNvSpPr/>
            <p:nvPr/>
          </p:nvSpPr>
          <p:spPr>
            <a:xfrm>
              <a:off x="6930007" y="2923992"/>
              <a:ext cx="50842" cy="42043"/>
            </a:xfrm>
            <a:custGeom>
              <a:avLst/>
              <a:gdLst/>
              <a:ahLst/>
              <a:cxnLst/>
              <a:rect l="l" t="t" r="r" b="b"/>
              <a:pathLst>
                <a:path w="2378" h="1966" extrusionOk="0">
                  <a:moveTo>
                    <a:pt x="736" y="1"/>
                  </a:moveTo>
                  <a:cubicBezTo>
                    <a:pt x="345" y="1"/>
                    <a:pt x="1" y="519"/>
                    <a:pt x="358" y="902"/>
                  </a:cubicBezTo>
                  <a:lnTo>
                    <a:pt x="1258" y="1803"/>
                  </a:lnTo>
                  <a:cubicBezTo>
                    <a:pt x="1374" y="1918"/>
                    <a:pt x="1501" y="1966"/>
                    <a:pt x="1623" y="1966"/>
                  </a:cubicBezTo>
                  <a:cubicBezTo>
                    <a:pt x="2031" y="1966"/>
                    <a:pt x="2377" y="1428"/>
                    <a:pt x="1992" y="1069"/>
                  </a:cubicBezTo>
                  <a:lnTo>
                    <a:pt x="1092" y="168"/>
                  </a:lnTo>
                  <a:cubicBezTo>
                    <a:pt x="982" y="50"/>
                    <a:pt x="857" y="1"/>
                    <a:pt x="73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8659;p42"/>
            <p:cNvSpPr/>
            <p:nvPr/>
          </p:nvSpPr>
          <p:spPr>
            <a:xfrm>
              <a:off x="6841472" y="2995718"/>
              <a:ext cx="62408" cy="52778"/>
            </a:xfrm>
            <a:custGeom>
              <a:avLst/>
              <a:gdLst/>
              <a:ahLst/>
              <a:cxnLst/>
              <a:rect l="l" t="t" r="r" b="b"/>
              <a:pathLst>
                <a:path w="2919" h="2468" extrusionOk="0">
                  <a:moveTo>
                    <a:pt x="2141" y="0"/>
                  </a:moveTo>
                  <a:cubicBezTo>
                    <a:pt x="2023" y="0"/>
                    <a:pt x="1902" y="44"/>
                    <a:pt x="1797" y="150"/>
                  </a:cubicBezTo>
                  <a:lnTo>
                    <a:pt x="362" y="1584"/>
                  </a:lnTo>
                  <a:cubicBezTo>
                    <a:pt x="1" y="1946"/>
                    <a:pt x="359" y="2468"/>
                    <a:pt x="772" y="2468"/>
                  </a:cubicBezTo>
                  <a:cubicBezTo>
                    <a:pt x="892" y="2468"/>
                    <a:pt x="1017" y="2423"/>
                    <a:pt x="1130" y="2318"/>
                  </a:cubicBezTo>
                  <a:lnTo>
                    <a:pt x="2531" y="884"/>
                  </a:lnTo>
                  <a:cubicBezTo>
                    <a:pt x="2918" y="522"/>
                    <a:pt x="2545" y="0"/>
                    <a:pt x="2141"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8660;p42"/>
            <p:cNvSpPr/>
            <p:nvPr/>
          </p:nvSpPr>
          <p:spPr>
            <a:xfrm>
              <a:off x="6681892" y="3008549"/>
              <a:ext cx="51547" cy="42086"/>
            </a:xfrm>
            <a:custGeom>
              <a:avLst/>
              <a:gdLst/>
              <a:ahLst/>
              <a:cxnLst/>
              <a:rect l="l" t="t" r="r" b="b"/>
              <a:pathLst>
                <a:path w="2411" h="1968" extrusionOk="0">
                  <a:moveTo>
                    <a:pt x="764" y="1"/>
                  </a:moveTo>
                  <a:cubicBezTo>
                    <a:pt x="353" y="1"/>
                    <a:pt x="0" y="522"/>
                    <a:pt x="388" y="884"/>
                  </a:cubicBezTo>
                  <a:lnTo>
                    <a:pt x="1288" y="1818"/>
                  </a:lnTo>
                  <a:cubicBezTo>
                    <a:pt x="1393" y="1923"/>
                    <a:pt x="1513" y="1967"/>
                    <a:pt x="1631" y="1967"/>
                  </a:cubicBezTo>
                  <a:cubicBezTo>
                    <a:pt x="2036" y="1967"/>
                    <a:pt x="2410" y="1439"/>
                    <a:pt x="2022" y="1051"/>
                  </a:cubicBezTo>
                  <a:lnTo>
                    <a:pt x="1122" y="150"/>
                  </a:lnTo>
                  <a:cubicBezTo>
                    <a:pt x="1009" y="45"/>
                    <a:pt x="884" y="1"/>
                    <a:pt x="76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8661;p42"/>
            <p:cNvSpPr/>
            <p:nvPr/>
          </p:nvSpPr>
          <p:spPr>
            <a:xfrm>
              <a:off x="6538368" y="3013553"/>
              <a:ext cx="49559" cy="40653"/>
            </a:xfrm>
            <a:custGeom>
              <a:avLst/>
              <a:gdLst/>
              <a:ahLst/>
              <a:cxnLst/>
              <a:rect l="l" t="t" r="r" b="b"/>
              <a:pathLst>
                <a:path w="2318" h="1901" extrusionOk="0">
                  <a:moveTo>
                    <a:pt x="1540" y="0"/>
                  </a:moveTo>
                  <a:cubicBezTo>
                    <a:pt x="1423" y="0"/>
                    <a:pt x="1302" y="44"/>
                    <a:pt x="1197" y="150"/>
                  </a:cubicBezTo>
                  <a:lnTo>
                    <a:pt x="363" y="984"/>
                  </a:lnTo>
                  <a:cubicBezTo>
                    <a:pt x="1" y="1372"/>
                    <a:pt x="361" y="1900"/>
                    <a:pt x="758" y="1900"/>
                  </a:cubicBezTo>
                  <a:cubicBezTo>
                    <a:pt x="873" y="1900"/>
                    <a:pt x="992" y="1856"/>
                    <a:pt x="1097" y="1751"/>
                  </a:cubicBezTo>
                  <a:lnTo>
                    <a:pt x="1930" y="884"/>
                  </a:lnTo>
                  <a:cubicBezTo>
                    <a:pt x="2318" y="522"/>
                    <a:pt x="1945" y="0"/>
                    <a:pt x="1540"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8662;p42"/>
            <p:cNvSpPr/>
            <p:nvPr/>
          </p:nvSpPr>
          <p:spPr>
            <a:xfrm>
              <a:off x="7023929" y="3008891"/>
              <a:ext cx="22150" cy="44973"/>
            </a:xfrm>
            <a:custGeom>
              <a:avLst/>
              <a:gdLst/>
              <a:ahLst/>
              <a:cxnLst/>
              <a:rect l="l" t="t" r="r" b="b"/>
              <a:pathLst>
                <a:path w="1036" h="2103" extrusionOk="0">
                  <a:moveTo>
                    <a:pt x="518" y="1"/>
                  </a:moveTo>
                  <a:cubicBezTo>
                    <a:pt x="259" y="1"/>
                    <a:pt x="1" y="168"/>
                    <a:pt x="1" y="501"/>
                  </a:cubicBezTo>
                  <a:lnTo>
                    <a:pt x="1" y="1602"/>
                  </a:lnTo>
                  <a:cubicBezTo>
                    <a:pt x="1" y="1935"/>
                    <a:pt x="259" y="2102"/>
                    <a:pt x="518" y="2102"/>
                  </a:cubicBezTo>
                  <a:cubicBezTo>
                    <a:pt x="777" y="2102"/>
                    <a:pt x="1035" y="1935"/>
                    <a:pt x="1035" y="1602"/>
                  </a:cubicBezTo>
                  <a:lnTo>
                    <a:pt x="1035" y="501"/>
                  </a:lnTo>
                  <a:cubicBezTo>
                    <a:pt x="1035" y="168"/>
                    <a:pt x="777" y="1"/>
                    <a:pt x="51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8663;p42"/>
            <p:cNvSpPr/>
            <p:nvPr/>
          </p:nvSpPr>
          <p:spPr>
            <a:xfrm>
              <a:off x="5760905" y="2862639"/>
              <a:ext cx="587971" cy="485119"/>
            </a:xfrm>
            <a:custGeom>
              <a:avLst/>
              <a:gdLst/>
              <a:ahLst/>
              <a:cxnLst/>
              <a:rect l="l" t="t" r="r" b="b"/>
              <a:pathLst>
                <a:path w="27501" h="22685" extrusionOk="0">
                  <a:moveTo>
                    <a:pt x="11739" y="1"/>
                  </a:moveTo>
                  <a:cubicBezTo>
                    <a:pt x="11651" y="1"/>
                    <a:pt x="11563" y="12"/>
                    <a:pt x="11475" y="35"/>
                  </a:cubicBezTo>
                  <a:cubicBezTo>
                    <a:pt x="7272" y="1036"/>
                    <a:pt x="12309" y="12077"/>
                    <a:pt x="12309" y="14045"/>
                  </a:cubicBezTo>
                  <a:cubicBezTo>
                    <a:pt x="11148" y="13414"/>
                    <a:pt x="6048" y="9972"/>
                    <a:pt x="3089" y="9972"/>
                  </a:cubicBezTo>
                  <a:cubicBezTo>
                    <a:pt x="2139" y="9972"/>
                    <a:pt x="1409" y="10327"/>
                    <a:pt x="1101" y="11243"/>
                  </a:cubicBezTo>
                  <a:cubicBezTo>
                    <a:pt x="0" y="14879"/>
                    <a:pt x="13744" y="21150"/>
                    <a:pt x="16112" y="22684"/>
                  </a:cubicBezTo>
                  <a:cubicBezTo>
                    <a:pt x="19181" y="18615"/>
                    <a:pt x="24385" y="13211"/>
                    <a:pt x="26486" y="8574"/>
                  </a:cubicBezTo>
                  <a:cubicBezTo>
                    <a:pt x="27494" y="6421"/>
                    <a:pt x="27501" y="3488"/>
                    <a:pt x="25322" y="3488"/>
                  </a:cubicBezTo>
                  <a:cubicBezTo>
                    <a:pt x="24834" y="3488"/>
                    <a:pt x="24237" y="3635"/>
                    <a:pt x="23517" y="3971"/>
                  </a:cubicBezTo>
                  <a:cubicBezTo>
                    <a:pt x="20582" y="5239"/>
                    <a:pt x="19614" y="8875"/>
                    <a:pt x="17913" y="11376"/>
                  </a:cubicBezTo>
                  <a:cubicBezTo>
                    <a:pt x="16849" y="9634"/>
                    <a:pt x="14318" y="1"/>
                    <a:pt x="11739" y="1"/>
                  </a:cubicBezTo>
                  <a:close/>
                </a:path>
              </a:pathLst>
            </a:custGeom>
            <a:solidFill>
              <a:srgbClr val="538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8664;p42"/>
            <p:cNvSpPr/>
            <p:nvPr/>
          </p:nvSpPr>
          <p:spPr>
            <a:xfrm>
              <a:off x="6008379" y="2920528"/>
              <a:ext cx="109017" cy="432383"/>
            </a:xfrm>
            <a:custGeom>
              <a:avLst/>
              <a:gdLst/>
              <a:ahLst/>
              <a:cxnLst/>
              <a:rect l="l" t="t" r="r" b="b"/>
              <a:pathLst>
                <a:path w="5099" h="20219" extrusionOk="0">
                  <a:moveTo>
                    <a:pt x="630" y="1"/>
                  </a:moveTo>
                  <a:cubicBezTo>
                    <a:pt x="322" y="1"/>
                    <a:pt x="0" y="249"/>
                    <a:pt x="100" y="630"/>
                  </a:cubicBezTo>
                  <a:cubicBezTo>
                    <a:pt x="1768" y="6968"/>
                    <a:pt x="2902" y="13406"/>
                    <a:pt x="4037" y="19844"/>
                  </a:cubicBezTo>
                  <a:cubicBezTo>
                    <a:pt x="4076" y="20106"/>
                    <a:pt x="4254" y="20219"/>
                    <a:pt x="4450" y="20219"/>
                  </a:cubicBezTo>
                  <a:cubicBezTo>
                    <a:pt x="4753" y="20219"/>
                    <a:pt x="5098" y="19949"/>
                    <a:pt x="5037" y="19544"/>
                  </a:cubicBezTo>
                  <a:cubicBezTo>
                    <a:pt x="3903" y="13106"/>
                    <a:pt x="2769" y="6701"/>
                    <a:pt x="1101" y="363"/>
                  </a:cubicBezTo>
                  <a:cubicBezTo>
                    <a:pt x="1035" y="110"/>
                    <a:pt x="835" y="1"/>
                    <a:pt x="630"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8665;p42"/>
            <p:cNvSpPr/>
            <p:nvPr/>
          </p:nvSpPr>
          <p:spPr>
            <a:xfrm>
              <a:off x="6092958" y="2992617"/>
              <a:ext cx="204564" cy="360038"/>
            </a:xfrm>
            <a:custGeom>
              <a:avLst/>
              <a:gdLst/>
              <a:ahLst/>
              <a:cxnLst/>
              <a:rect l="l" t="t" r="r" b="b"/>
              <a:pathLst>
                <a:path w="9568" h="16836" extrusionOk="0">
                  <a:moveTo>
                    <a:pt x="8834" y="1"/>
                  </a:moveTo>
                  <a:cubicBezTo>
                    <a:pt x="8672" y="1"/>
                    <a:pt x="8507" y="68"/>
                    <a:pt x="8387" y="228"/>
                  </a:cubicBezTo>
                  <a:cubicBezTo>
                    <a:pt x="6585" y="2897"/>
                    <a:pt x="5318" y="5832"/>
                    <a:pt x="3850" y="8667"/>
                  </a:cubicBezTo>
                  <a:cubicBezTo>
                    <a:pt x="2549" y="11169"/>
                    <a:pt x="681" y="13404"/>
                    <a:pt x="81" y="16206"/>
                  </a:cubicBezTo>
                  <a:cubicBezTo>
                    <a:pt x="0" y="16587"/>
                    <a:pt x="330" y="16835"/>
                    <a:pt x="634" y="16835"/>
                  </a:cubicBezTo>
                  <a:cubicBezTo>
                    <a:pt x="837" y="16835"/>
                    <a:pt x="1028" y="16726"/>
                    <a:pt x="1081" y="16473"/>
                  </a:cubicBezTo>
                  <a:cubicBezTo>
                    <a:pt x="1648" y="13804"/>
                    <a:pt x="3483" y="11569"/>
                    <a:pt x="4751" y="9201"/>
                  </a:cubicBezTo>
                  <a:cubicBezTo>
                    <a:pt x="6252" y="6366"/>
                    <a:pt x="7453" y="3430"/>
                    <a:pt x="9287" y="762"/>
                  </a:cubicBezTo>
                  <a:cubicBezTo>
                    <a:pt x="9567" y="365"/>
                    <a:pt x="9210" y="1"/>
                    <a:pt x="8834"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8666;p42"/>
            <p:cNvSpPr/>
            <p:nvPr/>
          </p:nvSpPr>
          <p:spPr>
            <a:xfrm>
              <a:off x="5829941" y="3108053"/>
              <a:ext cx="282216" cy="217314"/>
            </a:xfrm>
            <a:custGeom>
              <a:avLst/>
              <a:gdLst/>
              <a:ahLst/>
              <a:cxnLst/>
              <a:rect l="l" t="t" r="r" b="b"/>
              <a:pathLst>
                <a:path w="13200" h="10162" extrusionOk="0">
                  <a:moveTo>
                    <a:pt x="688" y="0"/>
                  </a:moveTo>
                  <a:cubicBezTo>
                    <a:pt x="264" y="0"/>
                    <a:pt x="0" y="671"/>
                    <a:pt x="441" y="1001"/>
                  </a:cubicBezTo>
                  <a:cubicBezTo>
                    <a:pt x="4377" y="3937"/>
                    <a:pt x="9047" y="5838"/>
                    <a:pt x="12016" y="9941"/>
                  </a:cubicBezTo>
                  <a:cubicBezTo>
                    <a:pt x="12133" y="10097"/>
                    <a:pt x="12293" y="10162"/>
                    <a:pt x="12451" y="10162"/>
                  </a:cubicBezTo>
                  <a:cubicBezTo>
                    <a:pt x="12832" y="10162"/>
                    <a:pt x="13199" y="9785"/>
                    <a:pt x="12916" y="9407"/>
                  </a:cubicBezTo>
                  <a:cubicBezTo>
                    <a:pt x="9814" y="5137"/>
                    <a:pt x="5077" y="3169"/>
                    <a:pt x="974" y="100"/>
                  </a:cubicBezTo>
                  <a:cubicBezTo>
                    <a:pt x="875" y="30"/>
                    <a:pt x="778" y="0"/>
                    <a:pt x="688"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8667;p42"/>
            <p:cNvSpPr/>
            <p:nvPr/>
          </p:nvSpPr>
          <p:spPr>
            <a:xfrm>
              <a:off x="6004060" y="2997493"/>
              <a:ext cx="82783" cy="31436"/>
            </a:xfrm>
            <a:custGeom>
              <a:avLst/>
              <a:gdLst/>
              <a:ahLst/>
              <a:cxnLst/>
              <a:rect l="l" t="t" r="r" b="b"/>
              <a:pathLst>
                <a:path w="3872" h="1470" extrusionOk="0">
                  <a:moveTo>
                    <a:pt x="3205" y="0"/>
                  </a:moveTo>
                  <a:cubicBezTo>
                    <a:pt x="2304" y="0"/>
                    <a:pt x="1437" y="133"/>
                    <a:pt x="569" y="434"/>
                  </a:cubicBezTo>
                  <a:cubicBezTo>
                    <a:pt x="1" y="643"/>
                    <a:pt x="157" y="1469"/>
                    <a:pt x="652" y="1469"/>
                  </a:cubicBezTo>
                  <a:cubicBezTo>
                    <a:pt x="709" y="1469"/>
                    <a:pt x="771" y="1459"/>
                    <a:pt x="836" y="1434"/>
                  </a:cubicBezTo>
                  <a:cubicBezTo>
                    <a:pt x="1603" y="1168"/>
                    <a:pt x="2404" y="1067"/>
                    <a:pt x="3205" y="1034"/>
                  </a:cubicBezTo>
                  <a:cubicBezTo>
                    <a:pt x="3872" y="1034"/>
                    <a:pt x="3872" y="0"/>
                    <a:pt x="3205"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8668;p42"/>
            <p:cNvSpPr/>
            <p:nvPr/>
          </p:nvSpPr>
          <p:spPr>
            <a:xfrm>
              <a:off x="6029737" y="3133587"/>
              <a:ext cx="92084" cy="28848"/>
            </a:xfrm>
            <a:custGeom>
              <a:avLst/>
              <a:gdLst/>
              <a:ahLst/>
              <a:cxnLst/>
              <a:rect l="l" t="t" r="r" b="b"/>
              <a:pathLst>
                <a:path w="4307" h="1349" extrusionOk="0">
                  <a:moveTo>
                    <a:pt x="3493" y="0"/>
                  </a:moveTo>
                  <a:cubicBezTo>
                    <a:pt x="3464" y="0"/>
                    <a:pt x="3435" y="3"/>
                    <a:pt x="3405" y="7"/>
                  </a:cubicBezTo>
                  <a:cubicBezTo>
                    <a:pt x="2471" y="174"/>
                    <a:pt x="1537" y="174"/>
                    <a:pt x="636" y="341"/>
                  </a:cubicBezTo>
                  <a:cubicBezTo>
                    <a:pt x="0" y="436"/>
                    <a:pt x="212" y="1349"/>
                    <a:pt x="810" y="1349"/>
                  </a:cubicBezTo>
                  <a:cubicBezTo>
                    <a:pt x="840" y="1349"/>
                    <a:pt x="871" y="1346"/>
                    <a:pt x="903" y="1342"/>
                  </a:cubicBezTo>
                  <a:cubicBezTo>
                    <a:pt x="1803" y="1175"/>
                    <a:pt x="2737" y="1175"/>
                    <a:pt x="3671" y="1008"/>
                  </a:cubicBezTo>
                  <a:cubicBezTo>
                    <a:pt x="4307" y="913"/>
                    <a:pt x="4065" y="0"/>
                    <a:pt x="3493"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8669;p42"/>
            <p:cNvSpPr/>
            <p:nvPr/>
          </p:nvSpPr>
          <p:spPr>
            <a:xfrm>
              <a:off x="6161160" y="3133480"/>
              <a:ext cx="71281" cy="38108"/>
            </a:xfrm>
            <a:custGeom>
              <a:avLst/>
              <a:gdLst/>
              <a:ahLst/>
              <a:cxnLst/>
              <a:rect l="l" t="t" r="r" b="b"/>
              <a:pathLst>
                <a:path w="3334" h="1782" extrusionOk="0">
                  <a:moveTo>
                    <a:pt x="779" y="0"/>
                  </a:moveTo>
                  <a:cubicBezTo>
                    <a:pt x="226" y="0"/>
                    <a:pt x="1" y="888"/>
                    <a:pt x="627" y="1013"/>
                  </a:cubicBezTo>
                  <a:cubicBezTo>
                    <a:pt x="1294" y="1146"/>
                    <a:pt x="1861" y="1547"/>
                    <a:pt x="2495" y="1747"/>
                  </a:cubicBezTo>
                  <a:cubicBezTo>
                    <a:pt x="2560" y="1771"/>
                    <a:pt x="2622" y="1782"/>
                    <a:pt x="2679" y="1782"/>
                  </a:cubicBezTo>
                  <a:cubicBezTo>
                    <a:pt x="3174" y="1782"/>
                    <a:pt x="3333" y="956"/>
                    <a:pt x="2795" y="746"/>
                  </a:cubicBezTo>
                  <a:cubicBezTo>
                    <a:pt x="2161" y="513"/>
                    <a:pt x="1561" y="146"/>
                    <a:pt x="893" y="12"/>
                  </a:cubicBezTo>
                  <a:cubicBezTo>
                    <a:pt x="854" y="4"/>
                    <a:pt x="816" y="0"/>
                    <a:pt x="779"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8670;p42"/>
            <p:cNvSpPr/>
            <p:nvPr/>
          </p:nvSpPr>
          <p:spPr>
            <a:xfrm>
              <a:off x="6196630" y="3055831"/>
              <a:ext cx="87979" cy="46897"/>
            </a:xfrm>
            <a:custGeom>
              <a:avLst/>
              <a:gdLst/>
              <a:ahLst/>
              <a:cxnLst/>
              <a:rect l="l" t="t" r="r" b="b"/>
              <a:pathLst>
                <a:path w="4115" h="2193" extrusionOk="0">
                  <a:moveTo>
                    <a:pt x="814" y="0"/>
                  </a:moveTo>
                  <a:cubicBezTo>
                    <a:pt x="242" y="0"/>
                    <a:pt x="0" y="913"/>
                    <a:pt x="635" y="1008"/>
                  </a:cubicBezTo>
                  <a:cubicBezTo>
                    <a:pt x="1569" y="1141"/>
                    <a:pt x="2337" y="1608"/>
                    <a:pt x="3104" y="2109"/>
                  </a:cubicBezTo>
                  <a:cubicBezTo>
                    <a:pt x="3194" y="2167"/>
                    <a:pt x="3284" y="2193"/>
                    <a:pt x="3369" y="2193"/>
                  </a:cubicBezTo>
                  <a:cubicBezTo>
                    <a:pt x="3813" y="2193"/>
                    <a:pt x="4114" y="1489"/>
                    <a:pt x="3638" y="1208"/>
                  </a:cubicBezTo>
                  <a:cubicBezTo>
                    <a:pt x="2804" y="674"/>
                    <a:pt x="1903" y="141"/>
                    <a:pt x="902" y="7"/>
                  </a:cubicBezTo>
                  <a:cubicBezTo>
                    <a:pt x="872" y="3"/>
                    <a:pt x="843" y="0"/>
                    <a:pt x="814"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8671;p42"/>
            <p:cNvSpPr/>
            <p:nvPr/>
          </p:nvSpPr>
          <p:spPr>
            <a:xfrm>
              <a:off x="5870734" y="3128818"/>
              <a:ext cx="52082" cy="53826"/>
            </a:xfrm>
            <a:custGeom>
              <a:avLst/>
              <a:gdLst/>
              <a:ahLst/>
              <a:cxnLst/>
              <a:rect l="l" t="t" r="r" b="b"/>
              <a:pathLst>
                <a:path w="2436" h="2517" extrusionOk="0">
                  <a:moveTo>
                    <a:pt x="1819" y="1"/>
                  </a:moveTo>
                  <a:cubicBezTo>
                    <a:pt x="1683" y="1"/>
                    <a:pt x="1548" y="51"/>
                    <a:pt x="1468" y="164"/>
                  </a:cubicBezTo>
                  <a:cubicBezTo>
                    <a:pt x="1068" y="664"/>
                    <a:pt x="634" y="1131"/>
                    <a:pt x="234" y="1631"/>
                  </a:cubicBezTo>
                  <a:cubicBezTo>
                    <a:pt x="34" y="1831"/>
                    <a:pt x="0" y="2132"/>
                    <a:pt x="234" y="2365"/>
                  </a:cubicBezTo>
                  <a:cubicBezTo>
                    <a:pt x="324" y="2455"/>
                    <a:pt x="473" y="2516"/>
                    <a:pt x="622" y="2516"/>
                  </a:cubicBezTo>
                  <a:cubicBezTo>
                    <a:pt x="749" y="2516"/>
                    <a:pt x="876" y="2472"/>
                    <a:pt x="968" y="2365"/>
                  </a:cubicBezTo>
                  <a:cubicBezTo>
                    <a:pt x="1368" y="1865"/>
                    <a:pt x="1802" y="1398"/>
                    <a:pt x="2202" y="897"/>
                  </a:cubicBezTo>
                  <a:cubicBezTo>
                    <a:pt x="2402" y="697"/>
                    <a:pt x="2436" y="397"/>
                    <a:pt x="2202" y="164"/>
                  </a:cubicBezTo>
                  <a:cubicBezTo>
                    <a:pt x="2115" y="60"/>
                    <a:pt x="1966" y="1"/>
                    <a:pt x="1819"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8672;p42"/>
            <p:cNvSpPr/>
            <p:nvPr/>
          </p:nvSpPr>
          <p:spPr>
            <a:xfrm>
              <a:off x="5922175" y="3164766"/>
              <a:ext cx="64012" cy="58467"/>
            </a:xfrm>
            <a:custGeom>
              <a:avLst/>
              <a:gdLst/>
              <a:ahLst/>
              <a:cxnLst/>
              <a:rect l="l" t="t" r="r" b="b"/>
              <a:pathLst>
                <a:path w="2994" h="2734" extrusionOk="0">
                  <a:moveTo>
                    <a:pt x="2222" y="1"/>
                  </a:moveTo>
                  <a:cubicBezTo>
                    <a:pt x="2102" y="1"/>
                    <a:pt x="1977" y="45"/>
                    <a:pt x="1864" y="150"/>
                  </a:cubicBezTo>
                  <a:cubicBezTo>
                    <a:pt x="1330" y="684"/>
                    <a:pt x="797" y="1251"/>
                    <a:pt x="330" y="1818"/>
                  </a:cubicBezTo>
                  <a:cubicBezTo>
                    <a:pt x="0" y="2199"/>
                    <a:pt x="345" y="2733"/>
                    <a:pt x="720" y="2733"/>
                  </a:cubicBezTo>
                  <a:cubicBezTo>
                    <a:pt x="838" y="2733"/>
                    <a:pt x="960" y="2680"/>
                    <a:pt x="1064" y="2552"/>
                  </a:cubicBezTo>
                  <a:cubicBezTo>
                    <a:pt x="1531" y="1985"/>
                    <a:pt x="2064" y="1418"/>
                    <a:pt x="2631" y="884"/>
                  </a:cubicBezTo>
                  <a:cubicBezTo>
                    <a:pt x="2993" y="523"/>
                    <a:pt x="2634" y="1"/>
                    <a:pt x="2222"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8673;p42"/>
            <p:cNvSpPr/>
            <p:nvPr/>
          </p:nvSpPr>
          <p:spPr>
            <a:xfrm>
              <a:off x="7165871" y="2829578"/>
              <a:ext cx="870807" cy="619481"/>
            </a:xfrm>
            <a:custGeom>
              <a:avLst/>
              <a:gdLst/>
              <a:ahLst/>
              <a:cxnLst/>
              <a:rect l="l" t="t" r="r" b="b"/>
              <a:pathLst>
                <a:path w="40730" h="28968" extrusionOk="0">
                  <a:moveTo>
                    <a:pt x="23853" y="0"/>
                  </a:moveTo>
                  <a:cubicBezTo>
                    <a:pt x="19023" y="0"/>
                    <a:pt x="15765" y="14337"/>
                    <a:pt x="14244" y="16325"/>
                  </a:cubicBezTo>
                  <a:cubicBezTo>
                    <a:pt x="13347" y="14353"/>
                    <a:pt x="9669" y="3474"/>
                    <a:pt x="5652" y="3474"/>
                  </a:cubicBezTo>
                  <a:cubicBezTo>
                    <a:pt x="5184" y="3474"/>
                    <a:pt x="4710" y="3622"/>
                    <a:pt x="4236" y="3949"/>
                  </a:cubicBezTo>
                  <a:cubicBezTo>
                    <a:pt x="0" y="7018"/>
                    <a:pt x="9874" y="25298"/>
                    <a:pt x="11208" y="28967"/>
                  </a:cubicBezTo>
                  <a:cubicBezTo>
                    <a:pt x="17980" y="27066"/>
                    <a:pt x="28187" y="25431"/>
                    <a:pt x="34325" y="22062"/>
                  </a:cubicBezTo>
                  <a:cubicBezTo>
                    <a:pt x="37927" y="20194"/>
                    <a:pt x="40729" y="15824"/>
                    <a:pt x="34925" y="14557"/>
                  </a:cubicBezTo>
                  <a:cubicBezTo>
                    <a:pt x="34333" y="14409"/>
                    <a:pt x="33743" y="14343"/>
                    <a:pt x="33157" y="14343"/>
                  </a:cubicBezTo>
                  <a:cubicBezTo>
                    <a:pt x="29520" y="14343"/>
                    <a:pt x="26006" y="16881"/>
                    <a:pt x="22616" y="18059"/>
                  </a:cubicBezTo>
                  <a:cubicBezTo>
                    <a:pt x="22883" y="15124"/>
                    <a:pt x="28454" y="1681"/>
                    <a:pt x="24951" y="247"/>
                  </a:cubicBezTo>
                  <a:cubicBezTo>
                    <a:pt x="24577" y="79"/>
                    <a:pt x="24211" y="0"/>
                    <a:pt x="23853" y="0"/>
                  </a:cubicBezTo>
                  <a:close/>
                </a:path>
              </a:pathLst>
            </a:custGeom>
            <a:solidFill>
              <a:srgbClr val="538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8674;p42"/>
            <p:cNvSpPr/>
            <p:nvPr/>
          </p:nvSpPr>
          <p:spPr>
            <a:xfrm>
              <a:off x="7396839" y="2911097"/>
              <a:ext cx="276743" cy="542324"/>
            </a:xfrm>
            <a:custGeom>
              <a:avLst/>
              <a:gdLst/>
              <a:ahLst/>
              <a:cxnLst/>
              <a:rect l="l" t="t" r="r" b="b"/>
              <a:pathLst>
                <a:path w="12944" h="25360" extrusionOk="0">
                  <a:moveTo>
                    <a:pt x="12308" y="1"/>
                  </a:moveTo>
                  <a:cubicBezTo>
                    <a:pt x="12100" y="1"/>
                    <a:pt x="11884" y="103"/>
                    <a:pt x="11780" y="337"/>
                  </a:cubicBezTo>
                  <a:cubicBezTo>
                    <a:pt x="8377" y="8643"/>
                    <a:pt x="4308" y="16616"/>
                    <a:pt x="205" y="24588"/>
                  </a:cubicBezTo>
                  <a:cubicBezTo>
                    <a:pt x="0" y="24997"/>
                    <a:pt x="353" y="25359"/>
                    <a:pt x="693" y="25359"/>
                  </a:cubicBezTo>
                  <a:cubicBezTo>
                    <a:pt x="853" y="25359"/>
                    <a:pt x="1010" y="25280"/>
                    <a:pt x="1106" y="25088"/>
                  </a:cubicBezTo>
                  <a:cubicBezTo>
                    <a:pt x="5242" y="17049"/>
                    <a:pt x="9345" y="9010"/>
                    <a:pt x="12781" y="638"/>
                  </a:cubicBezTo>
                  <a:cubicBezTo>
                    <a:pt x="12943" y="251"/>
                    <a:pt x="12635" y="1"/>
                    <a:pt x="12308"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8675;p42"/>
            <p:cNvSpPr/>
            <p:nvPr/>
          </p:nvSpPr>
          <p:spPr>
            <a:xfrm>
              <a:off x="7394230" y="3205932"/>
              <a:ext cx="507134" cy="247382"/>
            </a:xfrm>
            <a:custGeom>
              <a:avLst/>
              <a:gdLst/>
              <a:ahLst/>
              <a:cxnLst/>
              <a:rect l="l" t="t" r="r" b="b"/>
              <a:pathLst>
                <a:path w="23720" h="11568" extrusionOk="0">
                  <a:moveTo>
                    <a:pt x="23038" y="0"/>
                  </a:moveTo>
                  <a:cubicBezTo>
                    <a:pt x="22988" y="0"/>
                    <a:pt x="22933" y="9"/>
                    <a:pt x="22876" y="27"/>
                  </a:cubicBezTo>
                  <a:cubicBezTo>
                    <a:pt x="18740" y="1361"/>
                    <a:pt x="14971" y="3496"/>
                    <a:pt x="11101" y="5397"/>
                  </a:cubicBezTo>
                  <a:cubicBezTo>
                    <a:pt x="7532" y="7132"/>
                    <a:pt x="3429" y="8032"/>
                    <a:pt x="394" y="10701"/>
                  </a:cubicBezTo>
                  <a:cubicBezTo>
                    <a:pt x="1" y="11042"/>
                    <a:pt x="369" y="11567"/>
                    <a:pt x="787" y="11567"/>
                  </a:cubicBezTo>
                  <a:cubicBezTo>
                    <a:pt x="902" y="11567"/>
                    <a:pt x="1020" y="11528"/>
                    <a:pt x="1127" y="11435"/>
                  </a:cubicBezTo>
                  <a:cubicBezTo>
                    <a:pt x="4063" y="8866"/>
                    <a:pt x="8166" y="7932"/>
                    <a:pt x="11635" y="6298"/>
                  </a:cubicBezTo>
                  <a:cubicBezTo>
                    <a:pt x="15438" y="4463"/>
                    <a:pt x="19107" y="2362"/>
                    <a:pt x="23143" y="1027"/>
                  </a:cubicBezTo>
                  <a:cubicBezTo>
                    <a:pt x="23720" y="845"/>
                    <a:pt x="23551" y="0"/>
                    <a:pt x="23038"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8676;p42"/>
            <p:cNvSpPr/>
            <p:nvPr/>
          </p:nvSpPr>
          <p:spPr>
            <a:xfrm>
              <a:off x="7295220" y="2971232"/>
              <a:ext cx="143802" cy="445000"/>
            </a:xfrm>
            <a:custGeom>
              <a:avLst/>
              <a:gdLst/>
              <a:ahLst/>
              <a:cxnLst/>
              <a:rect l="l" t="t" r="r" b="b"/>
              <a:pathLst>
                <a:path w="6726" h="20809" extrusionOk="0">
                  <a:moveTo>
                    <a:pt x="633" y="0"/>
                  </a:moveTo>
                  <a:cubicBezTo>
                    <a:pt x="318" y="0"/>
                    <a:pt x="0" y="258"/>
                    <a:pt x="121" y="661"/>
                  </a:cubicBezTo>
                  <a:cubicBezTo>
                    <a:pt x="2056" y="7232"/>
                    <a:pt x="5658" y="13237"/>
                    <a:pt x="5458" y="20308"/>
                  </a:cubicBezTo>
                  <a:cubicBezTo>
                    <a:pt x="5458" y="20642"/>
                    <a:pt x="5717" y="20809"/>
                    <a:pt x="5979" y="20809"/>
                  </a:cubicBezTo>
                  <a:cubicBezTo>
                    <a:pt x="6242" y="20809"/>
                    <a:pt x="6509" y="20642"/>
                    <a:pt x="6526" y="20308"/>
                  </a:cubicBezTo>
                  <a:cubicBezTo>
                    <a:pt x="6726" y="13137"/>
                    <a:pt x="3090" y="7066"/>
                    <a:pt x="1122" y="361"/>
                  </a:cubicBezTo>
                  <a:cubicBezTo>
                    <a:pt x="1043" y="110"/>
                    <a:pt x="839" y="0"/>
                    <a:pt x="633"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8677;p42"/>
            <p:cNvSpPr/>
            <p:nvPr/>
          </p:nvSpPr>
          <p:spPr>
            <a:xfrm>
              <a:off x="7491082" y="3159912"/>
              <a:ext cx="99845" cy="51666"/>
            </a:xfrm>
            <a:custGeom>
              <a:avLst/>
              <a:gdLst/>
              <a:ahLst/>
              <a:cxnLst/>
              <a:rect l="l" t="t" r="r" b="b"/>
              <a:pathLst>
                <a:path w="4670" h="2416" extrusionOk="0">
                  <a:moveTo>
                    <a:pt x="634" y="0"/>
                  </a:moveTo>
                  <a:cubicBezTo>
                    <a:pt x="151" y="0"/>
                    <a:pt x="1" y="837"/>
                    <a:pt x="534" y="1045"/>
                  </a:cubicBezTo>
                  <a:cubicBezTo>
                    <a:pt x="1734" y="1512"/>
                    <a:pt x="2702" y="2279"/>
                    <a:pt x="4003" y="2412"/>
                  </a:cubicBezTo>
                  <a:cubicBezTo>
                    <a:pt x="4024" y="2414"/>
                    <a:pt x="4044" y="2415"/>
                    <a:pt x="4063" y="2415"/>
                  </a:cubicBezTo>
                  <a:cubicBezTo>
                    <a:pt x="4669" y="2415"/>
                    <a:pt x="4649" y="1443"/>
                    <a:pt x="4003" y="1378"/>
                  </a:cubicBezTo>
                  <a:cubicBezTo>
                    <a:pt x="2869" y="1245"/>
                    <a:pt x="1901" y="444"/>
                    <a:pt x="834" y="44"/>
                  </a:cubicBezTo>
                  <a:cubicBezTo>
                    <a:pt x="762" y="14"/>
                    <a:pt x="695" y="0"/>
                    <a:pt x="634"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8678;p42"/>
            <p:cNvSpPr/>
            <p:nvPr/>
          </p:nvSpPr>
          <p:spPr>
            <a:xfrm>
              <a:off x="7536343" y="3069132"/>
              <a:ext cx="98305" cy="48779"/>
            </a:xfrm>
            <a:custGeom>
              <a:avLst/>
              <a:gdLst/>
              <a:ahLst/>
              <a:cxnLst/>
              <a:rect l="l" t="t" r="r" b="b"/>
              <a:pathLst>
                <a:path w="4598" h="2281" extrusionOk="0">
                  <a:moveTo>
                    <a:pt x="750" y="1"/>
                  </a:moveTo>
                  <a:cubicBezTo>
                    <a:pt x="212" y="1"/>
                    <a:pt x="1" y="896"/>
                    <a:pt x="618" y="1020"/>
                  </a:cubicBezTo>
                  <a:cubicBezTo>
                    <a:pt x="1719" y="1253"/>
                    <a:pt x="2653" y="1954"/>
                    <a:pt x="3754" y="2254"/>
                  </a:cubicBezTo>
                  <a:cubicBezTo>
                    <a:pt x="3811" y="2272"/>
                    <a:pt x="3865" y="2280"/>
                    <a:pt x="3916" y="2280"/>
                  </a:cubicBezTo>
                  <a:cubicBezTo>
                    <a:pt x="4428" y="2280"/>
                    <a:pt x="4597" y="1435"/>
                    <a:pt x="4021" y="1253"/>
                  </a:cubicBezTo>
                  <a:cubicBezTo>
                    <a:pt x="2920" y="953"/>
                    <a:pt x="2019" y="253"/>
                    <a:pt x="885" y="19"/>
                  </a:cubicBezTo>
                  <a:cubicBezTo>
                    <a:pt x="838" y="7"/>
                    <a:pt x="793" y="1"/>
                    <a:pt x="750"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8679;p42"/>
            <p:cNvSpPr/>
            <p:nvPr/>
          </p:nvSpPr>
          <p:spPr>
            <a:xfrm>
              <a:off x="7577970" y="2981753"/>
              <a:ext cx="85734" cy="45037"/>
            </a:xfrm>
            <a:custGeom>
              <a:avLst/>
              <a:gdLst/>
              <a:ahLst/>
              <a:cxnLst/>
              <a:rect l="l" t="t" r="r" b="b"/>
              <a:pathLst>
                <a:path w="4010" h="2106" extrusionOk="0">
                  <a:moveTo>
                    <a:pt x="631" y="0"/>
                  </a:moveTo>
                  <a:cubicBezTo>
                    <a:pt x="160" y="0"/>
                    <a:pt x="1" y="827"/>
                    <a:pt x="539" y="1036"/>
                  </a:cubicBezTo>
                  <a:cubicBezTo>
                    <a:pt x="1406" y="1370"/>
                    <a:pt x="2274" y="1770"/>
                    <a:pt x="3141" y="2070"/>
                  </a:cubicBezTo>
                  <a:cubicBezTo>
                    <a:pt x="3206" y="2094"/>
                    <a:pt x="3268" y="2105"/>
                    <a:pt x="3326" y="2105"/>
                  </a:cubicBezTo>
                  <a:cubicBezTo>
                    <a:pt x="3827" y="2105"/>
                    <a:pt x="4010" y="1279"/>
                    <a:pt x="3441" y="1070"/>
                  </a:cubicBezTo>
                  <a:cubicBezTo>
                    <a:pt x="2541" y="769"/>
                    <a:pt x="1707" y="369"/>
                    <a:pt x="806" y="36"/>
                  </a:cubicBezTo>
                  <a:cubicBezTo>
                    <a:pt x="744" y="11"/>
                    <a:pt x="686" y="0"/>
                    <a:pt x="631"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8680;p42"/>
            <p:cNvSpPr/>
            <p:nvPr/>
          </p:nvSpPr>
          <p:spPr>
            <a:xfrm>
              <a:off x="7657525" y="3258668"/>
              <a:ext cx="59415" cy="90694"/>
            </a:xfrm>
            <a:custGeom>
              <a:avLst/>
              <a:gdLst/>
              <a:ahLst/>
              <a:cxnLst/>
              <a:rect l="l" t="t" r="r" b="b"/>
              <a:pathLst>
                <a:path w="2779" h="4241" extrusionOk="0">
                  <a:moveTo>
                    <a:pt x="626" y="0"/>
                  </a:moveTo>
                  <a:cubicBezTo>
                    <a:pt x="314" y="0"/>
                    <a:pt x="0" y="249"/>
                    <a:pt x="121" y="630"/>
                  </a:cubicBezTo>
                  <a:cubicBezTo>
                    <a:pt x="454" y="1830"/>
                    <a:pt x="954" y="2965"/>
                    <a:pt x="1622" y="3999"/>
                  </a:cubicBezTo>
                  <a:cubicBezTo>
                    <a:pt x="1732" y="4170"/>
                    <a:pt x="1892" y="4241"/>
                    <a:pt x="2050" y="4241"/>
                  </a:cubicBezTo>
                  <a:cubicBezTo>
                    <a:pt x="2417" y="4241"/>
                    <a:pt x="2779" y="3861"/>
                    <a:pt x="2522" y="3465"/>
                  </a:cubicBezTo>
                  <a:cubicBezTo>
                    <a:pt x="1888" y="2498"/>
                    <a:pt x="1421" y="1463"/>
                    <a:pt x="1121" y="363"/>
                  </a:cubicBezTo>
                  <a:cubicBezTo>
                    <a:pt x="1041" y="110"/>
                    <a:pt x="834" y="0"/>
                    <a:pt x="626"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8681;p42"/>
            <p:cNvSpPr/>
            <p:nvPr/>
          </p:nvSpPr>
          <p:spPr>
            <a:xfrm>
              <a:off x="7772635" y="3214443"/>
              <a:ext cx="44385" cy="77178"/>
            </a:xfrm>
            <a:custGeom>
              <a:avLst/>
              <a:gdLst/>
              <a:ahLst/>
              <a:cxnLst/>
              <a:rect l="l" t="t" r="r" b="b"/>
              <a:pathLst>
                <a:path w="2076" h="3609" extrusionOk="0">
                  <a:moveTo>
                    <a:pt x="622" y="0"/>
                  </a:moveTo>
                  <a:cubicBezTo>
                    <a:pt x="306" y="0"/>
                    <a:pt x="0" y="249"/>
                    <a:pt x="140" y="629"/>
                  </a:cubicBezTo>
                  <a:cubicBezTo>
                    <a:pt x="474" y="1497"/>
                    <a:pt x="774" y="2331"/>
                    <a:pt x="974" y="3231"/>
                  </a:cubicBezTo>
                  <a:cubicBezTo>
                    <a:pt x="1040" y="3496"/>
                    <a:pt x="1237" y="3608"/>
                    <a:pt x="1441" y="3608"/>
                  </a:cubicBezTo>
                  <a:cubicBezTo>
                    <a:pt x="1751" y="3608"/>
                    <a:pt x="2076" y="3347"/>
                    <a:pt x="1975" y="2964"/>
                  </a:cubicBezTo>
                  <a:cubicBezTo>
                    <a:pt x="1775" y="2064"/>
                    <a:pt x="1475" y="1196"/>
                    <a:pt x="1141" y="363"/>
                  </a:cubicBezTo>
                  <a:cubicBezTo>
                    <a:pt x="1048" y="110"/>
                    <a:pt x="833" y="0"/>
                    <a:pt x="622"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8682;p42"/>
            <p:cNvSpPr/>
            <p:nvPr/>
          </p:nvSpPr>
          <p:spPr>
            <a:xfrm>
              <a:off x="7344992" y="3198063"/>
              <a:ext cx="90202" cy="40097"/>
            </a:xfrm>
            <a:custGeom>
              <a:avLst/>
              <a:gdLst/>
              <a:ahLst/>
              <a:cxnLst/>
              <a:rect l="l" t="t" r="r" b="b"/>
              <a:pathLst>
                <a:path w="4219" h="1875" extrusionOk="0">
                  <a:moveTo>
                    <a:pt x="3440" y="1"/>
                  </a:moveTo>
                  <a:cubicBezTo>
                    <a:pt x="3363" y="1"/>
                    <a:pt x="3281" y="19"/>
                    <a:pt x="3197" y="61"/>
                  </a:cubicBezTo>
                  <a:cubicBezTo>
                    <a:pt x="2396" y="495"/>
                    <a:pt x="1462" y="662"/>
                    <a:pt x="595" y="862"/>
                  </a:cubicBezTo>
                  <a:cubicBezTo>
                    <a:pt x="1" y="987"/>
                    <a:pt x="198" y="1875"/>
                    <a:pt x="776" y="1875"/>
                  </a:cubicBezTo>
                  <a:cubicBezTo>
                    <a:pt x="814" y="1875"/>
                    <a:pt x="854" y="1871"/>
                    <a:pt x="895" y="1862"/>
                  </a:cubicBezTo>
                  <a:cubicBezTo>
                    <a:pt x="1863" y="1662"/>
                    <a:pt x="2830" y="1462"/>
                    <a:pt x="3731" y="962"/>
                  </a:cubicBezTo>
                  <a:cubicBezTo>
                    <a:pt x="4219" y="703"/>
                    <a:pt x="3916" y="1"/>
                    <a:pt x="3440"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8683;p42"/>
            <p:cNvSpPr/>
            <p:nvPr/>
          </p:nvSpPr>
          <p:spPr>
            <a:xfrm>
              <a:off x="7301334" y="3097810"/>
              <a:ext cx="93345" cy="40268"/>
            </a:xfrm>
            <a:custGeom>
              <a:avLst/>
              <a:gdLst/>
              <a:ahLst/>
              <a:cxnLst/>
              <a:rect l="l" t="t" r="r" b="b"/>
              <a:pathLst>
                <a:path w="4366" h="1883" extrusionOk="0">
                  <a:moveTo>
                    <a:pt x="3591" y="0"/>
                  </a:moveTo>
                  <a:cubicBezTo>
                    <a:pt x="3553" y="0"/>
                    <a:pt x="3513" y="4"/>
                    <a:pt x="3471" y="12"/>
                  </a:cubicBezTo>
                  <a:cubicBezTo>
                    <a:pt x="2470" y="246"/>
                    <a:pt x="1536" y="546"/>
                    <a:pt x="569" y="846"/>
                  </a:cubicBezTo>
                  <a:cubicBezTo>
                    <a:pt x="1" y="1056"/>
                    <a:pt x="157" y="1882"/>
                    <a:pt x="652" y="1882"/>
                  </a:cubicBezTo>
                  <a:cubicBezTo>
                    <a:pt x="709" y="1882"/>
                    <a:pt x="770" y="1871"/>
                    <a:pt x="836" y="1847"/>
                  </a:cubicBezTo>
                  <a:cubicBezTo>
                    <a:pt x="1803" y="1547"/>
                    <a:pt x="2771" y="1247"/>
                    <a:pt x="3771" y="1013"/>
                  </a:cubicBezTo>
                  <a:cubicBezTo>
                    <a:pt x="4366" y="888"/>
                    <a:pt x="4168" y="0"/>
                    <a:pt x="3591"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8684;p42"/>
            <p:cNvSpPr/>
            <p:nvPr/>
          </p:nvSpPr>
          <p:spPr>
            <a:xfrm>
              <a:off x="7285470" y="3024031"/>
              <a:ext cx="72521" cy="36098"/>
            </a:xfrm>
            <a:custGeom>
              <a:avLst/>
              <a:gdLst/>
              <a:ahLst/>
              <a:cxnLst/>
              <a:rect l="l" t="t" r="r" b="b"/>
              <a:pathLst>
                <a:path w="3392" h="1688" extrusionOk="0">
                  <a:moveTo>
                    <a:pt x="2707" y="0"/>
                  </a:moveTo>
                  <a:cubicBezTo>
                    <a:pt x="2656" y="0"/>
                    <a:pt x="2602" y="9"/>
                    <a:pt x="2545" y="27"/>
                  </a:cubicBezTo>
                  <a:cubicBezTo>
                    <a:pt x="1911" y="260"/>
                    <a:pt x="1244" y="427"/>
                    <a:pt x="577" y="660"/>
                  </a:cubicBezTo>
                  <a:cubicBezTo>
                    <a:pt x="0" y="843"/>
                    <a:pt x="169" y="1687"/>
                    <a:pt x="682" y="1687"/>
                  </a:cubicBezTo>
                  <a:cubicBezTo>
                    <a:pt x="733" y="1687"/>
                    <a:pt x="787" y="1679"/>
                    <a:pt x="844" y="1661"/>
                  </a:cubicBezTo>
                  <a:cubicBezTo>
                    <a:pt x="1511" y="1461"/>
                    <a:pt x="2178" y="1261"/>
                    <a:pt x="2845" y="1027"/>
                  </a:cubicBezTo>
                  <a:cubicBezTo>
                    <a:pt x="3392" y="845"/>
                    <a:pt x="3220" y="0"/>
                    <a:pt x="2707"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8685;p42"/>
            <p:cNvSpPr/>
            <p:nvPr/>
          </p:nvSpPr>
          <p:spPr>
            <a:xfrm>
              <a:off x="4725365" y="3294723"/>
              <a:ext cx="3433970" cy="1277283"/>
            </a:xfrm>
            <a:custGeom>
              <a:avLst/>
              <a:gdLst/>
              <a:ahLst/>
              <a:cxnLst/>
              <a:rect l="l" t="t" r="r" b="b"/>
              <a:pathLst>
                <a:path w="160616" h="59728" extrusionOk="0">
                  <a:moveTo>
                    <a:pt x="88094" y="0"/>
                  </a:moveTo>
                  <a:cubicBezTo>
                    <a:pt x="75512" y="0"/>
                    <a:pt x="32045" y="1777"/>
                    <a:pt x="22884" y="5448"/>
                  </a:cubicBezTo>
                  <a:cubicBezTo>
                    <a:pt x="1" y="14655"/>
                    <a:pt x="4304" y="55184"/>
                    <a:pt x="24752" y="56385"/>
                  </a:cubicBezTo>
                  <a:cubicBezTo>
                    <a:pt x="43205" y="58915"/>
                    <a:pt x="59051" y="59728"/>
                    <a:pt x="74496" y="59728"/>
                  </a:cubicBezTo>
                  <a:cubicBezTo>
                    <a:pt x="86943" y="59728"/>
                    <a:pt x="99130" y="59200"/>
                    <a:pt x="112214" y="58620"/>
                  </a:cubicBezTo>
                  <a:cubicBezTo>
                    <a:pt x="123389" y="58186"/>
                    <a:pt x="141135" y="57319"/>
                    <a:pt x="148340" y="48679"/>
                  </a:cubicBezTo>
                  <a:cubicBezTo>
                    <a:pt x="152877" y="43275"/>
                    <a:pt x="160616" y="9985"/>
                    <a:pt x="135664" y="3780"/>
                  </a:cubicBezTo>
                  <a:cubicBezTo>
                    <a:pt x="127292" y="1679"/>
                    <a:pt x="97604" y="111"/>
                    <a:pt x="89598" y="11"/>
                  </a:cubicBezTo>
                  <a:cubicBezTo>
                    <a:pt x="89163" y="4"/>
                    <a:pt x="88660" y="0"/>
                    <a:pt x="88094" y="0"/>
                  </a:cubicBezTo>
                  <a:close/>
                </a:path>
              </a:pathLst>
            </a:custGeom>
            <a:solidFill>
              <a:srgbClr val="75A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8686;p42"/>
            <p:cNvSpPr/>
            <p:nvPr/>
          </p:nvSpPr>
          <p:spPr>
            <a:xfrm>
              <a:off x="5317163" y="3434966"/>
              <a:ext cx="46138" cy="40952"/>
            </a:xfrm>
            <a:custGeom>
              <a:avLst/>
              <a:gdLst/>
              <a:ahLst/>
              <a:cxnLst/>
              <a:rect l="l" t="t" r="r" b="b"/>
              <a:pathLst>
                <a:path w="2158" h="1915" extrusionOk="0">
                  <a:moveTo>
                    <a:pt x="341" y="0"/>
                  </a:moveTo>
                  <a:cubicBezTo>
                    <a:pt x="179" y="0"/>
                    <a:pt x="0" y="136"/>
                    <a:pt x="41" y="358"/>
                  </a:cubicBezTo>
                  <a:cubicBezTo>
                    <a:pt x="174" y="958"/>
                    <a:pt x="374" y="1492"/>
                    <a:pt x="908" y="1859"/>
                  </a:cubicBezTo>
                  <a:cubicBezTo>
                    <a:pt x="947" y="1898"/>
                    <a:pt x="992" y="1914"/>
                    <a:pt x="1037" y="1914"/>
                  </a:cubicBezTo>
                  <a:cubicBezTo>
                    <a:pt x="1147" y="1914"/>
                    <a:pt x="1261" y="1820"/>
                    <a:pt x="1308" y="1726"/>
                  </a:cubicBezTo>
                  <a:cubicBezTo>
                    <a:pt x="1508" y="1225"/>
                    <a:pt x="1875" y="858"/>
                    <a:pt x="2075" y="391"/>
                  </a:cubicBezTo>
                  <a:cubicBezTo>
                    <a:pt x="2158" y="185"/>
                    <a:pt x="1986" y="43"/>
                    <a:pt x="1810" y="43"/>
                  </a:cubicBezTo>
                  <a:cubicBezTo>
                    <a:pt x="1702" y="43"/>
                    <a:pt x="1593" y="97"/>
                    <a:pt x="1542" y="225"/>
                  </a:cubicBezTo>
                  <a:cubicBezTo>
                    <a:pt x="1396" y="564"/>
                    <a:pt x="1144" y="851"/>
                    <a:pt x="954" y="1175"/>
                  </a:cubicBezTo>
                  <a:lnTo>
                    <a:pt x="954" y="1175"/>
                  </a:lnTo>
                  <a:cubicBezTo>
                    <a:pt x="747" y="907"/>
                    <a:pt x="651" y="549"/>
                    <a:pt x="574" y="191"/>
                  </a:cubicBezTo>
                  <a:cubicBezTo>
                    <a:pt x="548" y="59"/>
                    <a:pt x="448" y="0"/>
                    <a:pt x="34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8687;p42"/>
            <p:cNvSpPr/>
            <p:nvPr/>
          </p:nvSpPr>
          <p:spPr>
            <a:xfrm>
              <a:off x="4932772" y="3835998"/>
              <a:ext cx="46138" cy="40824"/>
            </a:xfrm>
            <a:custGeom>
              <a:avLst/>
              <a:gdLst/>
              <a:ahLst/>
              <a:cxnLst/>
              <a:rect l="l" t="t" r="r" b="b"/>
              <a:pathLst>
                <a:path w="2158" h="1909" extrusionOk="0">
                  <a:moveTo>
                    <a:pt x="335" y="1"/>
                  </a:moveTo>
                  <a:cubicBezTo>
                    <a:pt x="169" y="1"/>
                    <a:pt x="1" y="136"/>
                    <a:pt x="40" y="352"/>
                  </a:cubicBezTo>
                  <a:cubicBezTo>
                    <a:pt x="207" y="952"/>
                    <a:pt x="407" y="1486"/>
                    <a:pt x="907" y="1853"/>
                  </a:cubicBezTo>
                  <a:cubicBezTo>
                    <a:pt x="956" y="1892"/>
                    <a:pt x="1008" y="1908"/>
                    <a:pt x="1058" y="1908"/>
                  </a:cubicBezTo>
                  <a:cubicBezTo>
                    <a:pt x="1177" y="1908"/>
                    <a:pt x="1284" y="1814"/>
                    <a:pt x="1308" y="1719"/>
                  </a:cubicBezTo>
                  <a:cubicBezTo>
                    <a:pt x="1508" y="1219"/>
                    <a:pt x="1908" y="852"/>
                    <a:pt x="2075" y="385"/>
                  </a:cubicBezTo>
                  <a:cubicBezTo>
                    <a:pt x="2157" y="179"/>
                    <a:pt x="1985" y="36"/>
                    <a:pt x="1810" y="36"/>
                  </a:cubicBezTo>
                  <a:cubicBezTo>
                    <a:pt x="1702" y="36"/>
                    <a:pt x="1592" y="91"/>
                    <a:pt x="1541" y="218"/>
                  </a:cubicBezTo>
                  <a:cubicBezTo>
                    <a:pt x="1394" y="561"/>
                    <a:pt x="1158" y="850"/>
                    <a:pt x="963" y="1177"/>
                  </a:cubicBezTo>
                  <a:lnTo>
                    <a:pt x="963" y="1177"/>
                  </a:lnTo>
                  <a:cubicBezTo>
                    <a:pt x="762" y="909"/>
                    <a:pt x="685" y="554"/>
                    <a:pt x="607" y="218"/>
                  </a:cubicBezTo>
                  <a:cubicBezTo>
                    <a:pt x="566" y="67"/>
                    <a:pt x="451"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8688;p42"/>
            <p:cNvSpPr/>
            <p:nvPr/>
          </p:nvSpPr>
          <p:spPr>
            <a:xfrm>
              <a:off x="5094940" y="3571915"/>
              <a:ext cx="45817" cy="40952"/>
            </a:xfrm>
            <a:custGeom>
              <a:avLst/>
              <a:gdLst/>
              <a:ahLst/>
              <a:cxnLst/>
              <a:rect l="l" t="t" r="r" b="b"/>
              <a:pathLst>
                <a:path w="2143" h="1915" extrusionOk="0">
                  <a:moveTo>
                    <a:pt x="337" y="1"/>
                  </a:moveTo>
                  <a:cubicBezTo>
                    <a:pt x="171" y="1"/>
                    <a:pt x="0" y="137"/>
                    <a:pt x="61" y="359"/>
                  </a:cubicBezTo>
                  <a:cubicBezTo>
                    <a:pt x="194" y="959"/>
                    <a:pt x="394" y="1493"/>
                    <a:pt x="895" y="1860"/>
                  </a:cubicBezTo>
                  <a:cubicBezTo>
                    <a:pt x="942" y="1898"/>
                    <a:pt x="993" y="1914"/>
                    <a:pt x="1042" y="1914"/>
                  </a:cubicBezTo>
                  <a:cubicBezTo>
                    <a:pt x="1165" y="1914"/>
                    <a:pt x="1281" y="1812"/>
                    <a:pt x="1328" y="1693"/>
                  </a:cubicBezTo>
                  <a:cubicBezTo>
                    <a:pt x="1495" y="1226"/>
                    <a:pt x="1895" y="859"/>
                    <a:pt x="2062" y="392"/>
                  </a:cubicBezTo>
                  <a:cubicBezTo>
                    <a:pt x="2143" y="170"/>
                    <a:pt x="1980" y="34"/>
                    <a:pt x="1809" y="34"/>
                  </a:cubicBezTo>
                  <a:cubicBezTo>
                    <a:pt x="1697" y="34"/>
                    <a:pt x="1581" y="93"/>
                    <a:pt x="1528" y="225"/>
                  </a:cubicBezTo>
                  <a:cubicBezTo>
                    <a:pt x="1408" y="562"/>
                    <a:pt x="1166" y="848"/>
                    <a:pt x="965" y="1168"/>
                  </a:cubicBezTo>
                  <a:lnTo>
                    <a:pt x="965" y="1168"/>
                  </a:lnTo>
                  <a:cubicBezTo>
                    <a:pt x="749" y="894"/>
                    <a:pt x="672" y="553"/>
                    <a:pt x="594" y="192"/>
                  </a:cubicBezTo>
                  <a:cubicBezTo>
                    <a:pt x="555" y="60"/>
                    <a:pt x="447" y="1"/>
                    <a:pt x="337"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8689;p42"/>
            <p:cNvSpPr/>
            <p:nvPr/>
          </p:nvSpPr>
          <p:spPr>
            <a:xfrm>
              <a:off x="5510439" y="3561928"/>
              <a:ext cx="46095" cy="40952"/>
            </a:xfrm>
            <a:custGeom>
              <a:avLst/>
              <a:gdLst/>
              <a:ahLst/>
              <a:cxnLst/>
              <a:rect l="l" t="t" r="r" b="b"/>
              <a:pathLst>
                <a:path w="2156" h="1915" extrusionOk="0">
                  <a:moveTo>
                    <a:pt x="348" y="1"/>
                  </a:moveTo>
                  <a:cubicBezTo>
                    <a:pt x="179" y="1"/>
                    <a:pt x="0" y="137"/>
                    <a:pt x="40" y="359"/>
                  </a:cubicBezTo>
                  <a:cubicBezTo>
                    <a:pt x="207" y="959"/>
                    <a:pt x="407" y="1493"/>
                    <a:pt x="908" y="1860"/>
                  </a:cubicBezTo>
                  <a:cubicBezTo>
                    <a:pt x="955" y="1898"/>
                    <a:pt x="1003" y="1914"/>
                    <a:pt x="1048" y="1914"/>
                  </a:cubicBezTo>
                  <a:cubicBezTo>
                    <a:pt x="1162" y="1914"/>
                    <a:pt x="1260" y="1812"/>
                    <a:pt x="1308" y="1693"/>
                  </a:cubicBezTo>
                  <a:cubicBezTo>
                    <a:pt x="1508" y="1226"/>
                    <a:pt x="1908" y="859"/>
                    <a:pt x="2075" y="392"/>
                  </a:cubicBezTo>
                  <a:cubicBezTo>
                    <a:pt x="2156" y="170"/>
                    <a:pt x="1993" y="34"/>
                    <a:pt x="1822" y="34"/>
                  </a:cubicBezTo>
                  <a:cubicBezTo>
                    <a:pt x="1710" y="34"/>
                    <a:pt x="1594" y="93"/>
                    <a:pt x="1542" y="225"/>
                  </a:cubicBezTo>
                  <a:cubicBezTo>
                    <a:pt x="1398" y="561"/>
                    <a:pt x="1167" y="845"/>
                    <a:pt x="975" y="1164"/>
                  </a:cubicBezTo>
                  <a:lnTo>
                    <a:pt x="975" y="1164"/>
                  </a:lnTo>
                  <a:cubicBezTo>
                    <a:pt x="761" y="890"/>
                    <a:pt x="684" y="551"/>
                    <a:pt x="608" y="192"/>
                  </a:cubicBezTo>
                  <a:cubicBezTo>
                    <a:pt x="568" y="60"/>
                    <a:pt x="460" y="1"/>
                    <a:pt x="348"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8690;p42"/>
            <p:cNvSpPr/>
            <p:nvPr/>
          </p:nvSpPr>
          <p:spPr>
            <a:xfrm>
              <a:off x="5334567" y="3647490"/>
              <a:ext cx="46566" cy="40674"/>
            </a:xfrm>
            <a:custGeom>
              <a:avLst/>
              <a:gdLst/>
              <a:ahLst/>
              <a:cxnLst/>
              <a:rect l="l" t="t" r="r" b="b"/>
              <a:pathLst>
                <a:path w="2178" h="1902" extrusionOk="0">
                  <a:moveTo>
                    <a:pt x="346" y="0"/>
                  </a:moveTo>
                  <a:cubicBezTo>
                    <a:pt x="178" y="0"/>
                    <a:pt x="1" y="128"/>
                    <a:pt x="61" y="327"/>
                  </a:cubicBezTo>
                  <a:cubicBezTo>
                    <a:pt x="194" y="927"/>
                    <a:pt x="394" y="1495"/>
                    <a:pt x="895" y="1861"/>
                  </a:cubicBezTo>
                  <a:cubicBezTo>
                    <a:pt x="940" y="1889"/>
                    <a:pt x="989" y="1901"/>
                    <a:pt x="1036" y="1901"/>
                  </a:cubicBezTo>
                  <a:cubicBezTo>
                    <a:pt x="1161" y="1901"/>
                    <a:pt x="1280" y="1816"/>
                    <a:pt x="1328" y="1695"/>
                  </a:cubicBezTo>
                  <a:cubicBezTo>
                    <a:pt x="1495" y="1228"/>
                    <a:pt x="1895" y="861"/>
                    <a:pt x="2095" y="360"/>
                  </a:cubicBezTo>
                  <a:cubicBezTo>
                    <a:pt x="2177" y="156"/>
                    <a:pt x="1995" y="26"/>
                    <a:pt x="1812" y="26"/>
                  </a:cubicBezTo>
                  <a:cubicBezTo>
                    <a:pt x="1696" y="26"/>
                    <a:pt x="1580" y="78"/>
                    <a:pt x="1528" y="194"/>
                  </a:cubicBezTo>
                  <a:cubicBezTo>
                    <a:pt x="1406" y="561"/>
                    <a:pt x="1158" y="856"/>
                    <a:pt x="969" y="1171"/>
                  </a:cubicBezTo>
                  <a:lnTo>
                    <a:pt x="969" y="1171"/>
                  </a:lnTo>
                  <a:cubicBezTo>
                    <a:pt x="750" y="888"/>
                    <a:pt x="672" y="531"/>
                    <a:pt x="594" y="194"/>
                  </a:cubicBezTo>
                  <a:cubicBezTo>
                    <a:pt x="567" y="59"/>
                    <a:pt x="459" y="0"/>
                    <a:pt x="346"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8691;p42"/>
            <p:cNvSpPr/>
            <p:nvPr/>
          </p:nvSpPr>
          <p:spPr>
            <a:xfrm>
              <a:off x="5522860" y="3978487"/>
              <a:ext cx="45775" cy="40674"/>
            </a:xfrm>
            <a:custGeom>
              <a:avLst/>
              <a:gdLst/>
              <a:ahLst/>
              <a:cxnLst/>
              <a:rect l="l" t="t" r="r" b="b"/>
              <a:pathLst>
                <a:path w="2141" h="1902" extrusionOk="0">
                  <a:moveTo>
                    <a:pt x="331" y="0"/>
                  </a:moveTo>
                  <a:cubicBezTo>
                    <a:pt x="166" y="0"/>
                    <a:pt x="0" y="128"/>
                    <a:pt x="60" y="327"/>
                  </a:cubicBezTo>
                  <a:cubicBezTo>
                    <a:pt x="193" y="927"/>
                    <a:pt x="393" y="1494"/>
                    <a:pt x="894" y="1861"/>
                  </a:cubicBezTo>
                  <a:cubicBezTo>
                    <a:pt x="940" y="1889"/>
                    <a:pt x="988" y="1901"/>
                    <a:pt x="1036" y="1901"/>
                  </a:cubicBezTo>
                  <a:cubicBezTo>
                    <a:pt x="1161" y="1901"/>
                    <a:pt x="1279" y="1815"/>
                    <a:pt x="1327" y="1694"/>
                  </a:cubicBezTo>
                  <a:cubicBezTo>
                    <a:pt x="1494" y="1227"/>
                    <a:pt x="1895" y="860"/>
                    <a:pt x="2061" y="360"/>
                  </a:cubicBezTo>
                  <a:cubicBezTo>
                    <a:pt x="2141" y="161"/>
                    <a:pt x="1983" y="33"/>
                    <a:pt x="1815" y="33"/>
                  </a:cubicBezTo>
                  <a:cubicBezTo>
                    <a:pt x="1701" y="33"/>
                    <a:pt x="1581" y="92"/>
                    <a:pt x="1528" y="227"/>
                  </a:cubicBezTo>
                  <a:cubicBezTo>
                    <a:pt x="1407" y="566"/>
                    <a:pt x="1162" y="852"/>
                    <a:pt x="961" y="1162"/>
                  </a:cubicBezTo>
                  <a:lnTo>
                    <a:pt x="961" y="1162"/>
                  </a:lnTo>
                  <a:cubicBezTo>
                    <a:pt x="748" y="880"/>
                    <a:pt x="671" y="527"/>
                    <a:pt x="594" y="193"/>
                  </a:cubicBezTo>
                  <a:cubicBezTo>
                    <a:pt x="553" y="59"/>
                    <a:pt x="442" y="0"/>
                    <a:pt x="33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8692;p42"/>
            <p:cNvSpPr/>
            <p:nvPr/>
          </p:nvSpPr>
          <p:spPr>
            <a:xfrm>
              <a:off x="5700870" y="3409432"/>
              <a:ext cx="46138" cy="41081"/>
            </a:xfrm>
            <a:custGeom>
              <a:avLst/>
              <a:gdLst/>
              <a:ahLst/>
              <a:cxnLst/>
              <a:rect l="l" t="t" r="r" b="b"/>
              <a:pathLst>
                <a:path w="2158" h="1921" extrusionOk="0">
                  <a:moveTo>
                    <a:pt x="328" y="0"/>
                  </a:moveTo>
                  <a:cubicBezTo>
                    <a:pt x="169" y="0"/>
                    <a:pt x="1" y="135"/>
                    <a:pt x="40" y="351"/>
                  </a:cubicBezTo>
                  <a:cubicBezTo>
                    <a:pt x="173" y="952"/>
                    <a:pt x="373" y="1485"/>
                    <a:pt x="907" y="1886"/>
                  </a:cubicBezTo>
                  <a:cubicBezTo>
                    <a:pt x="940" y="1910"/>
                    <a:pt x="976" y="1920"/>
                    <a:pt x="1014" y="1920"/>
                  </a:cubicBezTo>
                  <a:cubicBezTo>
                    <a:pt x="1130" y="1920"/>
                    <a:pt x="1257" y="1820"/>
                    <a:pt x="1307" y="1719"/>
                  </a:cubicBezTo>
                  <a:cubicBezTo>
                    <a:pt x="1508" y="1218"/>
                    <a:pt x="1874" y="851"/>
                    <a:pt x="2075" y="384"/>
                  </a:cubicBezTo>
                  <a:cubicBezTo>
                    <a:pt x="2157" y="178"/>
                    <a:pt x="1985" y="36"/>
                    <a:pt x="1809" y="36"/>
                  </a:cubicBezTo>
                  <a:cubicBezTo>
                    <a:pt x="1701" y="36"/>
                    <a:pt x="1592" y="90"/>
                    <a:pt x="1541" y="218"/>
                  </a:cubicBezTo>
                  <a:cubicBezTo>
                    <a:pt x="1395" y="558"/>
                    <a:pt x="1143" y="845"/>
                    <a:pt x="953" y="1169"/>
                  </a:cubicBezTo>
                  <a:lnTo>
                    <a:pt x="953" y="1169"/>
                  </a:lnTo>
                  <a:cubicBezTo>
                    <a:pt x="747" y="902"/>
                    <a:pt x="650" y="550"/>
                    <a:pt x="574" y="218"/>
                  </a:cubicBezTo>
                  <a:cubicBezTo>
                    <a:pt x="546" y="67"/>
                    <a:pt x="439" y="0"/>
                    <a:pt x="32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8693;p42"/>
            <p:cNvSpPr/>
            <p:nvPr/>
          </p:nvSpPr>
          <p:spPr>
            <a:xfrm>
              <a:off x="5897716" y="3560645"/>
              <a:ext cx="46117" cy="40824"/>
            </a:xfrm>
            <a:custGeom>
              <a:avLst/>
              <a:gdLst/>
              <a:ahLst/>
              <a:cxnLst/>
              <a:rect l="l" t="t" r="r" b="b"/>
              <a:pathLst>
                <a:path w="2157" h="1909" extrusionOk="0">
                  <a:moveTo>
                    <a:pt x="328" y="1"/>
                  </a:moveTo>
                  <a:cubicBezTo>
                    <a:pt x="169" y="1"/>
                    <a:pt x="0" y="136"/>
                    <a:pt x="39" y="352"/>
                  </a:cubicBezTo>
                  <a:cubicBezTo>
                    <a:pt x="173" y="952"/>
                    <a:pt x="373" y="1486"/>
                    <a:pt x="907" y="1853"/>
                  </a:cubicBezTo>
                  <a:cubicBezTo>
                    <a:pt x="946" y="1892"/>
                    <a:pt x="991" y="1908"/>
                    <a:pt x="1036" y="1908"/>
                  </a:cubicBezTo>
                  <a:cubicBezTo>
                    <a:pt x="1146" y="1908"/>
                    <a:pt x="1260" y="1814"/>
                    <a:pt x="1307" y="1719"/>
                  </a:cubicBezTo>
                  <a:cubicBezTo>
                    <a:pt x="1507" y="1219"/>
                    <a:pt x="1874" y="852"/>
                    <a:pt x="2074" y="385"/>
                  </a:cubicBezTo>
                  <a:cubicBezTo>
                    <a:pt x="2157" y="179"/>
                    <a:pt x="1984" y="37"/>
                    <a:pt x="1809" y="37"/>
                  </a:cubicBezTo>
                  <a:cubicBezTo>
                    <a:pt x="1701" y="37"/>
                    <a:pt x="1591" y="91"/>
                    <a:pt x="1540" y="218"/>
                  </a:cubicBezTo>
                  <a:cubicBezTo>
                    <a:pt x="1395" y="558"/>
                    <a:pt x="1143" y="845"/>
                    <a:pt x="952" y="1169"/>
                  </a:cubicBezTo>
                  <a:lnTo>
                    <a:pt x="952" y="1169"/>
                  </a:lnTo>
                  <a:cubicBezTo>
                    <a:pt x="746" y="903"/>
                    <a:pt x="650" y="551"/>
                    <a:pt x="573" y="218"/>
                  </a:cubicBezTo>
                  <a:cubicBezTo>
                    <a:pt x="546" y="67"/>
                    <a:pt x="439" y="1"/>
                    <a:pt x="328"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8694;p42"/>
            <p:cNvSpPr/>
            <p:nvPr/>
          </p:nvSpPr>
          <p:spPr>
            <a:xfrm>
              <a:off x="5901265" y="3807278"/>
              <a:ext cx="46074" cy="40674"/>
            </a:xfrm>
            <a:custGeom>
              <a:avLst/>
              <a:gdLst/>
              <a:ahLst/>
              <a:cxnLst/>
              <a:rect l="l" t="t" r="r" b="b"/>
              <a:pathLst>
                <a:path w="2155" h="1902" extrusionOk="0">
                  <a:moveTo>
                    <a:pt x="342" y="0"/>
                  </a:moveTo>
                  <a:cubicBezTo>
                    <a:pt x="174" y="0"/>
                    <a:pt x="0" y="128"/>
                    <a:pt x="40" y="327"/>
                  </a:cubicBezTo>
                  <a:cubicBezTo>
                    <a:pt x="207" y="927"/>
                    <a:pt x="407" y="1495"/>
                    <a:pt x="907" y="1861"/>
                  </a:cubicBezTo>
                  <a:cubicBezTo>
                    <a:pt x="953" y="1889"/>
                    <a:pt x="1002" y="1901"/>
                    <a:pt x="1049" y="1901"/>
                  </a:cubicBezTo>
                  <a:cubicBezTo>
                    <a:pt x="1172" y="1901"/>
                    <a:pt x="1284" y="1816"/>
                    <a:pt x="1308" y="1695"/>
                  </a:cubicBezTo>
                  <a:cubicBezTo>
                    <a:pt x="1508" y="1228"/>
                    <a:pt x="1908" y="861"/>
                    <a:pt x="2075" y="360"/>
                  </a:cubicBezTo>
                  <a:cubicBezTo>
                    <a:pt x="2155" y="162"/>
                    <a:pt x="1997" y="34"/>
                    <a:pt x="1828" y="34"/>
                  </a:cubicBezTo>
                  <a:cubicBezTo>
                    <a:pt x="1714" y="34"/>
                    <a:pt x="1595" y="92"/>
                    <a:pt x="1541" y="227"/>
                  </a:cubicBezTo>
                  <a:cubicBezTo>
                    <a:pt x="1397" y="565"/>
                    <a:pt x="1165" y="850"/>
                    <a:pt x="972" y="1158"/>
                  </a:cubicBezTo>
                  <a:lnTo>
                    <a:pt x="972" y="1158"/>
                  </a:lnTo>
                  <a:cubicBezTo>
                    <a:pt x="760" y="877"/>
                    <a:pt x="684" y="526"/>
                    <a:pt x="607" y="194"/>
                  </a:cubicBezTo>
                  <a:cubicBezTo>
                    <a:pt x="567" y="59"/>
                    <a:pt x="456"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8695;p42"/>
            <p:cNvSpPr/>
            <p:nvPr/>
          </p:nvSpPr>
          <p:spPr>
            <a:xfrm>
              <a:off x="5281095" y="3972777"/>
              <a:ext cx="45839" cy="40674"/>
            </a:xfrm>
            <a:custGeom>
              <a:avLst/>
              <a:gdLst/>
              <a:ahLst/>
              <a:cxnLst/>
              <a:rect l="l" t="t" r="r" b="b"/>
              <a:pathLst>
                <a:path w="2144" h="1902" extrusionOk="0">
                  <a:moveTo>
                    <a:pt x="331" y="0"/>
                  </a:moveTo>
                  <a:cubicBezTo>
                    <a:pt x="166" y="0"/>
                    <a:pt x="0" y="128"/>
                    <a:pt x="60" y="327"/>
                  </a:cubicBezTo>
                  <a:cubicBezTo>
                    <a:pt x="193" y="927"/>
                    <a:pt x="393" y="1494"/>
                    <a:pt x="894" y="1861"/>
                  </a:cubicBezTo>
                  <a:cubicBezTo>
                    <a:pt x="940" y="1889"/>
                    <a:pt x="988" y="1901"/>
                    <a:pt x="1036" y="1901"/>
                  </a:cubicBezTo>
                  <a:cubicBezTo>
                    <a:pt x="1161" y="1901"/>
                    <a:pt x="1279" y="1815"/>
                    <a:pt x="1327" y="1695"/>
                  </a:cubicBezTo>
                  <a:cubicBezTo>
                    <a:pt x="1494" y="1228"/>
                    <a:pt x="1894" y="861"/>
                    <a:pt x="2061" y="360"/>
                  </a:cubicBezTo>
                  <a:cubicBezTo>
                    <a:pt x="2144" y="154"/>
                    <a:pt x="1971" y="12"/>
                    <a:pt x="1796" y="12"/>
                  </a:cubicBezTo>
                  <a:cubicBezTo>
                    <a:pt x="1688" y="12"/>
                    <a:pt x="1578" y="66"/>
                    <a:pt x="1528" y="193"/>
                  </a:cubicBezTo>
                  <a:cubicBezTo>
                    <a:pt x="1407" y="554"/>
                    <a:pt x="1167" y="845"/>
                    <a:pt x="966" y="1154"/>
                  </a:cubicBezTo>
                  <a:lnTo>
                    <a:pt x="966" y="1154"/>
                  </a:lnTo>
                  <a:cubicBezTo>
                    <a:pt x="749" y="886"/>
                    <a:pt x="671" y="530"/>
                    <a:pt x="594" y="193"/>
                  </a:cubicBezTo>
                  <a:cubicBezTo>
                    <a:pt x="553" y="59"/>
                    <a:pt x="442" y="0"/>
                    <a:pt x="33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8696;p42"/>
            <p:cNvSpPr/>
            <p:nvPr/>
          </p:nvSpPr>
          <p:spPr>
            <a:xfrm>
              <a:off x="5866309" y="3994889"/>
              <a:ext cx="46095" cy="40674"/>
            </a:xfrm>
            <a:custGeom>
              <a:avLst/>
              <a:gdLst/>
              <a:ahLst/>
              <a:cxnLst/>
              <a:rect l="l" t="t" r="r" b="b"/>
              <a:pathLst>
                <a:path w="2156" h="1902" extrusionOk="0">
                  <a:moveTo>
                    <a:pt x="343" y="0"/>
                  </a:moveTo>
                  <a:cubicBezTo>
                    <a:pt x="175" y="0"/>
                    <a:pt x="1" y="128"/>
                    <a:pt x="41" y="327"/>
                  </a:cubicBezTo>
                  <a:cubicBezTo>
                    <a:pt x="207" y="927"/>
                    <a:pt x="408" y="1495"/>
                    <a:pt x="908" y="1861"/>
                  </a:cubicBezTo>
                  <a:cubicBezTo>
                    <a:pt x="954" y="1889"/>
                    <a:pt x="1002" y="1901"/>
                    <a:pt x="1049" y="1901"/>
                  </a:cubicBezTo>
                  <a:cubicBezTo>
                    <a:pt x="1172" y="1901"/>
                    <a:pt x="1284" y="1816"/>
                    <a:pt x="1308" y="1695"/>
                  </a:cubicBezTo>
                  <a:cubicBezTo>
                    <a:pt x="1508" y="1228"/>
                    <a:pt x="1909" y="861"/>
                    <a:pt x="2075" y="360"/>
                  </a:cubicBezTo>
                  <a:cubicBezTo>
                    <a:pt x="2155" y="161"/>
                    <a:pt x="1997" y="34"/>
                    <a:pt x="1829" y="34"/>
                  </a:cubicBezTo>
                  <a:cubicBezTo>
                    <a:pt x="1715" y="34"/>
                    <a:pt x="1596" y="92"/>
                    <a:pt x="1542" y="227"/>
                  </a:cubicBezTo>
                  <a:cubicBezTo>
                    <a:pt x="1397" y="564"/>
                    <a:pt x="1165" y="850"/>
                    <a:pt x="972" y="1158"/>
                  </a:cubicBezTo>
                  <a:lnTo>
                    <a:pt x="972" y="1158"/>
                  </a:lnTo>
                  <a:cubicBezTo>
                    <a:pt x="761" y="877"/>
                    <a:pt x="684" y="526"/>
                    <a:pt x="608" y="194"/>
                  </a:cubicBezTo>
                  <a:cubicBezTo>
                    <a:pt x="567" y="59"/>
                    <a:pt x="456" y="0"/>
                    <a:pt x="343"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8697;p42"/>
            <p:cNvSpPr/>
            <p:nvPr/>
          </p:nvSpPr>
          <p:spPr>
            <a:xfrm>
              <a:off x="5684023" y="4104423"/>
              <a:ext cx="45860" cy="40888"/>
            </a:xfrm>
            <a:custGeom>
              <a:avLst/>
              <a:gdLst/>
              <a:ahLst/>
              <a:cxnLst/>
              <a:rect l="l" t="t" r="r" b="b"/>
              <a:pathLst>
                <a:path w="2145" h="1912" extrusionOk="0">
                  <a:moveTo>
                    <a:pt x="336" y="1"/>
                  </a:moveTo>
                  <a:cubicBezTo>
                    <a:pt x="170" y="1"/>
                    <a:pt x="0" y="141"/>
                    <a:pt x="61" y="342"/>
                  </a:cubicBezTo>
                  <a:cubicBezTo>
                    <a:pt x="194" y="942"/>
                    <a:pt x="394" y="1476"/>
                    <a:pt x="895" y="1876"/>
                  </a:cubicBezTo>
                  <a:cubicBezTo>
                    <a:pt x="935" y="1901"/>
                    <a:pt x="978" y="1911"/>
                    <a:pt x="1020" y="1911"/>
                  </a:cubicBezTo>
                  <a:cubicBezTo>
                    <a:pt x="1151" y="1911"/>
                    <a:pt x="1278" y="1811"/>
                    <a:pt x="1328" y="1710"/>
                  </a:cubicBezTo>
                  <a:cubicBezTo>
                    <a:pt x="1495" y="1209"/>
                    <a:pt x="1895" y="842"/>
                    <a:pt x="2062" y="375"/>
                  </a:cubicBezTo>
                  <a:cubicBezTo>
                    <a:pt x="2144" y="169"/>
                    <a:pt x="1972" y="27"/>
                    <a:pt x="1797" y="27"/>
                  </a:cubicBezTo>
                  <a:cubicBezTo>
                    <a:pt x="1689" y="27"/>
                    <a:pt x="1579" y="81"/>
                    <a:pt x="1528" y="209"/>
                  </a:cubicBezTo>
                  <a:cubicBezTo>
                    <a:pt x="1408" y="569"/>
                    <a:pt x="1167" y="860"/>
                    <a:pt x="967" y="1169"/>
                  </a:cubicBezTo>
                  <a:lnTo>
                    <a:pt x="967" y="1169"/>
                  </a:lnTo>
                  <a:cubicBezTo>
                    <a:pt x="749" y="901"/>
                    <a:pt x="672" y="545"/>
                    <a:pt x="594" y="209"/>
                  </a:cubicBezTo>
                  <a:cubicBezTo>
                    <a:pt x="554"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8698;p42"/>
            <p:cNvSpPr/>
            <p:nvPr/>
          </p:nvSpPr>
          <p:spPr>
            <a:xfrm>
              <a:off x="5073966" y="4014542"/>
              <a:ext cx="46159" cy="40995"/>
            </a:xfrm>
            <a:custGeom>
              <a:avLst/>
              <a:gdLst/>
              <a:ahLst/>
              <a:cxnLst/>
              <a:rect l="l" t="t" r="r" b="b"/>
              <a:pathLst>
                <a:path w="2159" h="1917" extrusionOk="0">
                  <a:moveTo>
                    <a:pt x="340" y="1"/>
                  </a:moveTo>
                  <a:cubicBezTo>
                    <a:pt x="178" y="1"/>
                    <a:pt x="1" y="141"/>
                    <a:pt x="41" y="342"/>
                  </a:cubicBezTo>
                  <a:cubicBezTo>
                    <a:pt x="208" y="942"/>
                    <a:pt x="374" y="1476"/>
                    <a:pt x="908" y="1876"/>
                  </a:cubicBezTo>
                  <a:cubicBezTo>
                    <a:pt x="954" y="1904"/>
                    <a:pt x="1000" y="1916"/>
                    <a:pt x="1044" y="1916"/>
                  </a:cubicBezTo>
                  <a:cubicBezTo>
                    <a:pt x="1159" y="1916"/>
                    <a:pt x="1260" y="1831"/>
                    <a:pt x="1308" y="1710"/>
                  </a:cubicBezTo>
                  <a:cubicBezTo>
                    <a:pt x="1509" y="1243"/>
                    <a:pt x="1876" y="876"/>
                    <a:pt x="2076" y="375"/>
                  </a:cubicBezTo>
                  <a:cubicBezTo>
                    <a:pt x="2158" y="169"/>
                    <a:pt x="1986" y="27"/>
                    <a:pt x="1811" y="27"/>
                  </a:cubicBezTo>
                  <a:cubicBezTo>
                    <a:pt x="1702" y="27"/>
                    <a:pt x="1593" y="81"/>
                    <a:pt x="1542" y="209"/>
                  </a:cubicBezTo>
                  <a:cubicBezTo>
                    <a:pt x="1397" y="572"/>
                    <a:pt x="1164" y="864"/>
                    <a:pt x="970" y="1176"/>
                  </a:cubicBezTo>
                  <a:lnTo>
                    <a:pt x="970" y="1176"/>
                  </a:lnTo>
                  <a:cubicBezTo>
                    <a:pt x="763" y="908"/>
                    <a:pt x="679" y="548"/>
                    <a:pt x="575" y="209"/>
                  </a:cubicBezTo>
                  <a:cubicBezTo>
                    <a:pt x="548"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8699;p42"/>
            <p:cNvSpPr/>
            <p:nvPr/>
          </p:nvSpPr>
          <p:spPr>
            <a:xfrm>
              <a:off x="6333013" y="4256684"/>
              <a:ext cx="45817" cy="40674"/>
            </a:xfrm>
            <a:custGeom>
              <a:avLst/>
              <a:gdLst/>
              <a:ahLst/>
              <a:cxnLst/>
              <a:rect l="l" t="t" r="r" b="b"/>
              <a:pathLst>
                <a:path w="2143" h="1902" extrusionOk="0">
                  <a:moveTo>
                    <a:pt x="331" y="0"/>
                  </a:moveTo>
                  <a:cubicBezTo>
                    <a:pt x="167" y="0"/>
                    <a:pt x="1" y="128"/>
                    <a:pt x="61" y="327"/>
                  </a:cubicBezTo>
                  <a:cubicBezTo>
                    <a:pt x="194" y="928"/>
                    <a:pt x="394" y="1495"/>
                    <a:pt x="895" y="1862"/>
                  </a:cubicBezTo>
                  <a:cubicBezTo>
                    <a:pt x="940" y="1889"/>
                    <a:pt x="989" y="1901"/>
                    <a:pt x="1036" y="1901"/>
                  </a:cubicBezTo>
                  <a:cubicBezTo>
                    <a:pt x="1159" y="1901"/>
                    <a:pt x="1271" y="1816"/>
                    <a:pt x="1295" y="1695"/>
                  </a:cubicBezTo>
                  <a:cubicBezTo>
                    <a:pt x="1495" y="1228"/>
                    <a:pt x="1895" y="861"/>
                    <a:pt x="2062" y="360"/>
                  </a:cubicBezTo>
                  <a:cubicBezTo>
                    <a:pt x="2142" y="160"/>
                    <a:pt x="1981" y="19"/>
                    <a:pt x="1811" y="19"/>
                  </a:cubicBezTo>
                  <a:cubicBezTo>
                    <a:pt x="1698" y="19"/>
                    <a:pt x="1581" y="81"/>
                    <a:pt x="1528" y="227"/>
                  </a:cubicBezTo>
                  <a:cubicBezTo>
                    <a:pt x="1407" y="566"/>
                    <a:pt x="1163" y="852"/>
                    <a:pt x="962" y="1162"/>
                  </a:cubicBezTo>
                  <a:lnTo>
                    <a:pt x="962" y="1162"/>
                  </a:lnTo>
                  <a:cubicBezTo>
                    <a:pt x="748" y="880"/>
                    <a:pt x="671" y="527"/>
                    <a:pt x="594" y="194"/>
                  </a:cubicBezTo>
                  <a:cubicBezTo>
                    <a:pt x="554" y="59"/>
                    <a:pt x="443" y="0"/>
                    <a:pt x="33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8700;p42"/>
            <p:cNvSpPr/>
            <p:nvPr/>
          </p:nvSpPr>
          <p:spPr>
            <a:xfrm>
              <a:off x="6544098" y="4068411"/>
              <a:ext cx="46544" cy="40931"/>
            </a:xfrm>
            <a:custGeom>
              <a:avLst/>
              <a:gdLst/>
              <a:ahLst/>
              <a:cxnLst/>
              <a:rect l="l" t="t" r="r" b="b"/>
              <a:pathLst>
                <a:path w="2177" h="1914" extrusionOk="0">
                  <a:moveTo>
                    <a:pt x="353" y="0"/>
                  </a:moveTo>
                  <a:cubicBezTo>
                    <a:pt x="184" y="0"/>
                    <a:pt x="1" y="137"/>
                    <a:pt x="61" y="358"/>
                  </a:cubicBezTo>
                  <a:cubicBezTo>
                    <a:pt x="195" y="959"/>
                    <a:pt x="395" y="1492"/>
                    <a:pt x="895" y="1859"/>
                  </a:cubicBezTo>
                  <a:cubicBezTo>
                    <a:pt x="943" y="1897"/>
                    <a:pt x="993" y="1914"/>
                    <a:pt x="1042" y="1914"/>
                  </a:cubicBezTo>
                  <a:cubicBezTo>
                    <a:pt x="1166" y="1914"/>
                    <a:pt x="1281" y="1812"/>
                    <a:pt x="1329" y="1692"/>
                  </a:cubicBezTo>
                  <a:cubicBezTo>
                    <a:pt x="1496" y="1225"/>
                    <a:pt x="1896" y="859"/>
                    <a:pt x="2096" y="392"/>
                  </a:cubicBezTo>
                  <a:cubicBezTo>
                    <a:pt x="2177" y="170"/>
                    <a:pt x="2002" y="34"/>
                    <a:pt x="1822" y="34"/>
                  </a:cubicBezTo>
                  <a:cubicBezTo>
                    <a:pt x="1703" y="34"/>
                    <a:pt x="1582" y="92"/>
                    <a:pt x="1529" y="225"/>
                  </a:cubicBezTo>
                  <a:cubicBezTo>
                    <a:pt x="1407" y="565"/>
                    <a:pt x="1162" y="853"/>
                    <a:pt x="973" y="1177"/>
                  </a:cubicBezTo>
                  <a:lnTo>
                    <a:pt x="973" y="1177"/>
                  </a:lnTo>
                  <a:cubicBezTo>
                    <a:pt x="751" y="901"/>
                    <a:pt x="673" y="556"/>
                    <a:pt x="595" y="191"/>
                  </a:cubicBezTo>
                  <a:cubicBezTo>
                    <a:pt x="569" y="59"/>
                    <a:pt x="464" y="0"/>
                    <a:pt x="353"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8701;p42"/>
            <p:cNvSpPr/>
            <p:nvPr/>
          </p:nvSpPr>
          <p:spPr>
            <a:xfrm>
              <a:off x="6331302" y="4030559"/>
              <a:ext cx="46138" cy="40674"/>
            </a:xfrm>
            <a:custGeom>
              <a:avLst/>
              <a:gdLst/>
              <a:ahLst/>
              <a:cxnLst/>
              <a:rect l="l" t="t" r="r" b="b"/>
              <a:pathLst>
                <a:path w="2158" h="1902" extrusionOk="0">
                  <a:moveTo>
                    <a:pt x="342" y="0"/>
                  </a:moveTo>
                  <a:cubicBezTo>
                    <a:pt x="174" y="0"/>
                    <a:pt x="1" y="128"/>
                    <a:pt x="41" y="327"/>
                  </a:cubicBezTo>
                  <a:cubicBezTo>
                    <a:pt x="207" y="927"/>
                    <a:pt x="407" y="1494"/>
                    <a:pt x="908" y="1861"/>
                  </a:cubicBezTo>
                  <a:cubicBezTo>
                    <a:pt x="954" y="1889"/>
                    <a:pt x="1002" y="1901"/>
                    <a:pt x="1049" y="1901"/>
                  </a:cubicBezTo>
                  <a:cubicBezTo>
                    <a:pt x="1172" y="1901"/>
                    <a:pt x="1284" y="1815"/>
                    <a:pt x="1308" y="1695"/>
                  </a:cubicBezTo>
                  <a:cubicBezTo>
                    <a:pt x="1508" y="1228"/>
                    <a:pt x="1909" y="861"/>
                    <a:pt x="2075" y="360"/>
                  </a:cubicBezTo>
                  <a:cubicBezTo>
                    <a:pt x="2157" y="156"/>
                    <a:pt x="1988" y="26"/>
                    <a:pt x="1814" y="26"/>
                  </a:cubicBezTo>
                  <a:cubicBezTo>
                    <a:pt x="1704" y="26"/>
                    <a:pt x="1593" y="77"/>
                    <a:pt x="1542" y="193"/>
                  </a:cubicBezTo>
                  <a:cubicBezTo>
                    <a:pt x="1398" y="552"/>
                    <a:pt x="1169" y="842"/>
                    <a:pt x="977" y="1149"/>
                  </a:cubicBezTo>
                  <a:lnTo>
                    <a:pt x="977" y="1149"/>
                  </a:lnTo>
                  <a:cubicBezTo>
                    <a:pt x="762" y="882"/>
                    <a:pt x="685" y="528"/>
                    <a:pt x="608" y="193"/>
                  </a:cubicBezTo>
                  <a:cubicBezTo>
                    <a:pt x="567" y="59"/>
                    <a:pt x="456"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8702;p42"/>
            <p:cNvSpPr/>
            <p:nvPr/>
          </p:nvSpPr>
          <p:spPr>
            <a:xfrm>
              <a:off x="6108095" y="4058574"/>
              <a:ext cx="46117" cy="40803"/>
            </a:xfrm>
            <a:custGeom>
              <a:avLst/>
              <a:gdLst/>
              <a:ahLst/>
              <a:cxnLst/>
              <a:rect l="l" t="t" r="r" b="b"/>
              <a:pathLst>
                <a:path w="2157" h="1908" extrusionOk="0">
                  <a:moveTo>
                    <a:pt x="335" y="0"/>
                  </a:moveTo>
                  <a:cubicBezTo>
                    <a:pt x="169" y="0"/>
                    <a:pt x="1" y="135"/>
                    <a:pt x="40" y="351"/>
                  </a:cubicBezTo>
                  <a:cubicBezTo>
                    <a:pt x="207" y="952"/>
                    <a:pt x="407" y="1485"/>
                    <a:pt x="907" y="1852"/>
                  </a:cubicBezTo>
                  <a:cubicBezTo>
                    <a:pt x="956" y="1891"/>
                    <a:pt x="1005" y="1907"/>
                    <a:pt x="1051" y="1907"/>
                  </a:cubicBezTo>
                  <a:cubicBezTo>
                    <a:pt x="1163" y="1907"/>
                    <a:pt x="1260" y="1813"/>
                    <a:pt x="1307" y="1719"/>
                  </a:cubicBezTo>
                  <a:cubicBezTo>
                    <a:pt x="1507" y="1218"/>
                    <a:pt x="1908" y="852"/>
                    <a:pt x="2075" y="385"/>
                  </a:cubicBezTo>
                  <a:cubicBezTo>
                    <a:pt x="2157" y="178"/>
                    <a:pt x="1985" y="36"/>
                    <a:pt x="1809" y="36"/>
                  </a:cubicBezTo>
                  <a:cubicBezTo>
                    <a:pt x="1701" y="36"/>
                    <a:pt x="1592" y="90"/>
                    <a:pt x="1541" y="218"/>
                  </a:cubicBezTo>
                  <a:cubicBezTo>
                    <a:pt x="1396" y="556"/>
                    <a:pt x="1163" y="843"/>
                    <a:pt x="969" y="1165"/>
                  </a:cubicBezTo>
                  <a:lnTo>
                    <a:pt x="969" y="1165"/>
                  </a:lnTo>
                  <a:cubicBezTo>
                    <a:pt x="760" y="899"/>
                    <a:pt x="683" y="549"/>
                    <a:pt x="607" y="218"/>
                  </a:cubicBezTo>
                  <a:cubicBezTo>
                    <a:pt x="566" y="67"/>
                    <a:pt x="451" y="0"/>
                    <a:pt x="335"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8703;p42"/>
            <p:cNvSpPr/>
            <p:nvPr/>
          </p:nvSpPr>
          <p:spPr>
            <a:xfrm>
              <a:off x="6160338" y="4185703"/>
              <a:ext cx="61683" cy="54779"/>
            </a:xfrm>
            <a:custGeom>
              <a:avLst/>
              <a:gdLst/>
              <a:ahLst/>
              <a:cxnLst/>
              <a:rect l="l" t="t" r="r" b="b"/>
              <a:pathLst>
                <a:path w="2156" h="1914" extrusionOk="0">
                  <a:moveTo>
                    <a:pt x="342" y="1"/>
                  </a:moveTo>
                  <a:cubicBezTo>
                    <a:pt x="179" y="1"/>
                    <a:pt x="1" y="137"/>
                    <a:pt x="41" y="358"/>
                  </a:cubicBezTo>
                  <a:cubicBezTo>
                    <a:pt x="174" y="959"/>
                    <a:pt x="374" y="1493"/>
                    <a:pt x="908" y="1860"/>
                  </a:cubicBezTo>
                  <a:cubicBezTo>
                    <a:pt x="946" y="1898"/>
                    <a:pt x="990" y="1914"/>
                    <a:pt x="1034" y="1914"/>
                  </a:cubicBezTo>
                  <a:cubicBezTo>
                    <a:pt x="1145" y="1914"/>
                    <a:pt x="1261" y="1812"/>
                    <a:pt x="1308" y="1693"/>
                  </a:cubicBezTo>
                  <a:cubicBezTo>
                    <a:pt x="1509" y="1226"/>
                    <a:pt x="1875" y="859"/>
                    <a:pt x="2076" y="358"/>
                  </a:cubicBezTo>
                  <a:cubicBezTo>
                    <a:pt x="2155" y="160"/>
                    <a:pt x="1998" y="32"/>
                    <a:pt x="1829" y="32"/>
                  </a:cubicBezTo>
                  <a:cubicBezTo>
                    <a:pt x="1715" y="32"/>
                    <a:pt x="1596" y="90"/>
                    <a:pt x="1542" y="225"/>
                  </a:cubicBezTo>
                  <a:cubicBezTo>
                    <a:pt x="1398" y="561"/>
                    <a:pt x="1150" y="846"/>
                    <a:pt x="960" y="1166"/>
                  </a:cubicBezTo>
                  <a:lnTo>
                    <a:pt x="960" y="1166"/>
                  </a:lnTo>
                  <a:cubicBezTo>
                    <a:pt x="749" y="883"/>
                    <a:pt x="652" y="527"/>
                    <a:pt x="575" y="192"/>
                  </a:cubicBezTo>
                  <a:cubicBezTo>
                    <a:pt x="548" y="59"/>
                    <a:pt x="448" y="1"/>
                    <a:pt x="342"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8704;p42"/>
            <p:cNvSpPr/>
            <p:nvPr/>
          </p:nvSpPr>
          <p:spPr>
            <a:xfrm>
              <a:off x="6755931" y="3784439"/>
              <a:ext cx="45860" cy="40674"/>
            </a:xfrm>
            <a:custGeom>
              <a:avLst/>
              <a:gdLst/>
              <a:ahLst/>
              <a:cxnLst/>
              <a:rect l="l" t="t" r="r" b="b"/>
              <a:pathLst>
                <a:path w="2145" h="1902" extrusionOk="0">
                  <a:moveTo>
                    <a:pt x="331" y="1"/>
                  </a:moveTo>
                  <a:cubicBezTo>
                    <a:pt x="166" y="1"/>
                    <a:pt x="1" y="129"/>
                    <a:pt x="60" y="328"/>
                  </a:cubicBezTo>
                  <a:cubicBezTo>
                    <a:pt x="194" y="928"/>
                    <a:pt x="394" y="1495"/>
                    <a:pt x="894" y="1862"/>
                  </a:cubicBezTo>
                  <a:cubicBezTo>
                    <a:pt x="940" y="1890"/>
                    <a:pt x="989" y="1902"/>
                    <a:pt x="1035" y="1902"/>
                  </a:cubicBezTo>
                  <a:cubicBezTo>
                    <a:pt x="1159" y="1902"/>
                    <a:pt x="1270" y="1816"/>
                    <a:pt x="1295" y="1695"/>
                  </a:cubicBezTo>
                  <a:cubicBezTo>
                    <a:pt x="1495" y="1228"/>
                    <a:pt x="1895" y="861"/>
                    <a:pt x="2062" y="361"/>
                  </a:cubicBezTo>
                  <a:cubicBezTo>
                    <a:pt x="2144" y="155"/>
                    <a:pt x="1972" y="12"/>
                    <a:pt x="1797" y="12"/>
                  </a:cubicBezTo>
                  <a:cubicBezTo>
                    <a:pt x="1688" y="12"/>
                    <a:pt x="1579" y="67"/>
                    <a:pt x="1528" y="194"/>
                  </a:cubicBezTo>
                  <a:cubicBezTo>
                    <a:pt x="1408" y="554"/>
                    <a:pt x="1167" y="845"/>
                    <a:pt x="967" y="1154"/>
                  </a:cubicBezTo>
                  <a:lnTo>
                    <a:pt x="967" y="1154"/>
                  </a:lnTo>
                  <a:cubicBezTo>
                    <a:pt x="749" y="887"/>
                    <a:pt x="672" y="530"/>
                    <a:pt x="594" y="194"/>
                  </a:cubicBezTo>
                  <a:cubicBezTo>
                    <a:pt x="554" y="60"/>
                    <a:pt x="443" y="1"/>
                    <a:pt x="33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8705;p42"/>
            <p:cNvSpPr/>
            <p:nvPr/>
          </p:nvSpPr>
          <p:spPr>
            <a:xfrm>
              <a:off x="7261589" y="4047860"/>
              <a:ext cx="45839" cy="41102"/>
            </a:xfrm>
            <a:custGeom>
              <a:avLst/>
              <a:gdLst/>
              <a:ahLst/>
              <a:cxnLst/>
              <a:rect l="l" t="t" r="r" b="b"/>
              <a:pathLst>
                <a:path w="2144" h="1922" extrusionOk="0">
                  <a:moveTo>
                    <a:pt x="324" y="1"/>
                  </a:moveTo>
                  <a:cubicBezTo>
                    <a:pt x="161" y="1"/>
                    <a:pt x="1" y="136"/>
                    <a:pt x="60" y="352"/>
                  </a:cubicBezTo>
                  <a:cubicBezTo>
                    <a:pt x="193" y="952"/>
                    <a:pt x="393" y="1486"/>
                    <a:pt x="894" y="1886"/>
                  </a:cubicBezTo>
                  <a:cubicBezTo>
                    <a:pt x="934" y="1911"/>
                    <a:pt x="977" y="1921"/>
                    <a:pt x="1019" y="1921"/>
                  </a:cubicBezTo>
                  <a:cubicBezTo>
                    <a:pt x="1148" y="1921"/>
                    <a:pt x="1269" y="1820"/>
                    <a:pt x="1294" y="1719"/>
                  </a:cubicBezTo>
                  <a:cubicBezTo>
                    <a:pt x="1494" y="1219"/>
                    <a:pt x="1894" y="852"/>
                    <a:pt x="2061" y="385"/>
                  </a:cubicBezTo>
                  <a:cubicBezTo>
                    <a:pt x="2144" y="179"/>
                    <a:pt x="1971" y="37"/>
                    <a:pt x="1796" y="37"/>
                  </a:cubicBezTo>
                  <a:cubicBezTo>
                    <a:pt x="1688" y="37"/>
                    <a:pt x="1578" y="91"/>
                    <a:pt x="1527" y="218"/>
                  </a:cubicBezTo>
                  <a:cubicBezTo>
                    <a:pt x="1406" y="558"/>
                    <a:pt x="1161" y="845"/>
                    <a:pt x="959" y="1170"/>
                  </a:cubicBezTo>
                  <a:lnTo>
                    <a:pt x="959" y="1170"/>
                  </a:lnTo>
                  <a:cubicBezTo>
                    <a:pt x="747" y="903"/>
                    <a:pt x="670" y="551"/>
                    <a:pt x="593" y="218"/>
                  </a:cubicBezTo>
                  <a:cubicBezTo>
                    <a:pt x="552" y="67"/>
                    <a:pt x="437" y="1"/>
                    <a:pt x="324"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8706;p42"/>
            <p:cNvSpPr/>
            <p:nvPr/>
          </p:nvSpPr>
          <p:spPr>
            <a:xfrm>
              <a:off x="7732697" y="4133678"/>
              <a:ext cx="46138" cy="40888"/>
            </a:xfrm>
            <a:custGeom>
              <a:avLst/>
              <a:gdLst/>
              <a:ahLst/>
              <a:cxnLst/>
              <a:rect l="l" t="t" r="r" b="b"/>
              <a:pathLst>
                <a:path w="2158" h="1912" extrusionOk="0">
                  <a:moveTo>
                    <a:pt x="347" y="1"/>
                  </a:moveTo>
                  <a:cubicBezTo>
                    <a:pt x="177" y="1"/>
                    <a:pt x="0" y="141"/>
                    <a:pt x="40" y="342"/>
                  </a:cubicBezTo>
                  <a:cubicBezTo>
                    <a:pt x="207" y="942"/>
                    <a:pt x="374" y="1476"/>
                    <a:pt x="908" y="1876"/>
                  </a:cubicBezTo>
                  <a:cubicBezTo>
                    <a:pt x="948" y="1901"/>
                    <a:pt x="991" y="1911"/>
                    <a:pt x="1033" y="1911"/>
                  </a:cubicBezTo>
                  <a:cubicBezTo>
                    <a:pt x="1162" y="1911"/>
                    <a:pt x="1283" y="1810"/>
                    <a:pt x="1308" y="1709"/>
                  </a:cubicBezTo>
                  <a:cubicBezTo>
                    <a:pt x="1508" y="1209"/>
                    <a:pt x="1908" y="842"/>
                    <a:pt x="2075" y="375"/>
                  </a:cubicBezTo>
                  <a:cubicBezTo>
                    <a:pt x="2158" y="169"/>
                    <a:pt x="1985" y="26"/>
                    <a:pt x="1810" y="26"/>
                  </a:cubicBezTo>
                  <a:cubicBezTo>
                    <a:pt x="1702" y="26"/>
                    <a:pt x="1592" y="81"/>
                    <a:pt x="1541" y="208"/>
                  </a:cubicBezTo>
                  <a:cubicBezTo>
                    <a:pt x="1398" y="567"/>
                    <a:pt x="1169" y="857"/>
                    <a:pt x="977" y="1164"/>
                  </a:cubicBezTo>
                  <a:lnTo>
                    <a:pt x="977" y="1164"/>
                  </a:lnTo>
                  <a:cubicBezTo>
                    <a:pt x="762" y="897"/>
                    <a:pt x="685" y="543"/>
                    <a:pt x="607" y="208"/>
                  </a:cubicBezTo>
                  <a:cubicBezTo>
                    <a:pt x="568" y="62"/>
                    <a:pt x="459" y="1"/>
                    <a:pt x="347"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8707;p42"/>
            <p:cNvSpPr/>
            <p:nvPr/>
          </p:nvSpPr>
          <p:spPr>
            <a:xfrm>
              <a:off x="7893475" y="4084257"/>
              <a:ext cx="46544" cy="40803"/>
            </a:xfrm>
            <a:custGeom>
              <a:avLst/>
              <a:gdLst/>
              <a:ahLst/>
              <a:cxnLst/>
              <a:rect l="l" t="t" r="r" b="b"/>
              <a:pathLst>
                <a:path w="2177" h="1908" extrusionOk="0">
                  <a:moveTo>
                    <a:pt x="337" y="0"/>
                  </a:moveTo>
                  <a:cubicBezTo>
                    <a:pt x="172" y="0"/>
                    <a:pt x="0" y="135"/>
                    <a:pt x="59" y="351"/>
                  </a:cubicBezTo>
                  <a:cubicBezTo>
                    <a:pt x="192" y="951"/>
                    <a:pt x="393" y="1485"/>
                    <a:pt x="893" y="1852"/>
                  </a:cubicBezTo>
                  <a:cubicBezTo>
                    <a:pt x="942" y="1891"/>
                    <a:pt x="994" y="1907"/>
                    <a:pt x="1044" y="1907"/>
                  </a:cubicBezTo>
                  <a:cubicBezTo>
                    <a:pt x="1166" y="1907"/>
                    <a:pt x="1279" y="1813"/>
                    <a:pt x="1327" y="1719"/>
                  </a:cubicBezTo>
                  <a:cubicBezTo>
                    <a:pt x="1493" y="1218"/>
                    <a:pt x="1894" y="851"/>
                    <a:pt x="2094" y="384"/>
                  </a:cubicBezTo>
                  <a:cubicBezTo>
                    <a:pt x="2176" y="178"/>
                    <a:pt x="1991" y="36"/>
                    <a:pt x="1806" y="36"/>
                  </a:cubicBezTo>
                  <a:cubicBezTo>
                    <a:pt x="1692" y="36"/>
                    <a:pt x="1578" y="90"/>
                    <a:pt x="1527" y="218"/>
                  </a:cubicBezTo>
                  <a:cubicBezTo>
                    <a:pt x="1405" y="558"/>
                    <a:pt x="1160" y="845"/>
                    <a:pt x="958" y="1169"/>
                  </a:cubicBezTo>
                  <a:lnTo>
                    <a:pt x="958" y="1169"/>
                  </a:lnTo>
                  <a:cubicBezTo>
                    <a:pt x="746" y="902"/>
                    <a:pt x="670" y="550"/>
                    <a:pt x="593" y="218"/>
                  </a:cubicBezTo>
                  <a:cubicBezTo>
                    <a:pt x="565" y="66"/>
                    <a:pt x="453" y="0"/>
                    <a:pt x="337"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8708;p42"/>
            <p:cNvSpPr/>
            <p:nvPr/>
          </p:nvSpPr>
          <p:spPr>
            <a:xfrm>
              <a:off x="7713434" y="3954279"/>
              <a:ext cx="46095" cy="40610"/>
            </a:xfrm>
            <a:custGeom>
              <a:avLst/>
              <a:gdLst/>
              <a:ahLst/>
              <a:cxnLst/>
              <a:rect l="l" t="t" r="r" b="b"/>
              <a:pathLst>
                <a:path w="2156" h="1899" extrusionOk="0">
                  <a:moveTo>
                    <a:pt x="341" y="0"/>
                  </a:moveTo>
                  <a:cubicBezTo>
                    <a:pt x="179" y="0"/>
                    <a:pt x="0" y="137"/>
                    <a:pt x="41" y="358"/>
                  </a:cubicBezTo>
                  <a:cubicBezTo>
                    <a:pt x="174" y="958"/>
                    <a:pt x="374" y="1492"/>
                    <a:pt x="908" y="1859"/>
                  </a:cubicBezTo>
                  <a:cubicBezTo>
                    <a:pt x="945" y="1887"/>
                    <a:pt x="987" y="1899"/>
                    <a:pt x="1029" y="1899"/>
                  </a:cubicBezTo>
                  <a:cubicBezTo>
                    <a:pt x="1141" y="1899"/>
                    <a:pt x="1260" y="1813"/>
                    <a:pt x="1308" y="1692"/>
                  </a:cubicBezTo>
                  <a:cubicBezTo>
                    <a:pt x="1508" y="1225"/>
                    <a:pt x="1875" y="858"/>
                    <a:pt x="2075" y="358"/>
                  </a:cubicBezTo>
                  <a:cubicBezTo>
                    <a:pt x="2155" y="159"/>
                    <a:pt x="1997" y="31"/>
                    <a:pt x="1829" y="31"/>
                  </a:cubicBezTo>
                  <a:cubicBezTo>
                    <a:pt x="1715" y="31"/>
                    <a:pt x="1596" y="90"/>
                    <a:pt x="1542" y="225"/>
                  </a:cubicBezTo>
                  <a:cubicBezTo>
                    <a:pt x="1396" y="565"/>
                    <a:pt x="1162" y="852"/>
                    <a:pt x="968" y="1176"/>
                  </a:cubicBezTo>
                  <a:lnTo>
                    <a:pt x="968" y="1176"/>
                  </a:lnTo>
                  <a:cubicBezTo>
                    <a:pt x="752" y="892"/>
                    <a:pt x="653" y="531"/>
                    <a:pt x="574" y="191"/>
                  </a:cubicBezTo>
                  <a:cubicBezTo>
                    <a:pt x="548" y="59"/>
                    <a:pt x="448" y="0"/>
                    <a:pt x="34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8709;p42"/>
            <p:cNvSpPr/>
            <p:nvPr/>
          </p:nvSpPr>
          <p:spPr>
            <a:xfrm>
              <a:off x="7637407" y="3497025"/>
              <a:ext cx="46117" cy="40931"/>
            </a:xfrm>
            <a:custGeom>
              <a:avLst/>
              <a:gdLst/>
              <a:ahLst/>
              <a:cxnLst/>
              <a:rect l="l" t="t" r="r" b="b"/>
              <a:pathLst>
                <a:path w="2157" h="1914" extrusionOk="0">
                  <a:moveTo>
                    <a:pt x="352" y="0"/>
                  </a:moveTo>
                  <a:cubicBezTo>
                    <a:pt x="183" y="0"/>
                    <a:pt x="0" y="137"/>
                    <a:pt x="61" y="358"/>
                  </a:cubicBezTo>
                  <a:cubicBezTo>
                    <a:pt x="194" y="958"/>
                    <a:pt x="394" y="1492"/>
                    <a:pt x="895" y="1859"/>
                  </a:cubicBezTo>
                  <a:cubicBezTo>
                    <a:pt x="942" y="1897"/>
                    <a:pt x="993" y="1914"/>
                    <a:pt x="1042" y="1914"/>
                  </a:cubicBezTo>
                  <a:cubicBezTo>
                    <a:pt x="1165" y="1914"/>
                    <a:pt x="1281" y="1811"/>
                    <a:pt x="1328" y="1692"/>
                  </a:cubicBezTo>
                  <a:cubicBezTo>
                    <a:pt x="1495" y="1225"/>
                    <a:pt x="1895" y="858"/>
                    <a:pt x="2096" y="391"/>
                  </a:cubicBezTo>
                  <a:cubicBezTo>
                    <a:pt x="2156" y="170"/>
                    <a:pt x="1986" y="34"/>
                    <a:pt x="1812" y="34"/>
                  </a:cubicBezTo>
                  <a:cubicBezTo>
                    <a:pt x="1697" y="34"/>
                    <a:pt x="1581" y="92"/>
                    <a:pt x="1529" y="225"/>
                  </a:cubicBezTo>
                  <a:cubicBezTo>
                    <a:pt x="1407" y="565"/>
                    <a:pt x="1161" y="852"/>
                    <a:pt x="972" y="1177"/>
                  </a:cubicBezTo>
                  <a:lnTo>
                    <a:pt x="972" y="1177"/>
                  </a:lnTo>
                  <a:cubicBezTo>
                    <a:pt x="751" y="901"/>
                    <a:pt x="673" y="556"/>
                    <a:pt x="595" y="191"/>
                  </a:cubicBezTo>
                  <a:cubicBezTo>
                    <a:pt x="568" y="59"/>
                    <a:pt x="463" y="0"/>
                    <a:pt x="35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8710;p42"/>
            <p:cNvSpPr/>
            <p:nvPr/>
          </p:nvSpPr>
          <p:spPr>
            <a:xfrm>
              <a:off x="7762651" y="3637182"/>
              <a:ext cx="46138" cy="40995"/>
            </a:xfrm>
            <a:custGeom>
              <a:avLst/>
              <a:gdLst/>
              <a:ahLst/>
              <a:cxnLst/>
              <a:rect l="l" t="t" r="r" b="b"/>
              <a:pathLst>
                <a:path w="2158" h="1917" extrusionOk="0">
                  <a:moveTo>
                    <a:pt x="340" y="1"/>
                  </a:moveTo>
                  <a:cubicBezTo>
                    <a:pt x="177" y="1"/>
                    <a:pt x="0" y="141"/>
                    <a:pt x="40" y="342"/>
                  </a:cubicBezTo>
                  <a:cubicBezTo>
                    <a:pt x="174" y="942"/>
                    <a:pt x="374" y="1476"/>
                    <a:pt x="908" y="1876"/>
                  </a:cubicBezTo>
                  <a:cubicBezTo>
                    <a:pt x="944" y="1904"/>
                    <a:pt x="986" y="1916"/>
                    <a:pt x="1029" y="1916"/>
                  </a:cubicBezTo>
                  <a:cubicBezTo>
                    <a:pt x="1141" y="1916"/>
                    <a:pt x="1260" y="1831"/>
                    <a:pt x="1308" y="1710"/>
                  </a:cubicBezTo>
                  <a:cubicBezTo>
                    <a:pt x="1508" y="1243"/>
                    <a:pt x="1875" y="876"/>
                    <a:pt x="2075" y="375"/>
                  </a:cubicBezTo>
                  <a:cubicBezTo>
                    <a:pt x="2158" y="169"/>
                    <a:pt x="1985" y="27"/>
                    <a:pt x="1810" y="27"/>
                  </a:cubicBezTo>
                  <a:cubicBezTo>
                    <a:pt x="1702" y="27"/>
                    <a:pt x="1592" y="81"/>
                    <a:pt x="1541" y="209"/>
                  </a:cubicBezTo>
                  <a:cubicBezTo>
                    <a:pt x="1397" y="569"/>
                    <a:pt x="1150" y="860"/>
                    <a:pt x="960" y="1168"/>
                  </a:cubicBezTo>
                  <a:lnTo>
                    <a:pt x="960" y="1168"/>
                  </a:lnTo>
                  <a:cubicBezTo>
                    <a:pt x="749" y="901"/>
                    <a:pt x="652" y="545"/>
                    <a:pt x="574" y="209"/>
                  </a:cubicBezTo>
                  <a:cubicBezTo>
                    <a:pt x="547"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8711;p42"/>
            <p:cNvSpPr/>
            <p:nvPr/>
          </p:nvSpPr>
          <p:spPr>
            <a:xfrm>
              <a:off x="6133751" y="3392859"/>
              <a:ext cx="46074" cy="40632"/>
            </a:xfrm>
            <a:custGeom>
              <a:avLst/>
              <a:gdLst/>
              <a:ahLst/>
              <a:cxnLst/>
              <a:rect l="l" t="t" r="r" b="b"/>
              <a:pathLst>
                <a:path w="2155" h="1900" extrusionOk="0">
                  <a:moveTo>
                    <a:pt x="341" y="1"/>
                  </a:moveTo>
                  <a:cubicBezTo>
                    <a:pt x="179" y="1"/>
                    <a:pt x="0" y="137"/>
                    <a:pt x="41" y="359"/>
                  </a:cubicBezTo>
                  <a:cubicBezTo>
                    <a:pt x="207" y="959"/>
                    <a:pt x="374" y="1493"/>
                    <a:pt x="908" y="1860"/>
                  </a:cubicBezTo>
                  <a:cubicBezTo>
                    <a:pt x="954" y="1887"/>
                    <a:pt x="1000" y="1900"/>
                    <a:pt x="1044" y="1900"/>
                  </a:cubicBezTo>
                  <a:cubicBezTo>
                    <a:pt x="1159" y="1900"/>
                    <a:pt x="1260" y="1814"/>
                    <a:pt x="1308" y="1693"/>
                  </a:cubicBezTo>
                  <a:cubicBezTo>
                    <a:pt x="1508" y="1226"/>
                    <a:pt x="1875" y="859"/>
                    <a:pt x="2075" y="359"/>
                  </a:cubicBezTo>
                  <a:cubicBezTo>
                    <a:pt x="2155" y="160"/>
                    <a:pt x="1997" y="32"/>
                    <a:pt x="1829" y="32"/>
                  </a:cubicBezTo>
                  <a:cubicBezTo>
                    <a:pt x="1715" y="32"/>
                    <a:pt x="1596" y="91"/>
                    <a:pt x="1542" y="225"/>
                  </a:cubicBezTo>
                  <a:cubicBezTo>
                    <a:pt x="1396" y="565"/>
                    <a:pt x="1162" y="852"/>
                    <a:pt x="968" y="1176"/>
                  </a:cubicBezTo>
                  <a:lnTo>
                    <a:pt x="968" y="1176"/>
                  </a:lnTo>
                  <a:cubicBezTo>
                    <a:pt x="762" y="900"/>
                    <a:pt x="678" y="556"/>
                    <a:pt x="574" y="192"/>
                  </a:cubicBezTo>
                  <a:cubicBezTo>
                    <a:pt x="548" y="60"/>
                    <a:pt x="448" y="1"/>
                    <a:pt x="34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8712;p42"/>
            <p:cNvSpPr/>
            <p:nvPr/>
          </p:nvSpPr>
          <p:spPr>
            <a:xfrm>
              <a:off x="5575626" y="3735938"/>
              <a:ext cx="45796" cy="40674"/>
            </a:xfrm>
            <a:custGeom>
              <a:avLst/>
              <a:gdLst/>
              <a:ahLst/>
              <a:cxnLst/>
              <a:rect l="l" t="t" r="r" b="b"/>
              <a:pathLst>
                <a:path w="2142" h="1902" extrusionOk="0">
                  <a:moveTo>
                    <a:pt x="331" y="1"/>
                  </a:moveTo>
                  <a:cubicBezTo>
                    <a:pt x="166" y="1"/>
                    <a:pt x="1" y="128"/>
                    <a:pt x="60" y="327"/>
                  </a:cubicBezTo>
                  <a:cubicBezTo>
                    <a:pt x="194" y="928"/>
                    <a:pt x="394" y="1495"/>
                    <a:pt x="894" y="1862"/>
                  </a:cubicBezTo>
                  <a:cubicBezTo>
                    <a:pt x="940" y="1889"/>
                    <a:pt x="989" y="1902"/>
                    <a:pt x="1036" y="1902"/>
                  </a:cubicBezTo>
                  <a:cubicBezTo>
                    <a:pt x="1161" y="1902"/>
                    <a:pt x="1280" y="1816"/>
                    <a:pt x="1328" y="1695"/>
                  </a:cubicBezTo>
                  <a:cubicBezTo>
                    <a:pt x="1495" y="1228"/>
                    <a:pt x="1895" y="861"/>
                    <a:pt x="2062" y="361"/>
                  </a:cubicBezTo>
                  <a:cubicBezTo>
                    <a:pt x="2141" y="162"/>
                    <a:pt x="1984" y="34"/>
                    <a:pt x="1815" y="34"/>
                  </a:cubicBezTo>
                  <a:cubicBezTo>
                    <a:pt x="1701" y="34"/>
                    <a:pt x="1582" y="93"/>
                    <a:pt x="1528" y="227"/>
                  </a:cubicBezTo>
                  <a:cubicBezTo>
                    <a:pt x="1407" y="566"/>
                    <a:pt x="1163" y="853"/>
                    <a:pt x="962" y="1163"/>
                  </a:cubicBezTo>
                  <a:lnTo>
                    <a:pt x="962" y="1163"/>
                  </a:lnTo>
                  <a:cubicBezTo>
                    <a:pt x="748" y="881"/>
                    <a:pt x="671" y="527"/>
                    <a:pt x="594" y="194"/>
                  </a:cubicBezTo>
                  <a:cubicBezTo>
                    <a:pt x="554" y="59"/>
                    <a:pt x="443" y="1"/>
                    <a:pt x="33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8713;p42"/>
            <p:cNvSpPr/>
            <p:nvPr/>
          </p:nvSpPr>
          <p:spPr>
            <a:xfrm>
              <a:off x="5686161" y="3906483"/>
              <a:ext cx="46095" cy="40931"/>
            </a:xfrm>
            <a:custGeom>
              <a:avLst/>
              <a:gdLst/>
              <a:ahLst/>
              <a:cxnLst/>
              <a:rect l="l" t="t" r="r" b="b"/>
              <a:pathLst>
                <a:path w="2156" h="1914" extrusionOk="0">
                  <a:moveTo>
                    <a:pt x="352" y="0"/>
                  </a:moveTo>
                  <a:cubicBezTo>
                    <a:pt x="183" y="0"/>
                    <a:pt x="0" y="137"/>
                    <a:pt x="61" y="358"/>
                  </a:cubicBezTo>
                  <a:cubicBezTo>
                    <a:pt x="194" y="958"/>
                    <a:pt x="394" y="1492"/>
                    <a:pt x="895" y="1859"/>
                  </a:cubicBezTo>
                  <a:cubicBezTo>
                    <a:pt x="942" y="1897"/>
                    <a:pt x="993" y="1914"/>
                    <a:pt x="1042" y="1914"/>
                  </a:cubicBezTo>
                  <a:cubicBezTo>
                    <a:pt x="1165" y="1914"/>
                    <a:pt x="1281" y="1811"/>
                    <a:pt x="1328" y="1692"/>
                  </a:cubicBezTo>
                  <a:cubicBezTo>
                    <a:pt x="1495" y="1225"/>
                    <a:pt x="1895" y="858"/>
                    <a:pt x="2095" y="358"/>
                  </a:cubicBezTo>
                  <a:cubicBezTo>
                    <a:pt x="2155" y="159"/>
                    <a:pt x="1989" y="31"/>
                    <a:pt x="1818" y="31"/>
                  </a:cubicBezTo>
                  <a:cubicBezTo>
                    <a:pt x="1701" y="31"/>
                    <a:pt x="1582" y="90"/>
                    <a:pt x="1528" y="225"/>
                  </a:cubicBezTo>
                  <a:cubicBezTo>
                    <a:pt x="1406" y="567"/>
                    <a:pt x="1158" y="856"/>
                    <a:pt x="969" y="1169"/>
                  </a:cubicBezTo>
                  <a:lnTo>
                    <a:pt x="969" y="1169"/>
                  </a:lnTo>
                  <a:cubicBezTo>
                    <a:pt x="750" y="886"/>
                    <a:pt x="672" y="528"/>
                    <a:pt x="594" y="191"/>
                  </a:cubicBezTo>
                  <a:cubicBezTo>
                    <a:pt x="568" y="59"/>
                    <a:pt x="463" y="0"/>
                    <a:pt x="35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8714;p42"/>
            <p:cNvSpPr/>
            <p:nvPr/>
          </p:nvSpPr>
          <p:spPr>
            <a:xfrm>
              <a:off x="5412304" y="3824793"/>
              <a:ext cx="45860" cy="40995"/>
            </a:xfrm>
            <a:custGeom>
              <a:avLst/>
              <a:gdLst/>
              <a:ahLst/>
              <a:cxnLst/>
              <a:rect l="l" t="t" r="r" b="b"/>
              <a:pathLst>
                <a:path w="2145" h="1917" extrusionOk="0">
                  <a:moveTo>
                    <a:pt x="336" y="1"/>
                  </a:moveTo>
                  <a:cubicBezTo>
                    <a:pt x="170" y="1"/>
                    <a:pt x="0" y="141"/>
                    <a:pt x="61" y="342"/>
                  </a:cubicBezTo>
                  <a:cubicBezTo>
                    <a:pt x="194" y="942"/>
                    <a:pt x="394" y="1476"/>
                    <a:pt x="894" y="1876"/>
                  </a:cubicBezTo>
                  <a:cubicBezTo>
                    <a:pt x="940" y="1904"/>
                    <a:pt x="989" y="1916"/>
                    <a:pt x="1036" y="1916"/>
                  </a:cubicBezTo>
                  <a:cubicBezTo>
                    <a:pt x="1159" y="1916"/>
                    <a:pt x="1271" y="1831"/>
                    <a:pt x="1295" y="1710"/>
                  </a:cubicBezTo>
                  <a:cubicBezTo>
                    <a:pt x="1495" y="1243"/>
                    <a:pt x="1895" y="876"/>
                    <a:pt x="2062" y="375"/>
                  </a:cubicBezTo>
                  <a:cubicBezTo>
                    <a:pt x="2144" y="169"/>
                    <a:pt x="1972" y="27"/>
                    <a:pt x="1797" y="27"/>
                  </a:cubicBezTo>
                  <a:cubicBezTo>
                    <a:pt x="1689" y="27"/>
                    <a:pt x="1579" y="81"/>
                    <a:pt x="1528" y="209"/>
                  </a:cubicBezTo>
                  <a:cubicBezTo>
                    <a:pt x="1408" y="569"/>
                    <a:pt x="1167" y="860"/>
                    <a:pt x="967" y="1169"/>
                  </a:cubicBezTo>
                  <a:lnTo>
                    <a:pt x="967" y="1169"/>
                  </a:lnTo>
                  <a:cubicBezTo>
                    <a:pt x="749" y="901"/>
                    <a:pt x="672" y="545"/>
                    <a:pt x="594" y="209"/>
                  </a:cubicBezTo>
                  <a:cubicBezTo>
                    <a:pt x="554"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8715;p42"/>
            <p:cNvSpPr/>
            <p:nvPr/>
          </p:nvSpPr>
          <p:spPr>
            <a:xfrm>
              <a:off x="5168380" y="3788780"/>
              <a:ext cx="45817" cy="40632"/>
            </a:xfrm>
            <a:custGeom>
              <a:avLst/>
              <a:gdLst/>
              <a:ahLst/>
              <a:cxnLst/>
              <a:rect l="l" t="t" r="r" b="b"/>
              <a:pathLst>
                <a:path w="2143" h="1900" extrusionOk="0">
                  <a:moveTo>
                    <a:pt x="338" y="0"/>
                  </a:moveTo>
                  <a:cubicBezTo>
                    <a:pt x="171" y="0"/>
                    <a:pt x="1" y="137"/>
                    <a:pt x="61" y="358"/>
                  </a:cubicBezTo>
                  <a:cubicBezTo>
                    <a:pt x="195" y="959"/>
                    <a:pt x="395" y="1492"/>
                    <a:pt x="895" y="1859"/>
                  </a:cubicBezTo>
                  <a:cubicBezTo>
                    <a:pt x="941" y="1887"/>
                    <a:pt x="990" y="1899"/>
                    <a:pt x="1036" y="1899"/>
                  </a:cubicBezTo>
                  <a:cubicBezTo>
                    <a:pt x="1160" y="1899"/>
                    <a:pt x="1271" y="1813"/>
                    <a:pt x="1296" y="1692"/>
                  </a:cubicBezTo>
                  <a:cubicBezTo>
                    <a:pt x="1496" y="1225"/>
                    <a:pt x="1896" y="858"/>
                    <a:pt x="2063" y="358"/>
                  </a:cubicBezTo>
                  <a:cubicBezTo>
                    <a:pt x="2142" y="159"/>
                    <a:pt x="1985" y="31"/>
                    <a:pt x="1816" y="31"/>
                  </a:cubicBezTo>
                  <a:cubicBezTo>
                    <a:pt x="1702" y="31"/>
                    <a:pt x="1583" y="90"/>
                    <a:pt x="1529" y="225"/>
                  </a:cubicBezTo>
                  <a:cubicBezTo>
                    <a:pt x="1385" y="561"/>
                    <a:pt x="1155" y="845"/>
                    <a:pt x="962" y="1164"/>
                  </a:cubicBezTo>
                  <a:lnTo>
                    <a:pt x="962" y="1164"/>
                  </a:lnTo>
                  <a:cubicBezTo>
                    <a:pt x="749" y="890"/>
                    <a:pt x="672" y="550"/>
                    <a:pt x="595" y="191"/>
                  </a:cubicBezTo>
                  <a:cubicBezTo>
                    <a:pt x="555" y="59"/>
                    <a:pt x="448" y="0"/>
                    <a:pt x="33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8716;p42"/>
            <p:cNvSpPr/>
            <p:nvPr/>
          </p:nvSpPr>
          <p:spPr>
            <a:xfrm>
              <a:off x="6151176" y="3876673"/>
              <a:ext cx="45839" cy="40803"/>
            </a:xfrm>
            <a:custGeom>
              <a:avLst/>
              <a:gdLst/>
              <a:ahLst/>
              <a:cxnLst/>
              <a:rect l="l" t="t" r="r" b="b"/>
              <a:pathLst>
                <a:path w="2144" h="1908" extrusionOk="0">
                  <a:moveTo>
                    <a:pt x="323" y="0"/>
                  </a:moveTo>
                  <a:cubicBezTo>
                    <a:pt x="161" y="0"/>
                    <a:pt x="1" y="135"/>
                    <a:pt x="60" y="351"/>
                  </a:cubicBezTo>
                  <a:cubicBezTo>
                    <a:pt x="193" y="951"/>
                    <a:pt x="393" y="1485"/>
                    <a:pt x="893" y="1852"/>
                  </a:cubicBezTo>
                  <a:cubicBezTo>
                    <a:pt x="942" y="1891"/>
                    <a:pt x="994" y="1907"/>
                    <a:pt x="1044" y="1907"/>
                  </a:cubicBezTo>
                  <a:cubicBezTo>
                    <a:pt x="1166" y="1907"/>
                    <a:pt x="1280" y="1813"/>
                    <a:pt x="1327" y="1719"/>
                  </a:cubicBezTo>
                  <a:cubicBezTo>
                    <a:pt x="1494" y="1218"/>
                    <a:pt x="1894" y="851"/>
                    <a:pt x="2061" y="384"/>
                  </a:cubicBezTo>
                  <a:cubicBezTo>
                    <a:pt x="2143" y="178"/>
                    <a:pt x="1971" y="36"/>
                    <a:pt x="1796" y="36"/>
                  </a:cubicBezTo>
                  <a:cubicBezTo>
                    <a:pt x="1688" y="36"/>
                    <a:pt x="1578" y="90"/>
                    <a:pt x="1527" y="218"/>
                  </a:cubicBezTo>
                  <a:cubicBezTo>
                    <a:pt x="1406" y="558"/>
                    <a:pt x="1161" y="845"/>
                    <a:pt x="959" y="1169"/>
                  </a:cubicBezTo>
                  <a:lnTo>
                    <a:pt x="959" y="1169"/>
                  </a:lnTo>
                  <a:cubicBezTo>
                    <a:pt x="747" y="902"/>
                    <a:pt x="670" y="550"/>
                    <a:pt x="593" y="218"/>
                  </a:cubicBezTo>
                  <a:cubicBezTo>
                    <a:pt x="552" y="66"/>
                    <a:pt x="437" y="0"/>
                    <a:pt x="323"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8717;p42"/>
            <p:cNvSpPr/>
            <p:nvPr/>
          </p:nvSpPr>
          <p:spPr>
            <a:xfrm>
              <a:off x="6104781" y="3685341"/>
              <a:ext cx="45839" cy="40931"/>
            </a:xfrm>
            <a:custGeom>
              <a:avLst/>
              <a:gdLst/>
              <a:ahLst/>
              <a:cxnLst/>
              <a:rect l="l" t="t" r="r" b="b"/>
              <a:pathLst>
                <a:path w="2144" h="1914" extrusionOk="0">
                  <a:moveTo>
                    <a:pt x="338" y="0"/>
                  </a:moveTo>
                  <a:cubicBezTo>
                    <a:pt x="171" y="0"/>
                    <a:pt x="1" y="137"/>
                    <a:pt x="61" y="358"/>
                  </a:cubicBezTo>
                  <a:cubicBezTo>
                    <a:pt x="195" y="959"/>
                    <a:pt x="395" y="1492"/>
                    <a:pt x="895" y="1859"/>
                  </a:cubicBezTo>
                  <a:cubicBezTo>
                    <a:pt x="943" y="1898"/>
                    <a:pt x="993" y="1914"/>
                    <a:pt x="1042" y="1914"/>
                  </a:cubicBezTo>
                  <a:cubicBezTo>
                    <a:pt x="1163" y="1914"/>
                    <a:pt x="1272" y="1812"/>
                    <a:pt x="1296" y="1693"/>
                  </a:cubicBezTo>
                  <a:cubicBezTo>
                    <a:pt x="1496" y="1226"/>
                    <a:pt x="1896" y="859"/>
                    <a:pt x="2063" y="392"/>
                  </a:cubicBezTo>
                  <a:cubicBezTo>
                    <a:pt x="2143" y="170"/>
                    <a:pt x="1981" y="34"/>
                    <a:pt x="1810" y="34"/>
                  </a:cubicBezTo>
                  <a:cubicBezTo>
                    <a:pt x="1698" y="34"/>
                    <a:pt x="1582" y="93"/>
                    <a:pt x="1529" y="225"/>
                  </a:cubicBezTo>
                  <a:cubicBezTo>
                    <a:pt x="1409" y="562"/>
                    <a:pt x="1166" y="847"/>
                    <a:pt x="966" y="1168"/>
                  </a:cubicBezTo>
                  <a:lnTo>
                    <a:pt x="966" y="1168"/>
                  </a:lnTo>
                  <a:cubicBezTo>
                    <a:pt x="750" y="893"/>
                    <a:pt x="672" y="552"/>
                    <a:pt x="595" y="192"/>
                  </a:cubicBezTo>
                  <a:cubicBezTo>
                    <a:pt x="555" y="59"/>
                    <a:pt x="448" y="0"/>
                    <a:pt x="33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8718;p42"/>
            <p:cNvSpPr/>
            <p:nvPr/>
          </p:nvSpPr>
          <p:spPr>
            <a:xfrm>
              <a:off x="6381225" y="3758777"/>
              <a:ext cx="46138" cy="40674"/>
            </a:xfrm>
            <a:custGeom>
              <a:avLst/>
              <a:gdLst/>
              <a:ahLst/>
              <a:cxnLst/>
              <a:rect l="l" t="t" r="r" b="b"/>
              <a:pathLst>
                <a:path w="2158" h="1902" extrusionOk="0">
                  <a:moveTo>
                    <a:pt x="342" y="0"/>
                  </a:moveTo>
                  <a:cubicBezTo>
                    <a:pt x="174" y="0"/>
                    <a:pt x="1" y="128"/>
                    <a:pt x="41" y="327"/>
                  </a:cubicBezTo>
                  <a:cubicBezTo>
                    <a:pt x="207" y="927"/>
                    <a:pt x="407" y="1494"/>
                    <a:pt x="908" y="1861"/>
                  </a:cubicBezTo>
                  <a:cubicBezTo>
                    <a:pt x="954" y="1889"/>
                    <a:pt x="1002" y="1901"/>
                    <a:pt x="1049" y="1901"/>
                  </a:cubicBezTo>
                  <a:cubicBezTo>
                    <a:pt x="1172" y="1901"/>
                    <a:pt x="1284" y="1815"/>
                    <a:pt x="1308" y="1694"/>
                  </a:cubicBezTo>
                  <a:cubicBezTo>
                    <a:pt x="1508" y="1227"/>
                    <a:pt x="1909" y="860"/>
                    <a:pt x="2075" y="360"/>
                  </a:cubicBezTo>
                  <a:cubicBezTo>
                    <a:pt x="2158" y="154"/>
                    <a:pt x="1985" y="12"/>
                    <a:pt x="1810" y="12"/>
                  </a:cubicBezTo>
                  <a:cubicBezTo>
                    <a:pt x="1702" y="12"/>
                    <a:pt x="1593" y="66"/>
                    <a:pt x="1542" y="193"/>
                  </a:cubicBezTo>
                  <a:cubicBezTo>
                    <a:pt x="1398" y="552"/>
                    <a:pt x="1169" y="842"/>
                    <a:pt x="977" y="1149"/>
                  </a:cubicBezTo>
                  <a:lnTo>
                    <a:pt x="977" y="1149"/>
                  </a:lnTo>
                  <a:cubicBezTo>
                    <a:pt x="762" y="882"/>
                    <a:pt x="685" y="528"/>
                    <a:pt x="608" y="193"/>
                  </a:cubicBezTo>
                  <a:cubicBezTo>
                    <a:pt x="567" y="59"/>
                    <a:pt x="456"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8719;p42"/>
            <p:cNvSpPr/>
            <p:nvPr/>
          </p:nvSpPr>
          <p:spPr>
            <a:xfrm>
              <a:off x="6550533" y="3620374"/>
              <a:ext cx="46566" cy="40674"/>
            </a:xfrm>
            <a:custGeom>
              <a:avLst/>
              <a:gdLst/>
              <a:ahLst/>
              <a:cxnLst/>
              <a:rect l="l" t="t" r="r" b="b"/>
              <a:pathLst>
                <a:path w="2178" h="1902" extrusionOk="0">
                  <a:moveTo>
                    <a:pt x="331" y="1"/>
                  </a:moveTo>
                  <a:cubicBezTo>
                    <a:pt x="167" y="1"/>
                    <a:pt x="1" y="129"/>
                    <a:pt x="61" y="327"/>
                  </a:cubicBezTo>
                  <a:cubicBezTo>
                    <a:pt x="194" y="928"/>
                    <a:pt x="394" y="1495"/>
                    <a:pt x="894" y="1862"/>
                  </a:cubicBezTo>
                  <a:cubicBezTo>
                    <a:pt x="940" y="1889"/>
                    <a:pt x="989" y="1902"/>
                    <a:pt x="1036" y="1902"/>
                  </a:cubicBezTo>
                  <a:cubicBezTo>
                    <a:pt x="1161" y="1902"/>
                    <a:pt x="1280" y="1816"/>
                    <a:pt x="1328" y="1695"/>
                  </a:cubicBezTo>
                  <a:cubicBezTo>
                    <a:pt x="1495" y="1228"/>
                    <a:pt x="1895" y="861"/>
                    <a:pt x="2095" y="361"/>
                  </a:cubicBezTo>
                  <a:cubicBezTo>
                    <a:pt x="2177" y="156"/>
                    <a:pt x="1995" y="27"/>
                    <a:pt x="1819" y="27"/>
                  </a:cubicBezTo>
                  <a:cubicBezTo>
                    <a:pt x="1709" y="27"/>
                    <a:pt x="1600" y="78"/>
                    <a:pt x="1562" y="194"/>
                  </a:cubicBezTo>
                  <a:cubicBezTo>
                    <a:pt x="1418" y="554"/>
                    <a:pt x="1170" y="845"/>
                    <a:pt x="980" y="1154"/>
                  </a:cubicBezTo>
                  <a:lnTo>
                    <a:pt x="980" y="1154"/>
                  </a:lnTo>
                  <a:cubicBezTo>
                    <a:pt x="769" y="886"/>
                    <a:pt x="672" y="530"/>
                    <a:pt x="594" y="194"/>
                  </a:cubicBezTo>
                  <a:cubicBezTo>
                    <a:pt x="554" y="59"/>
                    <a:pt x="443" y="1"/>
                    <a:pt x="33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8720;p42"/>
            <p:cNvSpPr/>
            <p:nvPr/>
          </p:nvSpPr>
          <p:spPr>
            <a:xfrm>
              <a:off x="6334424" y="3397863"/>
              <a:ext cx="46544" cy="40931"/>
            </a:xfrm>
            <a:custGeom>
              <a:avLst/>
              <a:gdLst/>
              <a:ahLst/>
              <a:cxnLst/>
              <a:rect l="l" t="t" r="r" b="b"/>
              <a:pathLst>
                <a:path w="2177" h="1914" extrusionOk="0">
                  <a:moveTo>
                    <a:pt x="353" y="0"/>
                  </a:moveTo>
                  <a:cubicBezTo>
                    <a:pt x="184" y="0"/>
                    <a:pt x="1" y="137"/>
                    <a:pt x="61" y="358"/>
                  </a:cubicBezTo>
                  <a:cubicBezTo>
                    <a:pt x="195" y="959"/>
                    <a:pt x="395" y="1493"/>
                    <a:pt x="895" y="1859"/>
                  </a:cubicBezTo>
                  <a:cubicBezTo>
                    <a:pt x="943" y="1898"/>
                    <a:pt x="993" y="1914"/>
                    <a:pt x="1042" y="1914"/>
                  </a:cubicBezTo>
                  <a:cubicBezTo>
                    <a:pt x="1166" y="1914"/>
                    <a:pt x="1281" y="1812"/>
                    <a:pt x="1329" y="1693"/>
                  </a:cubicBezTo>
                  <a:cubicBezTo>
                    <a:pt x="1496" y="1226"/>
                    <a:pt x="1896" y="859"/>
                    <a:pt x="2096" y="392"/>
                  </a:cubicBezTo>
                  <a:cubicBezTo>
                    <a:pt x="2177" y="170"/>
                    <a:pt x="2002" y="34"/>
                    <a:pt x="1829" y="34"/>
                  </a:cubicBezTo>
                  <a:cubicBezTo>
                    <a:pt x="1715" y="34"/>
                    <a:pt x="1602" y="93"/>
                    <a:pt x="1562" y="225"/>
                  </a:cubicBezTo>
                  <a:cubicBezTo>
                    <a:pt x="1418" y="562"/>
                    <a:pt x="1169" y="847"/>
                    <a:pt x="979" y="1168"/>
                  </a:cubicBezTo>
                  <a:lnTo>
                    <a:pt x="979" y="1168"/>
                  </a:lnTo>
                  <a:cubicBezTo>
                    <a:pt x="770" y="893"/>
                    <a:pt x="672" y="552"/>
                    <a:pt x="595" y="192"/>
                  </a:cubicBezTo>
                  <a:cubicBezTo>
                    <a:pt x="569" y="59"/>
                    <a:pt x="464" y="0"/>
                    <a:pt x="353"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8721;p42"/>
            <p:cNvSpPr/>
            <p:nvPr/>
          </p:nvSpPr>
          <p:spPr>
            <a:xfrm>
              <a:off x="5897288" y="3362342"/>
              <a:ext cx="46544" cy="40803"/>
            </a:xfrm>
            <a:custGeom>
              <a:avLst/>
              <a:gdLst/>
              <a:ahLst/>
              <a:cxnLst/>
              <a:rect l="l" t="t" r="r" b="b"/>
              <a:pathLst>
                <a:path w="2177" h="1908" extrusionOk="0">
                  <a:moveTo>
                    <a:pt x="338" y="1"/>
                  </a:moveTo>
                  <a:cubicBezTo>
                    <a:pt x="172" y="1"/>
                    <a:pt x="1" y="136"/>
                    <a:pt x="59" y="352"/>
                  </a:cubicBezTo>
                  <a:cubicBezTo>
                    <a:pt x="193" y="952"/>
                    <a:pt x="393" y="1486"/>
                    <a:pt x="893" y="1853"/>
                  </a:cubicBezTo>
                  <a:cubicBezTo>
                    <a:pt x="942" y="1892"/>
                    <a:pt x="994" y="1908"/>
                    <a:pt x="1044" y="1908"/>
                  </a:cubicBezTo>
                  <a:cubicBezTo>
                    <a:pt x="1166" y="1908"/>
                    <a:pt x="1280" y="1814"/>
                    <a:pt x="1327" y="1719"/>
                  </a:cubicBezTo>
                  <a:cubicBezTo>
                    <a:pt x="1494" y="1219"/>
                    <a:pt x="1894" y="852"/>
                    <a:pt x="2094" y="385"/>
                  </a:cubicBezTo>
                  <a:cubicBezTo>
                    <a:pt x="2177" y="179"/>
                    <a:pt x="1992" y="36"/>
                    <a:pt x="1814" y="36"/>
                  </a:cubicBezTo>
                  <a:cubicBezTo>
                    <a:pt x="1705" y="36"/>
                    <a:pt x="1599" y="91"/>
                    <a:pt x="1560" y="218"/>
                  </a:cubicBezTo>
                  <a:cubicBezTo>
                    <a:pt x="1415" y="558"/>
                    <a:pt x="1163" y="845"/>
                    <a:pt x="972" y="1169"/>
                  </a:cubicBezTo>
                  <a:lnTo>
                    <a:pt x="972" y="1169"/>
                  </a:lnTo>
                  <a:cubicBezTo>
                    <a:pt x="766" y="903"/>
                    <a:pt x="670" y="551"/>
                    <a:pt x="593" y="218"/>
                  </a:cubicBezTo>
                  <a:cubicBezTo>
                    <a:pt x="566" y="67"/>
                    <a:pt x="453" y="1"/>
                    <a:pt x="338"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8722;p42"/>
            <p:cNvSpPr/>
            <p:nvPr/>
          </p:nvSpPr>
          <p:spPr>
            <a:xfrm>
              <a:off x="5467208" y="3366469"/>
              <a:ext cx="46523" cy="40952"/>
            </a:xfrm>
            <a:custGeom>
              <a:avLst/>
              <a:gdLst/>
              <a:ahLst/>
              <a:cxnLst/>
              <a:rect l="l" t="t" r="r" b="b"/>
              <a:pathLst>
                <a:path w="2176" h="1915" extrusionOk="0">
                  <a:moveTo>
                    <a:pt x="352" y="1"/>
                  </a:moveTo>
                  <a:cubicBezTo>
                    <a:pt x="183" y="1"/>
                    <a:pt x="1" y="137"/>
                    <a:pt x="61" y="359"/>
                  </a:cubicBezTo>
                  <a:cubicBezTo>
                    <a:pt x="194" y="959"/>
                    <a:pt x="395" y="1493"/>
                    <a:pt x="895" y="1860"/>
                  </a:cubicBezTo>
                  <a:cubicBezTo>
                    <a:pt x="943" y="1898"/>
                    <a:pt x="993" y="1914"/>
                    <a:pt x="1042" y="1914"/>
                  </a:cubicBezTo>
                  <a:cubicBezTo>
                    <a:pt x="1165" y="1914"/>
                    <a:pt x="1281" y="1812"/>
                    <a:pt x="1329" y="1693"/>
                  </a:cubicBezTo>
                  <a:cubicBezTo>
                    <a:pt x="1495" y="1226"/>
                    <a:pt x="1896" y="859"/>
                    <a:pt x="2096" y="359"/>
                  </a:cubicBezTo>
                  <a:cubicBezTo>
                    <a:pt x="2175" y="160"/>
                    <a:pt x="2006" y="32"/>
                    <a:pt x="1835" y="32"/>
                  </a:cubicBezTo>
                  <a:cubicBezTo>
                    <a:pt x="1719" y="32"/>
                    <a:pt x="1602" y="91"/>
                    <a:pt x="1562" y="225"/>
                  </a:cubicBezTo>
                  <a:cubicBezTo>
                    <a:pt x="1418" y="562"/>
                    <a:pt x="1170" y="846"/>
                    <a:pt x="980" y="1166"/>
                  </a:cubicBezTo>
                  <a:lnTo>
                    <a:pt x="980" y="1166"/>
                  </a:lnTo>
                  <a:cubicBezTo>
                    <a:pt x="770" y="883"/>
                    <a:pt x="672" y="528"/>
                    <a:pt x="595" y="192"/>
                  </a:cubicBezTo>
                  <a:cubicBezTo>
                    <a:pt x="568" y="60"/>
                    <a:pt x="463" y="1"/>
                    <a:pt x="352"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8723;p42"/>
            <p:cNvSpPr/>
            <p:nvPr/>
          </p:nvSpPr>
          <p:spPr>
            <a:xfrm>
              <a:off x="6541703" y="3825114"/>
              <a:ext cx="46074" cy="40674"/>
            </a:xfrm>
            <a:custGeom>
              <a:avLst/>
              <a:gdLst/>
              <a:ahLst/>
              <a:cxnLst/>
              <a:rect l="l" t="t" r="r" b="b"/>
              <a:pathLst>
                <a:path w="2155" h="1902" extrusionOk="0">
                  <a:moveTo>
                    <a:pt x="335" y="0"/>
                  </a:moveTo>
                  <a:cubicBezTo>
                    <a:pt x="174" y="0"/>
                    <a:pt x="0" y="128"/>
                    <a:pt x="40" y="327"/>
                  </a:cubicBezTo>
                  <a:cubicBezTo>
                    <a:pt x="173" y="927"/>
                    <a:pt x="373" y="1494"/>
                    <a:pt x="907" y="1861"/>
                  </a:cubicBezTo>
                  <a:cubicBezTo>
                    <a:pt x="944" y="1889"/>
                    <a:pt x="986" y="1901"/>
                    <a:pt x="1028" y="1901"/>
                  </a:cubicBezTo>
                  <a:cubicBezTo>
                    <a:pt x="1141" y="1901"/>
                    <a:pt x="1259" y="1816"/>
                    <a:pt x="1307" y="1695"/>
                  </a:cubicBezTo>
                  <a:cubicBezTo>
                    <a:pt x="1508" y="1228"/>
                    <a:pt x="1875" y="861"/>
                    <a:pt x="2075" y="360"/>
                  </a:cubicBezTo>
                  <a:cubicBezTo>
                    <a:pt x="2155" y="160"/>
                    <a:pt x="1982" y="19"/>
                    <a:pt x="1809" y="19"/>
                  </a:cubicBezTo>
                  <a:cubicBezTo>
                    <a:pt x="1695" y="19"/>
                    <a:pt x="1581" y="81"/>
                    <a:pt x="1541" y="227"/>
                  </a:cubicBezTo>
                  <a:cubicBezTo>
                    <a:pt x="1396" y="566"/>
                    <a:pt x="1145" y="852"/>
                    <a:pt x="955" y="1162"/>
                  </a:cubicBezTo>
                  <a:lnTo>
                    <a:pt x="955" y="1162"/>
                  </a:lnTo>
                  <a:cubicBezTo>
                    <a:pt x="747" y="880"/>
                    <a:pt x="651" y="527"/>
                    <a:pt x="574" y="194"/>
                  </a:cubicBezTo>
                  <a:cubicBezTo>
                    <a:pt x="547" y="59"/>
                    <a:pt x="444" y="0"/>
                    <a:pt x="335"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8724;p42"/>
            <p:cNvSpPr/>
            <p:nvPr/>
          </p:nvSpPr>
          <p:spPr>
            <a:xfrm>
              <a:off x="5007667" y="4183398"/>
              <a:ext cx="46117" cy="40803"/>
            </a:xfrm>
            <a:custGeom>
              <a:avLst/>
              <a:gdLst/>
              <a:ahLst/>
              <a:cxnLst/>
              <a:rect l="l" t="t" r="r" b="b"/>
              <a:pathLst>
                <a:path w="2157" h="1908" extrusionOk="0">
                  <a:moveTo>
                    <a:pt x="335" y="1"/>
                  </a:moveTo>
                  <a:cubicBezTo>
                    <a:pt x="169" y="1"/>
                    <a:pt x="0" y="136"/>
                    <a:pt x="40" y="352"/>
                  </a:cubicBezTo>
                  <a:cubicBezTo>
                    <a:pt x="206" y="952"/>
                    <a:pt x="407" y="1486"/>
                    <a:pt x="907" y="1853"/>
                  </a:cubicBezTo>
                  <a:cubicBezTo>
                    <a:pt x="956" y="1892"/>
                    <a:pt x="1005" y="1908"/>
                    <a:pt x="1051" y="1908"/>
                  </a:cubicBezTo>
                  <a:cubicBezTo>
                    <a:pt x="1163" y="1908"/>
                    <a:pt x="1260" y="1814"/>
                    <a:pt x="1307" y="1719"/>
                  </a:cubicBezTo>
                  <a:cubicBezTo>
                    <a:pt x="1507" y="1219"/>
                    <a:pt x="1908" y="852"/>
                    <a:pt x="2074" y="385"/>
                  </a:cubicBezTo>
                  <a:cubicBezTo>
                    <a:pt x="2157" y="179"/>
                    <a:pt x="1985" y="36"/>
                    <a:pt x="1809" y="36"/>
                  </a:cubicBezTo>
                  <a:cubicBezTo>
                    <a:pt x="1701" y="36"/>
                    <a:pt x="1592" y="91"/>
                    <a:pt x="1541" y="218"/>
                  </a:cubicBezTo>
                  <a:cubicBezTo>
                    <a:pt x="1396" y="557"/>
                    <a:pt x="1163" y="843"/>
                    <a:pt x="969" y="1166"/>
                  </a:cubicBezTo>
                  <a:lnTo>
                    <a:pt x="969" y="1166"/>
                  </a:lnTo>
                  <a:cubicBezTo>
                    <a:pt x="759" y="900"/>
                    <a:pt x="683" y="549"/>
                    <a:pt x="607" y="218"/>
                  </a:cubicBezTo>
                  <a:cubicBezTo>
                    <a:pt x="566" y="67"/>
                    <a:pt x="451"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8725;p42"/>
            <p:cNvSpPr/>
            <p:nvPr/>
          </p:nvSpPr>
          <p:spPr>
            <a:xfrm>
              <a:off x="5506441" y="4224585"/>
              <a:ext cx="46566" cy="40674"/>
            </a:xfrm>
            <a:custGeom>
              <a:avLst/>
              <a:gdLst/>
              <a:ahLst/>
              <a:cxnLst/>
              <a:rect l="l" t="t" r="r" b="b"/>
              <a:pathLst>
                <a:path w="2178" h="1902" extrusionOk="0">
                  <a:moveTo>
                    <a:pt x="346" y="0"/>
                  </a:moveTo>
                  <a:cubicBezTo>
                    <a:pt x="179" y="0"/>
                    <a:pt x="1" y="128"/>
                    <a:pt x="61" y="327"/>
                  </a:cubicBezTo>
                  <a:cubicBezTo>
                    <a:pt x="194" y="927"/>
                    <a:pt x="394" y="1495"/>
                    <a:pt x="895" y="1861"/>
                  </a:cubicBezTo>
                  <a:cubicBezTo>
                    <a:pt x="941" y="1889"/>
                    <a:pt x="989" y="1901"/>
                    <a:pt x="1036" y="1901"/>
                  </a:cubicBezTo>
                  <a:cubicBezTo>
                    <a:pt x="1161" y="1901"/>
                    <a:pt x="1280" y="1816"/>
                    <a:pt x="1328" y="1695"/>
                  </a:cubicBezTo>
                  <a:cubicBezTo>
                    <a:pt x="1495" y="1228"/>
                    <a:pt x="1895" y="861"/>
                    <a:pt x="2095" y="360"/>
                  </a:cubicBezTo>
                  <a:cubicBezTo>
                    <a:pt x="2177" y="156"/>
                    <a:pt x="1995" y="26"/>
                    <a:pt x="1812" y="26"/>
                  </a:cubicBezTo>
                  <a:cubicBezTo>
                    <a:pt x="1696" y="26"/>
                    <a:pt x="1580" y="78"/>
                    <a:pt x="1528" y="194"/>
                  </a:cubicBezTo>
                  <a:cubicBezTo>
                    <a:pt x="1407" y="557"/>
                    <a:pt x="1163" y="850"/>
                    <a:pt x="974" y="1162"/>
                  </a:cubicBezTo>
                  <a:lnTo>
                    <a:pt x="974" y="1162"/>
                  </a:lnTo>
                  <a:cubicBezTo>
                    <a:pt x="751" y="894"/>
                    <a:pt x="673" y="533"/>
                    <a:pt x="594" y="194"/>
                  </a:cubicBezTo>
                  <a:cubicBezTo>
                    <a:pt x="567" y="59"/>
                    <a:pt x="459" y="0"/>
                    <a:pt x="346"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8726;p42"/>
            <p:cNvSpPr/>
            <p:nvPr/>
          </p:nvSpPr>
          <p:spPr>
            <a:xfrm>
              <a:off x="5517858" y="4369789"/>
              <a:ext cx="45860" cy="40888"/>
            </a:xfrm>
            <a:custGeom>
              <a:avLst/>
              <a:gdLst/>
              <a:ahLst/>
              <a:cxnLst/>
              <a:rect l="l" t="t" r="r" b="b"/>
              <a:pathLst>
                <a:path w="2145" h="1912" extrusionOk="0">
                  <a:moveTo>
                    <a:pt x="336" y="1"/>
                  </a:moveTo>
                  <a:cubicBezTo>
                    <a:pt x="169" y="1"/>
                    <a:pt x="0" y="141"/>
                    <a:pt x="60" y="342"/>
                  </a:cubicBezTo>
                  <a:cubicBezTo>
                    <a:pt x="194" y="942"/>
                    <a:pt x="394" y="1476"/>
                    <a:pt x="894" y="1876"/>
                  </a:cubicBezTo>
                  <a:cubicBezTo>
                    <a:pt x="935" y="1901"/>
                    <a:pt x="978" y="1911"/>
                    <a:pt x="1019" y="1911"/>
                  </a:cubicBezTo>
                  <a:cubicBezTo>
                    <a:pt x="1149" y="1911"/>
                    <a:pt x="1269" y="1810"/>
                    <a:pt x="1295" y="1710"/>
                  </a:cubicBezTo>
                  <a:cubicBezTo>
                    <a:pt x="1495" y="1209"/>
                    <a:pt x="1895" y="842"/>
                    <a:pt x="2062" y="375"/>
                  </a:cubicBezTo>
                  <a:cubicBezTo>
                    <a:pt x="2144" y="169"/>
                    <a:pt x="1972" y="27"/>
                    <a:pt x="1797" y="27"/>
                  </a:cubicBezTo>
                  <a:cubicBezTo>
                    <a:pt x="1688" y="27"/>
                    <a:pt x="1579" y="81"/>
                    <a:pt x="1528" y="208"/>
                  </a:cubicBezTo>
                  <a:cubicBezTo>
                    <a:pt x="1408" y="569"/>
                    <a:pt x="1167" y="860"/>
                    <a:pt x="967" y="1168"/>
                  </a:cubicBezTo>
                  <a:lnTo>
                    <a:pt x="967" y="1168"/>
                  </a:lnTo>
                  <a:cubicBezTo>
                    <a:pt x="749" y="901"/>
                    <a:pt x="672" y="545"/>
                    <a:pt x="594" y="208"/>
                  </a:cubicBezTo>
                  <a:cubicBezTo>
                    <a:pt x="554"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8727;p42"/>
            <p:cNvSpPr/>
            <p:nvPr/>
          </p:nvSpPr>
          <p:spPr>
            <a:xfrm>
              <a:off x="5238293" y="4374794"/>
              <a:ext cx="45860" cy="40974"/>
            </a:xfrm>
            <a:custGeom>
              <a:avLst/>
              <a:gdLst/>
              <a:ahLst/>
              <a:cxnLst/>
              <a:rect l="l" t="t" r="r" b="b"/>
              <a:pathLst>
                <a:path w="2145" h="1916" extrusionOk="0">
                  <a:moveTo>
                    <a:pt x="336" y="0"/>
                  </a:moveTo>
                  <a:cubicBezTo>
                    <a:pt x="169" y="0"/>
                    <a:pt x="0" y="141"/>
                    <a:pt x="60" y="341"/>
                  </a:cubicBezTo>
                  <a:cubicBezTo>
                    <a:pt x="194" y="942"/>
                    <a:pt x="394" y="1476"/>
                    <a:pt x="894" y="1876"/>
                  </a:cubicBezTo>
                  <a:cubicBezTo>
                    <a:pt x="940" y="1903"/>
                    <a:pt x="989" y="1916"/>
                    <a:pt x="1035" y="1916"/>
                  </a:cubicBezTo>
                  <a:cubicBezTo>
                    <a:pt x="1159" y="1916"/>
                    <a:pt x="1270" y="1830"/>
                    <a:pt x="1295" y="1709"/>
                  </a:cubicBezTo>
                  <a:cubicBezTo>
                    <a:pt x="1495" y="1242"/>
                    <a:pt x="1895" y="875"/>
                    <a:pt x="2062" y="375"/>
                  </a:cubicBezTo>
                  <a:cubicBezTo>
                    <a:pt x="2144" y="169"/>
                    <a:pt x="1972" y="26"/>
                    <a:pt x="1797" y="26"/>
                  </a:cubicBezTo>
                  <a:cubicBezTo>
                    <a:pt x="1688" y="26"/>
                    <a:pt x="1579" y="81"/>
                    <a:pt x="1528" y="208"/>
                  </a:cubicBezTo>
                  <a:cubicBezTo>
                    <a:pt x="1408" y="568"/>
                    <a:pt x="1167" y="859"/>
                    <a:pt x="967" y="1168"/>
                  </a:cubicBezTo>
                  <a:lnTo>
                    <a:pt x="967" y="1168"/>
                  </a:lnTo>
                  <a:cubicBezTo>
                    <a:pt x="749" y="900"/>
                    <a:pt x="672" y="544"/>
                    <a:pt x="594" y="208"/>
                  </a:cubicBezTo>
                  <a:cubicBezTo>
                    <a:pt x="554" y="62"/>
                    <a:pt x="446" y="0"/>
                    <a:pt x="336"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8728;p42"/>
            <p:cNvSpPr/>
            <p:nvPr/>
          </p:nvSpPr>
          <p:spPr>
            <a:xfrm>
              <a:off x="5779591" y="4457126"/>
              <a:ext cx="46138" cy="40674"/>
            </a:xfrm>
            <a:custGeom>
              <a:avLst/>
              <a:gdLst/>
              <a:ahLst/>
              <a:cxnLst/>
              <a:rect l="l" t="t" r="r" b="b"/>
              <a:pathLst>
                <a:path w="2158" h="1902" extrusionOk="0">
                  <a:moveTo>
                    <a:pt x="346" y="1"/>
                  </a:moveTo>
                  <a:cubicBezTo>
                    <a:pt x="178" y="1"/>
                    <a:pt x="1" y="129"/>
                    <a:pt x="60" y="327"/>
                  </a:cubicBezTo>
                  <a:cubicBezTo>
                    <a:pt x="194" y="928"/>
                    <a:pt x="394" y="1462"/>
                    <a:pt x="894" y="1862"/>
                  </a:cubicBezTo>
                  <a:cubicBezTo>
                    <a:pt x="940" y="1889"/>
                    <a:pt x="989" y="1902"/>
                    <a:pt x="1036" y="1902"/>
                  </a:cubicBezTo>
                  <a:cubicBezTo>
                    <a:pt x="1161" y="1902"/>
                    <a:pt x="1280" y="1816"/>
                    <a:pt x="1328" y="1695"/>
                  </a:cubicBezTo>
                  <a:cubicBezTo>
                    <a:pt x="1495" y="1228"/>
                    <a:pt x="1895" y="861"/>
                    <a:pt x="2095" y="361"/>
                  </a:cubicBezTo>
                  <a:cubicBezTo>
                    <a:pt x="2157" y="155"/>
                    <a:pt x="1977" y="12"/>
                    <a:pt x="1799" y="12"/>
                  </a:cubicBezTo>
                  <a:cubicBezTo>
                    <a:pt x="1689" y="12"/>
                    <a:pt x="1579" y="67"/>
                    <a:pt x="1528" y="194"/>
                  </a:cubicBezTo>
                  <a:cubicBezTo>
                    <a:pt x="1407" y="558"/>
                    <a:pt x="1163" y="851"/>
                    <a:pt x="974" y="1163"/>
                  </a:cubicBezTo>
                  <a:lnTo>
                    <a:pt x="974" y="1163"/>
                  </a:lnTo>
                  <a:cubicBezTo>
                    <a:pt x="751" y="894"/>
                    <a:pt x="673" y="534"/>
                    <a:pt x="594" y="194"/>
                  </a:cubicBezTo>
                  <a:cubicBezTo>
                    <a:pt x="567" y="59"/>
                    <a:pt x="459" y="1"/>
                    <a:pt x="34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8729;p42"/>
            <p:cNvSpPr/>
            <p:nvPr/>
          </p:nvSpPr>
          <p:spPr>
            <a:xfrm>
              <a:off x="6356552" y="4481376"/>
              <a:ext cx="45796" cy="40674"/>
            </a:xfrm>
            <a:custGeom>
              <a:avLst/>
              <a:gdLst/>
              <a:ahLst/>
              <a:cxnLst/>
              <a:rect l="l" t="t" r="r" b="b"/>
              <a:pathLst>
                <a:path w="2142" h="1902" extrusionOk="0">
                  <a:moveTo>
                    <a:pt x="331" y="1"/>
                  </a:moveTo>
                  <a:cubicBezTo>
                    <a:pt x="166" y="1"/>
                    <a:pt x="1" y="129"/>
                    <a:pt x="60" y="328"/>
                  </a:cubicBezTo>
                  <a:cubicBezTo>
                    <a:pt x="194" y="928"/>
                    <a:pt x="394" y="1495"/>
                    <a:pt x="894" y="1862"/>
                  </a:cubicBezTo>
                  <a:cubicBezTo>
                    <a:pt x="940" y="1890"/>
                    <a:pt x="989" y="1902"/>
                    <a:pt x="1036" y="1902"/>
                  </a:cubicBezTo>
                  <a:cubicBezTo>
                    <a:pt x="1161" y="1902"/>
                    <a:pt x="1280" y="1816"/>
                    <a:pt x="1328" y="1695"/>
                  </a:cubicBezTo>
                  <a:cubicBezTo>
                    <a:pt x="1495" y="1228"/>
                    <a:pt x="1895" y="861"/>
                    <a:pt x="2062" y="361"/>
                  </a:cubicBezTo>
                  <a:cubicBezTo>
                    <a:pt x="2141" y="162"/>
                    <a:pt x="1984" y="34"/>
                    <a:pt x="1815" y="34"/>
                  </a:cubicBezTo>
                  <a:cubicBezTo>
                    <a:pt x="1701" y="34"/>
                    <a:pt x="1582" y="93"/>
                    <a:pt x="1528" y="228"/>
                  </a:cubicBezTo>
                  <a:cubicBezTo>
                    <a:pt x="1407" y="567"/>
                    <a:pt x="1163" y="853"/>
                    <a:pt x="962" y="1163"/>
                  </a:cubicBezTo>
                  <a:lnTo>
                    <a:pt x="962" y="1163"/>
                  </a:lnTo>
                  <a:cubicBezTo>
                    <a:pt x="748" y="881"/>
                    <a:pt x="671" y="528"/>
                    <a:pt x="594" y="194"/>
                  </a:cubicBezTo>
                  <a:cubicBezTo>
                    <a:pt x="554" y="60"/>
                    <a:pt x="443" y="1"/>
                    <a:pt x="33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8730;p42"/>
            <p:cNvSpPr/>
            <p:nvPr/>
          </p:nvSpPr>
          <p:spPr>
            <a:xfrm>
              <a:off x="6118764" y="4438286"/>
              <a:ext cx="46159" cy="40867"/>
            </a:xfrm>
            <a:custGeom>
              <a:avLst/>
              <a:gdLst/>
              <a:ahLst/>
              <a:cxnLst/>
              <a:rect l="l" t="t" r="r" b="b"/>
              <a:pathLst>
                <a:path w="2159" h="1911" extrusionOk="0">
                  <a:moveTo>
                    <a:pt x="340" y="0"/>
                  </a:moveTo>
                  <a:cubicBezTo>
                    <a:pt x="178" y="0"/>
                    <a:pt x="1" y="140"/>
                    <a:pt x="41" y="341"/>
                  </a:cubicBezTo>
                  <a:cubicBezTo>
                    <a:pt x="208" y="942"/>
                    <a:pt x="375" y="1475"/>
                    <a:pt x="908" y="1876"/>
                  </a:cubicBezTo>
                  <a:cubicBezTo>
                    <a:pt x="941" y="1900"/>
                    <a:pt x="978" y="1911"/>
                    <a:pt x="1015" y="1911"/>
                  </a:cubicBezTo>
                  <a:cubicBezTo>
                    <a:pt x="1132" y="1911"/>
                    <a:pt x="1258" y="1810"/>
                    <a:pt x="1309" y="1709"/>
                  </a:cubicBezTo>
                  <a:cubicBezTo>
                    <a:pt x="1509" y="1208"/>
                    <a:pt x="1876" y="842"/>
                    <a:pt x="2076" y="375"/>
                  </a:cubicBezTo>
                  <a:cubicBezTo>
                    <a:pt x="2158" y="168"/>
                    <a:pt x="1986" y="26"/>
                    <a:pt x="1811" y="26"/>
                  </a:cubicBezTo>
                  <a:cubicBezTo>
                    <a:pt x="1703" y="26"/>
                    <a:pt x="1593" y="80"/>
                    <a:pt x="1542" y="208"/>
                  </a:cubicBezTo>
                  <a:cubicBezTo>
                    <a:pt x="1397" y="572"/>
                    <a:pt x="1163" y="865"/>
                    <a:pt x="969" y="1178"/>
                  </a:cubicBezTo>
                  <a:lnTo>
                    <a:pt x="969" y="1178"/>
                  </a:lnTo>
                  <a:cubicBezTo>
                    <a:pt x="753" y="909"/>
                    <a:pt x="653" y="548"/>
                    <a:pt x="575" y="208"/>
                  </a:cubicBezTo>
                  <a:cubicBezTo>
                    <a:pt x="548" y="62"/>
                    <a:pt x="448" y="0"/>
                    <a:pt x="340"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8731;p42"/>
            <p:cNvSpPr/>
            <p:nvPr/>
          </p:nvSpPr>
          <p:spPr>
            <a:xfrm>
              <a:off x="6854343" y="4479302"/>
              <a:ext cx="45796" cy="40610"/>
            </a:xfrm>
            <a:custGeom>
              <a:avLst/>
              <a:gdLst/>
              <a:ahLst/>
              <a:cxnLst/>
              <a:rect l="l" t="t" r="r" b="b"/>
              <a:pathLst>
                <a:path w="2142" h="1899" extrusionOk="0">
                  <a:moveTo>
                    <a:pt x="337" y="0"/>
                  </a:moveTo>
                  <a:cubicBezTo>
                    <a:pt x="171" y="0"/>
                    <a:pt x="0" y="136"/>
                    <a:pt x="61" y="358"/>
                  </a:cubicBezTo>
                  <a:cubicBezTo>
                    <a:pt x="194" y="958"/>
                    <a:pt x="394" y="1492"/>
                    <a:pt x="895" y="1859"/>
                  </a:cubicBezTo>
                  <a:cubicBezTo>
                    <a:pt x="941" y="1887"/>
                    <a:pt x="989" y="1899"/>
                    <a:pt x="1036" y="1899"/>
                  </a:cubicBezTo>
                  <a:cubicBezTo>
                    <a:pt x="1161" y="1899"/>
                    <a:pt x="1280" y="1813"/>
                    <a:pt x="1328" y="1692"/>
                  </a:cubicBezTo>
                  <a:cubicBezTo>
                    <a:pt x="1495" y="1225"/>
                    <a:pt x="1895" y="858"/>
                    <a:pt x="2062" y="358"/>
                  </a:cubicBezTo>
                  <a:cubicBezTo>
                    <a:pt x="2142" y="159"/>
                    <a:pt x="1984" y="31"/>
                    <a:pt x="1815" y="31"/>
                  </a:cubicBezTo>
                  <a:cubicBezTo>
                    <a:pt x="1701" y="31"/>
                    <a:pt x="1582" y="90"/>
                    <a:pt x="1528" y="224"/>
                  </a:cubicBezTo>
                  <a:cubicBezTo>
                    <a:pt x="1408" y="562"/>
                    <a:pt x="1166" y="847"/>
                    <a:pt x="965" y="1168"/>
                  </a:cubicBezTo>
                  <a:lnTo>
                    <a:pt x="965" y="1168"/>
                  </a:lnTo>
                  <a:cubicBezTo>
                    <a:pt x="749" y="893"/>
                    <a:pt x="672" y="552"/>
                    <a:pt x="594" y="191"/>
                  </a:cubicBezTo>
                  <a:cubicBezTo>
                    <a:pt x="555" y="59"/>
                    <a:pt x="447" y="0"/>
                    <a:pt x="337"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8732;p42"/>
            <p:cNvSpPr/>
            <p:nvPr/>
          </p:nvSpPr>
          <p:spPr>
            <a:xfrm>
              <a:off x="7335735" y="4451822"/>
              <a:ext cx="45860" cy="40888"/>
            </a:xfrm>
            <a:custGeom>
              <a:avLst/>
              <a:gdLst/>
              <a:ahLst/>
              <a:cxnLst/>
              <a:rect l="l" t="t" r="r" b="b"/>
              <a:pathLst>
                <a:path w="2145" h="1912" extrusionOk="0">
                  <a:moveTo>
                    <a:pt x="336" y="1"/>
                  </a:moveTo>
                  <a:cubicBezTo>
                    <a:pt x="170" y="1"/>
                    <a:pt x="1" y="141"/>
                    <a:pt x="61" y="342"/>
                  </a:cubicBezTo>
                  <a:cubicBezTo>
                    <a:pt x="194" y="942"/>
                    <a:pt x="394" y="1476"/>
                    <a:pt x="895" y="1876"/>
                  </a:cubicBezTo>
                  <a:cubicBezTo>
                    <a:pt x="935" y="1901"/>
                    <a:pt x="978" y="1911"/>
                    <a:pt x="1020" y="1911"/>
                  </a:cubicBezTo>
                  <a:cubicBezTo>
                    <a:pt x="1151" y="1911"/>
                    <a:pt x="1278" y="1810"/>
                    <a:pt x="1328" y="1710"/>
                  </a:cubicBezTo>
                  <a:cubicBezTo>
                    <a:pt x="1495" y="1209"/>
                    <a:pt x="1895" y="842"/>
                    <a:pt x="2062" y="375"/>
                  </a:cubicBezTo>
                  <a:cubicBezTo>
                    <a:pt x="2145" y="169"/>
                    <a:pt x="1972" y="27"/>
                    <a:pt x="1797" y="27"/>
                  </a:cubicBezTo>
                  <a:cubicBezTo>
                    <a:pt x="1689" y="27"/>
                    <a:pt x="1579" y="81"/>
                    <a:pt x="1528" y="209"/>
                  </a:cubicBezTo>
                  <a:cubicBezTo>
                    <a:pt x="1408" y="569"/>
                    <a:pt x="1167" y="860"/>
                    <a:pt x="967" y="1169"/>
                  </a:cubicBezTo>
                  <a:lnTo>
                    <a:pt x="967" y="1169"/>
                  </a:lnTo>
                  <a:cubicBezTo>
                    <a:pt x="750" y="901"/>
                    <a:pt x="672" y="545"/>
                    <a:pt x="594" y="209"/>
                  </a:cubicBezTo>
                  <a:cubicBezTo>
                    <a:pt x="555"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8733;p42"/>
            <p:cNvSpPr/>
            <p:nvPr/>
          </p:nvSpPr>
          <p:spPr>
            <a:xfrm>
              <a:off x="5944046" y="4190027"/>
              <a:ext cx="46138" cy="40995"/>
            </a:xfrm>
            <a:custGeom>
              <a:avLst/>
              <a:gdLst/>
              <a:ahLst/>
              <a:cxnLst/>
              <a:rect l="l" t="t" r="r" b="b"/>
              <a:pathLst>
                <a:path w="2158" h="1917" extrusionOk="0">
                  <a:moveTo>
                    <a:pt x="340" y="1"/>
                  </a:moveTo>
                  <a:cubicBezTo>
                    <a:pt x="178" y="1"/>
                    <a:pt x="0" y="141"/>
                    <a:pt x="41" y="342"/>
                  </a:cubicBezTo>
                  <a:cubicBezTo>
                    <a:pt x="207" y="942"/>
                    <a:pt x="374" y="1476"/>
                    <a:pt x="908" y="1876"/>
                  </a:cubicBezTo>
                  <a:cubicBezTo>
                    <a:pt x="945" y="1904"/>
                    <a:pt x="986" y="1916"/>
                    <a:pt x="1029" y="1916"/>
                  </a:cubicBezTo>
                  <a:cubicBezTo>
                    <a:pt x="1141" y="1916"/>
                    <a:pt x="1260" y="1830"/>
                    <a:pt x="1308" y="1710"/>
                  </a:cubicBezTo>
                  <a:cubicBezTo>
                    <a:pt x="1508" y="1243"/>
                    <a:pt x="1875" y="876"/>
                    <a:pt x="2075" y="375"/>
                  </a:cubicBezTo>
                  <a:cubicBezTo>
                    <a:pt x="2158" y="169"/>
                    <a:pt x="1985" y="27"/>
                    <a:pt x="1810" y="27"/>
                  </a:cubicBezTo>
                  <a:cubicBezTo>
                    <a:pt x="1702" y="27"/>
                    <a:pt x="1593" y="81"/>
                    <a:pt x="1542" y="208"/>
                  </a:cubicBezTo>
                  <a:cubicBezTo>
                    <a:pt x="1396" y="572"/>
                    <a:pt x="1162" y="866"/>
                    <a:pt x="969" y="1178"/>
                  </a:cubicBezTo>
                  <a:lnTo>
                    <a:pt x="969" y="1178"/>
                  </a:lnTo>
                  <a:cubicBezTo>
                    <a:pt x="752" y="910"/>
                    <a:pt x="653" y="549"/>
                    <a:pt x="574" y="208"/>
                  </a:cubicBezTo>
                  <a:cubicBezTo>
                    <a:pt x="548"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8734;p42"/>
            <p:cNvSpPr/>
            <p:nvPr/>
          </p:nvSpPr>
          <p:spPr>
            <a:xfrm>
              <a:off x="6492786" y="4338910"/>
              <a:ext cx="45839" cy="40803"/>
            </a:xfrm>
            <a:custGeom>
              <a:avLst/>
              <a:gdLst/>
              <a:ahLst/>
              <a:cxnLst/>
              <a:rect l="l" t="t" r="r" b="b"/>
              <a:pathLst>
                <a:path w="2144" h="1908" extrusionOk="0">
                  <a:moveTo>
                    <a:pt x="324" y="1"/>
                  </a:moveTo>
                  <a:cubicBezTo>
                    <a:pt x="161" y="1"/>
                    <a:pt x="1" y="136"/>
                    <a:pt x="60" y="352"/>
                  </a:cubicBezTo>
                  <a:cubicBezTo>
                    <a:pt x="193" y="952"/>
                    <a:pt x="393" y="1486"/>
                    <a:pt x="894" y="1853"/>
                  </a:cubicBezTo>
                  <a:cubicBezTo>
                    <a:pt x="942" y="1892"/>
                    <a:pt x="994" y="1908"/>
                    <a:pt x="1044" y="1908"/>
                  </a:cubicBezTo>
                  <a:cubicBezTo>
                    <a:pt x="1166" y="1908"/>
                    <a:pt x="1280" y="1814"/>
                    <a:pt x="1327" y="1719"/>
                  </a:cubicBezTo>
                  <a:cubicBezTo>
                    <a:pt x="1494" y="1219"/>
                    <a:pt x="1894" y="852"/>
                    <a:pt x="2061" y="385"/>
                  </a:cubicBezTo>
                  <a:cubicBezTo>
                    <a:pt x="2144" y="179"/>
                    <a:pt x="1971" y="36"/>
                    <a:pt x="1796" y="36"/>
                  </a:cubicBezTo>
                  <a:cubicBezTo>
                    <a:pt x="1688" y="36"/>
                    <a:pt x="1578" y="91"/>
                    <a:pt x="1527" y="218"/>
                  </a:cubicBezTo>
                  <a:cubicBezTo>
                    <a:pt x="1406" y="558"/>
                    <a:pt x="1161" y="845"/>
                    <a:pt x="959" y="1169"/>
                  </a:cubicBezTo>
                  <a:lnTo>
                    <a:pt x="959" y="1169"/>
                  </a:lnTo>
                  <a:cubicBezTo>
                    <a:pt x="747" y="903"/>
                    <a:pt x="670" y="551"/>
                    <a:pt x="593" y="218"/>
                  </a:cubicBezTo>
                  <a:cubicBezTo>
                    <a:pt x="552" y="67"/>
                    <a:pt x="437" y="1"/>
                    <a:pt x="324"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8735;p42"/>
            <p:cNvSpPr/>
            <p:nvPr/>
          </p:nvSpPr>
          <p:spPr>
            <a:xfrm>
              <a:off x="7057324" y="4318743"/>
              <a:ext cx="46074" cy="40674"/>
            </a:xfrm>
            <a:custGeom>
              <a:avLst/>
              <a:gdLst/>
              <a:ahLst/>
              <a:cxnLst/>
              <a:rect l="l" t="t" r="r" b="b"/>
              <a:pathLst>
                <a:path w="2155" h="1902" extrusionOk="0">
                  <a:moveTo>
                    <a:pt x="335" y="1"/>
                  </a:moveTo>
                  <a:cubicBezTo>
                    <a:pt x="174" y="1"/>
                    <a:pt x="0" y="128"/>
                    <a:pt x="40" y="327"/>
                  </a:cubicBezTo>
                  <a:cubicBezTo>
                    <a:pt x="174" y="928"/>
                    <a:pt x="374" y="1495"/>
                    <a:pt x="907" y="1862"/>
                  </a:cubicBezTo>
                  <a:cubicBezTo>
                    <a:pt x="944" y="1889"/>
                    <a:pt x="986" y="1902"/>
                    <a:pt x="1029" y="1902"/>
                  </a:cubicBezTo>
                  <a:cubicBezTo>
                    <a:pt x="1141" y="1902"/>
                    <a:pt x="1259" y="1816"/>
                    <a:pt x="1308" y="1695"/>
                  </a:cubicBezTo>
                  <a:cubicBezTo>
                    <a:pt x="1508" y="1228"/>
                    <a:pt x="1875" y="861"/>
                    <a:pt x="2075" y="361"/>
                  </a:cubicBezTo>
                  <a:cubicBezTo>
                    <a:pt x="2154" y="162"/>
                    <a:pt x="1997" y="34"/>
                    <a:pt x="1828" y="34"/>
                  </a:cubicBezTo>
                  <a:cubicBezTo>
                    <a:pt x="1714" y="34"/>
                    <a:pt x="1595" y="92"/>
                    <a:pt x="1541" y="227"/>
                  </a:cubicBezTo>
                  <a:cubicBezTo>
                    <a:pt x="1396" y="566"/>
                    <a:pt x="1145" y="852"/>
                    <a:pt x="955" y="1162"/>
                  </a:cubicBezTo>
                  <a:lnTo>
                    <a:pt x="955" y="1162"/>
                  </a:lnTo>
                  <a:cubicBezTo>
                    <a:pt x="747" y="880"/>
                    <a:pt x="651" y="527"/>
                    <a:pt x="574" y="194"/>
                  </a:cubicBezTo>
                  <a:cubicBezTo>
                    <a:pt x="547" y="59"/>
                    <a:pt x="444"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8736;p42"/>
            <p:cNvSpPr/>
            <p:nvPr/>
          </p:nvSpPr>
          <p:spPr>
            <a:xfrm>
              <a:off x="7314055" y="4259229"/>
              <a:ext cx="46138" cy="40867"/>
            </a:xfrm>
            <a:custGeom>
              <a:avLst/>
              <a:gdLst/>
              <a:ahLst/>
              <a:cxnLst/>
              <a:rect l="l" t="t" r="r" b="b"/>
              <a:pathLst>
                <a:path w="2158" h="1911" extrusionOk="0">
                  <a:moveTo>
                    <a:pt x="340" y="0"/>
                  </a:moveTo>
                  <a:cubicBezTo>
                    <a:pt x="178" y="0"/>
                    <a:pt x="1" y="141"/>
                    <a:pt x="41" y="342"/>
                  </a:cubicBezTo>
                  <a:cubicBezTo>
                    <a:pt x="207" y="942"/>
                    <a:pt x="374" y="1476"/>
                    <a:pt x="908" y="1876"/>
                  </a:cubicBezTo>
                  <a:cubicBezTo>
                    <a:pt x="949" y="1900"/>
                    <a:pt x="989" y="1911"/>
                    <a:pt x="1029" y="1911"/>
                  </a:cubicBezTo>
                  <a:cubicBezTo>
                    <a:pt x="1150" y="1911"/>
                    <a:pt x="1258" y="1810"/>
                    <a:pt x="1308" y="1709"/>
                  </a:cubicBezTo>
                  <a:cubicBezTo>
                    <a:pt x="1508" y="1209"/>
                    <a:pt x="1875" y="842"/>
                    <a:pt x="2075" y="375"/>
                  </a:cubicBezTo>
                  <a:cubicBezTo>
                    <a:pt x="2158" y="169"/>
                    <a:pt x="1986" y="26"/>
                    <a:pt x="1810" y="26"/>
                  </a:cubicBezTo>
                  <a:cubicBezTo>
                    <a:pt x="1702" y="26"/>
                    <a:pt x="1593" y="81"/>
                    <a:pt x="1542" y="208"/>
                  </a:cubicBezTo>
                  <a:cubicBezTo>
                    <a:pt x="1397" y="571"/>
                    <a:pt x="1164" y="864"/>
                    <a:pt x="970" y="1176"/>
                  </a:cubicBezTo>
                  <a:lnTo>
                    <a:pt x="970" y="1176"/>
                  </a:lnTo>
                  <a:cubicBezTo>
                    <a:pt x="763" y="907"/>
                    <a:pt x="679" y="547"/>
                    <a:pt x="574" y="208"/>
                  </a:cubicBezTo>
                  <a:cubicBezTo>
                    <a:pt x="548" y="62"/>
                    <a:pt x="447" y="0"/>
                    <a:pt x="340"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8737;p42"/>
            <p:cNvSpPr/>
            <p:nvPr/>
          </p:nvSpPr>
          <p:spPr>
            <a:xfrm>
              <a:off x="7107525" y="4446476"/>
              <a:ext cx="45796" cy="40632"/>
            </a:xfrm>
            <a:custGeom>
              <a:avLst/>
              <a:gdLst/>
              <a:ahLst/>
              <a:cxnLst/>
              <a:rect l="l" t="t" r="r" b="b"/>
              <a:pathLst>
                <a:path w="2142" h="1900" extrusionOk="0">
                  <a:moveTo>
                    <a:pt x="337" y="1"/>
                  </a:moveTo>
                  <a:cubicBezTo>
                    <a:pt x="171" y="1"/>
                    <a:pt x="0" y="137"/>
                    <a:pt x="60" y="358"/>
                  </a:cubicBezTo>
                  <a:cubicBezTo>
                    <a:pt x="194" y="959"/>
                    <a:pt x="394" y="1493"/>
                    <a:pt x="894" y="1860"/>
                  </a:cubicBezTo>
                  <a:cubicBezTo>
                    <a:pt x="940" y="1887"/>
                    <a:pt x="989" y="1899"/>
                    <a:pt x="1036" y="1899"/>
                  </a:cubicBezTo>
                  <a:cubicBezTo>
                    <a:pt x="1161" y="1899"/>
                    <a:pt x="1280" y="1814"/>
                    <a:pt x="1328" y="1693"/>
                  </a:cubicBezTo>
                  <a:cubicBezTo>
                    <a:pt x="1495" y="1226"/>
                    <a:pt x="1895" y="859"/>
                    <a:pt x="2062" y="358"/>
                  </a:cubicBezTo>
                  <a:cubicBezTo>
                    <a:pt x="2141" y="160"/>
                    <a:pt x="1984" y="32"/>
                    <a:pt x="1815" y="32"/>
                  </a:cubicBezTo>
                  <a:cubicBezTo>
                    <a:pt x="1701" y="32"/>
                    <a:pt x="1582" y="90"/>
                    <a:pt x="1528" y="225"/>
                  </a:cubicBezTo>
                  <a:cubicBezTo>
                    <a:pt x="1408" y="562"/>
                    <a:pt x="1165" y="847"/>
                    <a:pt x="965" y="1168"/>
                  </a:cubicBezTo>
                  <a:lnTo>
                    <a:pt x="965" y="1168"/>
                  </a:lnTo>
                  <a:cubicBezTo>
                    <a:pt x="749" y="894"/>
                    <a:pt x="672" y="553"/>
                    <a:pt x="594" y="192"/>
                  </a:cubicBezTo>
                  <a:cubicBezTo>
                    <a:pt x="555" y="59"/>
                    <a:pt x="447" y="1"/>
                    <a:pt x="337"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8738;p42"/>
            <p:cNvSpPr/>
            <p:nvPr/>
          </p:nvSpPr>
          <p:spPr>
            <a:xfrm>
              <a:off x="7513039" y="4274519"/>
              <a:ext cx="46074" cy="40674"/>
            </a:xfrm>
            <a:custGeom>
              <a:avLst/>
              <a:gdLst/>
              <a:ahLst/>
              <a:cxnLst/>
              <a:rect l="l" t="t" r="r" b="b"/>
              <a:pathLst>
                <a:path w="2155" h="1902" extrusionOk="0">
                  <a:moveTo>
                    <a:pt x="342" y="0"/>
                  </a:moveTo>
                  <a:cubicBezTo>
                    <a:pt x="174" y="0"/>
                    <a:pt x="1" y="128"/>
                    <a:pt x="40" y="327"/>
                  </a:cubicBezTo>
                  <a:cubicBezTo>
                    <a:pt x="207" y="927"/>
                    <a:pt x="374" y="1495"/>
                    <a:pt x="908" y="1861"/>
                  </a:cubicBezTo>
                  <a:cubicBezTo>
                    <a:pt x="954" y="1889"/>
                    <a:pt x="1002" y="1901"/>
                    <a:pt x="1049" y="1901"/>
                  </a:cubicBezTo>
                  <a:cubicBezTo>
                    <a:pt x="1172" y="1901"/>
                    <a:pt x="1284" y="1816"/>
                    <a:pt x="1308" y="1695"/>
                  </a:cubicBezTo>
                  <a:cubicBezTo>
                    <a:pt x="1508" y="1228"/>
                    <a:pt x="1908" y="861"/>
                    <a:pt x="2075" y="360"/>
                  </a:cubicBezTo>
                  <a:cubicBezTo>
                    <a:pt x="2155" y="161"/>
                    <a:pt x="1997" y="34"/>
                    <a:pt x="1829" y="34"/>
                  </a:cubicBezTo>
                  <a:cubicBezTo>
                    <a:pt x="1714" y="34"/>
                    <a:pt x="1595" y="92"/>
                    <a:pt x="1541" y="227"/>
                  </a:cubicBezTo>
                  <a:cubicBezTo>
                    <a:pt x="1397" y="565"/>
                    <a:pt x="1165" y="850"/>
                    <a:pt x="972" y="1158"/>
                  </a:cubicBezTo>
                  <a:lnTo>
                    <a:pt x="972" y="1158"/>
                  </a:lnTo>
                  <a:cubicBezTo>
                    <a:pt x="761" y="877"/>
                    <a:pt x="684" y="526"/>
                    <a:pt x="607" y="194"/>
                  </a:cubicBezTo>
                  <a:cubicBezTo>
                    <a:pt x="567" y="59"/>
                    <a:pt x="456"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8739;p42"/>
            <p:cNvSpPr/>
            <p:nvPr/>
          </p:nvSpPr>
          <p:spPr>
            <a:xfrm>
              <a:off x="7781208" y="4316797"/>
              <a:ext cx="46117" cy="41081"/>
            </a:xfrm>
            <a:custGeom>
              <a:avLst/>
              <a:gdLst/>
              <a:ahLst/>
              <a:cxnLst/>
              <a:rect l="l" t="t" r="r" b="b"/>
              <a:pathLst>
                <a:path w="2157" h="1921" extrusionOk="0">
                  <a:moveTo>
                    <a:pt x="335" y="1"/>
                  </a:moveTo>
                  <a:cubicBezTo>
                    <a:pt x="169" y="1"/>
                    <a:pt x="0" y="136"/>
                    <a:pt x="40" y="351"/>
                  </a:cubicBezTo>
                  <a:cubicBezTo>
                    <a:pt x="206" y="952"/>
                    <a:pt x="373" y="1486"/>
                    <a:pt x="907" y="1886"/>
                  </a:cubicBezTo>
                  <a:cubicBezTo>
                    <a:pt x="948" y="1910"/>
                    <a:pt x="988" y="1921"/>
                    <a:pt x="1028" y="1921"/>
                  </a:cubicBezTo>
                  <a:cubicBezTo>
                    <a:pt x="1149" y="1921"/>
                    <a:pt x="1257" y="1820"/>
                    <a:pt x="1307" y="1719"/>
                  </a:cubicBezTo>
                  <a:cubicBezTo>
                    <a:pt x="1507" y="1219"/>
                    <a:pt x="1908" y="852"/>
                    <a:pt x="2074" y="385"/>
                  </a:cubicBezTo>
                  <a:cubicBezTo>
                    <a:pt x="2157" y="179"/>
                    <a:pt x="1985" y="36"/>
                    <a:pt x="1809" y="36"/>
                  </a:cubicBezTo>
                  <a:cubicBezTo>
                    <a:pt x="1701" y="36"/>
                    <a:pt x="1592" y="91"/>
                    <a:pt x="1541" y="218"/>
                  </a:cubicBezTo>
                  <a:cubicBezTo>
                    <a:pt x="1397" y="577"/>
                    <a:pt x="1168" y="867"/>
                    <a:pt x="976" y="1174"/>
                  </a:cubicBezTo>
                  <a:lnTo>
                    <a:pt x="976" y="1174"/>
                  </a:lnTo>
                  <a:cubicBezTo>
                    <a:pt x="761" y="907"/>
                    <a:pt x="684" y="553"/>
                    <a:pt x="607" y="218"/>
                  </a:cubicBezTo>
                  <a:cubicBezTo>
                    <a:pt x="565" y="67"/>
                    <a:pt x="451"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8740;p42"/>
            <p:cNvSpPr/>
            <p:nvPr/>
          </p:nvSpPr>
          <p:spPr>
            <a:xfrm>
              <a:off x="7589622" y="4421156"/>
              <a:ext cx="45860" cy="40867"/>
            </a:xfrm>
            <a:custGeom>
              <a:avLst/>
              <a:gdLst/>
              <a:ahLst/>
              <a:cxnLst/>
              <a:rect l="l" t="t" r="r" b="b"/>
              <a:pathLst>
                <a:path w="2145" h="1911" extrusionOk="0">
                  <a:moveTo>
                    <a:pt x="336" y="1"/>
                  </a:moveTo>
                  <a:cubicBezTo>
                    <a:pt x="170" y="1"/>
                    <a:pt x="1" y="141"/>
                    <a:pt x="61" y="342"/>
                  </a:cubicBezTo>
                  <a:cubicBezTo>
                    <a:pt x="194" y="942"/>
                    <a:pt x="394" y="1476"/>
                    <a:pt x="895" y="1876"/>
                  </a:cubicBezTo>
                  <a:cubicBezTo>
                    <a:pt x="936" y="1900"/>
                    <a:pt x="978" y="1911"/>
                    <a:pt x="1020" y="1911"/>
                  </a:cubicBezTo>
                  <a:cubicBezTo>
                    <a:pt x="1149" y="1911"/>
                    <a:pt x="1270" y="1810"/>
                    <a:pt x="1295" y="1709"/>
                  </a:cubicBezTo>
                  <a:cubicBezTo>
                    <a:pt x="1495" y="1209"/>
                    <a:pt x="1896" y="842"/>
                    <a:pt x="2062" y="375"/>
                  </a:cubicBezTo>
                  <a:cubicBezTo>
                    <a:pt x="2145" y="169"/>
                    <a:pt x="1972" y="26"/>
                    <a:pt x="1797" y="26"/>
                  </a:cubicBezTo>
                  <a:cubicBezTo>
                    <a:pt x="1689" y="26"/>
                    <a:pt x="1580" y="81"/>
                    <a:pt x="1529" y="208"/>
                  </a:cubicBezTo>
                  <a:cubicBezTo>
                    <a:pt x="1409" y="568"/>
                    <a:pt x="1168" y="859"/>
                    <a:pt x="967" y="1168"/>
                  </a:cubicBezTo>
                  <a:lnTo>
                    <a:pt x="967" y="1168"/>
                  </a:lnTo>
                  <a:cubicBezTo>
                    <a:pt x="750" y="901"/>
                    <a:pt x="672" y="544"/>
                    <a:pt x="595" y="208"/>
                  </a:cubicBezTo>
                  <a:cubicBezTo>
                    <a:pt x="555"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8741;p42"/>
            <p:cNvSpPr/>
            <p:nvPr/>
          </p:nvSpPr>
          <p:spPr>
            <a:xfrm>
              <a:off x="6974178" y="3831016"/>
              <a:ext cx="46544" cy="40803"/>
            </a:xfrm>
            <a:custGeom>
              <a:avLst/>
              <a:gdLst/>
              <a:ahLst/>
              <a:cxnLst/>
              <a:rect l="l" t="t" r="r" b="b"/>
              <a:pathLst>
                <a:path w="2177" h="1908" extrusionOk="0">
                  <a:moveTo>
                    <a:pt x="338" y="0"/>
                  </a:moveTo>
                  <a:cubicBezTo>
                    <a:pt x="173" y="0"/>
                    <a:pt x="1" y="135"/>
                    <a:pt x="60" y="351"/>
                  </a:cubicBezTo>
                  <a:cubicBezTo>
                    <a:pt x="193" y="952"/>
                    <a:pt x="393" y="1485"/>
                    <a:pt x="927" y="1852"/>
                  </a:cubicBezTo>
                  <a:cubicBezTo>
                    <a:pt x="966" y="1891"/>
                    <a:pt x="1011" y="1908"/>
                    <a:pt x="1056" y="1908"/>
                  </a:cubicBezTo>
                  <a:cubicBezTo>
                    <a:pt x="1166" y="1908"/>
                    <a:pt x="1280" y="1813"/>
                    <a:pt x="1327" y="1719"/>
                  </a:cubicBezTo>
                  <a:cubicBezTo>
                    <a:pt x="1527" y="1218"/>
                    <a:pt x="1894" y="852"/>
                    <a:pt x="2094" y="385"/>
                  </a:cubicBezTo>
                  <a:cubicBezTo>
                    <a:pt x="2177" y="178"/>
                    <a:pt x="1992" y="36"/>
                    <a:pt x="1815" y="36"/>
                  </a:cubicBezTo>
                  <a:cubicBezTo>
                    <a:pt x="1705" y="36"/>
                    <a:pt x="1599" y="90"/>
                    <a:pt x="1561" y="218"/>
                  </a:cubicBezTo>
                  <a:cubicBezTo>
                    <a:pt x="1415" y="558"/>
                    <a:pt x="1163" y="845"/>
                    <a:pt x="973" y="1169"/>
                  </a:cubicBezTo>
                  <a:lnTo>
                    <a:pt x="973" y="1169"/>
                  </a:lnTo>
                  <a:cubicBezTo>
                    <a:pt x="766" y="902"/>
                    <a:pt x="670" y="550"/>
                    <a:pt x="593" y="218"/>
                  </a:cubicBezTo>
                  <a:cubicBezTo>
                    <a:pt x="566" y="67"/>
                    <a:pt x="454" y="0"/>
                    <a:pt x="33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8742;p42"/>
            <p:cNvSpPr/>
            <p:nvPr/>
          </p:nvSpPr>
          <p:spPr>
            <a:xfrm>
              <a:off x="6978154" y="4041957"/>
              <a:ext cx="46138" cy="40674"/>
            </a:xfrm>
            <a:custGeom>
              <a:avLst/>
              <a:gdLst/>
              <a:ahLst/>
              <a:cxnLst/>
              <a:rect l="l" t="t" r="r" b="b"/>
              <a:pathLst>
                <a:path w="2158" h="1902" extrusionOk="0">
                  <a:moveTo>
                    <a:pt x="335" y="1"/>
                  </a:moveTo>
                  <a:cubicBezTo>
                    <a:pt x="174" y="1"/>
                    <a:pt x="1" y="129"/>
                    <a:pt x="40" y="328"/>
                  </a:cubicBezTo>
                  <a:cubicBezTo>
                    <a:pt x="174" y="928"/>
                    <a:pt x="374" y="1495"/>
                    <a:pt x="908" y="1862"/>
                  </a:cubicBezTo>
                  <a:cubicBezTo>
                    <a:pt x="944" y="1890"/>
                    <a:pt x="986" y="1902"/>
                    <a:pt x="1029" y="1902"/>
                  </a:cubicBezTo>
                  <a:cubicBezTo>
                    <a:pt x="1141" y="1902"/>
                    <a:pt x="1260" y="1816"/>
                    <a:pt x="1308" y="1695"/>
                  </a:cubicBezTo>
                  <a:cubicBezTo>
                    <a:pt x="1508" y="1228"/>
                    <a:pt x="1875" y="861"/>
                    <a:pt x="2075" y="361"/>
                  </a:cubicBezTo>
                  <a:cubicBezTo>
                    <a:pt x="2157" y="156"/>
                    <a:pt x="1988" y="27"/>
                    <a:pt x="1814" y="27"/>
                  </a:cubicBezTo>
                  <a:cubicBezTo>
                    <a:pt x="1704" y="27"/>
                    <a:pt x="1593" y="78"/>
                    <a:pt x="1542" y="194"/>
                  </a:cubicBezTo>
                  <a:cubicBezTo>
                    <a:pt x="1398" y="554"/>
                    <a:pt x="1150" y="845"/>
                    <a:pt x="960" y="1154"/>
                  </a:cubicBezTo>
                  <a:lnTo>
                    <a:pt x="960" y="1154"/>
                  </a:lnTo>
                  <a:cubicBezTo>
                    <a:pt x="749" y="886"/>
                    <a:pt x="652" y="530"/>
                    <a:pt x="574" y="194"/>
                  </a:cubicBezTo>
                  <a:cubicBezTo>
                    <a:pt x="547" y="59"/>
                    <a:pt x="444"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8743;p42"/>
            <p:cNvSpPr/>
            <p:nvPr/>
          </p:nvSpPr>
          <p:spPr>
            <a:xfrm>
              <a:off x="7426023" y="3815533"/>
              <a:ext cx="46159" cy="40974"/>
            </a:xfrm>
            <a:custGeom>
              <a:avLst/>
              <a:gdLst/>
              <a:ahLst/>
              <a:cxnLst/>
              <a:rect l="l" t="t" r="r" b="b"/>
              <a:pathLst>
                <a:path w="2159" h="1916" extrusionOk="0">
                  <a:moveTo>
                    <a:pt x="347" y="0"/>
                  </a:moveTo>
                  <a:cubicBezTo>
                    <a:pt x="178" y="0"/>
                    <a:pt x="1" y="141"/>
                    <a:pt x="41" y="341"/>
                  </a:cubicBezTo>
                  <a:cubicBezTo>
                    <a:pt x="208" y="942"/>
                    <a:pt x="374" y="1475"/>
                    <a:pt x="908" y="1876"/>
                  </a:cubicBezTo>
                  <a:cubicBezTo>
                    <a:pt x="954" y="1903"/>
                    <a:pt x="1002" y="1916"/>
                    <a:pt x="1049" y="1916"/>
                  </a:cubicBezTo>
                  <a:cubicBezTo>
                    <a:pt x="1172" y="1916"/>
                    <a:pt x="1284" y="1830"/>
                    <a:pt x="1308" y="1709"/>
                  </a:cubicBezTo>
                  <a:cubicBezTo>
                    <a:pt x="1508" y="1242"/>
                    <a:pt x="1909" y="875"/>
                    <a:pt x="2076" y="375"/>
                  </a:cubicBezTo>
                  <a:cubicBezTo>
                    <a:pt x="2158" y="169"/>
                    <a:pt x="1986" y="26"/>
                    <a:pt x="1810" y="26"/>
                  </a:cubicBezTo>
                  <a:cubicBezTo>
                    <a:pt x="1702" y="26"/>
                    <a:pt x="1593" y="80"/>
                    <a:pt x="1542" y="208"/>
                  </a:cubicBezTo>
                  <a:cubicBezTo>
                    <a:pt x="1398" y="566"/>
                    <a:pt x="1169" y="857"/>
                    <a:pt x="977" y="1164"/>
                  </a:cubicBezTo>
                  <a:lnTo>
                    <a:pt x="977" y="1164"/>
                  </a:lnTo>
                  <a:cubicBezTo>
                    <a:pt x="762" y="897"/>
                    <a:pt x="685" y="542"/>
                    <a:pt x="608" y="208"/>
                  </a:cubicBezTo>
                  <a:cubicBezTo>
                    <a:pt x="568" y="62"/>
                    <a:pt x="459" y="0"/>
                    <a:pt x="347"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8744;p42"/>
            <p:cNvSpPr/>
            <p:nvPr/>
          </p:nvSpPr>
          <p:spPr>
            <a:xfrm>
              <a:off x="7631698" y="3763461"/>
              <a:ext cx="45860" cy="40974"/>
            </a:xfrm>
            <a:custGeom>
              <a:avLst/>
              <a:gdLst/>
              <a:ahLst/>
              <a:cxnLst/>
              <a:rect l="l" t="t" r="r" b="b"/>
              <a:pathLst>
                <a:path w="2145" h="1916" extrusionOk="0">
                  <a:moveTo>
                    <a:pt x="336" y="0"/>
                  </a:moveTo>
                  <a:cubicBezTo>
                    <a:pt x="170" y="0"/>
                    <a:pt x="1" y="141"/>
                    <a:pt x="61" y="341"/>
                  </a:cubicBezTo>
                  <a:cubicBezTo>
                    <a:pt x="194" y="942"/>
                    <a:pt x="395" y="1475"/>
                    <a:pt x="895" y="1876"/>
                  </a:cubicBezTo>
                  <a:cubicBezTo>
                    <a:pt x="941" y="1903"/>
                    <a:pt x="989" y="1916"/>
                    <a:pt x="1037" y="1916"/>
                  </a:cubicBezTo>
                  <a:cubicBezTo>
                    <a:pt x="1162" y="1916"/>
                    <a:pt x="1280" y="1830"/>
                    <a:pt x="1329" y="1709"/>
                  </a:cubicBezTo>
                  <a:cubicBezTo>
                    <a:pt x="1495" y="1242"/>
                    <a:pt x="1896" y="875"/>
                    <a:pt x="2062" y="375"/>
                  </a:cubicBezTo>
                  <a:cubicBezTo>
                    <a:pt x="2145" y="168"/>
                    <a:pt x="1973" y="26"/>
                    <a:pt x="1797" y="26"/>
                  </a:cubicBezTo>
                  <a:cubicBezTo>
                    <a:pt x="1689" y="26"/>
                    <a:pt x="1580" y="80"/>
                    <a:pt x="1529" y="208"/>
                  </a:cubicBezTo>
                  <a:cubicBezTo>
                    <a:pt x="1409" y="568"/>
                    <a:pt x="1168" y="859"/>
                    <a:pt x="967" y="1168"/>
                  </a:cubicBezTo>
                  <a:lnTo>
                    <a:pt x="967" y="1168"/>
                  </a:lnTo>
                  <a:cubicBezTo>
                    <a:pt x="750" y="900"/>
                    <a:pt x="672" y="544"/>
                    <a:pt x="595" y="208"/>
                  </a:cubicBezTo>
                  <a:cubicBezTo>
                    <a:pt x="555" y="62"/>
                    <a:pt x="446" y="0"/>
                    <a:pt x="336"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8745;p42"/>
            <p:cNvSpPr/>
            <p:nvPr/>
          </p:nvSpPr>
          <p:spPr>
            <a:xfrm>
              <a:off x="7873506" y="3817458"/>
              <a:ext cx="45817" cy="40803"/>
            </a:xfrm>
            <a:custGeom>
              <a:avLst/>
              <a:gdLst/>
              <a:ahLst/>
              <a:cxnLst/>
              <a:rect l="l" t="t" r="r" b="b"/>
              <a:pathLst>
                <a:path w="2143" h="1908" extrusionOk="0">
                  <a:moveTo>
                    <a:pt x="323" y="1"/>
                  </a:moveTo>
                  <a:cubicBezTo>
                    <a:pt x="161" y="1"/>
                    <a:pt x="0" y="136"/>
                    <a:pt x="59" y="351"/>
                  </a:cubicBezTo>
                  <a:cubicBezTo>
                    <a:pt x="192" y="952"/>
                    <a:pt x="393" y="1486"/>
                    <a:pt x="893" y="1852"/>
                  </a:cubicBezTo>
                  <a:cubicBezTo>
                    <a:pt x="942" y="1892"/>
                    <a:pt x="994" y="1908"/>
                    <a:pt x="1043" y="1908"/>
                  </a:cubicBezTo>
                  <a:cubicBezTo>
                    <a:pt x="1163" y="1908"/>
                    <a:pt x="1270" y="1813"/>
                    <a:pt x="1293" y="1719"/>
                  </a:cubicBezTo>
                  <a:cubicBezTo>
                    <a:pt x="1493" y="1219"/>
                    <a:pt x="1894" y="852"/>
                    <a:pt x="2060" y="385"/>
                  </a:cubicBezTo>
                  <a:cubicBezTo>
                    <a:pt x="2143" y="179"/>
                    <a:pt x="1971" y="36"/>
                    <a:pt x="1795" y="36"/>
                  </a:cubicBezTo>
                  <a:cubicBezTo>
                    <a:pt x="1687" y="36"/>
                    <a:pt x="1578" y="91"/>
                    <a:pt x="1527" y="218"/>
                  </a:cubicBezTo>
                  <a:cubicBezTo>
                    <a:pt x="1405" y="558"/>
                    <a:pt x="1160" y="845"/>
                    <a:pt x="958" y="1169"/>
                  </a:cubicBezTo>
                  <a:lnTo>
                    <a:pt x="958" y="1169"/>
                  </a:lnTo>
                  <a:cubicBezTo>
                    <a:pt x="746" y="903"/>
                    <a:pt x="670" y="551"/>
                    <a:pt x="593" y="218"/>
                  </a:cubicBezTo>
                  <a:cubicBezTo>
                    <a:pt x="552" y="67"/>
                    <a:pt x="437" y="1"/>
                    <a:pt x="323"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8746;p42"/>
            <p:cNvSpPr/>
            <p:nvPr/>
          </p:nvSpPr>
          <p:spPr>
            <a:xfrm>
              <a:off x="6287089" y="3576919"/>
              <a:ext cx="46074" cy="40632"/>
            </a:xfrm>
            <a:custGeom>
              <a:avLst/>
              <a:gdLst/>
              <a:ahLst/>
              <a:cxnLst/>
              <a:rect l="l" t="t" r="r" b="b"/>
              <a:pathLst>
                <a:path w="2155" h="1900" extrusionOk="0">
                  <a:moveTo>
                    <a:pt x="341" y="0"/>
                  </a:moveTo>
                  <a:cubicBezTo>
                    <a:pt x="179" y="0"/>
                    <a:pt x="0" y="137"/>
                    <a:pt x="40" y="358"/>
                  </a:cubicBezTo>
                  <a:cubicBezTo>
                    <a:pt x="174" y="958"/>
                    <a:pt x="374" y="1492"/>
                    <a:pt x="908" y="1859"/>
                  </a:cubicBezTo>
                  <a:cubicBezTo>
                    <a:pt x="944" y="1887"/>
                    <a:pt x="986" y="1899"/>
                    <a:pt x="1029" y="1899"/>
                  </a:cubicBezTo>
                  <a:cubicBezTo>
                    <a:pt x="1141" y="1899"/>
                    <a:pt x="1260" y="1813"/>
                    <a:pt x="1308" y="1692"/>
                  </a:cubicBezTo>
                  <a:cubicBezTo>
                    <a:pt x="1508" y="1225"/>
                    <a:pt x="1875" y="858"/>
                    <a:pt x="2075" y="358"/>
                  </a:cubicBezTo>
                  <a:cubicBezTo>
                    <a:pt x="2155" y="159"/>
                    <a:pt x="1997" y="31"/>
                    <a:pt x="1829" y="31"/>
                  </a:cubicBezTo>
                  <a:cubicBezTo>
                    <a:pt x="1714" y="31"/>
                    <a:pt x="1595" y="90"/>
                    <a:pt x="1541" y="225"/>
                  </a:cubicBezTo>
                  <a:cubicBezTo>
                    <a:pt x="1397" y="562"/>
                    <a:pt x="1148" y="847"/>
                    <a:pt x="958" y="1168"/>
                  </a:cubicBezTo>
                  <a:lnTo>
                    <a:pt x="958" y="1168"/>
                  </a:lnTo>
                  <a:cubicBezTo>
                    <a:pt x="749" y="893"/>
                    <a:pt x="651" y="552"/>
                    <a:pt x="574" y="191"/>
                  </a:cubicBezTo>
                  <a:cubicBezTo>
                    <a:pt x="548" y="59"/>
                    <a:pt x="448" y="0"/>
                    <a:pt x="34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8747;p42"/>
            <p:cNvSpPr/>
            <p:nvPr/>
          </p:nvSpPr>
          <p:spPr>
            <a:xfrm>
              <a:off x="5750771" y="4236048"/>
              <a:ext cx="46159" cy="40952"/>
            </a:xfrm>
            <a:custGeom>
              <a:avLst/>
              <a:gdLst/>
              <a:ahLst/>
              <a:cxnLst/>
              <a:rect l="l" t="t" r="r" b="b"/>
              <a:pathLst>
                <a:path w="2159" h="1915" extrusionOk="0">
                  <a:moveTo>
                    <a:pt x="342" y="0"/>
                  </a:moveTo>
                  <a:cubicBezTo>
                    <a:pt x="179" y="0"/>
                    <a:pt x="1" y="137"/>
                    <a:pt x="41" y="358"/>
                  </a:cubicBezTo>
                  <a:cubicBezTo>
                    <a:pt x="174" y="959"/>
                    <a:pt x="374" y="1492"/>
                    <a:pt x="908" y="1859"/>
                  </a:cubicBezTo>
                  <a:cubicBezTo>
                    <a:pt x="947" y="1898"/>
                    <a:pt x="992" y="1914"/>
                    <a:pt x="1037" y="1914"/>
                  </a:cubicBezTo>
                  <a:cubicBezTo>
                    <a:pt x="1147" y="1914"/>
                    <a:pt x="1261" y="1820"/>
                    <a:pt x="1308" y="1726"/>
                  </a:cubicBezTo>
                  <a:cubicBezTo>
                    <a:pt x="1509" y="1225"/>
                    <a:pt x="1875" y="858"/>
                    <a:pt x="2076" y="391"/>
                  </a:cubicBezTo>
                  <a:cubicBezTo>
                    <a:pt x="2158" y="185"/>
                    <a:pt x="1986" y="43"/>
                    <a:pt x="1810" y="43"/>
                  </a:cubicBezTo>
                  <a:cubicBezTo>
                    <a:pt x="1702" y="43"/>
                    <a:pt x="1593" y="97"/>
                    <a:pt x="1542" y="225"/>
                  </a:cubicBezTo>
                  <a:cubicBezTo>
                    <a:pt x="1395" y="568"/>
                    <a:pt x="1157" y="858"/>
                    <a:pt x="962" y="1186"/>
                  </a:cubicBezTo>
                  <a:lnTo>
                    <a:pt x="962" y="1186"/>
                  </a:lnTo>
                  <a:cubicBezTo>
                    <a:pt x="750" y="917"/>
                    <a:pt x="652" y="554"/>
                    <a:pt x="575" y="191"/>
                  </a:cubicBezTo>
                  <a:cubicBezTo>
                    <a:pt x="548" y="59"/>
                    <a:pt x="448"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8748;p42"/>
            <p:cNvSpPr/>
            <p:nvPr/>
          </p:nvSpPr>
          <p:spPr>
            <a:xfrm>
              <a:off x="6548844" y="3400857"/>
              <a:ext cx="46117" cy="40824"/>
            </a:xfrm>
            <a:custGeom>
              <a:avLst/>
              <a:gdLst/>
              <a:ahLst/>
              <a:cxnLst/>
              <a:rect l="l" t="t" r="r" b="b"/>
              <a:pathLst>
                <a:path w="2157" h="1909" extrusionOk="0">
                  <a:moveTo>
                    <a:pt x="328" y="1"/>
                  </a:moveTo>
                  <a:cubicBezTo>
                    <a:pt x="169" y="1"/>
                    <a:pt x="0" y="136"/>
                    <a:pt x="39" y="352"/>
                  </a:cubicBezTo>
                  <a:cubicBezTo>
                    <a:pt x="206" y="952"/>
                    <a:pt x="373" y="1486"/>
                    <a:pt x="907" y="1853"/>
                  </a:cubicBezTo>
                  <a:cubicBezTo>
                    <a:pt x="946" y="1892"/>
                    <a:pt x="991" y="1908"/>
                    <a:pt x="1036" y="1908"/>
                  </a:cubicBezTo>
                  <a:cubicBezTo>
                    <a:pt x="1146" y="1908"/>
                    <a:pt x="1260" y="1814"/>
                    <a:pt x="1307" y="1719"/>
                  </a:cubicBezTo>
                  <a:cubicBezTo>
                    <a:pt x="1507" y="1219"/>
                    <a:pt x="1874" y="852"/>
                    <a:pt x="2074" y="385"/>
                  </a:cubicBezTo>
                  <a:cubicBezTo>
                    <a:pt x="2157" y="179"/>
                    <a:pt x="1984" y="37"/>
                    <a:pt x="1809" y="37"/>
                  </a:cubicBezTo>
                  <a:cubicBezTo>
                    <a:pt x="1701" y="37"/>
                    <a:pt x="1592" y="91"/>
                    <a:pt x="1541" y="218"/>
                  </a:cubicBezTo>
                  <a:cubicBezTo>
                    <a:pt x="1395" y="558"/>
                    <a:pt x="1143" y="845"/>
                    <a:pt x="952" y="1169"/>
                  </a:cubicBezTo>
                  <a:lnTo>
                    <a:pt x="952" y="1169"/>
                  </a:lnTo>
                  <a:cubicBezTo>
                    <a:pt x="746" y="903"/>
                    <a:pt x="650" y="551"/>
                    <a:pt x="573" y="218"/>
                  </a:cubicBezTo>
                  <a:cubicBezTo>
                    <a:pt x="546" y="67"/>
                    <a:pt x="439" y="1"/>
                    <a:pt x="328"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8749;p42"/>
            <p:cNvSpPr/>
            <p:nvPr/>
          </p:nvSpPr>
          <p:spPr>
            <a:xfrm>
              <a:off x="6755204" y="3615070"/>
              <a:ext cx="46587" cy="40995"/>
            </a:xfrm>
            <a:custGeom>
              <a:avLst/>
              <a:gdLst/>
              <a:ahLst/>
              <a:cxnLst/>
              <a:rect l="l" t="t" r="r" b="b"/>
              <a:pathLst>
                <a:path w="2179" h="1917" extrusionOk="0">
                  <a:moveTo>
                    <a:pt x="351" y="1"/>
                  </a:moveTo>
                  <a:cubicBezTo>
                    <a:pt x="182" y="1"/>
                    <a:pt x="1" y="141"/>
                    <a:pt x="61" y="342"/>
                  </a:cubicBezTo>
                  <a:cubicBezTo>
                    <a:pt x="194" y="942"/>
                    <a:pt x="395" y="1476"/>
                    <a:pt x="895" y="1876"/>
                  </a:cubicBezTo>
                  <a:cubicBezTo>
                    <a:pt x="941" y="1904"/>
                    <a:pt x="989" y="1916"/>
                    <a:pt x="1037" y="1916"/>
                  </a:cubicBezTo>
                  <a:cubicBezTo>
                    <a:pt x="1162" y="1916"/>
                    <a:pt x="1280" y="1830"/>
                    <a:pt x="1329" y="1710"/>
                  </a:cubicBezTo>
                  <a:cubicBezTo>
                    <a:pt x="1495" y="1243"/>
                    <a:pt x="1896" y="876"/>
                    <a:pt x="2096" y="375"/>
                  </a:cubicBezTo>
                  <a:cubicBezTo>
                    <a:pt x="2178" y="169"/>
                    <a:pt x="1993" y="27"/>
                    <a:pt x="1808" y="27"/>
                  </a:cubicBezTo>
                  <a:cubicBezTo>
                    <a:pt x="1694" y="27"/>
                    <a:pt x="1580" y="81"/>
                    <a:pt x="1529" y="209"/>
                  </a:cubicBezTo>
                  <a:cubicBezTo>
                    <a:pt x="1408" y="572"/>
                    <a:pt x="1163" y="865"/>
                    <a:pt x="975" y="1177"/>
                  </a:cubicBezTo>
                  <a:lnTo>
                    <a:pt x="975" y="1177"/>
                  </a:lnTo>
                  <a:cubicBezTo>
                    <a:pt x="752" y="909"/>
                    <a:pt x="673" y="548"/>
                    <a:pt x="595" y="209"/>
                  </a:cubicBezTo>
                  <a:cubicBezTo>
                    <a:pt x="568" y="62"/>
                    <a:pt x="462" y="1"/>
                    <a:pt x="35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8750;p42"/>
            <p:cNvSpPr/>
            <p:nvPr/>
          </p:nvSpPr>
          <p:spPr>
            <a:xfrm>
              <a:off x="6790160" y="3435671"/>
              <a:ext cx="46523" cy="40931"/>
            </a:xfrm>
            <a:custGeom>
              <a:avLst/>
              <a:gdLst/>
              <a:ahLst/>
              <a:cxnLst/>
              <a:rect l="l" t="t" r="r" b="b"/>
              <a:pathLst>
                <a:path w="2176" h="1914" extrusionOk="0">
                  <a:moveTo>
                    <a:pt x="352" y="0"/>
                  </a:moveTo>
                  <a:cubicBezTo>
                    <a:pt x="183" y="0"/>
                    <a:pt x="0" y="137"/>
                    <a:pt x="61" y="358"/>
                  </a:cubicBezTo>
                  <a:cubicBezTo>
                    <a:pt x="194" y="959"/>
                    <a:pt x="394" y="1492"/>
                    <a:pt x="894" y="1859"/>
                  </a:cubicBezTo>
                  <a:cubicBezTo>
                    <a:pt x="942" y="1897"/>
                    <a:pt x="993" y="1914"/>
                    <a:pt x="1042" y="1914"/>
                  </a:cubicBezTo>
                  <a:cubicBezTo>
                    <a:pt x="1165" y="1914"/>
                    <a:pt x="1280" y="1812"/>
                    <a:pt x="1328" y="1693"/>
                  </a:cubicBezTo>
                  <a:cubicBezTo>
                    <a:pt x="1495" y="1226"/>
                    <a:pt x="1895" y="859"/>
                    <a:pt x="2095" y="392"/>
                  </a:cubicBezTo>
                  <a:cubicBezTo>
                    <a:pt x="2176" y="170"/>
                    <a:pt x="2001" y="34"/>
                    <a:pt x="1828" y="34"/>
                  </a:cubicBezTo>
                  <a:cubicBezTo>
                    <a:pt x="1714" y="34"/>
                    <a:pt x="1601" y="93"/>
                    <a:pt x="1562" y="225"/>
                  </a:cubicBezTo>
                  <a:cubicBezTo>
                    <a:pt x="1416" y="565"/>
                    <a:pt x="1164" y="852"/>
                    <a:pt x="974" y="1176"/>
                  </a:cubicBezTo>
                  <a:lnTo>
                    <a:pt x="974" y="1176"/>
                  </a:lnTo>
                  <a:cubicBezTo>
                    <a:pt x="767" y="908"/>
                    <a:pt x="671" y="550"/>
                    <a:pt x="594" y="192"/>
                  </a:cubicBezTo>
                  <a:cubicBezTo>
                    <a:pt x="568" y="59"/>
                    <a:pt x="463" y="0"/>
                    <a:pt x="35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8751;p42"/>
            <p:cNvSpPr/>
            <p:nvPr/>
          </p:nvSpPr>
          <p:spPr>
            <a:xfrm>
              <a:off x="7491958" y="3618428"/>
              <a:ext cx="46501" cy="40803"/>
            </a:xfrm>
            <a:custGeom>
              <a:avLst/>
              <a:gdLst/>
              <a:ahLst/>
              <a:cxnLst/>
              <a:rect l="l" t="t" r="r" b="b"/>
              <a:pathLst>
                <a:path w="2175" h="1908" extrusionOk="0">
                  <a:moveTo>
                    <a:pt x="337" y="1"/>
                  </a:moveTo>
                  <a:cubicBezTo>
                    <a:pt x="172" y="1"/>
                    <a:pt x="0" y="136"/>
                    <a:pt x="59" y="352"/>
                  </a:cubicBezTo>
                  <a:cubicBezTo>
                    <a:pt x="192" y="952"/>
                    <a:pt x="393" y="1486"/>
                    <a:pt x="893" y="1853"/>
                  </a:cubicBezTo>
                  <a:cubicBezTo>
                    <a:pt x="941" y="1891"/>
                    <a:pt x="991" y="1907"/>
                    <a:pt x="1040" y="1907"/>
                  </a:cubicBezTo>
                  <a:cubicBezTo>
                    <a:pt x="1163" y="1907"/>
                    <a:pt x="1279" y="1805"/>
                    <a:pt x="1327" y="1686"/>
                  </a:cubicBezTo>
                  <a:cubicBezTo>
                    <a:pt x="1493" y="1219"/>
                    <a:pt x="1894" y="852"/>
                    <a:pt x="2094" y="385"/>
                  </a:cubicBezTo>
                  <a:cubicBezTo>
                    <a:pt x="2174" y="164"/>
                    <a:pt x="2000" y="27"/>
                    <a:pt x="1827" y="27"/>
                  </a:cubicBezTo>
                  <a:cubicBezTo>
                    <a:pt x="1713" y="27"/>
                    <a:pt x="1600" y="86"/>
                    <a:pt x="1560" y="218"/>
                  </a:cubicBezTo>
                  <a:cubicBezTo>
                    <a:pt x="1414" y="558"/>
                    <a:pt x="1162" y="845"/>
                    <a:pt x="972" y="1169"/>
                  </a:cubicBezTo>
                  <a:lnTo>
                    <a:pt x="972" y="1169"/>
                  </a:lnTo>
                  <a:cubicBezTo>
                    <a:pt x="766" y="903"/>
                    <a:pt x="669" y="551"/>
                    <a:pt x="593" y="218"/>
                  </a:cubicBezTo>
                  <a:cubicBezTo>
                    <a:pt x="565" y="67"/>
                    <a:pt x="453" y="1"/>
                    <a:pt x="337"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8752;p42"/>
            <p:cNvSpPr/>
            <p:nvPr/>
          </p:nvSpPr>
          <p:spPr>
            <a:xfrm>
              <a:off x="7289811" y="3378958"/>
              <a:ext cx="46138" cy="40995"/>
            </a:xfrm>
            <a:custGeom>
              <a:avLst/>
              <a:gdLst/>
              <a:ahLst/>
              <a:cxnLst/>
              <a:rect l="l" t="t" r="r" b="b"/>
              <a:pathLst>
                <a:path w="2158" h="1917" extrusionOk="0">
                  <a:moveTo>
                    <a:pt x="340" y="1"/>
                  </a:moveTo>
                  <a:cubicBezTo>
                    <a:pt x="178" y="1"/>
                    <a:pt x="0" y="141"/>
                    <a:pt x="41" y="342"/>
                  </a:cubicBezTo>
                  <a:cubicBezTo>
                    <a:pt x="174" y="942"/>
                    <a:pt x="374" y="1476"/>
                    <a:pt x="908" y="1876"/>
                  </a:cubicBezTo>
                  <a:cubicBezTo>
                    <a:pt x="954" y="1904"/>
                    <a:pt x="1000" y="1916"/>
                    <a:pt x="1043" y="1916"/>
                  </a:cubicBezTo>
                  <a:cubicBezTo>
                    <a:pt x="1159" y="1916"/>
                    <a:pt x="1260" y="1830"/>
                    <a:pt x="1308" y="1709"/>
                  </a:cubicBezTo>
                  <a:cubicBezTo>
                    <a:pt x="1508" y="1242"/>
                    <a:pt x="1875" y="875"/>
                    <a:pt x="2075" y="375"/>
                  </a:cubicBezTo>
                  <a:cubicBezTo>
                    <a:pt x="2158" y="169"/>
                    <a:pt x="1985" y="26"/>
                    <a:pt x="1810" y="26"/>
                  </a:cubicBezTo>
                  <a:cubicBezTo>
                    <a:pt x="1702" y="26"/>
                    <a:pt x="1593" y="81"/>
                    <a:pt x="1542" y="208"/>
                  </a:cubicBezTo>
                  <a:cubicBezTo>
                    <a:pt x="1396" y="571"/>
                    <a:pt x="1163" y="864"/>
                    <a:pt x="970" y="1176"/>
                  </a:cubicBezTo>
                  <a:lnTo>
                    <a:pt x="970" y="1176"/>
                  </a:lnTo>
                  <a:cubicBezTo>
                    <a:pt x="763" y="907"/>
                    <a:pt x="679" y="548"/>
                    <a:pt x="574" y="208"/>
                  </a:cubicBezTo>
                  <a:cubicBezTo>
                    <a:pt x="548"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8753;p42"/>
            <p:cNvSpPr/>
            <p:nvPr/>
          </p:nvSpPr>
          <p:spPr>
            <a:xfrm>
              <a:off x="7193536" y="3833368"/>
              <a:ext cx="46138" cy="40867"/>
            </a:xfrm>
            <a:custGeom>
              <a:avLst/>
              <a:gdLst/>
              <a:ahLst/>
              <a:cxnLst/>
              <a:rect l="l" t="t" r="r" b="b"/>
              <a:pathLst>
                <a:path w="2158" h="1911" extrusionOk="0">
                  <a:moveTo>
                    <a:pt x="340" y="0"/>
                  </a:moveTo>
                  <a:cubicBezTo>
                    <a:pt x="177" y="0"/>
                    <a:pt x="0" y="141"/>
                    <a:pt x="40" y="341"/>
                  </a:cubicBezTo>
                  <a:cubicBezTo>
                    <a:pt x="207" y="942"/>
                    <a:pt x="374" y="1475"/>
                    <a:pt x="908" y="1876"/>
                  </a:cubicBezTo>
                  <a:cubicBezTo>
                    <a:pt x="940" y="1900"/>
                    <a:pt x="977" y="1911"/>
                    <a:pt x="1014" y="1911"/>
                  </a:cubicBezTo>
                  <a:cubicBezTo>
                    <a:pt x="1131" y="1911"/>
                    <a:pt x="1257" y="1810"/>
                    <a:pt x="1308" y="1709"/>
                  </a:cubicBezTo>
                  <a:cubicBezTo>
                    <a:pt x="1508" y="1209"/>
                    <a:pt x="1875" y="842"/>
                    <a:pt x="2075" y="375"/>
                  </a:cubicBezTo>
                  <a:cubicBezTo>
                    <a:pt x="2158" y="168"/>
                    <a:pt x="1985" y="26"/>
                    <a:pt x="1810" y="26"/>
                  </a:cubicBezTo>
                  <a:cubicBezTo>
                    <a:pt x="1702" y="26"/>
                    <a:pt x="1592" y="80"/>
                    <a:pt x="1541" y="208"/>
                  </a:cubicBezTo>
                  <a:cubicBezTo>
                    <a:pt x="1396" y="572"/>
                    <a:pt x="1162" y="865"/>
                    <a:pt x="968" y="1178"/>
                  </a:cubicBezTo>
                  <a:lnTo>
                    <a:pt x="968" y="1178"/>
                  </a:lnTo>
                  <a:cubicBezTo>
                    <a:pt x="752" y="909"/>
                    <a:pt x="653" y="548"/>
                    <a:pt x="574" y="208"/>
                  </a:cubicBezTo>
                  <a:cubicBezTo>
                    <a:pt x="547" y="62"/>
                    <a:pt x="447" y="0"/>
                    <a:pt x="340"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8754;p42"/>
            <p:cNvSpPr/>
            <p:nvPr/>
          </p:nvSpPr>
          <p:spPr>
            <a:xfrm>
              <a:off x="6821246" y="4181473"/>
              <a:ext cx="46159" cy="40974"/>
            </a:xfrm>
            <a:custGeom>
              <a:avLst/>
              <a:gdLst/>
              <a:ahLst/>
              <a:cxnLst/>
              <a:rect l="l" t="t" r="r" b="b"/>
              <a:pathLst>
                <a:path w="2159" h="1916" extrusionOk="0">
                  <a:moveTo>
                    <a:pt x="340" y="1"/>
                  </a:moveTo>
                  <a:cubicBezTo>
                    <a:pt x="178" y="1"/>
                    <a:pt x="1" y="141"/>
                    <a:pt x="41" y="342"/>
                  </a:cubicBezTo>
                  <a:cubicBezTo>
                    <a:pt x="174" y="942"/>
                    <a:pt x="374" y="1476"/>
                    <a:pt x="908" y="1876"/>
                  </a:cubicBezTo>
                  <a:cubicBezTo>
                    <a:pt x="945" y="1904"/>
                    <a:pt x="987" y="1916"/>
                    <a:pt x="1029" y="1916"/>
                  </a:cubicBezTo>
                  <a:cubicBezTo>
                    <a:pt x="1142" y="1916"/>
                    <a:pt x="1260" y="1830"/>
                    <a:pt x="1308" y="1709"/>
                  </a:cubicBezTo>
                  <a:cubicBezTo>
                    <a:pt x="1509" y="1242"/>
                    <a:pt x="1876" y="875"/>
                    <a:pt x="2076" y="375"/>
                  </a:cubicBezTo>
                  <a:cubicBezTo>
                    <a:pt x="2158" y="169"/>
                    <a:pt x="1986" y="26"/>
                    <a:pt x="1811" y="26"/>
                  </a:cubicBezTo>
                  <a:cubicBezTo>
                    <a:pt x="1702" y="26"/>
                    <a:pt x="1593" y="81"/>
                    <a:pt x="1542" y="208"/>
                  </a:cubicBezTo>
                  <a:cubicBezTo>
                    <a:pt x="1398" y="568"/>
                    <a:pt x="1150" y="859"/>
                    <a:pt x="961" y="1168"/>
                  </a:cubicBezTo>
                  <a:lnTo>
                    <a:pt x="961" y="1168"/>
                  </a:lnTo>
                  <a:cubicBezTo>
                    <a:pt x="750" y="900"/>
                    <a:pt x="652" y="544"/>
                    <a:pt x="575" y="208"/>
                  </a:cubicBezTo>
                  <a:cubicBezTo>
                    <a:pt x="548"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8755;p42"/>
            <p:cNvSpPr/>
            <p:nvPr/>
          </p:nvSpPr>
          <p:spPr>
            <a:xfrm>
              <a:off x="6658929" y="4420451"/>
              <a:ext cx="46587" cy="40974"/>
            </a:xfrm>
            <a:custGeom>
              <a:avLst/>
              <a:gdLst/>
              <a:ahLst/>
              <a:cxnLst/>
              <a:rect l="l" t="t" r="r" b="b"/>
              <a:pathLst>
                <a:path w="2179" h="1916" extrusionOk="0">
                  <a:moveTo>
                    <a:pt x="350" y="0"/>
                  </a:moveTo>
                  <a:cubicBezTo>
                    <a:pt x="182" y="0"/>
                    <a:pt x="1" y="141"/>
                    <a:pt x="61" y="341"/>
                  </a:cubicBezTo>
                  <a:cubicBezTo>
                    <a:pt x="194" y="942"/>
                    <a:pt x="394" y="1475"/>
                    <a:pt x="928" y="1876"/>
                  </a:cubicBezTo>
                  <a:cubicBezTo>
                    <a:pt x="965" y="1903"/>
                    <a:pt x="1007" y="1916"/>
                    <a:pt x="1049" y="1916"/>
                  </a:cubicBezTo>
                  <a:cubicBezTo>
                    <a:pt x="1162" y="1916"/>
                    <a:pt x="1280" y="1830"/>
                    <a:pt x="1328" y="1709"/>
                  </a:cubicBezTo>
                  <a:cubicBezTo>
                    <a:pt x="1529" y="1242"/>
                    <a:pt x="1895" y="875"/>
                    <a:pt x="2096" y="375"/>
                  </a:cubicBezTo>
                  <a:cubicBezTo>
                    <a:pt x="2178" y="168"/>
                    <a:pt x="2006" y="26"/>
                    <a:pt x="1831" y="26"/>
                  </a:cubicBezTo>
                  <a:cubicBezTo>
                    <a:pt x="1722" y="26"/>
                    <a:pt x="1613" y="80"/>
                    <a:pt x="1562" y="208"/>
                  </a:cubicBezTo>
                  <a:cubicBezTo>
                    <a:pt x="1416" y="572"/>
                    <a:pt x="1182" y="865"/>
                    <a:pt x="989" y="1178"/>
                  </a:cubicBezTo>
                  <a:lnTo>
                    <a:pt x="989" y="1178"/>
                  </a:lnTo>
                  <a:cubicBezTo>
                    <a:pt x="772" y="909"/>
                    <a:pt x="673" y="548"/>
                    <a:pt x="595" y="208"/>
                  </a:cubicBezTo>
                  <a:cubicBezTo>
                    <a:pt x="568" y="62"/>
                    <a:pt x="462" y="0"/>
                    <a:pt x="350"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8756;p42"/>
            <p:cNvSpPr/>
            <p:nvPr/>
          </p:nvSpPr>
          <p:spPr>
            <a:xfrm>
              <a:off x="6759223" y="3962983"/>
              <a:ext cx="46138" cy="41081"/>
            </a:xfrm>
            <a:custGeom>
              <a:avLst/>
              <a:gdLst/>
              <a:ahLst/>
              <a:cxnLst/>
              <a:rect l="l" t="t" r="r" b="b"/>
              <a:pathLst>
                <a:path w="2158" h="1921" extrusionOk="0">
                  <a:moveTo>
                    <a:pt x="328" y="0"/>
                  </a:moveTo>
                  <a:cubicBezTo>
                    <a:pt x="169" y="0"/>
                    <a:pt x="1" y="135"/>
                    <a:pt x="40" y="351"/>
                  </a:cubicBezTo>
                  <a:cubicBezTo>
                    <a:pt x="207" y="952"/>
                    <a:pt x="373" y="1485"/>
                    <a:pt x="907" y="1886"/>
                  </a:cubicBezTo>
                  <a:cubicBezTo>
                    <a:pt x="940" y="1910"/>
                    <a:pt x="976" y="1921"/>
                    <a:pt x="1014" y="1921"/>
                  </a:cubicBezTo>
                  <a:cubicBezTo>
                    <a:pt x="1130" y="1921"/>
                    <a:pt x="1257" y="1820"/>
                    <a:pt x="1307" y="1719"/>
                  </a:cubicBezTo>
                  <a:cubicBezTo>
                    <a:pt x="1508" y="1219"/>
                    <a:pt x="1874" y="852"/>
                    <a:pt x="2075" y="385"/>
                  </a:cubicBezTo>
                  <a:cubicBezTo>
                    <a:pt x="2157" y="178"/>
                    <a:pt x="1985" y="36"/>
                    <a:pt x="1810" y="36"/>
                  </a:cubicBezTo>
                  <a:cubicBezTo>
                    <a:pt x="1701" y="36"/>
                    <a:pt x="1592" y="90"/>
                    <a:pt x="1541" y="218"/>
                  </a:cubicBezTo>
                  <a:cubicBezTo>
                    <a:pt x="1394" y="562"/>
                    <a:pt x="1156" y="851"/>
                    <a:pt x="961" y="1179"/>
                  </a:cubicBezTo>
                  <a:lnTo>
                    <a:pt x="961" y="1179"/>
                  </a:lnTo>
                  <a:cubicBezTo>
                    <a:pt x="749" y="912"/>
                    <a:pt x="651" y="555"/>
                    <a:pt x="574" y="218"/>
                  </a:cubicBezTo>
                  <a:cubicBezTo>
                    <a:pt x="546" y="67"/>
                    <a:pt x="439" y="0"/>
                    <a:pt x="32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8757;p42"/>
            <p:cNvSpPr/>
            <p:nvPr/>
          </p:nvSpPr>
          <p:spPr>
            <a:xfrm>
              <a:off x="7491916" y="3433169"/>
              <a:ext cx="46587" cy="40888"/>
            </a:xfrm>
            <a:custGeom>
              <a:avLst/>
              <a:gdLst/>
              <a:ahLst/>
              <a:cxnLst/>
              <a:rect l="l" t="t" r="r" b="b"/>
              <a:pathLst>
                <a:path w="2179" h="1912" extrusionOk="0">
                  <a:moveTo>
                    <a:pt x="351" y="1"/>
                  </a:moveTo>
                  <a:cubicBezTo>
                    <a:pt x="182" y="1"/>
                    <a:pt x="1" y="141"/>
                    <a:pt x="61" y="342"/>
                  </a:cubicBezTo>
                  <a:cubicBezTo>
                    <a:pt x="194" y="942"/>
                    <a:pt x="395" y="1476"/>
                    <a:pt x="895" y="1876"/>
                  </a:cubicBezTo>
                  <a:cubicBezTo>
                    <a:pt x="936" y="1901"/>
                    <a:pt x="978" y="1911"/>
                    <a:pt x="1021" y="1911"/>
                  </a:cubicBezTo>
                  <a:cubicBezTo>
                    <a:pt x="1151" y="1911"/>
                    <a:pt x="1278" y="1810"/>
                    <a:pt x="1329" y="1710"/>
                  </a:cubicBezTo>
                  <a:cubicBezTo>
                    <a:pt x="1495" y="1209"/>
                    <a:pt x="1896" y="842"/>
                    <a:pt x="2096" y="375"/>
                  </a:cubicBezTo>
                  <a:cubicBezTo>
                    <a:pt x="2178" y="169"/>
                    <a:pt x="1993" y="27"/>
                    <a:pt x="1816" y="27"/>
                  </a:cubicBezTo>
                  <a:cubicBezTo>
                    <a:pt x="1707" y="27"/>
                    <a:pt x="1600" y="81"/>
                    <a:pt x="1562" y="208"/>
                  </a:cubicBezTo>
                  <a:cubicBezTo>
                    <a:pt x="1416" y="548"/>
                    <a:pt x="1164" y="835"/>
                    <a:pt x="974" y="1160"/>
                  </a:cubicBezTo>
                  <a:lnTo>
                    <a:pt x="974" y="1160"/>
                  </a:lnTo>
                  <a:cubicBezTo>
                    <a:pt x="768" y="893"/>
                    <a:pt x="671" y="541"/>
                    <a:pt x="595" y="208"/>
                  </a:cubicBezTo>
                  <a:cubicBezTo>
                    <a:pt x="568" y="62"/>
                    <a:pt x="462" y="1"/>
                    <a:pt x="35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8758;p42"/>
            <p:cNvSpPr/>
            <p:nvPr/>
          </p:nvSpPr>
          <p:spPr>
            <a:xfrm>
              <a:off x="7125356" y="3397820"/>
              <a:ext cx="45796" cy="40674"/>
            </a:xfrm>
            <a:custGeom>
              <a:avLst/>
              <a:gdLst/>
              <a:ahLst/>
              <a:cxnLst/>
              <a:rect l="l" t="t" r="r" b="b"/>
              <a:pathLst>
                <a:path w="2142" h="1902" extrusionOk="0">
                  <a:moveTo>
                    <a:pt x="331" y="0"/>
                  </a:moveTo>
                  <a:cubicBezTo>
                    <a:pt x="166" y="0"/>
                    <a:pt x="1" y="128"/>
                    <a:pt x="60" y="327"/>
                  </a:cubicBezTo>
                  <a:cubicBezTo>
                    <a:pt x="194" y="927"/>
                    <a:pt x="394" y="1495"/>
                    <a:pt x="894" y="1861"/>
                  </a:cubicBezTo>
                  <a:cubicBezTo>
                    <a:pt x="940" y="1889"/>
                    <a:pt x="989" y="1901"/>
                    <a:pt x="1036" y="1901"/>
                  </a:cubicBezTo>
                  <a:cubicBezTo>
                    <a:pt x="1161" y="1901"/>
                    <a:pt x="1280" y="1816"/>
                    <a:pt x="1328" y="1695"/>
                  </a:cubicBezTo>
                  <a:cubicBezTo>
                    <a:pt x="1495" y="1228"/>
                    <a:pt x="1895" y="861"/>
                    <a:pt x="2062" y="360"/>
                  </a:cubicBezTo>
                  <a:cubicBezTo>
                    <a:pt x="2141" y="161"/>
                    <a:pt x="1984" y="34"/>
                    <a:pt x="1815" y="34"/>
                  </a:cubicBezTo>
                  <a:cubicBezTo>
                    <a:pt x="1701" y="34"/>
                    <a:pt x="1582" y="92"/>
                    <a:pt x="1528" y="227"/>
                  </a:cubicBezTo>
                  <a:cubicBezTo>
                    <a:pt x="1407" y="566"/>
                    <a:pt x="1163" y="852"/>
                    <a:pt x="962" y="1162"/>
                  </a:cubicBezTo>
                  <a:lnTo>
                    <a:pt x="962" y="1162"/>
                  </a:lnTo>
                  <a:cubicBezTo>
                    <a:pt x="748" y="880"/>
                    <a:pt x="671" y="527"/>
                    <a:pt x="594" y="194"/>
                  </a:cubicBezTo>
                  <a:cubicBezTo>
                    <a:pt x="554" y="59"/>
                    <a:pt x="443" y="0"/>
                    <a:pt x="33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8759;p42"/>
            <p:cNvSpPr/>
            <p:nvPr/>
          </p:nvSpPr>
          <p:spPr>
            <a:xfrm>
              <a:off x="5687326" y="3611234"/>
              <a:ext cx="121284" cy="99060"/>
            </a:xfrm>
            <a:custGeom>
              <a:avLst/>
              <a:gdLst/>
              <a:ahLst/>
              <a:cxnLst/>
              <a:rect l="l" t="t" r="r" b="b"/>
              <a:pathLst>
                <a:path w="10287" h="8402" extrusionOk="0">
                  <a:moveTo>
                    <a:pt x="4784" y="0"/>
                  </a:moveTo>
                  <a:cubicBezTo>
                    <a:pt x="3011" y="0"/>
                    <a:pt x="3315" y="4209"/>
                    <a:pt x="3315" y="5133"/>
                  </a:cubicBezTo>
                  <a:cubicBezTo>
                    <a:pt x="2426" y="3875"/>
                    <a:pt x="1386" y="3098"/>
                    <a:pt x="778" y="3098"/>
                  </a:cubicBezTo>
                  <a:cubicBezTo>
                    <a:pt x="177" y="3098"/>
                    <a:pt x="0" y="3858"/>
                    <a:pt x="813" y="5666"/>
                  </a:cubicBezTo>
                  <a:cubicBezTo>
                    <a:pt x="1214" y="6500"/>
                    <a:pt x="1614" y="7501"/>
                    <a:pt x="2148" y="8202"/>
                  </a:cubicBezTo>
                  <a:lnTo>
                    <a:pt x="7151" y="8402"/>
                  </a:lnTo>
                  <a:cubicBezTo>
                    <a:pt x="7718" y="7434"/>
                    <a:pt x="10287" y="4566"/>
                    <a:pt x="10153" y="3432"/>
                  </a:cubicBezTo>
                  <a:cubicBezTo>
                    <a:pt x="10092" y="2742"/>
                    <a:pt x="9823" y="2477"/>
                    <a:pt x="9444" y="2477"/>
                  </a:cubicBezTo>
                  <a:cubicBezTo>
                    <a:pt x="8375" y="2477"/>
                    <a:pt x="6432" y="4584"/>
                    <a:pt x="5817" y="5199"/>
                  </a:cubicBezTo>
                  <a:cubicBezTo>
                    <a:pt x="5817" y="4199"/>
                    <a:pt x="6451" y="329"/>
                    <a:pt x="5050" y="29"/>
                  </a:cubicBezTo>
                  <a:cubicBezTo>
                    <a:pt x="4956" y="10"/>
                    <a:pt x="4868" y="0"/>
                    <a:pt x="4784"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8760;p42"/>
            <p:cNvSpPr/>
            <p:nvPr/>
          </p:nvSpPr>
          <p:spPr>
            <a:xfrm>
              <a:off x="7437575" y="3956175"/>
              <a:ext cx="203117" cy="166590"/>
            </a:xfrm>
            <a:custGeom>
              <a:avLst/>
              <a:gdLst/>
              <a:ahLst/>
              <a:cxnLst/>
              <a:rect l="l" t="t" r="r" b="b"/>
              <a:pathLst>
                <a:path w="10287" h="8436" extrusionOk="0">
                  <a:moveTo>
                    <a:pt x="4786" y="1"/>
                  </a:moveTo>
                  <a:cubicBezTo>
                    <a:pt x="3010" y="1"/>
                    <a:pt x="3315" y="4243"/>
                    <a:pt x="3315" y="5167"/>
                  </a:cubicBezTo>
                  <a:cubicBezTo>
                    <a:pt x="2426" y="3892"/>
                    <a:pt x="1386" y="3107"/>
                    <a:pt x="778" y="3107"/>
                  </a:cubicBezTo>
                  <a:cubicBezTo>
                    <a:pt x="177" y="3107"/>
                    <a:pt x="0" y="3876"/>
                    <a:pt x="813" y="5700"/>
                  </a:cubicBezTo>
                  <a:cubicBezTo>
                    <a:pt x="1213" y="6534"/>
                    <a:pt x="1614" y="7502"/>
                    <a:pt x="2147" y="8202"/>
                  </a:cubicBezTo>
                  <a:lnTo>
                    <a:pt x="7151" y="8436"/>
                  </a:lnTo>
                  <a:cubicBezTo>
                    <a:pt x="7718" y="7468"/>
                    <a:pt x="10286" y="4566"/>
                    <a:pt x="10153" y="3465"/>
                  </a:cubicBezTo>
                  <a:cubicBezTo>
                    <a:pt x="10091" y="2761"/>
                    <a:pt x="9818" y="2491"/>
                    <a:pt x="9434" y="2491"/>
                  </a:cubicBezTo>
                  <a:cubicBezTo>
                    <a:pt x="8363" y="2491"/>
                    <a:pt x="6430" y="4586"/>
                    <a:pt x="5817" y="5200"/>
                  </a:cubicBezTo>
                  <a:cubicBezTo>
                    <a:pt x="5817" y="4233"/>
                    <a:pt x="6450" y="330"/>
                    <a:pt x="5049" y="30"/>
                  </a:cubicBezTo>
                  <a:cubicBezTo>
                    <a:pt x="4957" y="10"/>
                    <a:pt x="4869" y="1"/>
                    <a:pt x="4786" y="1"/>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8761;p42"/>
            <p:cNvSpPr/>
            <p:nvPr/>
          </p:nvSpPr>
          <p:spPr>
            <a:xfrm>
              <a:off x="5175823" y="4132049"/>
              <a:ext cx="219957" cy="179905"/>
            </a:xfrm>
            <a:custGeom>
              <a:avLst/>
              <a:gdLst/>
              <a:ahLst/>
              <a:cxnLst/>
              <a:rect l="l" t="t" r="r" b="b"/>
              <a:pathLst>
                <a:path w="6589" h="5388" extrusionOk="0">
                  <a:moveTo>
                    <a:pt x="3088" y="0"/>
                  </a:moveTo>
                  <a:cubicBezTo>
                    <a:pt x="1938" y="0"/>
                    <a:pt x="2152" y="2712"/>
                    <a:pt x="2152" y="3286"/>
                  </a:cubicBezTo>
                  <a:cubicBezTo>
                    <a:pt x="1585" y="2486"/>
                    <a:pt x="918" y="1994"/>
                    <a:pt x="522" y="1994"/>
                  </a:cubicBezTo>
                  <a:cubicBezTo>
                    <a:pt x="126" y="1994"/>
                    <a:pt x="1" y="2486"/>
                    <a:pt x="518" y="3653"/>
                  </a:cubicBezTo>
                  <a:cubicBezTo>
                    <a:pt x="784" y="4187"/>
                    <a:pt x="1051" y="4787"/>
                    <a:pt x="1385" y="5254"/>
                  </a:cubicBezTo>
                  <a:lnTo>
                    <a:pt x="4621" y="5388"/>
                  </a:lnTo>
                  <a:cubicBezTo>
                    <a:pt x="4987" y="4754"/>
                    <a:pt x="6589" y="2919"/>
                    <a:pt x="6522" y="2219"/>
                  </a:cubicBezTo>
                  <a:cubicBezTo>
                    <a:pt x="6478" y="1772"/>
                    <a:pt x="6303" y="1602"/>
                    <a:pt x="6060" y="1602"/>
                  </a:cubicBezTo>
                  <a:cubicBezTo>
                    <a:pt x="5375" y="1602"/>
                    <a:pt x="4147" y="2951"/>
                    <a:pt x="3753" y="3320"/>
                  </a:cubicBezTo>
                  <a:cubicBezTo>
                    <a:pt x="3753" y="2719"/>
                    <a:pt x="4154" y="218"/>
                    <a:pt x="3253" y="17"/>
                  </a:cubicBezTo>
                  <a:cubicBezTo>
                    <a:pt x="3195" y="6"/>
                    <a:pt x="3140" y="0"/>
                    <a:pt x="3088"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8762;p42"/>
            <p:cNvSpPr/>
            <p:nvPr/>
          </p:nvSpPr>
          <p:spPr>
            <a:xfrm>
              <a:off x="6916644" y="3541313"/>
              <a:ext cx="140830" cy="114602"/>
            </a:xfrm>
            <a:custGeom>
              <a:avLst/>
              <a:gdLst/>
              <a:ahLst/>
              <a:cxnLst/>
              <a:rect l="l" t="t" r="r" b="b"/>
              <a:pathLst>
                <a:path w="6587" h="5359" extrusionOk="0">
                  <a:moveTo>
                    <a:pt x="3068" y="0"/>
                  </a:moveTo>
                  <a:cubicBezTo>
                    <a:pt x="1939" y="0"/>
                    <a:pt x="2150" y="2687"/>
                    <a:pt x="2150" y="3291"/>
                  </a:cubicBezTo>
                  <a:cubicBezTo>
                    <a:pt x="1564" y="2470"/>
                    <a:pt x="894" y="1969"/>
                    <a:pt x="503" y="1969"/>
                  </a:cubicBezTo>
                  <a:cubicBezTo>
                    <a:pt x="115" y="1969"/>
                    <a:pt x="1" y="2462"/>
                    <a:pt x="516" y="3624"/>
                  </a:cubicBezTo>
                  <a:cubicBezTo>
                    <a:pt x="783" y="4158"/>
                    <a:pt x="1049" y="4792"/>
                    <a:pt x="1383" y="5225"/>
                  </a:cubicBezTo>
                  <a:lnTo>
                    <a:pt x="4619" y="5359"/>
                  </a:lnTo>
                  <a:cubicBezTo>
                    <a:pt x="4952" y="4758"/>
                    <a:pt x="6587" y="2890"/>
                    <a:pt x="6520" y="2190"/>
                  </a:cubicBezTo>
                  <a:cubicBezTo>
                    <a:pt x="6476" y="1744"/>
                    <a:pt x="6302" y="1573"/>
                    <a:pt x="6059" y="1573"/>
                  </a:cubicBezTo>
                  <a:cubicBezTo>
                    <a:pt x="5375" y="1573"/>
                    <a:pt x="4145" y="2930"/>
                    <a:pt x="3751" y="3324"/>
                  </a:cubicBezTo>
                  <a:cubicBezTo>
                    <a:pt x="3751" y="2690"/>
                    <a:pt x="4152" y="188"/>
                    <a:pt x="3251" y="22"/>
                  </a:cubicBezTo>
                  <a:cubicBezTo>
                    <a:pt x="3186" y="7"/>
                    <a:pt x="3126" y="0"/>
                    <a:pt x="3068"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8763;p42"/>
            <p:cNvSpPr/>
            <p:nvPr/>
          </p:nvSpPr>
          <p:spPr>
            <a:xfrm>
              <a:off x="6589338" y="4159913"/>
              <a:ext cx="257464" cy="209964"/>
            </a:xfrm>
            <a:custGeom>
              <a:avLst/>
              <a:gdLst/>
              <a:ahLst/>
              <a:cxnLst/>
              <a:rect l="l" t="t" r="r" b="b"/>
              <a:pathLst>
                <a:path w="10020" h="8169" extrusionOk="0">
                  <a:moveTo>
                    <a:pt x="4650" y="0"/>
                  </a:moveTo>
                  <a:cubicBezTo>
                    <a:pt x="2914" y="0"/>
                    <a:pt x="3247" y="4110"/>
                    <a:pt x="3215" y="5033"/>
                  </a:cubicBezTo>
                  <a:cubicBezTo>
                    <a:pt x="2359" y="3792"/>
                    <a:pt x="1352" y="3032"/>
                    <a:pt x="761" y="3032"/>
                  </a:cubicBezTo>
                  <a:cubicBezTo>
                    <a:pt x="177" y="3032"/>
                    <a:pt x="0" y="3775"/>
                    <a:pt x="780" y="5534"/>
                  </a:cubicBezTo>
                  <a:cubicBezTo>
                    <a:pt x="1180" y="6334"/>
                    <a:pt x="1580" y="7301"/>
                    <a:pt x="2114" y="7969"/>
                  </a:cubicBezTo>
                  <a:lnTo>
                    <a:pt x="6984" y="8169"/>
                  </a:lnTo>
                  <a:cubicBezTo>
                    <a:pt x="7518" y="7235"/>
                    <a:pt x="10020" y="4433"/>
                    <a:pt x="9886" y="3365"/>
                  </a:cubicBezTo>
                  <a:cubicBezTo>
                    <a:pt x="9825" y="2681"/>
                    <a:pt x="9560" y="2419"/>
                    <a:pt x="9189" y="2419"/>
                  </a:cubicBezTo>
                  <a:cubicBezTo>
                    <a:pt x="8147" y="2419"/>
                    <a:pt x="6264" y="4477"/>
                    <a:pt x="5650" y="5067"/>
                  </a:cubicBezTo>
                  <a:cubicBezTo>
                    <a:pt x="5683" y="4099"/>
                    <a:pt x="6284" y="330"/>
                    <a:pt x="4916" y="30"/>
                  </a:cubicBezTo>
                  <a:cubicBezTo>
                    <a:pt x="4822" y="10"/>
                    <a:pt x="4734" y="0"/>
                    <a:pt x="4650"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8764;p42"/>
            <p:cNvSpPr/>
            <p:nvPr/>
          </p:nvSpPr>
          <p:spPr>
            <a:xfrm>
              <a:off x="5269529" y="3774089"/>
              <a:ext cx="21423" cy="27886"/>
            </a:xfrm>
            <a:custGeom>
              <a:avLst/>
              <a:gdLst/>
              <a:ahLst/>
              <a:cxnLst/>
              <a:rect l="l" t="t" r="r" b="b"/>
              <a:pathLst>
                <a:path w="1002" h="1304" extrusionOk="0">
                  <a:moveTo>
                    <a:pt x="620" y="1"/>
                  </a:moveTo>
                  <a:cubicBezTo>
                    <a:pt x="406" y="1"/>
                    <a:pt x="290" y="233"/>
                    <a:pt x="201" y="411"/>
                  </a:cubicBezTo>
                  <a:cubicBezTo>
                    <a:pt x="100" y="611"/>
                    <a:pt x="0" y="845"/>
                    <a:pt x="0" y="1078"/>
                  </a:cubicBezTo>
                  <a:cubicBezTo>
                    <a:pt x="0" y="1179"/>
                    <a:pt x="67" y="1245"/>
                    <a:pt x="134" y="1279"/>
                  </a:cubicBezTo>
                  <a:cubicBezTo>
                    <a:pt x="167" y="1295"/>
                    <a:pt x="201" y="1304"/>
                    <a:pt x="234" y="1304"/>
                  </a:cubicBezTo>
                  <a:cubicBezTo>
                    <a:pt x="267" y="1304"/>
                    <a:pt x="301" y="1295"/>
                    <a:pt x="334" y="1279"/>
                  </a:cubicBezTo>
                  <a:cubicBezTo>
                    <a:pt x="567" y="1145"/>
                    <a:pt x="768" y="912"/>
                    <a:pt x="901" y="678"/>
                  </a:cubicBezTo>
                  <a:cubicBezTo>
                    <a:pt x="1001" y="478"/>
                    <a:pt x="1001" y="78"/>
                    <a:pt x="701" y="11"/>
                  </a:cubicBezTo>
                  <a:cubicBezTo>
                    <a:pt x="672" y="4"/>
                    <a:pt x="645" y="1"/>
                    <a:pt x="620" y="1"/>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8765;p42"/>
            <p:cNvSpPr/>
            <p:nvPr/>
          </p:nvSpPr>
          <p:spPr>
            <a:xfrm>
              <a:off x="7233645" y="3605682"/>
              <a:ext cx="121289" cy="33083"/>
            </a:xfrm>
            <a:custGeom>
              <a:avLst/>
              <a:gdLst/>
              <a:ahLst/>
              <a:cxnLst/>
              <a:rect l="l" t="t" r="r" b="b"/>
              <a:pathLst>
                <a:path w="5673" h="1547" extrusionOk="0">
                  <a:moveTo>
                    <a:pt x="2620" y="1"/>
                  </a:moveTo>
                  <a:cubicBezTo>
                    <a:pt x="1742" y="1"/>
                    <a:pt x="909" y="474"/>
                    <a:pt x="299" y="1115"/>
                  </a:cubicBezTo>
                  <a:cubicBezTo>
                    <a:pt x="1" y="1427"/>
                    <a:pt x="1004" y="1546"/>
                    <a:pt x="2181" y="1546"/>
                  </a:cubicBezTo>
                  <a:cubicBezTo>
                    <a:pt x="3768" y="1546"/>
                    <a:pt x="5672" y="1330"/>
                    <a:pt x="5136" y="1081"/>
                  </a:cubicBezTo>
                  <a:cubicBezTo>
                    <a:pt x="4369" y="748"/>
                    <a:pt x="3735" y="114"/>
                    <a:pt x="2868" y="14"/>
                  </a:cubicBezTo>
                  <a:cubicBezTo>
                    <a:pt x="2785" y="5"/>
                    <a:pt x="2702" y="1"/>
                    <a:pt x="2620" y="1"/>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9" name="Google Shape;8766;p42"/>
            <p:cNvGrpSpPr/>
            <p:nvPr/>
          </p:nvGrpSpPr>
          <p:grpSpPr>
            <a:xfrm>
              <a:off x="7135190" y="3578138"/>
              <a:ext cx="346634" cy="153352"/>
              <a:chOff x="7135190" y="3578138"/>
              <a:chExt cx="346634" cy="153352"/>
            </a:xfrm>
          </p:grpSpPr>
          <p:sp>
            <p:nvSpPr>
              <p:cNvPr id="1189" name="Google Shape;8767;p42"/>
              <p:cNvSpPr/>
              <p:nvPr/>
            </p:nvSpPr>
            <p:spPr>
              <a:xfrm>
                <a:off x="7135190" y="3578138"/>
                <a:ext cx="346634" cy="153352"/>
              </a:xfrm>
              <a:custGeom>
                <a:avLst/>
                <a:gdLst/>
                <a:ahLst/>
                <a:cxnLst/>
                <a:rect l="l" t="t" r="r" b="b"/>
                <a:pathLst>
                  <a:path w="16213" h="7171" extrusionOk="0">
                    <a:moveTo>
                      <a:pt x="7840" y="1"/>
                    </a:moveTo>
                    <a:cubicBezTo>
                      <a:pt x="3703" y="1"/>
                      <a:pt x="768" y="4204"/>
                      <a:pt x="1" y="6105"/>
                    </a:cubicBezTo>
                    <a:cubicBezTo>
                      <a:pt x="1920" y="6886"/>
                      <a:pt x="4673" y="7170"/>
                      <a:pt x="7368" y="7170"/>
                    </a:cubicBezTo>
                    <a:cubicBezTo>
                      <a:pt x="11701" y="7170"/>
                      <a:pt x="15883" y="6435"/>
                      <a:pt x="16212" y="5838"/>
                    </a:cubicBezTo>
                    <a:cubicBezTo>
                      <a:pt x="15645" y="4471"/>
                      <a:pt x="11842" y="1"/>
                      <a:pt x="7840" y="1"/>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8768;p42"/>
              <p:cNvSpPr/>
              <p:nvPr/>
            </p:nvSpPr>
            <p:spPr>
              <a:xfrm>
                <a:off x="7183680" y="3668019"/>
                <a:ext cx="28564" cy="22133"/>
              </a:xfrm>
              <a:custGeom>
                <a:avLst/>
                <a:gdLst/>
                <a:ahLst/>
                <a:cxnLst/>
                <a:rect l="l" t="t" r="r" b="b"/>
                <a:pathLst>
                  <a:path w="1336" h="1035" extrusionOk="0">
                    <a:moveTo>
                      <a:pt x="668" y="1"/>
                    </a:moveTo>
                    <a:cubicBezTo>
                      <a:pt x="1" y="1"/>
                      <a:pt x="1" y="1035"/>
                      <a:pt x="668" y="1035"/>
                    </a:cubicBezTo>
                    <a:cubicBezTo>
                      <a:pt x="1335" y="1035"/>
                      <a:pt x="1335" y="1"/>
                      <a:pt x="668"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8769;p42"/>
              <p:cNvSpPr/>
              <p:nvPr/>
            </p:nvSpPr>
            <p:spPr>
              <a:xfrm>
                <a:off x="7222207" y="3622362"/>
                <a:ext cx="28542" cy="22155"/>
              </a:xfrm>
              <a:custGeom>
                <a:avLst/>
                <a:gdLst/>
                <a:ahLst/>
                <a:cxnLst/>
                <a:rect l="l" t="t" r="r" b="b"/>
                <a:pathLst>
                  <a:path w="1335" h="1036" extrusionOk="0">
                    <a:moveTo>
                      <a:pt x="667" y="1"/>
                    </a:moveTo>
                    <a:cubicBezTo>
                      <a:pt x="0" y="1"/>
                      <a:pt x="0" y="1035"/>
                      <a:pt x="667" y="1035"/>
                    </a:cubicBezTo>
                    <a:cubicBezTo>
                      <a:pt x="1335" y="1035"/>
                      <a:pt x="1335" y="1"/>
                      <a:pt x="667"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8770;p42"/>
              <p:cNvSpPr/>
              <p:nvPr/>
            </p:nvSpPr>
            <p:spPr>
              <a:xfrm>
                <a:off x="7256436" y="3688720"/>
                <a:ext cx="28542" cy="22133"/>
              </a:xfrm>
              <a:custGeom>
                <a:avLst/>
                <a:gdLst/>
                <a:ahLst/>
                <a:cxnLst/>
                <a:rect l="l" t="t" r="r" b="b"/>
                <a:pathLst>
                  <a:path w="1335" h="1035" extrusionOk="0">
                    <a:moveTo>
                      <a:pt x="668" y="0"/>
                    </a:moveTo>
                    <a:cubicBezTo>
                      <a:pt x="0" y="0"/>
                      <a:pt x="0"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8771;p42"/>
              <p:cNvSpPr/>
              <p:nvPr/>
            </p:nvSpPr>
            <p:spPr>
              <a:xfrm>
                <a:off x="7308497" y="3635920"/>
                <a:ext cx="29269" cy="22133"/>
              </a:xfrm>
              <a:custGeom>
                <a:avLst/>
                <a:gdLst/>
                <a:ahLst/>
                <a:cxnLst/>
                <a:rect l="l" t="t" r="r" b="b"/>
                <a:pathLst>
                  <a:path w="1369" h="1035" extrusionOk="0">
                    <a:moveTo>
                      <a:pt x="701" y="1"/>
                    </a:moveTo>
                    <a:cubicBezTo>
                      <a:pt x="0" y="1"/>
                      <a:pt x="0" y="1035"/>
                      <a:pt x="701" y="1035"/>
                    </a:cubicBezTo>
                    <a:cubicBezTo>
                      <a:pt x="1368" y="1035"/>
                      <a:pt x="1368" y="1"/>
                      <a:pt x="701"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8772;p42"/>
              <p:cNvSpPr/>
              <p:nvPr/>
            </p:nvSpPr>
            <p:spPr>
              <a:xfrm>
                <a:off x="7349867" y="3692997"/>
                <a:ext cx="28542" cy="22133"/>
              </a:xfrm>
              <a:custGeom>
                <a:avLst/>
                <a:gdLst/>
                <a:ahLst/>
                <a:cxnLst/>
                <a:rect l="l" t="t" r="r" b="b"/>
                <a:pathLst>
                  <a:path w="1335" h="1035" extrusionOk="0">
                    <a:moveTo>
                      <a:pt x="667" y="0"/>
                    </a:moveTo>
                    <a:cubicBezTo>
                      <a:pt x="0" y="0"/>
                      <a:pt x="0" y="1034"/>
                      <a:pt x="667" y="1034"/>
                    </a:cubicBezTo>
                    <a:cubicBezTo>
                      <a:pt x="1334" y="1034"/>
                      <a:pt x="1334"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8773;p42"/>
              <p:cNvSpPr/>
              <p:nvPr/>
            </p:nvSpPr>
            <p:spPr>
              <a:xfrm>
                <a:off x="7402633" y="3652323"/>
                <a:ext cx="28542" cy="22155"/>
              </a:xfrm>
              <a:custGeom>
                <a:avLst/>
                <a:gdLst/>
                <a:ahLst/>
                <a:cxnLst/>
                <a:rect l="l" t="t" r="r" b="b"/>
                <a:pathLst>
                  <a:path w="1335" h="1036" extrusionOk="0">
                    <a:moveTo>
                      <a:pt x="668" y="1"/>
                    </a:moveTo>
                    <a:cubicBezTo>
                      <a:pt x="1" y="1"/>
                      <a:pt x="1" y="1035"/>
                      <a:pt x="668" y="1035"/>
                    </a:cubicBezTo>
                    <a:cubicBezTo>
                      <a:pt x="1335" y="1035"/>
                      <a:pt x="1335" y="1"/>
                      <a:pt x="668"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0" name="Google Shape;8774;p42"/>
            <p:cNvSpPr/>
            <p:nvPr/>
          </p:nvSpPr>
          <p:spPr>
            <a:xfrm>
              <a:off x="6968319" y="3094495"/>
              <a:ext cx="1432" cy="727"/>
            </a:xfrm>
            <a:custGeom>
              <a:avLst/>
              <a:gdLst/>
              <a:ahLst/>
              <a:cxnLst/>
              <a:rect l="l" t="t" r="r" b="b"/>
              <a:pathLst>
                <a:path w="67" h="34" extrusionOk="0">
                  <a:moveTo>
                    <a:pt x="67" y="1"/>
                  </a:moveTo>
                  <a:lnTo>
                    <a:pt x="67" y="1"/>
                  </a:lnTo>
                  <a:cubicBezTo>
                    <a:pt x="0" y="34"/>
                    <a:pt x="0" y="34"/>
                    <a:pt x="67" y="1"/>
                  </a:cubicBezTo>
                  <a:close/>
                </a:path>
              </a:pathLst>
            </a:custGeom>
            <a:solidFill>
              <a:srgbClr val="FCA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1" name="Google Shape;8775;p42"/>
            <p:cNvGrpSpPr/>
            <p:nvPr/>
          </p:nvGrpSpPr>
          <p:grpSpPr>
            <a:xfrm>
              <a:off x="4751759" y="2489057"/>
              <a:ext cx="1104845" cy="1455707"/>
              <a:chOff x="4978547" y="2318369"/>
              <a:chExt cx="822424" cy="1083599"/>
            </a:xfrm>
          </p:grpSpPr>
          <p:sp>
            <p:nvSpPr>
              <p:cNvPr id="1164" name="Google Shape;8776;p42"/>
              <p:cNvSpPr/>
              <p:nvPr/>
            </p:nvSpPr>
            <p:spPr>
              <a:xfrm>
                <a:off x="5325865" y="3075227"/>
                <a:ext cx="123405" cy="326741"/>
              </a:xfrm>
              <a:custGeom>
                <a:avLst/>
                <a:gdLst/>
                <a:ahLst/>
                <a:cxnLst/>
                <a:rect l="l" t="t" r="r" b="b"/>
                <a:pathLst>
                  <a:path w="5772" h="15279" extrusionOk="0">
                    <a:moveTo>
                      <a:pt x="1" y="1"/>
                    </a:moveTo>
                    <a:lnTo>
                      <a:pt x="1" y="15279"/>
                    </a:lnTo>
                    <a:lnTo>
                      <a:pt x="5771" y="15279"/>
                    </a:lnTo>
                    <a:lnTo>
                      <a:pt x="5771" y="1"/>
                    </a:lnTo>
                    <a:close/>
                  </a:path>
                </a:pathLst>
              </a:custGeom>
              <a:solidFill>
                <a:srgbClr val="7F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8777;p42"/>
              <p:cNvSpPr/>
              <p:nvPr/>
            </p:nvSpPr>
            <p:spPr>
              <a:xfrm>
                <a:off x="4978547" y="2318369"/>
                <a:ext cx="822424" cy="811411"/>
              </a:xfrm>
              <a:custGeom>
                <a:avLst/>
                <a:gdLst/>
                <a:ahLst/>
                <a:cxnLst/>
                <a:rect l="l" t="t" r="r" b="b"/>
                <a:pathLst>
                  <a:path w="38467" h="37943" extrusionOk="0">
                    <a:moveTo>
                      <a:pt x="20409" y="1"/>
                    </a:moveTo>
                    <a:cubicBezTo>
                      <a:pt x="17685" y="1"/>
                      <a:pt x="2286" y="20290"/>
                      <a:pt x="4651" y="20290"/>
                    </a:cubicBezTo>
                    <a:cubicBezTo>
                      <a:pt x="4677" y="20290"/>
                      <a:pt x="4706" y="20287"/>
                      <a:pt x="4737" y="20282"/>
                    </a:cubicBezTo>
                    <a:cubicBezTo>
                      <a:pt x="6939" y="20682"/>
                      <a:pt x="10708" y="20316"/>
                      <a:pt x="10642" y="20916"/>
                    </a:cubicBezTo>
                    <a:cubicBezTo>
                      <a:pt x="10775" y="22417"/>
                      <a:pt x="2102" y="27954"/>
                      <a:pt x="2869" y="29289"/>
                    </a:cubicBezTo>
                    <a:cubicBezTo>
                      <a:pt x="3233" y="29534"/>
                      <a:pt x="3999" y="29624"/>
                      <a:pt x="4921" y="29624"/>
                    </a:cubicBezTo>
                    <a:cubicBezTo>
                      <a:pt x="7378" y="29624"/>
                      <a:pt x="10942" y="28988"/>
                      <a:pt x="10942" y="28988"/>
                    </a:cubicBezTo>
                    <a:lnTo>
                      <a:pt x="10942" y="28988"/>
                    </a:lnTo>
                    <a:cubicBezTo>
                      <a:pt x="12476" y="29722"/>
                      <a:pt x="1" y="36194"/>
                      <a:pt x="1935" y="37328"/>
                    </a:cubicBezTo>
                    <a:cubicBezTo>
                      <a:pt x="2713" y="37723"/>
                      <a:pt x="8321" y="37942"/>
                      <a:pt x="14861" y="37942"/>
                    </a:cubicBezTo>
                    <a:cubicBezTo>
                      <a:pt x="25445" y="37942"/>
                      <a:pt x="38466" y="37367"/>
                      <a:pt x="37394" y="36027"/>
                    </a:cubicBezTo>
                    <a:cubicBezTo>
                      <a:pt x="36327" y="33925"/>
                      <a:pt x="31290" y="31257"/>
                      <a:pt x="28421" y="28421"/>
                    </a:cubicBezTo>
                    <a:cubicBezTo>
                      <a:pt x="28389" y="28358"/>
                      <a:pt x="28478" y="28332"/>
                      <a:pt x="28660" y="28332"/>
                    </a:cubicBezTo>
                    <a:cubicBezTo>
                      <a:pt x="29480" y="28332"/>
                      <a:pt x="32189" y="28862"/>
                      <a:pt x="34158" y="28862"/>
                    </a:cubicBezTo>
                    <a:cubicBezTo>
                      <a:pt x="34966" y="28862"/>
                      <a:pt x="35649" y="28773"/>
                      <a:pt x="36026" y="28521"/>
                    </a:cubicBezTo>
                    <a:cubicBezTo>
                      <a:pt x="37327" y="27187"/>
                      <a:pt x="26153" y="20516"/>
                      <a:pt x="27554" y="19982"/>
                    </a:cubicBezTo>
                    <a:cubicBezTo>
                      <a:pt x="27926" y="19734"/>
                      <a:pt x="28708" y="19689"/>
                      <a:pt x="29635" y="19689"/>
                    </a:cubicBezTo>
                    <a:cubicBezTo>
                      <a:pt x="30166" y="19689"/>
                      <a:pt x="30745" y="19704"/>
                      <a:pt x="31321" y="19704"/>
                    </a:cubicBezTo>
                    <a:cubicBezTo>
                      <a:pt x="32444" y="19704"/>
                      <a:pt x="33558" y="19647"/>
                      <a:pt x="34292" y="19315"/>
                    </a:cubicBezTo>
                    <a:cubicBezTo>
                      <a:pt x="34314" y="19320"/>
                      <a:pt x="34333" y="19322"/>
                      <a:pt x="34352" y="19322"/>
                    </a:cubicBezTo>
                    <a:cubicBezTo>
                      <a:pt x="36000" y="19322"/>
                      <a:pt x="22725" y="1"/>
                      <a:pt x="20415" y="1"/>
                    </a:cubicBezTo>
                    <a:cubicBezTo>
                      <a:pt x="20413" y="1"/>
                      <a:pt x="20411" y="1"/>
                      <a:pt x="20409" y="1"/>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8778;p42"/>
              <p:cNvSpPr/>
              <p:nvPr/>
            </p:nvSpPr>
            <p:spPr>
              <a:xfrm>
                <a:off x="5145717" y="2674707"/>
                <a:ext cx="47955" cy="38514"/>
              </a:xfrm>
              <a:custGeom>
                <a:avLst/>
                <a:gdLst/>
                <a:ahLst/>
                <a:cxnLst/>
                <a:rect l="l" t="t" r="r" b="b"/>
                <a:pathLst>
                  <a:path w="2243" h="1801" extrusionOk="0">
                    <a:moveTo>
                      <a:pt x="1465" y="0"/>
                    </a:moveTo>
                    <a:cubicBezTo>
                      <a:pt x="1347" y="0"/>
                      <a:pt x="1227" y="45"/>
                      <a:pt x="1121" y="150"/>
                    </a:cubicBezTo>
                    <a:lnTo>
                      <a:pt x="388" y="917"/>
                    </a:lnTo>
                    <a:cubicBezTo>
                      <a:pt x="0" y="1279"/>
                      <a:pt x="353" y="1801"/>
                      <a:pt x="764" y="1801"/>
                    </a:cubicBezTo>
                    <a:cubicBezTo>
                      <a:pt x="884" y="1801"/>
                      <a:pt x="1009" y="1756"/>
                      <a:pt x="1121" y="1651"/>
                    </a:cubicBezTo>
                    <a:lnTo>
                      <a:pt x="1855" y="884"/>
                    </a:lnTo>
                    <a:cubicBezTo>
                      <a:pt x="2243" y="522"/>
                      <a:pt x="1870" y="0"/>
                      <a:pt x="146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8779;p42"/>
              <p:cNvSpPr/>
              <p:nvPr/>
            </p:nvSpPr>
            <p:spPr>
              <a:xfrm>
                <a:off x="5279022" y="2669340"/>
                <a:ext cx="56016" cy="47453"/>
              </a:xfrm>
              <a:custGeom>
                <a:avLst/>
                <a:gdLst/>
                <a:ahLst/>
                <a:cxnLst/>
                <a:rect l="l" t="t" r="r" b="b"/>
                <a:pathLst>
                  <a:path w="2620" h="2219" extrusionOk="0">
                    <a:moveTo>
                      <a:pt x="735" y="0"/>
                    </a:moveTo>
                    <a:cubicBezTo>
                      <a:pt x="345" y="0"/>
                      <a:pt x="0" y="519"/>
                      <a:pt x="357" y="901"/>
                    </a:cubicBezTo>
                    <a:lnTo>
                      <a:pt x="1524" y="2069"/>
                    </a:lnTo>
                    <a:cubicBezTo>
                      <a:pt x="1630" y="2174"/>
                      <a:pt x="1749" y="2218"/>
                      <a:pt x="1864" y="2218"/>
                    </a:cubicBezTo>
                    <a:cubicBezTo>
                      <a:pt x="2261" y="2218"/>
                      <a:pt x="2620" y="1697"/>
                      <a:pt x="2258" y="1335"/>
                    </a:cubicBezTo>
                    <a:lnTo>
                      <a:pt x="1091" y="168"/>
                    </a:lnTo>
                    <a:cubicBezTo>
                      <a:pt x="981" y="50"/>
                      <a:pt x="856" y="0"/>
                      <a:pt x="73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8780;p42"/>
              <p:cNvSpPr/>
              <p:nvPr/>
            </p:nvSpPr>
            <p:spPr>
              <a:xfrm>
                <a:off x="5233974" y="2572402"/>
                <a:ext cx="56657" cy="47368"/>
              </a:xfrm>
              <a:custGeom>
                <a:avLst/>
                <a:gdLst/>
                <a:ahLst/>
                <a:cxnLst/>
                <a:rect l="l" t="t" r="r" b="b"/>
                <a:pathLst>
                  <a:path w="2650" h="2215" extrusionOk="0">
                    <a:moveTo>
                      <a:pt x="1881" y="1"/>
                    </a:moveTo>
                    <a:cubicBezTo>
                      <a:pt x="1761" y="1"/>
                      <a:pt x="1637" y="49"/>
                      <a:pt x="1530" y="164"/>
                    </a:cubicBezTo>
                    <a:lnTo>
                      <a:pt x="362" y="1331"/>
                    </a:lnTo>
                    <a:cubicBezTo>
                      <a:pt x="1" y="1693"/>
                      <a:pt x="359" y="2215"/>
                      <a:pt x="756" y="2215"/>
                    </a:cubicBezTo>
                    <a:cubicBezTo>
                      <a:pt x="872" y="2215"/>
                      <a:pt x="991" y="2171"/>
                      <a:pt x="1096" y="2065"/>
                    </a:cubicBezTo>
                    <a:lnTo>
                      <a:pt x="2264" y="898"/>
                    </a:lnTo>
                    <a:cubicBezTo>
                      <a:pt x="2649" y="538"/>
                      <a:pt x="2283" y="1"/>
                      <a:pt x="1881"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8781;p42"/>
              <p:cNvSpPr/>
              <p:nvPr/>
            </p:nvSpPr>
            <p:spPr>
              <a:xfrm>
                <a:off x="5379465" y="2595540"/>
                <a:ext cx="54669" cy="45935"/>
              </a:xfrm>
              <a:custGeom>
                <a:avLst/>
                <a:gdLst/>
                <a:ahLst/>
                <a:cxnLst/>
                <a:rect l="l" t="t" r="r" b="b"/>
                <a:pathLst>
                  <a:path w="2557" h="2148" extrusionOk="0">
                    <a:moveTo>
                      <a:pt x="758" y="0"/>
                    </a:moveTo>
                    <a:cubicBezTo>
                      <a:pt x="360" y="0"/>
                      <a:pt x="0" y="529"/>
                      <a:pt x="362" y="917"/>
                    </a:cubicBezTo>
                    <a:lnTo>
                      <a:pt x="1463" y="1984"/>
                    </a:lnTo>
                    <a:cubicBezTo>
                      <a:pt x="1571" y="2099"/>
                      <a:pt x="1692" y="2147"/>
                      <a:pt x="1810" y="2147"/>
                    </a:cubicBezTo>
                    <a:cubicBezTo>
                      <a:pt x="2204" y="2147"/>
                      <a:pt x="2556" y="1610"/>
                      <a:pt x="2197" y="1250"/>
                    </a:cubicBezTo>
                    <a:lnTo>
                      <a:pt x="1096" y="149"/>
                    </a:lnTo>
                    <a:cubicBezTo>
                      <a:pt x="991" y="44"/>
                      <a:pt x="873" y="0"/>
                      <a:pt x="75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8782;p42"/>
              <p:cNvSpPr/>
              <p:nvPr/>
            </p:nvSpPr>
            <p:spPr>
              <a:xfrm>
                <a:off x="5330975" y="2486391"/>
                <a:ext cx="52573" cy="43497"/>
              </a:xfrm>
              <a:custGeom>
                <a:avLst/>
                <a:gdLst/>
                <a:ahLst/>
                <a:cxnLst/>
                <a:rect l="l" t="t" r="r" b="b"/>
                <a:pathLst>
                  <a:path w="2459" h="2034" extrusionOk="0">
                    <a:moveTo>
                      <a:pt x="1703" y="0"/>
                    </a:moveTo>
                    <a:cubicBezTo>
                      <a:pt x="1587" y="0"/>
                      <a:pt x="1468" y="44"/>
                      <a:pt x="1363" y="150"/>
                    </a:cubicBezTo>
                    <a:lnTo>
                      <a:pt x="362" y="1150"/>
                    </a:lnTo>
                    <a:cubicBezTo>
                      <a:pt x="0" y="1512"/>
                      <a:pt x="359" y="2034"/>
                      <a:pt x="756" y="2034"/>
                    </a:cubicBezTo>
                    <a:cubicBezTo>
                      <a:pt x="872" y="2034"/>
                      <a:pt x="991" y="1990"/>
                      <a:pt x="1096" y="1884"/>
                    </a:cubicBezTo>
                    <a:lnTo>
                      <a:pt x="2097" y="884"/>
                    </a:lnTo>
                    <a:cubicBezTo>
                      <a:pt x="2458" y="522"/>
                      <a:pt x="2100" y="0"/>
                      <a:pt x="170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8783;p42"/>
              <p:cNvSpPr/>
              <p:nvPr/>
            </p:nvSpPr>
            <p:spPr>
              <a:xfrm>
                <a:off x="5377220" y="2391142"/>
                <a:ext cx="60634" cy="22133"/>
              </a:xfrm>
              <a:custGeom>
                <a:avLst/>
                <a:gdLst/>
                <a:ahLst/>
                <a:cxnLst/>
                <a:rect l="l" t="t" r="r" b="b"/>
                <a:pathLst>
                  <a:path w="2836" h="1035" extrusionOk="0">
                    <a:moveTo>
                      <a:pt x="667" y="0"/>
                    </a:moveTo>
                    <a:cubicBezTo>
                      <a:pt x="0" y="0"/>
                      <a:pt x="0" y="1034"/>
                      <a:pt x="667" y="1034"/>
                    </a:cubicBezTo>
                    <a:lnTo>
                      <a:pt x="2169" y="1034"/>
                    </a:lnTo>
                    <a:cubicBezTo>
                      <a:pt x="2836" y="1034"/>
                      <a:pt x="2836" y="0"/>
                      <a:pt x="216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8784;p42"/>
              <p:cNvSpPr/>
              <p:nvPr/>
            </p:nvSpPr>
            <p:spPr>
              <a:xfrm>
                <a:off x="5438666" y="2487824"/>
                <a:ext cx="51141" cy="42064"/>
              </a:xfrm>
              <a:custGeom>
                <a:avLst/>
                <a:gdLst/>
                <a:ahLst/>
                <a:cxnLst/>
                <a:rect l="l" t="t" r="r" b="b"/>
                <a:pathLst>
                  <a:path w="2392" h="1967" extrusionOk="0">
                    <a:moveTo>
                      <a:pt x="1619" y="0"/>
                    </a:moveTo>
                    <a:cubicBezTo>
                      <a:pt x="1499" y="0"/>
                      <a:pt x="1375" y="45"/>
                      <a:pt x="1263" y="149"/>
                    </a:cubicBezTo>
                    <a:lnTo>
                      <a:pt x="362" y="1083"/>
                    </a:lnTo>
                    <a:cubicBezTo>
                      <a:pt x="0" y="1445"/>
                      <a:pt x="359" y="1967"/>
                      <a:pt x="756" y="1967"/>
                    </a:cubicBezTo>
                    <a:cubicBezTo>
                      <a:pt x="872" y="1967"/>
                      <a:pt x="990" y="1923"/>
                      <a:pt x="1096" y="1817"/>
                    </a:cubicBezTo>
                    <a:lnTo>
                      <a:pt x="2030" y="917"/>
                    </a:lnTo>
                    <a:cubicBezTo>
                      <a:pt x="2392" y="529"/>
                      <a:pt x="2032" y="0"/>
                      <a:pt x="161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8785;p42"/>
              <p:cNvSpPr/>
              <p:nvPr/>
            </p:nvSpPr>
            <p:spPr>
              <a:xfrm>
                <a:off x="5515677" y="2566991"/>
                <a:ext cx="58282" cy="49228"/>
              </a:xfrm>
              <a:custGeom>
                <a:avLst/>
                <a:gdLst/>
                <a:ahLst/>
                <a:cxnLst/>
                <a:rect l="l" t="t" r="r" b="b"/>
                <a:pathLst>
                  <a:path w="2726" h="2302" extrusionOk="0">
                    <a:moveTo>
                      <a:pt x="757" y="1"/>
                    </a:moveTo>
                    <a:cubicBezTo>
                      <a:pt x="359" y="1"/>
                      <a:pt x="1" y="522"/>
                      <a:pt x="363" y="884"/>
                    </a:cubicBezTo>
                    <a:lnTo>
                      <a:pt x="1630" y="2152"/>
                    </a:lnTo>
                    <a:cubicBezTo>
                      <a:pt x="1735" y="2257"/>
                      <a:pt x="1854" y="2301"/>
                      <a:pt x="1970" y="2301"/>
                    </a:cubicBezTo>
                    <a:cubicBezTo>
                      <a:pt x="2367" y="2301"/>
                      <a:pt x="2726" y="1779"/>
                      <a:pt x="2364" y="1418"/>
                    </a:cubicBezTo>
                    <a:lnTo>
                      <a:pt x="1096" y="150"/>
                    </a:lnTo>
                    <a:cubicBezTo>
                      <a:pt x="991" y="45"/>
                      <a:pt x="872" y="1"/>
                      <a:pt x="757"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8786;p42"/>
              <p:cNvSpPr/>
              <p:nvPr/>
            </p:nvSpPr>
            <p:spPr>
              <a:xfrm>
                <a:off x="5454359" y="2669340"/>
                <a:ext cx="56743" cy="47453"/>
              </a:xfrm>
              <a:custGeom>
                <a:avLst/>
                <a:gdLst/>
                <a:ahLst/>
                <a:cxnLst/>
                <a:rect l="l" t="t" r="r" b="b"/>
                <a:pathLst>
                  <a:path w="2654" h="2219" extrusionOk="0">
                    <a:moveTo>
                      <a:pt x="1918" y="0"/>
                    </a:moveTo>
                    <a:cubicBezTo>
                      <a:pt x="1798" y="0"/>
                      <a:pt x="1673" y="50"/>
                      <a:pt x="1563" y="168"/>
                    </a:cubicBezTo>
                    <a:lnTo>
                      <a:pt x="362" y="1335"/>
                    </a:lnTo>
                    <a:cubicBezTo>
                      <a:pt x="0" y="1697"/>
                      <a:pt x="359" y="2218"/>
                      <a:pt x="771" y="2218"/>
                    </a:cubicBezTo>
                    <a:cubicBezTo>
                      <a:pt x="891" y="2218"/>
                      <a:pt x="1016" y="2174"/>
                      <a:pt x="1129" y="2069"/>
                    </a:cubicBezTo>
                    <a:lnTo>
                      <a:pt x="2297" y="901"/>
                    </a:lnTo>
                    <a:cubicBezTo>
                      <a:pt x="2653" y="519"/>
                      <a:pt x="2309" y="0"/>
                      <a:pt x="19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8787;p42"/>
              <p:cNvSpPr/>
              <p:nvPr/>
            </p:nvSpPr>
            <p:spPr>
              <a:xfrm>
                <a:off x="5617659" y="2658305"/>
                <a:ext cx="46159" cy="37082"/>
              </a:xfrm>
              <a:custGeom>
                <a:avLst/>
                <a:gdLst/>
                <a:ahLst/>
                <a:cxnLst/>
                <a:rect l="l" t="t" r="r" b="b"/>
                <a:pathLst>
                  <a:path w="2159" h="1734" extrusionOk="0">
                    <a:moveTo>
                      <a:pt x="774" y="1"/>
                    </a:moveTo>
                    <a:cubicBezTo>
                      <a:pt x="360" y="1"/>
                      <a:pt x="0" y="529"/>
                      <a:pt x="363" y="917"/>
                    </a:cubicBezTo>
                    <a:lnTo>
                      <a:pt x="1063" y="1584"/>
                    </a:lnTo>
                    <a:cubicBezTo>
                      <a:pt x="1168" y="1689"/>
                      <a:pt x="1287" y="1734"/>
                      <a:pt x="1403" y="1734"/>
                    </a:cubicBezTo>
                    <a:cubicBezTo>
                      <a:pt x="1800" y="1734"/>
                      <a:pt x="2159" y="1212"/>
                      <a:pt x="1797" y="850"/>
                    </a:cubicBezTo>
                    <a:lnTo>
                      <a:pt x="1130" y="150"/>
                    </a:lnTo>
                    <a:cubicBezTo>
                      <a:pt x="1017" y="45"/>
                      <a:pt x="893" y="1"/>
                      <a:pt x="77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8788;p42"/>
              <p:cNvSpPr/>
              <p:nvPr/>
            </p:nvSpPr>
            <p:spPr>
              <a:xfrm>
                <a:off x="5276777" y="2758879"/>
                <a:ext cx="61852" cy="52778"/>
              </a:xfrm>
              <a:custGeom>
                <a:avLst/>
                <a:gdLst/>
                <a:ahLst/>
                <a:cxnLst/>
                <a:rect l="l" t="t" r="r" b="b"/>
                <a:pathLst>
                  <a:path w="2893" h="2468" extrusionOk="0">
                    <a:moveTo>
                      <a:pt x="2135" y="1"/>
                    </a:moveTo>
                    <a:cubicBezTo>
                      <a:pt x="2019" y="1"/>
                      <a:pt x="1901" y="45"/>
                      <a:pt x="1796" y="150"/>
                    </a:cubicBezTo>
                    <a:lnTo>
                      <a:pt x="362" y="1585"/>
                    </a:lnTo>
                    <a:cubicBezTo>
                      <a:pt x="0" y="1946"/>
                      <a:pt x="359" y="2468"/>
                      <a:pt x="771" y="2468"/>
                    </a:cubicBezTo>
                    <a:cubicBezTo>
                      <a:pt x="892" y="2468"/>
                      <a:pt x="1016" y="2424"/>
                      <a:pt x="1129" y="2318"/>
                    </a:cubicBezTo>
                    <a:lnTo>
                      <a:pt x="2530" y="917"/>
                    </a:lnTo>
                    <a:cubicBezTo>
                      <a:pt x="2892" y="529"/>
                      <a:pt x="2532" y="1"/>
                      <a:pt x="2135"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8789;p42"/>
              <p:cNvSpPr/>
              <p:nvPr/>
            </p:nvSpPr>
            <p:spPr>
              <a:xfrm>
                <a:off x="5429387" y="2757446"/>
                <a:ext cx="54711" cy="45657"/>
              </a:xfrm>
              <a:custGeom>
                <a:avLst/>
                <a:gdLst/>
                <a:ahLst/>
                <a:cxnLst/>
                <a:rect l="l" t="t" r="r" b="b"/>
                <a:pathLst>
                  <a:path w="2559" h="2135" extrusionOk="0">
                    <a:moveTo>
                      <a:pt x="756" y="1"/>
                    </a:moveTo>
                    <a:cubicBezTo>
                      <a:pt x="359" y="1"/>
                      <a:pt x="1" y="523"/>
                      <a:pt x="362" y="884"/>
                    </a:cubicBezTo>
                    <a:lnTo>
                      <a:pt x="1463" y="1985"/>
                    </a:lnTo>
                    <a:cubicBezTo>
                      <a:pt x="1568" y="2090"/>
                      <a:pt x="1687" y="2135"/>
                      <a:pt x="1803" y="2135"/>
                    </a:cubicBezTo>
                    <a:cubicBezTo>
                      <a:pt x="2200" y="2135"/>
                      <a:pt x="2559" y="1613"/>
                      <a:pt x="2197" y="1251"/>
                    </a:cubicBezTo>
                    <a:lnTo>
                      <a:pt x="1096" y="150"/>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8790;p42"/>
              <p:cNvSpPr/>
              <p:nvPr/>
            </p:nvSpPr>
            <p:spPr>
              <a:xfrm>
                <a:off x="5151255" y="2854470"/>
                <a:ext cx="49559" cy="39947"/>
              </a:xfrm>
              <a:custGeom>
                <a:avLst/>
                <a:gdLst/>
                <a:ahLst/>
                <a:cxnLst/>
                <a:rect l="l" t="t" r="r" b="b"/>
                <a:pathLst>
                  <a:path w="2318" h="1868" extrusionOk="0">
                    <a:moveTo>
                      <a:pt x="756" y="0"/>
                    </a:moveTo>
                    <a:cubicBezTo>
                      <a:pt x="359" y="0"/>
                      <a:pt x="0" y="522"/>
                      <a:pt x="362" y="884"/>
                    </a:cubicBezTo>
                    <a:lnTo>
                      <a:pt x="1196" y="1718"/>
                    </a:lnTo>
                    <a:cubicBezTo>
                      <a:pt x="1309" y="1823"/>
                      <a:pt x="1434" y="1867"/>
                      <a:pt x="1553" y="1867"/>
                    </a:cubicBezTo>
                    <a:cubicBezTo>
                      <a:pt x="1965" y="1867"/>
                      <a:pt x="2317" y="1346"/>
                      <a:pt x="1930" y="984"/>
                    </a:cubicBezTo>
                    <a:lnTo>
                      <a:pt x="1096" y="150"/>
                    </a:lnTo>
                    <a:cubicBezTo>
                      <a:pt x="991" y="45"/>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8791;p42"/>
              <p:cNvSpPr/>
              <p:nvPr/>
            </p:nvSpPr>
            <p:spPr>
              <a:xfrm>
                <a:off x="5319836" y="2850620"/>
                <a:ext cx="47977" cy="38472"/>
              </a:xfrm>
              <a:custGeom>
                <a:avLst/>
                <a:gdLst/>
                <a:ahLst/>
                <a:cxnLst/>
                <a:rect l="l" t="t" r="r" b="b"/>
                <a:pathLst>
                  <a:path w="2244" h="1799" extrusionOk="0">
                    <a:moveTo>
                      <a:pt x="1482" y="0"/>
                    </a:moveTo>
                    <a:cubicBezTo>
                      <a:pt x="1359" y="0"/>
                      <a:pt x="1232" y="48"/>
                      <a:pt x="1117" y="163"/>
                    </a:cubicBezTo>
                    <a:lnTo>
                      <a:pt x="383" y="897"/>
                    </a:lnTo>
                    <a:cubicBezTo>
                      <a:pt x="0" y="1280"/>
                      <a:pt x="358" y="1798"/>
                      <a:pt x="757" y="1798"/>
                    </a:cubicBezTo>
                    <a:cubicBezTo>
                      <a:pt x="880" y="1798"/>
                      <a:pt x="1006" y="1749"/>
                      <a:pt x="1117" y="1631"/>
                    </a:cubicBezTo>
                    <a:lnTo>
                      <a:pt x="1884" y="897"/>
                    </a:lnTo>
                    <a:cubicBezTo>
                      <a:pt x="2243" y="538"/>
                      <a:pt x="1891" y="0"/>
                      <a:pt x="148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8792;p42"/>
              <p:cNvSpPr/>
              <p:nvPr/>
            </p:nvSpPr>
            <p:spPr>
              <a:xfrm>
                <a:off x="5455663" y="2854812"/>
                <a:ext cx="22128" cy="44973"/>
              </a:xfrm>
              <a:custGeom>
                <a:avLst/>
                <a:gdLst/>
                <a:ahLst/>
                <a:cxnLst/>
                <a:rect l="l" t="t" r="r" b="b"/>
                <a:pathLst>
                  <a:path w="1035" h="2103" extrusionOk="0">
                    <a:moveTo>
                      <a:pt x="518" y="1"/>
                    </a:moveTo>
                    <a:cubicBezTo>
                      <a:pt x="259" y="1"/>
                      <a:pt x="1" y="167"/>
                      <a:pt x="1" y="501"/>
                    </a:cubicBezTo>
                    <a:lnTo>
                      <a:pt x="1" y="1602"/>
                    </a:lnTo>
                    <a:cubicBezTo>
                      <a:pt x="1" y="1935"/>
                      <a:pt x="259" y="2102"/>
                      <a:pt x="518" y="2102"/>
                    </a:cubicBezTo>
                    <a:cubicBezTo>
                      <a:pt x="776" y="2102"/>
                      <a:pt x="1035" y="1935"/>
                      <a:pt x="1035" y="1602"/>
                    </a:cubicBezTo>
                    <a:lnTo>
                      <a:pt x="1035" y="501"/>
                    </a:lnTo>
                    <a:cubicBezTo>
                      <a:pt x="1035" y="167"/>
                      <a:pt x="776" y="1"/>
                      <a:pt x="51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8793;p42"/>
              <p:cNvSpPr/>
              <p:nvPr/>
            </p:nvSpPr>
            <p:spPr>
              <a:xfrm>
                <a:off x="5571350" y="2830925"/>
                <a:ext cx="49516" cy="40247"/>
              </a:xfrm>
              <a:custGeom>
                <a:avLst/>
                <a:gdLst/>
                <a:ahLst/>
                <a:cxnLst/>
                <a:rect l="l" t="t" r="r" b="b"/>
                <a:pathLst>
                  <a:path w="2316" h="1882" extrusionOk="0">
                    <a:moveTo>
                      <a:pt x="1538" y="1"/>
                    </a:moveTo>
                    <a:cubicBezTo>
                      <a:pt x="1420" y="1"/>
                      <a:pt x="1300" y="45"/>
                      <a:pt x="1194" y="150"/>
                    </a:cubicBezTo>
                    <a:lnTo>
                      <a:pt x="360" y="984"/>
                    </a:lnTo>
                    <a:cubicBezTo>
                      <a:pt x="1" y="1344"/>
                      <a:pt x="353" y="1881"/>
                      <a:pt x="747" y="1881"/>
                    </a:cubicBezTo>
                    <a:cubicBezTo>
                      <a:pt x="865" y="1881"/>
                      <a:pt x="987" y="1833"/>
                      <a:pt x="1094" y="1718"/>
                    </a:cubicBezTo>
                    <a:lnTo>
                      <a:pt x="1928" y="884"/>
                    </a:lnTo>
                    <a:cubicBezTo>
                      <a:pt x="2316" y="522"/>
                      <a:pt x="1943" y="1"/>
                      <a:pt x="153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8794;p42"/>
              <p:cNvSpPr/>
              <p:nvPr/>
            </p:nvSpPr>
            <p:spPr>
              <a:xfrm>
                <a:off x="5241115" y="2963619"/>
                <a:ext cx="51141" cy="42086"/>
              </a:xfrm>
              <a:custGeom>
                <a:avLst/>
                <a:gdLst/>
                <a:ahLst/>
                <a:cxnLst/>
                <a:rect l="l" t="t" r="r" b="b"/>
                <a:pathLst>
                  <a:path w="2392" h="1968" extrusionOk="0">
                    <a:moveTo>
                      <a:pt x="756" y="0"/>
                    </a:moveTo>
                    <a:cubicBezTo>
                      <a:pt x="359" y="0"/>
                      <a:pt x="0" y="522"/>
                      <a:pt x="362" y="884"/>
                    </a:cubicBezTo>
                    <a:lnTo>
                      <a:pt x="1296" y="1818"/>
                    </a:lnTo>
                    <a:cubicBezTo>
                      <a:pt x="1401" y="1923"/>
                      <a:pt x="1520" y="1967"/>
                      <a:pt x="1636" y="1967"/>
                    </a:cubicBezTo>
                    <a:cubicBezTo>
                      <a:pt x="2033" y="1967"/>
                      <a:pt x="2392" y="1445"/>
                      <a:pt x="2030" y="1084"/>
                    </a:cubicBezTo>
                    <a:lnTo>
                      <a:pt x="1096" y="150"/>
                    </a:lnTo>
                    <a:cubicBezTo>
                      <a:pt x="991" y="44"/>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8795;p42"/>
              <p:cNvSpPr/>
              <p:nvPr/>
            </p:nvSpPr>
            <p:spPr>
              <a:xfrm>
                <a:off x="5353958" y="2963619"/>
                <a:ext cx="54540" cy="45636"/>
              </a:xfrm>
              <a:custGeom>
                <a:avLst/>
                <a:gdLst/>
                <a:ahLst/>
                <a:cxnLst/>
                <a:rect l="l" t="t" r="r" b="b"/>
                <a:pathLst>
                  <a:path w="2551" h="2134" extrusionOk="0">
                    <a:moveTo>
                      <a:pt x="1809" y="0"/>
                    </a:moveTo>
                    <a:cubicBezTo>
                      <a:pt x="1691" y="0"/>
                      <a:pt x="1568" y="44"/>
                      <a:pt x="1455" y="150"/>
                    </a:cubicBezTo>
                    <a:lnTo>
                      <a:pt x="388" y="1250"/>
                    </a:lnTo>
                    <a:cubicBezTo>
                      <a:pt x="0" y="1612"/>
                      <a:pt x="353" y="2134"/>
                      <a:pt x="764" y="2134"/>
                    </a:cubicBezTo>
                    <a:cubicBezTo>
                      <a:pt x="884" y="2134"/>
                      <a:pt x="1009" y="2090"/>
                      <a:pt x="1122" y="1984"/>
                    </a:cubicBezTo>
                    <a:cubicBezTo>
                      <a:pt x="1489" y="1617"/>
                      <a:pt x="1856" y="1250"/>
                      <a:pt x="2189" y="884"/>
                    </a:cubicBezTo>
                    <a:cubicBezTo>
                      <a:pt x="2551" y="522"/>
                      <a:pt x="2212" y="0"/>
                      <a:pt x="180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8796;p42"/>
              <p:cNvSpPr/>
              <p:nvPr/>
            </p:nvSpPr>
            <p:spPr>
              <a:xfrm>
                <a:off x="5520893" y="2954765"/>
                <a:ext cx="51376" cy="42043"/>
              </a:xfrm>
              <a:custGeom>
                <a:avLst/>
                <a:gdLst/>
                <a:ahLst/>
                <a:cxnLst/>
                <a:rect l="l" t="t" r="r" b="b"/>
                <a:pathLst>
                  <a:path w="2403" h="1966" extrusionOk="0">
                    <a:moveTo>
                      <a:pt x="755" y="0"/>
                    </a:moveTo>
                    <a:cubicBezTo>
                      <a:pt x="346" y="0"/>
                      <a:pt x="0" y="538"/>
                      <a:pt x="385" y="897"/>
                    </a:cubicBezTo>
                    <a:lnTo>
                      <a:pt x="1286" y="1798"/>
                    </a:lnTo>
                    <a:cubicBezTo>
                      <a:pt x="1396" y="1916"/>
                      <a:pt x="1523" y="1965"/>
                      <a:pt x="1646" y="1965"/>
                    </a:cubicBezTo>
                    <a:cubicBezTo>
                      <a:pt x="2044" y="1965"/>
                      <a:pt x="2402" y="1446"/>
                      <a:pt x="2020" y="1064"/>
                    </a:cubicBezTo>
                    <a:lnTo>
                      <a:pt x="1119" y="163"/>
                    </a:lnTo>
                    <a:cubicBezTo>
                      <a:pt x="1004" y="48"/>
                      <a:pt x="877" y="0"/>
                      <a:pt x="75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8797;p42"/>
              <p:cNvSpPr/>
              <p:nvPr/>
            </p:nvSpPr>
            <p:spPr>
              <a:xfrm>
                <a:off x="5432958" y="3026384"/>
                <a:ext cx="61831" cy="52778"/>
              </a:xfrm>
              <a:custGeom>
                <a:avLst/>
                <a:gdLst/>
                <a:ahLst/>
                <a:cxnLst/>
                <a:rect l="l" t="t" r="r" b="b"/>
                <a:pathLst>
                  <a:path w="2892" h="2468" extrusionOk="0">
                    <a:moveTo>
                      <a:pt x="2136" y="1"/>
                    </a:moveTo>
                    <a:cubicBezTo>
                      <a:pt x="2021" y="1"/>
                      <a:pt x="1902" y="45"/>
                      <a:pt x="1796" y="150"/>
                    </a:cubicBezTo>
                    <a:lnTo>
                      <a:pt x="362" y="1584"/>
                    </a:lnTo>
                    <a:cubicBezTo>
                      <a:pt x="0" y="1946"/>
                      <a:pt x="359" y="2468"/>
                      <a:pt x="756" y="2468"/>
                    </a:cubicBezTo>
                    <a:cubicBezTo>
                      <a:pt x="872" y="2468"/>
                      <a:pt x="991" y="2424"/>
                      <a:pt x="1096" y="2318"/>
                    </a:cubicBezTo>
                    <a:lnTo>
                      <a:pt x="2530" y="884"/>
                    </a:lnTo>
                    <a:cubicBezTo>
                      <a:pt x="2892" y="522"/>
                      <a:pt x="2533" y="1"/>
                      <a:pt x="213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8798;p42"/>
              <p:cNvSpPr/>
              <p:nvPr/>
            </p:nvSpPr>
            <p:spPr>
              <a:xfrm>
                <a:off x="5273206" y="3039215"/>
                <a:ext cx="51141" cy="42086"/>
              </a:xfrm>
              <a:custGeom>
                <a:avLst/>
                <a:gdLst/>
                <a:ahLst/>
                <a:cxnLst/>
                <a:rect l="l" t="t" r="r" b="b"/>
                <a:pathLst>
                  <a:path w="2392" h="1968" extrusionOk="0">
                    <a:moveTo>
                      <a:pt x="756" y="1"/>
                    </a:moveTo>
                    <a:cubicBezTo>
                      <a:pt x="359" y="1"/>
                      <a:pt x="0" y="523"/>
                      <a:pt x="362" y="884"/>
                    </a:cubicBezTo>
                    <a:lnTo>
                      <a:pt x="1296" y="1818"/>
                    </a:lnTo>
                    <a:cubicBezTo>
                      <a:pt x="1401" y="1924"/>
                      <a:pt x="1520" y="1968"/>
                      <a:pt x="1636" y="1968"/>
                    </a:cubicBezTo>
                    <a:cubicBezTo>
                      <a:pt x="2033" y="1968"/>
                      <a:pt x="2392" y="1446"/>
                      <a:pt x="2030" y="1085"/>
                    </a:cubicBezTo>
                    <a:lnTo>
                      <a:pt x="1096" y="151"/>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8799;p42"/>
              <p:cNvSpPr/>
              <p:nvPr/>
            </p:nvSpPr>
            <p:spPr>
              <a:xfrm>
                <a:off x="5129853" y="3044561"/>
                <a:ext cx="48896" cy="40311"/>
              </a:xfrm>
              <a:custGeom>
                <a:avLst/>
                <a:gdLst/>
                <a:ahLst/>
                <a:cxnLst/>
                <a:rect l="l" t="t" r="r" b="b"/>
                <a:pathLst>
                  <a:path w="2287" h="1885" extrusionOk="0">
                    <a:moveTo>
                      <a:pt x="1552" y="0"/>
                    </a:moveTo>
                    <a:cubicBezTo>
                      <a:pt x="1431" y="0"/>
                      <a:pt x="1306" y="49"/>
                      <a:pt x="1196" y="167"/>
                    </a:cubicBezTo>
                    <a:lnTo>
                      <a:pt x="362" y="1001"/>
                    </a:lnTo>
                    <a:cubicBezTo>
                      <a:pt x="1" y="1363"/>
                      <a:pt x="359" y="1885"/>
                      <a:pt x="756" y="1885"/>
                    </a:cubicBezTo>
                    <a:cubicBezTo>
                      <a:pt x="872" y="1885"/>
                      <a:pt x="991" y="1841"/>
                      <a:pt x="1096" y="1735"/>
                    </a:cubicBezTo>
                    <a:lnTo>
                      <a:pt x="1930" y="901"/>
                    </a:lnTo>
                    <a:cubicBezTo>
                      <a:pt x="2287" y="519"/>
                      <a:pt x="1943" y="0"/>
                      <a:pt x="155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8800;p42"/>
              <p:cNvSpPr/>
              <p:nvPr/>
            </p:nvSpPr>
            <p:spPr>
              <a:xfrm>
                <a:off x="5615414" y="3039578"/>
                <a:ext cx="22128" cy="44951"/>
              </a:xfrm>
              <a:custGeom>
                <a:avLst/>
                <a:gdLst/>
                <a:ahLst/>
                <a:cxnLst/>
                <a:rect l="l" t="t" r="r" b="b"/>
                <a:pathLst>
                  <a:path w="1035" h="2102" extrusionOk="0">
                    <a:moveTo>
                      <a:pt x="518" y="0"/>
                    </a:moveTo>
                    <a:cubicBezTo>
                      <a:pt x="259" y="0"/>
                      <a:pt x="1" y="167"/>
                      <a:pt x="1" y="500"/>
                    </a:cubicBezTo>
                    <a:lnTo>
                      <a:pt x="1" y="1601"/>
                    </a:lnTo>
                    <a:cubicBezTo>
                      <a:pt x="1" y="1935"/>
                      <a:pt x="259" y="2102"/>
                      <a:pt x="518" y="2102"/>
                    </a:cubicBezTo>
                    <a:cubicBezTo>
                      <a:pt x="776" y="2102"/>
                      <a:pt x="1035" y="1935"/>
                      <a:pt x="1035" y="1601"/>
                    </a:cubicBezTo>
                    <a:lnTo>
                      <a:pt x="1035" y="500"/>
                    </a:lnTo>
                    <a:cubicBezTo>
                      <a:pt x="1035" y="167"/>
                      <a:pt x="776" y="0"/>
                      <a:pt x="5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8801;p42"/>
            <p:cNvGrpSpPr/>
            <p:nvPr/>
          </p:nvGrpSpPr>
          <p:grpSpPr>
            <a:xfrm>
              <a:off x="5120467" y="3879881"/>
              <a:ext cx="346634" cy="153352"/>
              <a:chOff x="5120467" y="3879881"/>
              <a:chExt cx="346634" cy="153352"/>
            </a:xfrm>
          </p:grpSpPr>
          <p:sp>
            <p:nvSpPr>
              <p:cNvPr id="1156" name="Google Shape;8802;p42"/>
              <p:cNvSpPr/>
              <p:nvPr/>
            </p:nvSpPr>
            <p:spPr>
              <a:xfrm>
                <a:off x="5120467" y="3879881"/>
                <a:ext cx="346634" cy="153352"/>
              </a:xfrm>
              <a:custGeom>
                <a:avLst/>
                <a:gdLst/>
                <a:ahLst/>
                <a:cxnLst/>
                <a:rect l="l" t="t" r="r" b="b"/>
                <a:pathLst>
                  <a:path w="16213" h="7171" extrusionOk="0">
                    <a:moveTo>
                      <a:pt x="7840" y="1"/>
                    </a:moveTo>
                    <a:cubicBezTo>
                      <a:pt x="3703" y="1"/>
                      <a:pt x="768" y="4204"/>
                      <a:pt x="1" y="6105"/>
                    </a:cubicBezTo>
                    <a:cubicBezTo>
                      <a:pt x="1920" y="6886"/>
                      <a:pt x="4673" y="7171"/>
                      <a:pt x="7368" y="7171"/>
                    </a:cubicBezTo>
                    <a:cubicBezTo>
                      <a:pt x="11701" y="7171"/>
                      <a:pt x="15883" y="6435"/>
                      <a:pt x="16212" y="5838"/>
                    </a:cubicBezTo>
                    <a:cubicBezTo>
                      <a:pt x="15645" y="4437"/>
                      <a:pt x="11843" y="1"/>
                      <a:pt x="7840" y="1"/>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8803;p42"/>
              <p:cNvSpPr/>
              <p:nvPr/>
            </p:nvSpPr>
            <p:spPr>
              <a:xfrm>
                <a:off x="5219329" y="3907446"/>
                <a:ext cx="120883" cy="33061"/>
              </a:xfrm>
              <a:custGeom>
                <a:avLst/>
                <a:gdLst/>
                <a:ahLst/>
                <a:cxnLst/>
                <a:rect l="l" t="t" r="r" b="b"/>
                <a:pathLst>
                  <a:path w="5654" h="1546" extrusionOk="0">
                    <a:moveTo>
                      <a:pt x="2626" y="0"/>
                    </a:moveTo>
                    <a:cubicBezTo>
                      <a:pt x="1723" y="0"/>
                      <a:pt x="893" y="473"/>
                      <a:pt x="314" y="1114"/>
                    </a:cubicBezTo>
                    <a:cubicBezTo>
                      <a:pt x="1" y="1426"/>
                      <a:pt x="996" y="1545"/>
                      <a:pt x="2169" y="1545"/>
                    </a:cubicBezTo>
                    <a:cubicBezTo>
                      <a:pt x="3749" y="1545"/>
                      <a:pt x="5653" y="1329"/>
                      <a:pt x="5117" y="1080"/>
                    </a:cubicBezTo>
                    <a:cubicBezTo>
                      <a:pt x="4350" y="747"/>
                      <a:pt x="3749" y="113"/>
                      <a:pt x="2882" y="13"/>
                    </a:cubicBezTo>
                    <a:cubicBezTo>
                      <a:pt x="2796" y="4"/>
                      <a:pt x="2711" y="0"/>
                      <a:pt x="2626" y="0"/>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8804;p42"/>
              <p:cNvSpPr/>
              <p:nvPr/>
            </p:nvSpPr>
            <p:spPr>
              <a:xfrm>
                <a:off x="5168979" y="3969762"/>
                <a:ext cx="28542" cy="22133"/>
              </a:xfrm>
              <a:custGeom>
                <a:avLst/>
                <a:gdLst/>
                <a:ahLst/>
                <a:cxnLst/>
                <a:rect l="l" t="t" r="r" b="b"/>
                <a:pathLst>
                  <a:path w="1335" h="1035" extrusionOk="0">
                    <a:moveTo>
                      <a:pt x="667" y="1"/>
                    </a:moveTo>
                    <a:cubicBezTo>
                      <a:pt x="0" y="1"/>
                      <a:pt x="0" y="1035"/>
                      <a:pt x="667" y="1035"/>
                    </a:cubicBezTo>
                    <a:cubicBezTo>
                      <a:pt x="1334" y="1035"/>
                      <a:pt x="1334" y="1"/>
                      <a:pt x="667"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8805;p42"/>
              <p:cNvSpPr/>
              <p:nvPr/>
            </p:nvSpPr>
            <p:spPr>
              <a:xfrm>
                <a:off x="5207484" y="3924126"/>
                <a:ext cx="28542" cy="22133"/>
              </a:xfrm>
              <a:custGeom>
                <a:avLst/>
                <a:gdLst/>
                <a:ahLst/>
                <a:cxnLst/>
                <a:rect l="l" t="t" r="r" b="b"/>
                <a:pathLst>
                  <a:path w="1335" h="1035" extrusionOk="0">
                    <a:moveTo>
                      <a:pt x="667" y="0"/>
                    </a:moveTo>
                    <a:cubicBezTo>
                      <a:pt x="0" y="0"/>
                      <a:pt x="0" y="1034"/>
                      <a:pt x="667" y="1034"/>
                    </a:cubicBezTo>
                    <a:cubicBezTo>
                      <a:pt x="1335" y="1034"/>
                      <a:pt x="1335"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8806;p42"/>
              <p:cNvSpPr/>
              <p:nvPr/>
            </p:nvSpPr>
            <p:spPr>
              <a:xfrm>
                <a:off x="5241713" y="3990462"/>
                <a:ext cx="28542" cy="22133"/>
              </a:xfrm>
              <a:custGeom>
                <a:avLst/>
                <a:gdLst/>
                <a:ahLst/>
                <a:cxnLst/>
                <a:rect l="l" t="t" r="r" b="b"/>
                <a:pathLst>
                  <a:path w="1335" h="1035" extrusionOk="0">
                    <a:moveTo>
                      <a:pt x="668" y="0"/>
                    </a:moveTo>
                    <a:cubicBezTo>
                      <a:pt x="0" y="0"/>
                      <a:pt x="0"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8807;p42"/>
              <p:cNvSpPr/>
              <p:nvPr/>
            </p:nvSpPr>
            <p:spPr>
              <a:xfrm>
                <a:off x="5293774" y="3937663"/>
                <a:ext cx="29269" cy="22133"/>
              </a:xfrm>
              <a:custGeom>
                <a:avLst/>
                <a:gdLst/>
                <a:ahLst/>
                <a:cxnLst/>
                <a:rect l="l" t="t" r="r" b="b"/>
                <a:pathLst>
                  <a:path w="1369" h="1035" extrusionOk="0">
                    <a:moveTo>
                      <a:pt x="701" y="1"/>
                    </a:moveTo>
                    <a:cubicBezTo>
                      <a:pt x="34" y="1"/>
                      <a:pt x="1" y="1035"/>
                      <a:pt x="701" y="1035"/>
                    </a:cubicBezTo>
                    <a:cubicBezTo>
                      <a:pt x="1368" y="1035"/>
                      <a:pt x="1368" y="1"/>
                      <a:pt x="701"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8808;p42"/>
              <p:cNvSpPr/>
              <p:nvPr/>
            </p:nvSpPr>
            <p:spPr>
              <a:xfrm>
                <a:off x="5335144" y="3994739"/>
                <a:ext cx="28542" cy="22133"/>
              </a:xfrm>
              <a:custGeom>
                <a:avLst/>
                <a:gdLst/>
                <a:ahLst/>
                <a:cxnLst/>
                <a:rect l="l" t="t" r="r" b="b"/>
                <a:pathLst>
                  <a:path w="1335" h="1035" extrusionOk="0">
                    <a:moveTo>
                      <a:pt x="667" y="0"/>
                    </a:moveTo>
                    <a:cubicBezTo>
                      <a:pt x="0" y="0"/>
                      <a:pt x="0" y="1035"/>
                      <a:pt x="667" y="1035"/>
                    </a:cubicBezTo>
                    <a:cubicBezTo>
                      <a:pt x="1335" y="1035"/>
                      <a:pt x="1335"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8809;p42"/>
              <p:cNvSpPr/>
              <p:nvPr/>
            </p:nvSpPr>
            <p:spPr>
              <a:xfrm>
                <a:off x="5387910" y="3954086"/>
                <a:ext cx="28542" cy="22133"/>
              </a:xfrm>
              <a:custGeom>
                <a:avLst/>
                <a:gdLst/>
                <a:ahLst/>
                <a:cxnLst/>
                <a:rect l="l" t="t" r="r" b="b"/>
                <a:pathLst>
                  <a:path w="1335" h="1035" extrusionOk="0">
                    <a:moveTo>
                      <a:pt x="668" y="0"/>
                    </a:moveTo>
                    <a:cubicBezTo>
                      <a:pt x="1" y="0"/>
                      <a:pt x="1"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8810;p42"/>
            <p:cNvGrpSpPr/>
            <p:nvPr/>
          </p:nvGrpSpPr>
          <p:grpSpPr>
            <a:xfrm>
              <a:off x="6538970" y="2526904"/>
              <a:ext cx="1224672" cy="1613588"/>
              <a:chOff x="4978547" y="2318369"/>
              <a:chExt cx="822424" cy="1083599"/>
            </a:xfrm>
          </p:grpSpPr>
          <p:sp>
            <p:nvSpPr>
              <p:cNvPr id="1131" name="Google Shape;8811;p42"/>
              <p:cNvSpPr/>
              <p:nvPr/>
            </p:nvSpPr>
            <p:spPr>
              <a:xfrm>
                <a:off x="5325865" y="3075227"/>
                <a:ext cx="123405" cy="326741"/>
              </a:xfrm>
              <a:custGeom>
                <a:avLst/>
                <a:gdLst/>
                <a:ahLst/>
                <a:cxnLst/>
                <a:rect l="l" t="t" r="r" b="b"/>
                <a:pathLst>
                  <a:path w="5772" h="15279" extrusionOk="0">
                    <a:moveTo>
                      <a:pt x="1" y="1"/>
                    </a:moveTo>
                    <a:lnTo>
                      <a:pt x="1" y="15279"/>
                    </a:lnTo>
                    <a:lnTo>
                      <a:pt x="5771" y="15279"/>
                    </a:lnTo>
                    <a:lnTo>
                      <a:pt x="5771" y="1"/>
                    </a:lnTo>
                    <a:close/>
                  </a:path>
                </a:pathLst>
              </a:custGeom>
              <a:solidFill>
                <a:srgbClr val="7F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8812;p42"/>
              <p:cNvSpPr/>
              <p:nvPr/>
            </p:nvSpPr>
            <p:spPr>
              <a:xfrm>
                <a:off x="4978547" y="2318369"/>
                <a:ext cx="822424" cy="811411"/>
              </a:xfrm>
              <a:custGeom>
                <a:avLst/>
                <a:gdLst/>
                <a:ahLst/>
                <a:cxnLst/>
                <a:rect l="l" t="t" r="r" b="b"/>
                <a:pathLst>
                  <a:path w="38467" h="37943" extrusionOk="0">
                    <a:moveTo>
                      <a:pt x="20409" y="1"/>
                    </a:moveTo>
                    <a:cubicBezTo>
                      <a:pt x="17685" y="1"/>
                      <a:pt x="2286" y="20290"/>
                      <a:pt x="4651" y="20290"/>
                    </a:cubicBezTo>
                    <a:cubicBezTo>
                      <a:pt x="4677" y="20290"/>
                      <a:pt x="4706" y="20287"/>
                      <a:pt x="4737" y="20282"/>
                    </a:cubicBezTo>
                    <a:cubicBezTo>
                      <a:pt x="6939" y="20682"/>
                      <a:pt x="10708" y="20316"/>
                      <a:pt x="10642" y="20916"/>
                    </a:cubicBezTo>
                    <a:cubicBezTo>
                      <a:pt x="10775" y="22417"/>
                      <a:pt x="2102" y="27954"/>
                      <a:pt x="2869" y="29289"/>
                    </a:cubicBezTo>
                    <a:cubicBezTo>
                      <a:pt x="3233" y="29534"/>
                      <a:pt x="3999" y="29624"/>
                      <a:pt x="4921" y="29624"/>
                    </a:cubicBezTo>
                    <a:cubicBezTo>
                      <a:pt x="7378" y="29624"/>
                      <a:pt x="10942" y="28988"/>
                      <a:pt x="10942" y="28988"/>
                    </a:cubicBezTo>
                    <a:lnTo>
                      <a:pt x="10942" y="28988"/>
                    </a:lnTo>
                    <a:cubicBezTo>
                      <a:pt x="12476" y="29722"/>
                      <a:pt x="1" y="36194"/>
                      <a:pt x="1935" y="37328"/>
                    </a:cubicBezTo>
                    <a:cubicBezTo>
                      <a:pt x="2713" y="37723"/>
                      <a:pt x="8321" y="37942"/>
                      <a:pt x="14861" y="37942"/>
                    </a:cubicBezTo>
                    <a:cubicBezTo>
                      <a:pt x="25445" y="37942"/>
                      <a:pt x="38466" y="37367"/>
                      <a:pt x="37394" y="36027"/>
                    </a:cubicBezTo>
                    <a:cubicBezTo>
                      <a:pt x="36327" y="33925"/>
                      <a:pt x="31290" y="31257"/>
                      <a:pt x="28421" y="28421"/>
                    </a:cubicBezTo>
                    <a:cubicBezTo>
                      <a:pt x="28389" y="28358"/>
                      <a:pt x="28478" y="28332"/>
                      <a:pt x="28660" y="28332"/>
                    </a:cubicBezTo>
                    <a:cubicBezTo>
                      <a:pt x="29480" y="28332"/>
                      <a:pt x="32189" y="28862"/>
                      <a:pt x="34158" y="28862"/>
                    </a:cubicBezTo>
                    <a:cubicBezTo>
                      <a:pt x="34966" y="28862"/>
                      <a:pt x="35649" y="28773"/>
                      <a:pt x="36026" y="28521"/>
                    </a:cubicBezTo>
                    <a:cubicBezTo>
                      <a:pt x="37327" y="27187"/>
                      <a:pt x="26153" y="20516"/>
                      <a:pt x="27554" y="19982"/>
                    </a:cubicBezTo>
                    <a:cubicBezTo>
                      <a:pt x="27926" y="19734"/>
                      <a:pt x="28708" y="19689"/>
                      <a:pt x="29635" y="19689"/>
                    </a:cubicBezTo>
                    <a:cubicBezTo>
                      <a:pt x="30166" y="19689"/>
                      <a:pt x="30745" y="19704"/>
                      <a:pt x="31321" y="19704"/>
                    </a:cubicBezTo>
                    <a:cubicBezTo>
                      <a:pt x="32444" y="19704"/>
                      <a:pt x="33558" y="19647"/>
                      <a:pt x="34292" y="19315"/>
                    </a:cubicBezTo>
                    <a:cubicBezTo>
                      <a:pt x="34314" y="19320"/>
                      <a:pt x="34333" y="19322"/>
                      <a:pt x="34352" y="19322"/>
                    </a:cubicBezTo>
                    <a:cubicBezTo>
                      <a:pt x="36000" y="19322"/>
                      <a:pt x="22725" y="1"/>
                      <a:pt x="20415" y="1"/>
                    </a:cubicBezTo>
                    <a:cubicBezTo>
                      <a:pt x="20413" y="1"/>
                      <a:pt x="20411" y="1"/>
                      <a:pt x="20409" y="1"/>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8813;p42"/>
              <p:cNvSpPr/>
              <p:nvPr/>
            </p:nvSpPr>
            <p:spPr>
              <a:xfrm>
                <a:off x="5145717" y="2674707"/>
                <a:ext cx="47955" cy="38514"/>
              </a:xfrm>
              <a:custGeom>
                <a:avLst/>
                <a:gdLst/>
                <a:ahLst/>
                <a:cxnLst/>
                <a:rect l="l" t="t" r="r" b="b"/>
                <a:pathLst>
                  <a:path w="2243" h="1801" extrusionOk="0">
                    <a:moveTo>
                      <a:pt x="1465" y="0"/>
                    </a:moveTo>
                    <a:cubicBezTo>
                      <a:pt x="1347" y="0"/>
                      <a:pt x="1227" y="45"/>
                      <a:pt x="1121" y="150"/>
                    </a:cubicBezTo>
                    <a:lnTo>
                      <a:pt x="388" y="917"/>
                    </a:lnTo>
                    <a:cubicBezTo>
                      <a:pt x="0" y="1279"/>
                      <a:pt x="353" y="1801"/>
                      <a:pt x="764" y="1801"/>
                    </a:cubicBezTo>
                    <a:cubicBezTo>
                      <a:pt x="884" y="1801"/>
                      <a:pt x="1009" y="1756"/>
                      <a:pt x="1121" y="1651"/>
                    </a:cubicBezTo>
                    <a:lnTo>
                      <a:pt x="1855" y="884"/>
                    </a:lnTo>
                    <a:cubicBezTo>
                      <a:pt x="2243" y="522"/>
                      <a:pt x="1870" y="0"/>
                      <a:pt x="146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8814;p42"/>
              <p:cNvSpPr/>
              <p:nvPr/>
            </p:nvSpPr>
            <p:spPr>
              <a:xfrm>
                <a:off x="5279022" y="2669340"/>
                <a:ext cx="56016" cy="47453"/>
              </a:xfrm>
              <a:custGeom>
                <a:avLst/>
                <a:gdLst/>
                <a:ahLst/>
                <a:cxnLst/>
                <a:rect l="l" t="t" r="r" b="b"/>
                <a:pathLst>
                  <a:path w="2620" h="2219" extrusionOk="0">
                    <a:moveTo>
                      <a:pt x="735" y="0"/>
                    </a:moveTo>
                    <a:cubicBezTo>
                      <a:pt x="345" y="0"/>
                      <a:pt x="0" y="519"/>
                      <a:pt x="357" y="901"/>
                    </a:cubicBezTo>
                    <a:lnTo>
                      <a:pt x="1524" y="2069"/>
                    </a:lnTo>
                    <a:cubicBezTo>
                      <a:pt x="1630" y="2174"/>
                      <a:pt x="1749" y="2218"/>
                      <a:pt x="1864" y="2218"/>
                    </a:cubicBezTo>
                    <a:cubicBezTo>
                      <a:pt x="2261" y="2218"/>
                      <a:pt x="2620" y="1697"/>
                      <a:pt x="2258" y="1335"/>
                    </a:cubicBezTo>
                    <a:lnTo>
                      <a:pt x="1091" y="168"/>
                    </a:lnTo>
                    <a:cubicBezTo>
                      <a:pt x="981" y="50"/>
                      <a:pt x="856" y="0"/>
                      <a:pt x="73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8815;p42"/>
              <p:cNvSpPr/>
              <p:nvPr/>
            </p:nvSpPr>
            <p:spPr>
              <a:xfrm>
                <a:off x="5233974" y="2572402"/>
                <a:ext cx="56657" cy="47368"/>
              </a:xfrm>
              <a:custGeom>
                <a:avLst/>
                <a:gdLst/>
                <a:ahLst/>
                <a:cxnLst/>
                <a:rect l="l" t="t" r="r" b="b"/>
                <a:pathLst>
                  <a:path w="2650" h="2215" extrusionOk="0">
                    <a:moveTo>
                      <a:pt x="1881" y="1"/>
                    </a:moveTo>
                    <a:cubicBezTo>
                      <a:pt x="1761" y="1"/>
                      <a:pt x="1637" y="49"/>
                      <a:pt x="1530" y="164"/>
                    </a:cubicBezTo>
                    <a:lnTo>
                      <a:pt x="362" y="1331"/>
                    </a:lnTo>
                    <a:cubicBezTo>
                      <a:pt x="1" y="1693"/>
                      <a:pt x="359" y="2215"/>
                      <a:pt x="756" y="2215"/>
                    </a:cubicBezTo>
                    <a:cubicBezTo>
                      <a:pt x="872" y="2215"/>
                      <a:pt x="991" y="2171"/>
                      <a:pt x="1096" y="2065"/>
                    </a:cubicBezTo>
                    <a:lnTo>
                      <a:pt x="2264" y="898"/>
                    </a:lnTo>
                    <a:cubicBezTo>
                      <a:pt x="2649" y="538"/>
                      <a:pt x="2283" y="1"/>
                      <a:pt x="1881"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8816;p42"/>
              <p:cNvSpPr/>
              <p:nvPr/>
            </p:nvSpPr>
            <p:spPr>
              <a:xfrm>
                <a:off x="5379465" y="2595540"/>
                <a:ext cx="54669" cy="45935"/>
              </a:xfrm>
              <a:custGeom>
                <a:avLst/>
                <a:gdLst/>
                <a:ahLst/>
                <a:cxnLst/>
                <a:rect l="l" t="t" r="r" b="b"/>
                <a:pathLst>
                  <a:path w="2557" h="2148" extrusionOk="0">
                    <a:moveTo>
                      <a:pt x="758" y="0"/>
                    </a:moveTo>
                    <a:cubicBezTo>
                      <a:pt x="360" y="0"/>
                      <a:pt x="0" y="529"/>
                      <a:pt x="362" y="917"/>
                    </a:cubicBezTo>
                    <a:lnTo>
                      <a:pt x="1463" y="1984"/>
                    </a:lnTo>
                    <a:cubicBezTo>
                      <a:pt x="1571" y="2099"/>
                      <a:pt x="1692" y="2147"/>
                      <a:pt x="1810" y="2147"/>
                    </a:cubicBezTo>
                    <a:cubicBezTo>
                      <a:pt x="2204" y="2147"/>
                      <a:pt x="2556" y="1610"/>
                      <a:pt x="2197" y="1250"/>
                    </a:cubicBezTo>
                    <a:lnTo>
                      <a:pt x="1096" y="149"/>
                    </a:lnTo>
                    <a:cubicBezTo>
                      <a:pt x="991" y="44"/>
                      <a:pt x="873" y="0"/>
                      <a:pt x="75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8817;p42"/>
              <p:cNvSpPr/>
              <p:nvPr/>
            </p:nvSpPr>
            <p:spPr>
              <a:xfrm>
                <a:off x="5330975" y="2486391"/>
                <a:ext cx="52573" cy="43497"/>
              </a:xfrm>
              <a:custGeom>
                <a:avLst/>
                <a:gdLst/>
                <a:ahLst/>
                <a:cxnLst/>
                <a:rect l="l" t="t" r="r" b="b"/>
                <a:pathLst>
                  <a:path w="2459" h="2034" extrusionOk="0">
                    <a:moveTo>
                      <a:pt x="1703" y="0"/>
                    </a:moveTo>
                    <a:cubicBezTo>
                      <a:pt x="1587" y="0"/>
                      <a:pt x="1468" y="44"/>
                      <a:pt x="1363" y="150"/>
                    </a:cubicBezTo>
                    <a:lnTo>
                      <a:pt x="362" y="1150"/>
                    </a:lnTo>
                    <a:cubicBezTo>
                      <a:pt x="0" y="1512"/>
                      <a:pt x="359" y="2034"/>
                      <a:pt x="756" y="2034"/>
                    </a:cubicBezTo>
                    <a:cubicBezTo>
                      <a:pt x="872" y="2034"/>
                      <a:pt x="991" y="1990"/>
                      <a:pt x="1096" y="1884"/>
                    </a:cubicBezTo>
                    <a:lnTo>
                      <a:pt x="2097" y="884"/>
                    </a:lnTo>
                    <a:cubicBezTo>
                      <a:pt x="2458" y="522"/>
                      <a:pt x="2100" y="0"/>
                      <a:pt x="170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8818;p42"/>
              <p:cNvSpPr/>
              <p:nvPr/>
            </p:nvSpPr>
            <p:spPr>
              <a:xfrm>
                <a:off x="5377220" y="2391142"/>
                <a:ext cx="60634" cy="22133"/>
              </a:xfrm>
              <a:custGeom>
                <a:avLst/>
                <a:gdLst/>
                <a:ahLst/>
                <a:cxnLst/>
                <a:rect l="l" t="t" r="r" b="b"/>
                <a:pathLst>
                  <a:path w="2836" h="1035" extrusionOk="0">
                    <a:moveTo>
                      <a:pt x="667" y="0"/>
                    </a:moveTo>
                    <a:cubicBezTo>
                      <a:pt x="0" y="0"/>
                      <a:pt x="0" y="1034"/>
                      <a:pt x="667" y="1034"/>
                    </a:cubicBezTo>
                    <a:lnTo>
                      <a:pt x="2169" y="1034"/>
                    </a:lnTo>
                    <a:cubicBezTo>
                      <a:pt x="2836" y="1034"/>
                      <a:pt x="2836" y="0"/>
                      <a:pt x="216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8819;p42"/>
              <p:cNvSpPr/>
              <p:nvPr/>
            </p:nvSpPr>
            <p:spPr>
              <a:xfrm>
                <a:off x="5438666" y="2487824"/>
                <a:ext cx="51141" cy="42064"/>
              </a:xfrm>
              <a:custGeom>
                <a:avLst/>
                <a:gdLst/>
                <a:ahLst/>
                <a:cxnLst/>
                <a:rect l="l" t="t" r="r" b="b"/>
                <a:pathLst>
                  <a:path w="2392" h="1967" extrusionOk="0">
                    <a:moveTo>
                      <a:pt x="1619" y="0"/>
                    </a:moveTo>
                    <a:cubicBezTo>
                      <a:pt x="1499" y="0"/>
                      <a:pt x="1375" y="45"/>
                      <a:pt x="1263" y="149"/>
                    </a:cubicBezTo>
                    <a:lnTo>
                      <a:pt x="362" y="1083"/>
                    </a:lnTo>
                    <a:cubicBezTo>
                      <a:pt x="0" y="1445"/>
                      <a:pt x="359" y="1967"/>
                      <a:pt x="756" y="1967"/>
                    </a:cubicBezTo>
                    <a:cubicBezTo>
                      <a:pt x="872" y="1967"/>
                      <a:pt x="990" y="1923"/>
                      <a:pt x="1096" y="1817"/>
                    </a:cubicBezTo>
                    <a:lnTo>
                      <a:pt x="2030" y="917"/>
                    </a:lnTo>
                    <a:cubicBezTo>
                      <a:pt x="2392" y="529"/>
                      <a:pt x="2032" y="0"/>
                      <a:pt x="161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8820;p42"/>
              <p:cNvSpPr/>
              <p:nvPr/>
            </p:nvSpPr>
            <p:spPr>
              <a:xfrm>
                <a:off x="5515677" y="2566991"/>
                <a:ext cx="58282" cy="49228"/>
              </a:xfrm>
              <a:custGeom>
                <a:avLst/>
                <a:gdLst/>
                <a:ahLst/>
                <a:cxnLst/>
                <a:rect l="l" t="t" r="r" b="b"/>
                <a:pathLst>
                  <a:path w="2726" h="2302" extrusionOk="0">
                    <a:moveTo>
                      <a:pt x="757" y="1"/>
                    </a:moveTo>
                    <a:cubicBezTo>
                      <a:pt x="359" y="1"/>
                      <a:pt x="1" y="522"/>
                      <a:pt x="363" y="884"/>
                    </a:cubicBezTo>
                    <a:lnTo>
                      <a:pt x="1630" y="2152"/>
                    </a:lnTo>
                    <a:cubicBezTo>
                      <a:pt x="1735" y="2257"/>
                      <a:pt x="1854" y="2301"/>
                      <a:pt x="1970" y="2301"/>
                    </a:cubicBezTo>
                    <a:cubicBezTo>
                      <a:pt x="2367" y="2301"/>
                      <a:pt x="2726" y="1779"/>
                      <a:pt x="2364" y="1418"/>
                    </a:cubicBezTo>
                    <a:lnTo>
                      <a:pt x="1096" y="150"/>
                    </a:lnTo>
                    <a:cubicBezTo>
                      <a:pt x="991" y="45"/>
                      <a:pt x="872" y="1"/>
                      <a:pt x="757"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8821;p42"/>
              <p:cNvSpPr/>
              <p:nvPr/>
            </p:nvSpPr>
            <p:spPr>
              <a:xfrm>
                <a:off x="5454359" y="2669340"/>
                <a:ext cx="56743" cy="47453"/>
              </a:xfrm>
              <a:custGeom>
                <a:avLst/>
                <a:gdLst/>
                <a:ahLst/>
                <a:cxnLst/>
                <a:rect l="l" t="t" r="r" b="b"/>
                <a:pathLst>
                  <a:path w="2654" h="2219" extrusionOk="0">
                    <a:moveTo>
                      <a:pt x="1918" y="0"/>
                    </a:moveTo>
                    <a:cubicBezTo>
                      <a:pt x="1798" y="0"/>
                      <a:pt x="1673" y="50"/>
                      <a:pt x="1563" y="168"/>
                    </a:cubicBezTo>
                    <a:lnTo>
                      <a:pt x="362" y="1335"/>
                    </a:lnTo>
                    <a:cubicBezTo>
                      <a:pt x="0" y="1697"/>
                      <a:pt x="359" y="2218"/>
                      <a:pt x="771" y="2218"/>
                    </a:cubicBezTo>
                    <a:cubicBezTo>
                      <a:pt x="891" y="2218"/>
                      <a:pt x="1016" y="2174"/>
                      <a:pt x="1129" y="2069"/>
                    </a:cubicBezTo>
                    <a:lnTo>
                      <a:pt x="2297" y="901"/>
                    </a:lnTo>
                    <a:cubicBezTo>
                      <a:pt x="2653" y="519"/>
                      <a:pt x="2309" y="0"/>
                      <a:pt x="19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8822;p42"/>
              <p:cNvSpPr/>
              <p:nvPr/>
            </p:nvSpPr>
            <p:spPr>
              <a:xfrm>
                <a:off x="5617659" y="2658305"/>
                <a:ext cx="46159" cy="37082"/>
              </a:xfrm>
              <a:custGeom>
                <a:avLst/>
                <a:gdLst/>
                <a:ahLst/>
                <a:cxnLst/>
                <a:rect l="l" t="t" r="r" b="b"/>
                <a:pathLst>
                  <a:path w="2159" h="1734" extrusionOk="0">
                    <a:moveTo>
                      <a:pt x="774" y="1"/>
                    </a:moveTo>
                    <a:cubicBezTo>
                      <a:pt x="360" y="1"/>
                      <a:pt x="0" y="529"/>
                      <a:pt x="363" y="917"/>
                    </a:cubicBezTo>
                    <a:lnTo>
                      <a:pt x="1063" y="1584"/>
                    </a:lnTo>
                    <a:cubicBezTo>
                      <a:pt x="1168" y="1689"/>
                      <a:pt x="1287" y="1734"/>
                      <a:pt x="1403" y="1734"/>
                    </a:cubicBezTo>
                    <a:cubicBezTo>
                      <a:pt x="1800" y="1734"/>
                      <a:pt x="2159" y="1212"/>
                      <a:pt x="1797" y="850"/>
                    </a:cubicBezTo>
                    <a:lnTo>
                      <a:pt x="1130" y="150"/>
                    </a:lnTo>
                    <a:cubicBezTo>
                      <a:pt x="1017" y="45"/>
                      <a:pt x="893" y="1"/>
                      <a:pt x="77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8823;p42"/>
              <p:cNvSpPr/>
              <p:nvPr/>
            </p:nvSpPr>
            <p:spPr>
              <a:xfrm>
                <a:off x="5276777" y="2758879"/>
                <a:ext cx="61852" cy="52778"/>
              </a:xfrm>
              <a:custGeom>
                <a:avLst/>
                <a:gdLst/>
                <a:ahLst/>
                <a:cxnLst/>
                <a:rect l="l" t="t" r="r" b="b"/>
                <a:pathLst>
                  <a:path w="2893" h="2468" extrusionOk="0">
                    <a:moveTo>
                      <a:pt x="2135" y="1"/>
                    </a:moveTo>
                    <a:cubicBezTo>
                      <a:pt x="2019" y="1"/>
                      <a:pt x="1901" y="45"/>
                      <a:pt x="1796" y="150"/>
                    </a:cubicBezTo>
                    <a:lnTo>
                      <a:pt x="362" y="1585"/>
                    </a:lnTo>
                    <a:cubicBezTo>
                      <a:pt x="0" y="1946"/>
                      <a:pt x="359" y="2468"/>
                      <a:pt x="771" y="2468"/>
                    </a:cubicBezTo>
                    <a:cubicBezTo>
                      <a:pt x="892" y="2468"/>
                      <a:pt x="1016" y="2424"/>
                      <a:pt x="1129" y="2318"/>
                    </a:cubicBezTo>
                    <a:lnTo>
                      <a:pt x="2530" y="917"/>
                    </a:lnTo>
                    <a:cubicBezTo>
                      <a:pt x="2892" y="529"/>
                      <a:pt x="2532" y="1"/>
                      <a:pt x="2135"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8824;p42"/>
              <p:cNvSpPr/>
              <p:nvPr/>
            </p:nvSpPr>
            <p:spPr>
              <a:xfrm>
                <a:off x="5429387" y="2757446"/>
                <a:ext cx="54711" cy="45657"/>
              </a:xfrm>
              <a:custGeom>
                <a:avLst/>
                <a:gdLst/>
                <a:ahLst/>
                <a:cxnLst/>
                <a:rect l="l" t="t" r="r" b="b"/>
                <a:pathLst>
                  <a:path w="2559" h="2135" extrusionOk="0">
                    <a:moveTo>
                      <a:pt x="756" y="1"/>
                    </a:moveTo>
                    <a:cubicBezTo>
                      <a:pt x="359" y="1"/>
                      <a:pt x="1" y="523"/>
                      <a:pt x="362" y="884"/>
                    </a:cubicBezTo>
                    <a:lnTo>
                      <a:pt x="1463" y="1985"/>
                    </a:lnTo>
                    <a:cubicBezTo>
                      <a:pt x="1568" y="2090"/>
                      <a:pt x="1687" y="2135"/>
                      <a:pt x="1803" y="2135"/>
                    </a:cubicBezTo>
                    <a:cubicBezTo>
                      <a:pt x="2200" y="2135"/>
                      <a:pt x="2559" y="1613"/>
                      <a:pt x="2197" y="1251"/>
                    </a:cubicBezTo>
                    <a:lnTo>
                      <a:pt x="1096" y="150"/>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8825;p42"/>
              <p:cNvSpPr/>
              <p:nvPr/>
            </p:nvSpPr>
            <p:spPr>
              <a:xfrm>
                <a:off x="5151255" y="2854470"/>
                <a:ext cx="49559" cy="39947"/>
              </a:xfrm>
              <a:custGeom>
                <a:avLst/>
                <a:gdLst/>
                <a:ahLst/>
                <a:cxnLst/>
                <a:rect l="l" t="t" r="r" b="b"/>
                <a:pathLst>
                  <a:path w="2318" h="1868" extrusionOk="0">
                    <a:moveTo>
                      <a:pt x="756" y="0"/>
                    </a:moveTo>
                    <a:cubicBezTo>
                      <a:pt x="359" y="0"/>
                      <a:pt x="0" y="522"/>
                      <a:pt x="362" y="884"/>
                    </a:cubicBezTo>
                    <a:lnTo>
                      <a:pt x="1196" y="1718"/>
                    </a:lnTo>
                    <a:cubicBezTo>
                      <a:pt x="1309" y="1823"/>
                      <a:pt x="1434" y="1867"/>
                      <a:pt x="1553" y="1867"/>
                    </a:cubicBezTo>
                    <a:cubicBezTo>
                      <a:pt x="1965" y="1867"/>
                      <a:pt x="2317" y="1346"/>
                      <a:pt x="1930" y="984"/>
                    </a:cubicBezTo>
                    <a:lnTo>
                      <a:pt x="1096" y="150"/>
                    </a:lnTo>
                    <a:cubicBezTo>
                      <a:pt x="991" y="45"/>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8826;p42"/>
              <p:cNvSpPr/>
              <p:nvPr/>
            </p:nvSpPr>
            <p:spPr>
              <a:xfrm>
                <a:off x="5319836" y="2850620"/>
                <a:ext cx="47977" cy="38472"/>
              </a:xfrm>
              <a:custGeom>
                <a:avLst/>
                <a:gdLst/>
                <a:ahLst/>
                <a:cxnLst/>
                <a:rect l="l" t="t" r="r" b="b"/>
                <a:pathLst>
                  <a:path w="2244" h="1799" extrusionOk="0">
                    <a:moveTo>
                      <a:pt x="1482" y="0"/>
                    </a:moveTo>
                    <a:cubicBezTo>
                      <a:pt x="1359" y="0"/>
                      <a:pt x="1232" y="48"/>
                      <a:pt x="1117" y="163"/>
                    </a:cubicBezTo>
                    <a:lnTo>
                      <a:pt x="383" y="897"/>
                    </a:lnTo>
                    <a:cubicBezTo>
                      <a:pt x="0" y="1280"/>
                      <a:pt x="358" y="1798"/>
                      <a:pt x="757" y="1798"/>
                    </a:cubicBezTo>
                    <a:cubicBezTo>
                      <a:pt x="880" y="1798"/>
                      <a:pt x="1006" y="1749"/>
                      <a:pt x="1117" y="1631"/>
                    </a:cubicBezTo>
                    <a:lnTo>
                      <a:pt x="1884" y="897"/>
                    </a:lnTo>
                    <a:cubicBezTo>
                      <a:pt x="2243" y="538"/>
                      <a:pt x="1891" y="0"/>
                      <a:pt x="148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8827;p42"/>
              <p:cNvSpPr/>
              <p:nvPr/>
            </p:nvSpPr>
            <p:spPr>
              <a:xfrm>
                <a:off x="5455663" y="2854812"/>
                <a:ext cx="22128" cy="44973"/>
              </a:xfrm>
              <a:custGeom>
                <a:avLst/>
                <a:gdLst/>
                <a:ahLst/>
                <a:cxnLst/>
                <a:rect l="l" t="t" r="r" b="b"/>
                <a:pathLst>
                  <a:path w="1035" h="2103" extrusionOk="0">
                    <a:moveTo>
                      <a:pt x="518" y="1"/>
                    </a:moveTo>
                    <a:cubicBezTo>
                      <a:pt x="259" y="1"/>
                      <a:pt x="1" y="167"/>
                      <a:pt x="1" y="501"/>
                    </a:cubicBezTo>
                    <a:lnTo>
                      <a:pt x="1" y="1602"/>
                    </a:lnTo>
                    <a:cubicBezTo>
                      <a:pt x="1" y="1935"/>
                      <a:pt x="259" y="2102"/>
                      <a:pt x="518" y="2102"/>
                    </a:cubicBezTo>
                    <a:cubicBezTo>
                      <a:pt x="776" y="2102"/>
                      <a:pt x="1035" y="1935"/>
                      <a:pt x="1035" y="1602"/>
                    </a:cubicBezTo>
                    <a:lnTo>
                      <a:pt x="1035" y="501"/>
                    </a:lnTo>
                    <a:cubicBezTo>
                      <a:pt x="1035" y="167"/>
                      <a:pt x="776" y="1"/>
                      <a:pt x="51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8828;p42"/>
              <p:cNvSpPr/>
              <p:nvPr/>
            </p:nvSpPr>
            <p:spPr>
              <a:xfrm>
                <a:off x="5571350" y="2830925"/>
                <a:ext cx="49516" cy="40247"/>
              </a:xfrm>
              <a:custGeom>
                <a:avLst/>
                <a:gdLst/>
                <a:ahLst/>
                <a:cxnLst/>
                <a:rect l="l" t="t" r="r" b="b"/>
                <a:pathLst>
                  <a:path w="2316" h="1882" extrusionOk="0">
                    <a:moveTo>
                      <a:pt x="1538" y="1"/>
                    </a:moveTo>
                    <a:cubicBezTo>
                      <a:pt x="1420" y="1"/>
                      <a:pt x="1300" y="45"/>
                      <a:pt x="1194" y="150"/>
                    </a:cubicBezTo>
                    <a:lnTo>
                      <a:pt x="360" y="984"/>
                    </a:lnTo>
                    <a:cubicBezTo>
                      <a:pt x="1" y="1344"/>
                      <a:pt x="353" y="1881"/>
                      <a:pt x="747" y="1881"/>
                    </a:cubicBezTo>
                    <a:cubicBezTo>
                      <a:pt x="865" y="1881"/>
                      <a:pt x="987" y="1833"/>
                      <a:pt x="1094" y="1718"/>
                    </a:cubicBezTo>
                    <a:lnTo>
                      <a:pt x="1928" y="884"/>
                    </a:lnTo>
                    <a:cubicBezTo>
                      <a:pt x="2316" y="522"/>
                      <a:pt x="1943" y="1"/>
                      <a:pt x="153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8829;p42"/>
              <p:cNvSpPr/>
              <p:nvPr/>
            </p:nvSpPr>
            <p:spPr>
              <a:xfrm>
                <a:off x="5241115" y="2963619"/>
                <a:ext cx="51141" cy="42086"/>
              </a:xfrm>
              <a:custGeom>
                <a:avLst/>
                <a:gdLst/>
                <a:ahLst/>
                <a:cxnLst/>
                <a:rect l="l" t="t" r="r" b="b"/>
                <a:pathLst>
                  <a:path w="2392" h="1968" extrusionOk="0">
                    <a:moveTo>
                      <a:pt x="756" y="0"/>
                    </a:moveTo>
                    <a:cubicBezTo>
                      <a:pt x="359" y="0"/>
                      <a:pt x="0" y="522"/>
                      <a:pt x="362" y="884"/>
                    </a:cubicBezTo>
                    <a:lnTo>
                      <a:pt x="1296" y="1818"/>
                    </a:lnTo>
                    <a:cubicBezTo>
                      <a:pt x="1401" y="1923"/>
                      <a:pt x="1520" y="1967"/>
                      <a:pt x="1636" y="1967"/>
                    </a:cubicBezTo>
                    <a:cubicBezTo>
                      <a:pt x="2033" y="1967"/>
                      <a:pt x="2392" y="1445"/>
                      <a:pt x="2030" y="1084"/>
                    </a:cubicBezTo>
                    <a:lnTo>
                      <a:pt x="1096" y="150"/>
                    </a:lnTo>
                    <a:cubicBezTo>
                      <a:pt x="991" y="44"/>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8830;p42"/>
              <p:cNvSpPr/>
              <p:nvPr/>
            </p:nvSpPr>
            <p:spPr>
              <a:xfrm>
                <a:off x="5353958" y="2963619"/>
                <a:ext cx="54540" cy="45636"/>
              </a:xfrm>
              <a:custGeom>
                <a:avLst/>
                <a:gdLst/>
                <a:ahLst/>
                <a:cxnLst/>
                <a:rect l="l" t="t" r="r" b="b"/>
                <a:pathLst>
                  <a:path w="2551" h="2134" extrusionOk="0">
                    <a:moveTo>
                      <a:pt x="1809" y="0"/>
                    </a:moveTo>
                    <a:cubicBezTo>
                      <a:pt x="1691" y="0"/>
                      <a:pt x="1568" y="44"/>
                      <a:pt x="1455" y="150"/>
                    </a:cubicBezTo>
                    <a:lnTo>
                      <a:pt x="388" y="1250"/>
                    </a:lnTo>
                    <a:cubicBezTo>
                      <a:pt x="0" y="1612"/>
                      <a:pt x="353" y="2134"/>
                      <a:pt x="764" y="2134"/>
                    </a:cubicBezTo>
                    <a:cubicBezTo>
                      <a:pt x="884" y="2134"/>
                      <a:pt x="1009" y="2090"/>
                      <a:pt x="1122" y="1984"/>
                    </a:cubicBezTo>
                    <a:cubicBezTo>
                      <a:pt x="1489" y="1617"/>
                      <a:pt x="1856" y="1250"/>
                      <a:pt x="2189" y="884"/>
                    </a:cubicBezTo>
                    <a:cubicBezTo>
                      <a:pt x="2551" y="522"/>
                      <a:pt x="2212" y="0"/>
                      <a:pt x="180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8831;p42"/>
              <p:cNvSpPr/>
              <p:nvPr/>
            </p:nvSpPr>
            <p:spPr>
              <a:xfrm>
                <a:off x="5520893" y="2954765"/>
                <a:ext cx="51376" cy="42043"/>
              </a:xfrm>
              <a:custGeom>
                <a:avLst/>
                <a:gdLst/>
                <a:ahLst/>
                <a:cxnLst/>
                <a:rect l="l" t="t" r="r" b="b"/>
                <a:pathLst>
                  <a:path w="2403" h="1966" extrusionOk="0">
                    <a:moveTo>
                      <a:pt x="755" y="0"/>
                    </a:moveTo>
                    <a:cubicBezTo>
                      <a:pt x="346" y="0"/>
                      <a:pt x="0" y="538"/>
                      <a:pt x="385" y="897"/>
                    </a:cubicBezTo>
                    <a:lnTo>
                      <a:pt x="1286" y="1798"/>
                    </a:lnTo>
                    <a:cubicBezTo>
                      <a:pt x="1396" y="1916"/>
                      <a:pt x="1523" y="1965"/>
                      <a:pt x="1646" y="1965"/>
                    </a:cubicBezTo>
                    <a:cubicBezTo>
                      <a:pt x="2044" y="1965"/>
                      <a:pt x="2402" y="1446"/>
                      <a:pt x="2020" y="1064"/>
                    </a:cubicBezTo>
                    <a:lnTo>
                      <a:pt x="1119" y="163"/>
                    </a:lnTo>
                    <a:cubicBezTo>
                      <a:pt x="1004" y="48"/>
                      <a:pt x="877" y="0"/>
                      <a:pt x="75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8832;p42"/>
              <p:cNvSpPr/>
              <p:nvPr/>
            </p:nvSpPr>
            <p:spPr>
              <a:xfrm>
                <a:off x="5432958" y="3026384"/>
                <a:ext cx="61831" cy="52778"/>
              </a:xfrm>
              <a:custGeom>
                <a:avLst/>
                <a:gdLst/>
                <a:ahLst/>
                <a:cxnLst/>
                <a:rect l="l" t="t" r="r" b="b"/>
                <a:pathLst>
                  <a:path w="2892" h="2468" extrusionOk="0">
                    <a:moveTo>
                      <a:pt x="2136" y="1"/>
                    </a:moveTo>
                    <a:cubicBezTo>
                      <a:pt x="2021" y="1"/>
                      <a:pt x="1902" y="45"/>
                      <a:pt x="1796" y="150"/>
                    </a:cubicBezTo>
                    <a:lnTo>
                      <a:pt x="362" y="1584"/>
                    </a:lnTo>
                    <a:cubicBezTo>
                      <a:pt x="0" y="1946"/>
                      <a:pt x="359" y="2468"/>
                      <a:pt x="756" y="2468"/>
                    </a:cubicBezTo>
                    <a:cubicBezTo>
                      <a:pt x="872" y="2468"/>
                      <a:pt x="991" y="2424"/>
                      <a:pt x="1096" y="2318"/>
                    </a:cubicBezTo>
                    <a:lnTo>
                      <a:pt x="2530" y="884"/>
                    </a:lnTo>
                    <a:cubicBezTo>
                      <a:pt x="2892" y="522"/>
                      <a:pt x="2533" y="1"/>
                      <a:pt x="213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8833;p42"/>
              <p:cNvSpPr/>
              <p:nvPr/>
            </p:nvSpPr>
            <p:spPr>
              <a:xfrm>
                <a:off x="5273206" y="3039215"/>
                <a:ext cx="51141" cy="42086"/>
              </a:xfrm>
              <a:custGeom>
                <a:avLst/>
                <a:gdLst/>
                <a:ahLst/>
                <a:cxnLst/>
                <a:rect l="l" t="t" r="r" b="b"/>
                <a:pathLst>
                  <a:path w="2392" h="1968" extrusionOk="0">
                    <a:moveTo>
                      <a:pt x="756" y="1"/>
                    </a:moveTo>
                    <a:cubicBezTo>
                      <a:pt x="359" y="1"/>
                      <a:pt x="0" y="523"/>
                      <a:pt x="362" y="884"/>
                    </a:cubicBezTo>
                    <a:lnTo>
                      <a:pt x="1296" y="1818"/>
                    </a:lnTo>
                    <a:cubicBezTo>
                      <a:pt x="1401" y="1924"/>
                      <a:pt x="1520" y="1968"/>
                      <a:pt x="1636" y="1968"/>
                    </a:cubicBezTo>
                    <a:cubicBezTo>
                      <a:pt x="2033" y="1968"/>
                      <a:pt x="2392" y="1446"/>
                      <a:pt x="2030" y="1085"/>
                    </a:cubicBezTo>
                    <a:lnTo>
                      <a:pt x="1096" y="151"/>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8834;p42"/>
              <p:cNvSpPr/>
              <p:nvPr/>
            </p:nvSpPr>
            <p:spPr>
              <a:xfrm>
                <a:off x="5129853" y="3044561"/>
                <a:ext cx="48896" cy="40311"/>
              </a:xfrm>
              <a:custGeom>
                <a:avLst/>
                <a:gdLst/>
                <a:ahLst/>
                <a:cxnLst/>
                <a:rect l="l" t="t" r="r" b="b"/>
                <a:pathLst>
                  <a:path w="2287" h="1885" extrusionOk="0">
                    <a:moveTo>
                      <a:pt x="1552" y="0"/>
                    </a:moveTo>
                    <a:cubicBezTo>
                      <a:pt x="1431" y="0"/>
                      <a:pt x="1306" y="49"/>
                      <a:pt x="1196" y="167"/>
                    </a:cubicBezTo>
                    <a:lnTo>
                      <a:pt x="362" y="1001"/>
                    </a:lnTo>
                    <a:cubicBezTo>
                      <a:pt x="1" y="1363"/>
                      <a:pt x="359" y="1885"/>
                      <a:pt x="756" y="1885"/>
                    </a:cubicBezTo>
                    <a:cubicBezTo>
                      <a:pt x="872" y="1885"/>
                      <a:pt x="991" y="1841"/>
                      <a:pt x="1096" y="1735"/>
                    </a:cubicBezTo>
                    <a:lnTo>
                      <a:pt x="1930" y="901"/>
                    </a:lnTo>
                    <a:cubicBezTo>
                      <a:pt x="2287" y="519"/>
                      <a:pt x="1943" y="0"/>
                      <a:pt x="155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8835;p42"/>
              <p:cNvSpPr/>
              <p:nvPr/>
            </p:nvSpPr>
            <p:spPr>
              <a:xfrm>
                <a:off x="5615414" y="3039578"/>
                <a:ext cx="22128" cy="44951"/>
              </a:xfrm>
              <a:custGeom>
                <a:avLst/>
                <a:gdLst/>
                <a:ahLst/>
                <a:cxnLst/>
                <a:rect l="l" t="t" r="r" b="b"/>
                <a:pathLst>
                  <a:path w="1035" h="2102" extrusionOk="0">
                    <a:moveTo>
                      <a:pt x="518" y="0"/>
                    </a:moveTo>
                    <a:cubicBezTo>
                      <a:pt x="259" y="0"/>
                      <a:pt x="1" y="167"/>
                      <a:pt x="1" y="500"/>
                    </a:cubicBezTo>
                    <a:lnTo>
                      <a:pt x="1" y="1601"/>
                    </a:lnTo>
                    <a:cubicBezTo>
                      <a:pt x="1" y="1935"/>
                      <a:pt x="259" y="2102"/>
                      <a:pt x="518" y="2102"/>
                    </a:cubicBezTo>
                    <a:cubicBezTo>
                      <a:pt x="776" y="2102"/>
                      <a:pt x="1035" y="1935"/>
                      <a:pt x="1035" y="1601"/>
                    </a:cubicBezTo>
                    <a:lnTo>
                      <a:pt x="1035" y="500"/>
                    </a:lnTo>
                    <a:cubicBezTo>
                      <a:pt x="1035" y="167"/>
                      <a:pt x="776" y="0"/>
                      <a:pt x="5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8836;p42"/>
            <p:cNvGrpSpPr/>
            <p:nvPr/>
          </p:nvGrpSpPr>
          <p:grpSpPr>
            <a:xfrm>
              <a:off x="6946213" y="4070357"/>
              <a:ext cx="418642" cy="185429"/>
              <a:chOff x="6946213" y="4070357"/>
              <a:chExt cx="418642" cy="185429"/>
            </a:xfrm>
          </p:grpSpPr>
          <p:sp>
            <p:nvSpPr>
              <p:cNvPr id="1123" name="Google Shape;8837;p42"/>
              <p:cNvSpPr/>
              <p:nvPr/>
            </p:nvSpPr>
            <p:spPr>
              <a:xfrm>
                <a:off x="6946213" y="4070357"/>
                <a:ext cx="418642" cy="185429"/>
              </a:xfrm>
              <a:custGeom>
                <a:avLst/>
                <a:gdLst/>
                <a:ahLst/>
                <a:cxnLst/>
                <a:rect l="l" t="t" r="r" b="b"/>
                <a:pathLst>
                  <a:path w="19581" h="8671" extrusionOk="0">
                    <a:moveTo>
                      <a:pt x="9473" y="0"/>
                    </a:moveTo>
                    <a:cubicBezTo>
                      <a:pt x="4503" y="0"/>
                      <a:pt x="934" y="5104"/>
                      <a:pt x="0" y="7372"/>
                    </a:cubicBezTo>
                    <a:cubicBezTo>
                      <a:pt x="2340" y="8324"/>
                      <a:pt x="5687" y="8671"/>
                      <a:pt x="8955" y="8671"/>
                    </a:cubicBezTo>
                    <a:cubicBezTo>
                      <a:pt x="14163" y="8671"/>
                      <a:pt x="19171" y="7789"/>
                      <a:pt x="19581" y="7072"/>
                    </a:cubicBezTo>
                    <a:cubicBezTo>
                      <a:pt x="18880" y="5404"/>
                      <a:pt x="14277" y="0"/>
                      <a:pt x="9473" y="0"/>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8838;p42"/>
              <p:cNvSpPr/>
              <p:nvPr/>
            </p:nvSpPr>
            <p:spPr>
              <a:xfrm>
                <a:off x="7065427" y="4103503"/>
                <a:ext cx="145598" cy="40396"/>
              </a:xfrm>
              <a:custGeom>
                <a:avLst/>
                <a:gdLst/>
                <a:ahLst/>
                <a:cxnLst/>
                <a:rect l="l" t="t" r="r" b="b"/>
                <a:pathLst>
                  <a:path w="6810" h="1889" extrusionOk="0">
                    <a:moveTo>
                      <a:pt x="3150" y="0"/>
                    </a:moveTo>
                    <a:cubicBezTo>
                      <a:pt x="2095" y="0"/>
                      <a:pt x="1090" y="593"/>
                      <a:pt x="362" y="1352"/>
                    </a:cubicBezTo>
                    <a:cubicBezTo>
                      <a:pt x="1" y="1742"/>
                      <a:pt x="1250" y="1888"/>
                      <a:pt x="2692" y="1888"/>
                    </a:cubicBezTo>
                    <a:cubicBezTo>
                      <a:pt x="4585" y="1888"/>
                      <a:pt x="6809" y="1636"/>
                      <a:pt x="6166" y="1352"/>
                    </a:cubicBezTo>
                    <a:cubicBezTo>
                      <a:pt x="5265" y="919"/>
                      <a:pt x="4531" y="152"/>
                      <a:pt x="3464" y="18"/>
                    </a:cubicBezTo>
                    <a:cubicBezTo>
                      <a:pt x="3359" y="6"/>
                      <a:pt x="3254" y="0"/>
                      <a:pt x="3150" y="0"/>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8839;p42"/>
              <p:cNvSpPr/>
              <p:nvPr/>
            </p:nvSpPr>
            <p:spPr>
              <a:xfrm>
                <a:off x="7007530" y="4181644"/>
                <a:ext cx="28564" cy="22133"/>
              </a:xfrm>
              <a:custGeom>
                <a:avLst/>
                <a:gdLst/>
                <a:ahLst/>
                <a:cxnLst/>
                <a:rect l="l" t="t" r="r" b="b"/>
                <a:pathLst>
                  <a:path w="1336" h="1035" extrusionOk="0">
                    <a:moveTo>
                      <a:pt x="668" y="0"/>
                    </a:moveTo>
                    <a:cubicBezTo>
                      <a:pt x="1" y="0"/>
                      <a:pt x="1"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8840;p42"/>
              <p:cNvSpPr/>
              <p:nvPr/>
            </p:nvSpPr>
            <p:spPr>
              <a:xfrm>
                <a:off x="7054609" y="4126706"/>
                <a:ext cx="28542" cy="22133"/>
              </a:xfrm>
              <a:custGeom>
                <a:avLst/>
                <a:gdLst/>
                <a:ahLst/>
                <a:cxnLst/>
                <a:rect l="l" t="t" r="r" b="b"/>
                <a:pathLst>
                  <a:path w="1335" h="1035" extrusionOk="0">
                    <a:moveTo>
                      <a:pt x="667" y="1"/>
                    </a:moveTo>
                    <a:cubicBezTo>
                      <a:pt x="0" y="1"/>
                      <a:pt x="0" y="1035"/>
                      <a:pt x="667" y="1035"/>
                    </a:cubicBezTo>
                    <a:cubicBezTo>
                      <a:pt x="1335" y="1035"/>
                      <a:pt x="1335" y="1"/>
                      <a:pt x="667"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8841;p42"/>
              <p:cNvSpPr/>
              <p:nvPr/>
            </p:nvSpPr>
            <p:spPr>
              <a:xfrm>
                <a:off x="7095979" y="4205895"/>
                <a:ext cx="28542" cy="22839"/>
              </a:xfrm>
              <a:custGeom>
                <a:avLst/>
                <a:gdLst/>
                <a:ahLst/>
                <a:cxnLst/>
                <a:rect l="l" t="t" r="r" b="b"/>
                <a:pathLst>
                  <a:path w="1335" h="1068" extrusionOk="0">
                    <a:moveTo>
                      <a:pt x="667" y="0"/>
                    </a:moveTo>
                    <a:cubicBezTo>
                      <a:pt x="0" y="0"/>
                      <a:pt x="0" y="1068"/>
                      <a:pt x="667" y="1068"/>
                    </a:cubicBezTo>
                    <a:cubicBezTo>
                      <a:pt x="1334" y="1068"/>
                      <a:pt x="1334"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8842;p42"/>
              <p:cNvSpPr/>
              <p:nvPr/>
            </p:nvSpPr>
            <p:spPr>
              <a:xfrm>
                <a:off x="7158730" y="4143108"/>
                <a:ext cx="29269" cy="22133"/>
              </a:xfrm>
              <a:custGeom>
                <a:avLst/>
                <a:gdLst/>
                <a:ahLst/>
                <a:cxnLst/>
                <a:rect l="l" t="t" r="r" b="b"/>
                <a:pathLst>
                  <a:path w="1369" h="1035" extrusionOk="0">
                    <a:moveTo>
                      <a:pt x="668" y="1"/>
                    </a:moveTo>
                    <a:cubicBezTo>
                      <a:pt x="0" y="1"/>
                      <a:pt x="0" y="1035"/>
                      <a:pt x="668" y="1035"/>
                    </a:cubicBezTo>
                    <a:cubicBezTo>
                      <a:pt x="1368" y="1035"/>
                      <a:pt x="1368" y="1"/>
                      <a:pt x="668"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8843;p42"/>
              <p:cNvSpPr/>
              <p:nvPr/>
            </p:nvSpPr>
            <p:spPr>
              <a:xfrm>
                <a:off x="7208652" y="4211605"/>
                <a:ext cx="28542" cy="22133"/>
              </a:xfrm>
              <a:custGeom>
                <a:avLst/>
                <a:gdLst/>
                <a:ahLst/>
                <a:cxnLst/>
                <a:rect l="l" t="t" r="r" b="b"/>
                <a:pathLst>
                  <a:path w="1335" h="1035" extrusionOk="0">
                    <a:moveTo>
                      <a:pt x="668" y="0"/>
                    </a:moveTo>
                    <a:cubicBezTo>
                      <a:pt x="0" y="0"/>
                      <a:pt x="0"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8844;p42"/>
              <p:cNvSpPr/>
              <p:nvPr/>
            </p:nvSpPr>
            <p:spPr>
              <a:xfrm>
                <a:off x="7271402" y="4162376"/>
                <a:ext cx="29269" cy="22133"/>
              </a:xfrm>
              <a:custGeom>
                <a:avLst/>
                <a:gdLst/>
                <a:ahLst/>
                <a:cxnLst/>
                <a:rect l="l" t="t" r="r" b="b"/>
                <a:pathLst>
                  <a:path w="1369" h="1035" extrusionOk="0">
                    <a:moveTo>
                      <a:pt x="701" y="0"/>
                    </a:moveTo>
                    <a:cubicBezTo>
                      <a:pt x="1" y="0"/>
                      <a:pt x="1" y="1034"/>
                      <a:pt x="701" y="1034"/>
                    </a:cubicBezTo>
                    <a:cubicBezTo>
                      <a:pt x="1369" y="1034"/>
                      <a:pt x="1369" y="0"/>
                      <a:pt x="701"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 name="Google Shape;8845;p42"/>
            <p:cNvGrpSpPr/>
            <p:nvPr/>
          </p:nvGrpSpPr>
          <p:grpSpPr>
            <a:xfrm>
              <a:off x="5776889" y="2670913"/>
              <a:ext cx="753094" cy="992252"/>
              <a:chOff x="4978547" y="2318369"/>
              <a:chExt cx="822424" cy="1083599"/>
            </a:xfrm>
          </p:grpSpPr>
          <p:sp>
            <p:nvSpPr>
              <p:cNvPr id="1098" name="Google Shape;8846;p42"/>
              <p:cNvSpPr/>
              <p:nvPr/>
            </p:nvSpPr>
            <p:spPr>
              <a:xfrm>
                <a:off x="5325865" y="3075227"/>
                <a:ext cx="123405" cy="326741"/>
              </a:xfrm>
              <a:custGeom>
                <a:avLst/>
                <a:gdLst/>
                <a:ahLst/>
                <a:cxnLst/>
                <a:rect l="l" t="t" r="r" b="b"/>
                <a:pathLst>
                  <a:path w="5772" h="15279" extrusionOk="0">
                    <a:moveTo>
                      <a:pt x="1" y="1"/>
                    </a:moveTo>
                    <a:lnTo>
                      <a:pt x="1" y="15279"/>
                    </a:lnTo>
                    <a:lnTo>
                      <a:pt x="5771" y="15279"/>
                    </a:lnTo>
                    <a:lnTo>
                      <a:pt x="5771" y="1"/>
                    </a:lnTo>
                    <a:close/>
                  </a:path>
                </a:pathLst>
              </a:custGeom>
              <a:solidFill>
                <a:srgbClr val="7F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8847;p42"/>
              <p:cNvSpPr/>
              <p:nvPr/>
            </p:nvSpPr>
            <p:spPr>
              <a:xfrm>
                <a:off x="4978547" y="2318369"/>
                <a:ext cx="822424" cy="811411"/>
              </a:xfrm>
              <a:custGeom>
                <a:avLst/>
                <a:gdLst/>
                <a:ahLst/>
                <a:cxnLst/>
                <a:rect l="l" t="t" r="r" b="b"/>
                <a:pathLst>
                  <a:path w="38467" h="37943" extrusionOk="0">
                    <a:moveTo>
                      <a:pt x="20409" y="1"/>
                    </a:moveTo>
                    <a:cubicBezTo>
                      <a:pt x="17685" y="1"/>
                      <a:pt x="2286" y="20290"/>
                      <a:pt x="4651" y="20290"/>
                    </a:cubicBezTo>
                    <a:cubicBezTo>
                      <a:pt x="4677" y="20290"/>
                      <a:pt x="4706" y="20287"/>
                      <a:pt x="4737" y="20282"/>
                    </a:cubicBezTo>
                    <a:cubicBezTo>
                      <a:pt x="6939" y="20682"/>
                      <a:pt x="10708" y="20316"/>
                      <a:pt x="10642" y="20916"/>
                    </a:cubicBezTo>
                    <a:cubicBezTo>
                      <a:pt x="10775" y="22417"/>
                      <a:pt x="2102" y="27954"/>
                      <a:pt x="2869" y="29289"/>
                    </a:cubicBezTo>
                    <a:cubicBezTo>
                      <a:pt x="3233" y="29534"/>
                      <a:pt x="3999" y="29624"/>
                      <a:pt x="4921" y="29624"/>
                    </a:cubicBezTo>
                    <a:cubicBezTo>
                      <a:pt x="7378" y="29624"/>
                      <a:pt x="10942" y="28988"/>
                      <a:pt x="10942" y="28988"/>
                    </a:cubicBezTo>
                    <a:lnTo>
                      <a:pt x="10942" y="28988"/>
                    </a:lnTo>
                    <a:cubicBezTo>
                      <a:pt x="12476" y="29722"/>
                      <a:pt x="1" y="36194"/>
                      <a:pt x="1935" y="37328"/>
                    </a:cubicBezTo>
                    <a:cubicBezTo>
                      <a:pt x="2713" y="37723"/>
                      <a:pt x="8321" y="37942"/>
                      <a:pt x="14861" y="37942"/>
                    </a:cubicBezTo>
                    <a:cubicBezTo>
                      <a:pt x="25445" y="37942"/>
                      <a:pt x="38466" y="37367"/>
                      <a:pt x="37394" y="36027"/>
                    </a:cubicBezTo>
                    <a:cubicBezTo>
                      <a:pt x="36327" y="33925"/>
                      <a:pt x="31290" y="31257"/>
                      <a:pt x="28421" y="28421"/>
                    </a:cubicBezTo>
                    <a:cubicBezTo>
                      <a:pt x="28389" y="28358"/>
                      <a:pt x="28478" y="28332"/>
                      <a:pt x="28660" y="28332"/>
                    </a:cubicBezTo>
                    <a:cubicBezTo>
                      <a:pt x="29480" y="28332"/>
                      <a:pt x="32189" y="28862"/>
                      <a:pt x="34158" y="28862"/>
                    </a:cubicBezTo>
                    <a:cubicBezTo>
                      <a:pt x="34966" y="28862"/>
                      <a:pt x="35649" y="28773"/>
                      <a:pt x="36026" y="28521"/>
                    </a:cubicBezTo>
                    <a:cubicBezTo>
                      <a:pt x="37327" y="27187"/>
                      <a:pt x="26153" y="20516"/>
                      <a:pt x="27554" y="19982"/>
                    </a:cubicBezTo>
                    <a:cubicBezTo>
                      <a:pt x="27926" y="19734"/>
                      <a:pt x="28708" y="19689"/>
                      <a:pt x="29635" y="19689"/>
                    </a:cubicBezTo>
                    <a:cubicBezTo>
                      <a:pt x="30166" y="19689"/>
                      <a:pt x="30745" y="19704"/>
                      <a:pt x="31321" y="19704"/>
                    </a:cubicBezTo>
                    <a:cubicBezTo>
                      <a:pt x="32444" y="19704"/>
                      <a:pt x="33558" y="19647"/>
                      <a:pt x="34292" y="19315"/>
                    </a:cubicBezTo>
                    <a:cubicBezTo>
                      <a:pt x="34314" y="19320"/>
                      <a:pt x="34333" y="19322"/>
                      <a:pt x="34352" y="19322"/>
                    </a:cubicBezTo>
                    <a:cubicBezTo>
                      <a:pt x="36000" y="19322"/>
                      <a:pt x="22725" y="1"/>
                      <a:pt x="20415" y="1"/>
                    </a:cubicBezTo>
                    <a:cubicBezTo>
                      <a:pt x="20413" y="1"/>
                      <a:pt x="20411" y="1"/>
                      <a:pt x="20409" y="1"/>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8848;p42"/>
              <p:cNvSpPr/>
              <p:nvPr/>
            </p:nvSpPr>
            <p:spPr>
              <a:xfrm>
                <a:off x="5145717" y="2674707"/>
                <a:ext cx="47955" cy="38514"/>
              </a:xfrm>
              <a:custGeom>
                <a:avLst/>
                <a:gdLst/>
                <a:ahLst/>
                <a:cxnLst/>
                <a:rect l="l" t="t" r="r" b="b"/>
                <a:pathLst>
                  <a:path w="2243" h="1801" extrusionOk="0">
                    <a:moveTo>
                      <a:pt x="1465" y="0"/>
                    </a:moveTo>
                    <a:cubicBezTo>
                      <a:pt x="1347" y="0"/>
                      <a:pt x="1227" y="45"/>
                      <a:pt x="1121" y="150"/>
                    </a:cubicBezTo>
                    <a:lnTo>
                      <a:pt x="388" y="917"/>
                    </a:lnTo>
                    <a:cubicBezTo>
                      <a:pt x="0" y="1279"/>
                      <a:pt x="353" y="1801"/>
                      <a:pt x="764" y="1801"/>
                    </a:cubicBezTo>
                    <a:cubicBezTo>
                      <a:pt x="884" y="1801"/>
                      <a:pt x="1009" y="1756"/>
                      <a:pt x="1121" y="1651"/>
                    </a:cubicBezTo>
                    <a:lnTo>
                      <a:pt x="1855" y="884"/>
                    </a:lnTo>
                    <a:cubicBezTo>
                      <a:pt x="2243" y="522"/>
                      <a:pt x="1870" y="0"/>
                      <a:pt x="146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8849;p42"/>
              <p:cNvSpPr/>
              <p:nvPr/>
            </p:nvSpPr>
            <p:spPr>
              <a:xfrm>
                <a:off x="5279022" y="2669340"/>
                <a:ext cx="56016" cy="47453"/>
              </a:xfrm>
              <a:custGeom>
                <a:avLst/>
                <a:gdLst/>
                <a:ahLst/>
                <a:cxnLst/>
                <a:rect l="l" t="t" r="r" b="b"/>
                <a:pathLst>
                  <a:path w="2620" h="2219" extrusionOk="0">
                    <a:moveTo>
                      <a:pt x="735" y="0"/>
                    </a:moveTo>
                    <a:cubicBezTo>
                      <a:pt x="345" y="0"/>
                      <a:pt x="0" y="519"/>
                      <a:pt x="357" y="901"/>
                    </a:cubicBezTo>
                    <a:lnTo>
                      <a:pt x="1524" y="2069"/>
                    </a:lnTo>
                    <a:cubicBezTo>
                      <a:pt x="1630" y="2174"/>
                      <a:pt x="1749" y="2218"/>
                      <a:pt x="1864" y="2218"/>
                    </a:cubicBezTo>
                    <a:cubicBezTo>
                      <a:pt x="2261" y="2218"/>
                      <a:pt x="2620" y="1697"/>
                      <a:pt x="2258" y="1335"/>
                    </a:cubicBezTo>
                    <a:lnTo>
                      <a:pt x="1091" y="168"/>
                    </a:lnTo>
                    <a:cubicBezTo>
                      <a:pt x="981" y="50"/>
                      <a:pt x="856" y="0"/>
                      <a:pt x="73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8850;p42"/>
              <p:cNvSpPr/>
              <p:nvPr/>
            </p:nvSpPr>
            <p:spPr>
              <a:xfrm>
                <a:off x="5233974" y="2572402"/>
                <a:ext cx="56657" cy="47368"/>
              </a:xfrm>
              <a:custGeom>
                <a:avLst/>
                <a:gdLst/>
                <a:ahLst/>
                <a:cxnLst/>
                <a:rect l="l" t="t" r="r" b="b"/>
                <a:pathLst>
                  <a:path w="2650" h="2215" extrusionOk="0">
                    <a:moveTo>
                      <a:pt x="1881" y="1"/>
                    </a:moveTo>
                    <a:cubicBezTo>
                      <a:pt x="1761" y="1"/>
                      <a:pt x="1637" y="49"/>
                      <a:pt x="1530" y="164"/>
                    </a:cubicBezTo>
                    <a:lnTo>
                      <a:pt x="362" y="1331"/>
                    </a:lnTo>
                    <a:cubicBezTo>
                      <a:pt x="1" y="1693"/>
                      <a:pt x="359" y="2215"/>
                      <a:pt x="756" y="2215"/>
                    </a:cubicBezTo>
                    <a:cubicBezTo>
                      <a:pt x="872" y="2215"/>
                      <a:pt x="991" y="2171"/>
                      <a:pt x="1096" y="2065"/>
                    </a:cubicBezTo>
                    <a:lnTo>
                      <a:pt x="2264" y="898"/>
                    </a:lnTo>
                    <a:cubicBezTo>
                      <a:pt x="2649" y="538"/>
                      <a:pt x="2283" y="1"/>
                      <a:pt x="1881"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8851;p42"/>
              <p:cNvSpPr/>
              <p:nvPr/>
            </p:nvSpPr>
            <p:spPr>
              <a:xfrm>
                <a:off x="5379465" y="2595540"/>
                <a:ext cx="54669" cy="45935"/>
              </a:xfrm>
              <a:custGeom>
                <a:avLst/>
                <a:gdLst/>
                <a:ahLst/>
                <a:cxnLst/>
                <a:rect l="l" t="t" r="r" b="b"/>
                <a:pathLst>
                  <a:path w="2557" h="2148" extrusionOk="0">
                    <a:moveTo>
                      <a:pt x="758" y="0"/>
                    </a:moveTo>
                    <a:cubicBezTo>
                      <a:pt x="360" y="0"/>
                      <a:pt x="0" y="529"/>
                      <a:pt x="362" y="917"/>
                    </a:cubicBezTo>
                    <a:lnTo>
                      <a:pt x="1463" y="1984"/>
                    </a:lnTo>
                    <a:cubicBezTo>
                      <a:pt x="1571" y="2099"/>
                      <a:pt x="1692" y="2147"/>
                      <a:pt x="1810" y="2147"/>
                    </a:cubicBezTo>
                    <a:cubicBezTo>
                      <a:pt x="2204" y="2147"/>
                      <a:pt x="2556" y="1610"/>
                      <a:pt x="2197" y="1250"/>
                    </a:cubicBezTo>
                    <a:lnTo>
                      <a:pt x="1096" y="149"/>
                    </a:lnTo>
                    <a:cubicBezTo>
                      <a:pt x="991" y="44"/>
                      <a:pt x="873" y="0"/>
                      <a:pt x="75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8852;p42"/>
              <p:cNvSpPr/>
              <p:nvPr/>
            </p:nvSpPr>
            <p:spPr>
              <a:xfrm>
                <a:off x="5330975" y="2486391"/>
                <a:ext cx="52573" cy="43497"/>
              </a:xfrm>
              <a:custGeom>
                <a:avLst/>
                <a:gdLst/>
                <a:ahLst/>
                <a:cxnLst/>
                <a:rect l="l" t="t" r="r" b="b"/>
                <a:pathLst>
                  <a:path w="2459" h="2034" extrusionOk="0">
                    <a:moveTo>
                      <a:pt x="1703" y="0"/>
                    </a:moveTo>
                    <a:cubicBezTo>
                      <a:pt x="1587" y="0"/>
                      <a:pt x="1468" y="44"/>
                      <a:pt x="1363" y="150"/>
                    </a:cubicBezTo>
                    <a:lnTo>
                      <a:pt x="362" y="1150"/>
                    </a:lnTo>
                    <a:cubicBezTo>
                      <a:pt x="0" y="1512"/>
                      <a:pt x="359" y="2034"/>
                      <a:pt x="756" y="2034"/>
                    </a:cubicBezTo>
                    <a:cubicBezTo>
                      <a:pt x="872" y="2034"/>
                      <a:pt x="991" y="1990"/>
                      <a:pt x="1096" y="1884"/>
                    </a:cubicBezTo>
                    <a:lnTo>
                      <a:pt x="2097" y="884"/>
                    </a:lnTo>
                    <a:cubicBezTo>
                      <a:pt x="2458" y="522"/>
                      <a:pt x="2100" y="0"/>
                      <a:pt x="170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8853;p42"/>
              <p:cNvSpPr/>
              <p:nvPr/>
            </p:nvSpPr>
            <p:spPr>
              <a:xfrm>
                <a:off x="5377220" y="2391142"/>
                <a:ext cx="60634" cy="22133"/>
              </a:xfrm>
              <a:custGeom>
                <a:avLst/>
                <a:gdLst/>
                <a:ahLst/>
                <a:cxnLst/>
                <a:rect l="l" t="t" r="r" b="b"/>
                <a:pathLst>
                  <a:path w="2836" h="1035" extrusionOk="0">
                    <a:moveTo>
                      <a:pt x="667" y="0"/>
                    </a:moveTo>
                    <a:cubicBezTo>
                      <a:pt x="0" y="0"/>
                      <a:pt x="0" y="1034"/>
                      <a:pt x="667" y="1034"/>
                    </a:cubicBezTo>
                    <a:lnTo>
                      <a:pt x="2169" y="1034"/>
                    </a:lnTo>
                    <a:cubicBezTo>
                      <a:pt x="2836" y="1034"/>
                      <a:pt x="2836" y="0"/>
                      <a:pt x="216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8854;p42"/>
              <p:cNvSpPr/>
              <p:nvPr/>
            </p:nvSpPr>
            <p:spPr>
              <a:xfrm>
                <a:off x="5438666" y="2487824"/>
                <a:ext cx="51141" cy="42064"/>
              </a:xfrm>
              <a:custGeom>
                <a:avLst/>
                <a:gdLst/>
                <a:ahLst/>
                <a:cxnLst/>
                <a:rect l="l" t="t" r="r" b="b"/>
                <a:pathLst>
                  <a:path w="2392" h="1967" extrusionOk="0">
                    <a:moveTo>
                      <a:pt x="1619" y="0"/>
                    </a:moveTo>
                    <a:cubicBezTo>
                      <a:pt x="1499" y="0"/>
                      <a:pt x="1375" y="45"/>
                      <a:pt x="1263" y="149"/>
                    </a:cubicBezTo>
                    <a:lnTo>
                      <a:pt x="362" y="1083"/>
                    </a:lnTo>
                    <a:cubicBezTo>
                      <a:pt x="0" y="1445"/>
                      <a:pt x="359" y="1967"/>
                      <a:pt x="756" y="1967"/>
                    </a:cubicBezTo>
                    <a:cubicBezTo>
                      <a:pt x="872" y="1967"/>
                      <a:pt x="990" y="1923"/>
                      <a:pt x="1096" y="1817"/>
                    </a:cubicBezTo>
                    <a:lnTo>
                      <a:pt x="2030" y="917"/>
                    </a:lnTo>
                    <a:cubicBezTo>
                      <a:pt x="2392" y="529"/>
                      <a:pt x="2032" y="0"/>
                      <a:pt x="161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8855;p42"/>
              <p:cNvSpPr/>
              <p:nvPr/>
            </p:nvSpPr>
            <p:spPr>
              <a:xfrm>
                <a:off x="5515677" y="2566991"/>
                <a:ext cx="58282" cy="49228"/>
              </a:xfrm>
              <a:custGeom>
                <a:avLst/>
                <a:gdLst/>
                <a:ahLst/>
                <a:cxnLst/>
                <a:rect l="l" t="t" r="r" b="b"/>
                <a:pathLst>
                  <a:path w="2726" h="2302" extrusionOk="0">
                    <a:moveTo>
                      <a:pt x="757" y="1"/>
                    </a:moveTo>
                    <a:cubicBezTo>
                      <a:pt x="359" y="1"/>
                      <a:pt x="1" y="522"/>
                      <a:pt x="363" y="884"/>
                    </a:cubicBezTo>
                    <a:lnTo>
                      <a:pt x="1630" y="2152"/>
                    </a:lnTo>
                    <a:cubicBezTo>
                      <a:pt x="1735" y="2257"/>
                      <a:pt x="1854" y="2301"/>
                      <a:pt x="1970" y="2301"/>
                    </a:cubicBezTo>
                    <a:cubicBezTo>
                      <a:pt x="2367" y="2301"/>
                      <a:pt x="2726" y="1779"/>
                      <a:pt x="2364" y="1418"/>
                    </a:cubicBezTo>
                    <a:lnTo>
                      <a:pt x="1096" y="150"/>
                    </a:lnTo>
                    <a:cubicBezTo>
                      <a:pt x="991" y="45"/>
                      <a:pt x="872" y="1"/>
                      <a:pt x="757"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8856;p42"/>
              <p:cNvSpPr/>
              <p:nvPr/>
            </p:nvSpPr>
            <p:spPr>
              <a:xfrm>
                <a:off x="5454359" y="2669340"/>
                <a:ext cx="56743" cy="47453"/>
              </a:xfrm>
              <a:custGeom>
                <a:avLst/>
                <a:gdLst/>
                <a:ahLst/>
                <a:cxnLst/>
                <a:rect l="l" t="t" r="r" b="b"/>
                <a:pathLst>
                  <a:path w="2654" h="2219" extrusionOk="0">
                    <a:moveTo>
                      <a:pt x="1918" y="0"/>
                    </a:moveTo>
                    <a:cubicBezTo>
                      <a:pt x="1798" y="0"/>
                      <a:pt x="1673" y="50"/>
                      <a:pt x="1563" y="168"/>
                    </a:cubicBezTo>
                    <a:lnTo>
                      <a:pt x="362" y="1335"/>
                    </a:lnTo>
                    <a:cubicBezTo>
                      <a:pt x="0" y="1697"/>
                      <a:pt x="359" y="2218"/>
                      <a:pt x="771" y="2218"/>
                    </a:cubicBezTo>
                    <a:cubicBezTo>
                      <a:pt x="891" y="2218"/>
                      <a:pt x="1016" y="2174"/>
                      <a:pt x="1129" y="2069"/>
                    </a:cubicBezTo>
                    <a:lnTo>
                      <a:pt x="2297" y="901"/>
                    </a:lnTo>
                    <a:cubicBezTo>
                      <a:pt x="2653" y="519"/>
                      <a:pt x="2309" y="0"/>
                      <a:pt x="19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8857;p42"/>
              <p:cNvSpPr/>
              <p:nvPr/>
            </p:nvSpPr>
            <p:spPr>
              <a:xfrm>
                <a:off x="5617659" y="2658305"/>
                <a:ext cx="46159" cy="37082"/>
              </a:xfrm>
              <a:custGeom>
                <a:avLst/>
                <a:gdLst/>
                <a:ahLst/>
                <a:cxnLst/>
                <a:rect l="l" t="t" r="r" b="b"/>
                <a:pathLst>
                  <a:path w="2159" h="1734" extrusionOk="0">
                    <a:moveTo>
                      <a:pt x="774" y="1"/>
                    </a:moveTo>
                    <a:cubicBezTo>
                      <a:pt x="360" y="1"/>
                      <a:pt x="0" y="529"/>
                      <a:pt x="363" y="917"/>
                    </a:cubicBezTo>
                    <a:lnTo>
                      <a:pt x="1063" y="1584"/>
                    </a:lnTo>
                    <a:cubicBezTo>
                      <a:pt x="1168" y="1689"/>
                      <a:pt x="1287" y="1734"/>
                      <a:pt x="1403" y="1734"/>
                    </a:cubicBezTo>
                    <a:cubicBezTo>
                      <a:pt x="1800" y="1734"/>
                      <a:pt x="2159" y="1212"/>
                      <a:pt x="1797" y="850"/>
                    </a:cubicBezTo>
                    <a:lnTo>
                      <a:pt x="1130" y="150"/>
                    </a:lnTo>
                    <a:cubicBezTo>
                      <a:pt x="1017" y="45"/>
                      <a:pt x="893" y="1"/>
                      <a:pt x="77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8858;p42"/>
              <p:cNvSpPr/>
              <p:nvPr/>
            </p:nvSpPr>
            <p:spPr>
              <a:xfrm>
                <a:off x="5276777" y="2758879"/>
                <a:ext cx="61852" cy="52778"/>
              </a:xfrm>
              <a:custGeom>
                <a:avLst/>
                <a:gdLst/>
                <a:ahLst/>
                <a:cxnLst/>
                <a:rect l="l" t="t" r="r" b="b"/>
                <a:pathLst>
                  <a:path w="2893" h="2468" extrusionOk="0">
                    <a:moveTo>
                      <a:pt x="2135" y="1"/>
                    </a:moveTo>
                    <a:cubicBezTo>
                      <a:pt x="2019" y="1"/>
                      <a:pt x="1901" y="45"/>
                      <a:pt x="1796" y="150"/>
                    </a:cubicBezTo>
                    <a:lnTo>
                      <a:pt x="362" y="1585"/>
                    </a:lnTo>
                    <a:cubicBezTo>
                      <a:pt x="0" y="1946"/>
                      <a:pt x="359" y="2468"/>
                      <a:pt x="771" y="2468"/>
                    </a:cubicBezTo>
                    <a:cubicBezTo>
                      <a:pt x="892" y="2468"/>
                      <a:pt x="1016" y="2424"/>
                      <a:pt x="1129" y="2318"/>
                    </a:cubicBezTo>
                    <a:lnTo>
                      <a:pt x="2530" y="917"/>
                    </a:lnTo>
                    <a:cubicBezTo>
                      <a:pt x="2892" y="529"/>
                      <a:pt x="2532" y="1"/>
                      <a:pt x="2135"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8859;p42"/>
              <p:cNvSpPr/>
              <p:nvPr/>
            </p:nvSpPr>
            <p:spPr>
              <a:xfrm>
                <a:off x="5429387" y="2757446"/>
                <a:ext cx="54711" cy="45657"/>
              </a:xfrm>
              <a:custGeom>
                <a:avLst/>
                <a:gdLst/>
                <a:ahLst/>
                <a:cxnLst/>
                <a:rect l="l" t="t" r="r" b="b"/>
                <a:pathLst>
                  <a:path w="2559" h="2135" extrusionOk="0">
                    <a:moveTo>
                      <a:pt x="756" y="1"/>
                    </a:moveTo>
                    <a:cubicBezTo>
                      <a:pt x="359" y="1"/>
                      <a:pt x="1" y="523"/>
                      <a:pt x="362" y="884"/>
                    </a:cubicBezTo>
                    <a:lnTo>
                      <a:pt x="1463" y="1985"/>
                    </a:lnTo>
                    <a:cubicBezTo>
                      <a:pt x="1568" y="2090"/>
                      <a:pt x="1687" y="2135"/>
                      <a:pt x="1803" y="2135"/>
                    </a:cubicBezTo>
                    <a:cubicBezTo>
                      <a:pt x="2200" y="2135"/>
                      <a:pt x="2559" y="1613"/>
                      <a:pt x="2197" y="1251"/>
                    </a:cubicBezTo>
                    <a:lnTo>
                      <a:pt x="1096" y="150"/>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8860;p42"/>
              <p:cNvSpPr/>
              <p:nvPr/>
            </p:nvSpPr>
            <p:spPr>
              <a:xfrm>
                <a:off x="5151255" y="2854470"/>
                <a:ext cx="49559" cy="39947"/>
              </a:xfrm>
              <a:custGeom>
                <a:avLst/>
                <a:gdLst/>
                <a:ahLst/>
                <a:cxnLst/>
                <a:rect l="l" t="t" r="r" b="b"/>
                <a:pathLst>
                  <a:path w="2318" h="1868" extrusionOk="0">
                    <a:moveTo>
                      <a:pt x="756" y="0"/>
                    </a:moveTo>
                    <a:cubicBezTo>
                      <a:pt x="359" y="0"/>
                      <a:pt x="0" y="522"/>
                      <a:pt x="362" y="884"/>
                    </a:cubicBezTo>
                    <a:lnTo>
                      <a:pt x="1196" y="1718"/>
                    </a:lnTo>
                    <a:cubicBezTo>
                      <a:pt x="1309" y="1823"/>
                      <a:pt x="1434" y="1867"/>
                      <a:pt x="1553" y="1867"/>
                    </a:cubicBezTo>
                    <a:cubicBezTo>
                      <a:pt x="1965" y="1867"/>
                      <a:pt x="2317" y="1346"/>
                      <a:pt x="1930" y="984"/>
                    </a:cubicBezTo>
                    <a:lnTo>
                      <a:pt x="1096" y="150"/>
                    </a:lnTo>
                    <a:cubicBezTo>
                      <a:pt x="991" y="45"/>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8861;p42"/>
              <p:cNvSpPr/>
              <p:nvPr/>
            </p:nvSpPr>
            <p:spPr>
              <a:xfrm>
                <a:off x="5319836" y="2850620"/>
                <a:ext cx="47977" cy="38472"/>
              </a:xfrm>
              <a:custGeom>
                <a:avLst/>
                <a:gdLst/>
                <a:ahLst/>
                <a:cxnLst/>
                <a:rect l="l" t="t" r="r" b="b"/>
                <a:pathLst>
                  <a:path w="2244" h="1799" extrusionOk="0">
                    <a:moveTo>
                      <a:pt x="1482" y="0"/>
                    </a:moveTo>
                    <a:cubicBezTo>
                      <a:pt x="1359" y="0"/>
                      <a:pt x="1232" y="48"/>
                      <a:pt x="1117" y="163"/>
                    </a:cubicBezTo>
                    <a:lnTo>
                      <a:pt x="383" y="897"/>
                    </a:lnTo>
                    <a:cubicBezTo>
                      <a:pt x="0" y="1280"/>
                      <a:pt x="358" y="1798"/>
                      <a:pt x="757" y="1798"/>
                    </a:cubicBezTo>
                    <a:cubicBezTo>
                      <a:pt x="880" y="1798"/>
                      <a:pt x="1006" y="1749"/>
                      <a:pt x="1117" y="1631"/>
                    </a:cubicBezTo>
                    <a:lnTo>
                      <a:pt x="1884" y="897"/>
                    </a:lnTo>
                    <a:cubicBezTo>
                      <a:pt x="2243" y="538"/>
                      <a:pt x="1891" y="0"/>
                      <a:pt x="148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8862;p42"/>
              <p:cNvSpPr/>
              <p:nvPr/>
            </p:nvSpPr>
            <p:spPr>
              <a:xfrm>
                <a:off x="5455663" y="2854812"/>
                <a:ext cx="22128" cy="44973"/>
              </a:xfrm>
              <a:custGeom>
                <a:avLst/>
                <a:gdLst/>
                <a:ahLst/>
                <a:cxnLst/>
                <a:rect l="l" t="t" r="r" b="b"/>
                <a:pathLst>
                  <a:path w="1035" h="2103" extrusionOk="0">
                    <a:moveTo>
                      <a:pt x="518" y="1"/>
                    </a:moveTo>
                    <a:cubicBezTo>
                      <a:pt x="259" y="1"/>
                      <a:pt x="1" y="167"/>
                      <a:pt x="1" y="501"/>
                    </a:cubicBezTo>
                    <a:lnTo>
                      <a:pt x="1" y="1602"/>
                    </a:lnTo>
                    <a:cubicBezTo>
                      <a:pt x="1" y="1935"/>
                      <a:pt x="259" y="2102"/>
                      <a:pt x="518" y="2102"/>
                    </a:cubicBezTo>
                    <a:cubicBezTo>
                      <a:pt x="776" y="2102"/>
                      <a:pt x="1035" y="1935"/>
                      <a:pt x="1035" y="1602"/>
                    </a:cubicBezTo>
                    <a:lnTo>
                      <a:pt x="1035" y="501"/>
                    </a:lnTo>
                    <a:cubicBezTo>
                      <a:pt x="1035" y="167"/>
                      <a:pt x="776" y="1"/>
                      <a:pt x="51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8863;p42"/>
              <p:cNvSpPr/>
              <p:nvPr/>
            </p:nvSpPr>
            <p:spPr>
              <a:xfrm>
                <a:off x="5571350" y="2830925"/>
                <a:ext cx="49516" cy="40247"/>
              </a:xfrm>
              <a:custGeom>
                <a:avLst/>
                <a:gdLst/>
                <a:ahLst/>
                <a:cxnLst/>
                <a:rect l="l" t="t" r="r" b="b"/>
                <a:pathLst>
                  <a:path w="2316" h="1882" extrusionOk="0">
                    <a:moveTo>
                      <a:pt x="1538" y="1"/>
                    </a:moveTo>
                    <a:cubicBezTo>
                      <a:pt x="1420" y="1"/>
                      <a:pt x="1300" y="45"/>
                      <a:pt x="1194" y="150"/>
                    </a:cubicBezTo>
                    <a:lnTo>
                      <a:pt x="360" y="984"/>
                    </a:lnTo>
                    <a:cubicBezTo>
                      <a:pt x="1" y="1344"/>
                      <a:pt x="353" y="1881"/>
                      <a:pt x="747" y="1881"/>
                    </a:cubicBezTo>
                    <a:cubicBezTo>
                      <a:pt x="865" y="1881"/>
                      <a:pt x="987" y="1833"/>
                      <a:pt x="1094" y="1718"/>
                    </a:cubicBezTo>
                    <a:lnTo>
                      <a:pt x="1928" y="884"/>
                    </a:lnTo>
                    <a:cubicBezTo>
                      <a:pt x="2316" y="522"/>
                      <a:pt x="1943" y="1"/>
                      <a:pt x="153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8864;p42"/>
              <p:cNvSpPr/>
              <p:nvPr/>
            </p:nvSpPr>
            <p:spPr>
              <a:xfrm>
                <a:off x="5241115" y="2963619"/>
                <a:ext cx="51141" cy="42086"/>
              </a:xfrm>
              <a:custGeom>
                <a:avLst/>
                <a:gdLst/>
                <a:ahLst/>
                <a:cxnLst/>
                <a:rect l="l" t="t" r="r" b="b"/>
                <a:pathLst>
                  <a:path w="2392" h="1968" extrusionOk="0">
                    <a:moveTo>
                      <a:pt x="756" y="0"/>
                    </a:moveTo>
                    <a:cubicBezTo>
                      <a:pt x="359" y="0"/>
                      <a:pt x="0" y="522"/>
                      <a:pt x="362" y="884"/>
                    </a:cubicBezTo>
                    <a:lnTo>
                      <a:pt x="1296" y="1818"/>
                    </a:lnTo>
                    <a:cubicBezTo>
                      <a:pt x="1401" y="1923"/>
                      <a:pt x="1520" y="1967"/>
                      <a:pt x="1636" y="1967"/>
                    </a:cubicBezTo>
                    <a:cubicBezTo>
                      <a:pt x="2033" y="1967"/>
                      <a:pt x="2392" y="1445"/>
                      <a:pt x="2030" y="1084"/>
                    </a:cubicBezTo>
                    <a:lnTo>
                      <a:pt x="1096" y="150"/>
                    </a:lnTo>
                    <a:cubicBezTo>
                      <a:pt x="991" y="44"/>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8865;p42"/>
              <p:cNvSpPr/>
              <p:nvPr/>
            </p:nvSpPr>
            <p:spPr>
              <a:xfrm>
                <a:off x="5353958" y="2963619"/>
                <a:ext cx="54540" cy="45636"/>
              </a:xfrm>
              <a:custGeom>
                <a:avLst/>
                <a:gdLst/>
                <a:ahLst/>
                <a:cxnLst/>
                <a:rect l="l" t="t" r="r" b="b"/>
                <a:pathLst>
                  <a:path w="2551" h="2134" extrusionOk="0">
                    <a:moveTo>
                      <a:pt x="1809" y="0"/>
                    </a:moveTo>
                    <a:cubicBezTo>
                      <a:pt x="1691" y="0"/>
                      <a:pt x="1568" y="44"/>
                      <a:pt x="1455" y="150"/>
                    </a:cubicBezTo>
                    <a:lnTo>
                      <a:pt x="388" y="1250"/>
                    </a:lnTo>
                    <a:cubicBezTo>
                      <a:pt x="0" y="1612"/>
                      <a:pt x="353" y="2134"/>
                      <a:pt x="764" y="2134"/>
                    </a:cubicBezTo>
                    <a:cubicBezTo>
                      <a:pt x="884" y="2134"/>
                      <a:pt x="1009" y="2090"/>
                      <a:pt x="1122" y="1984"/>
                    </a:cubicBezTo>
                    <a:cubicBezTo>
                      <a:pt x="1489" y="1617"/>
                      <a:pt x="1856" y="1250"/>
                      <a:pt x="2189" y="884"/>
                    </a:cubicBezTo>
                    <a:cubicBezTo>
                      <a:pt x="2551" y="522"/>
                      <a:pt x="2212" y="0"/>
                      <a:pt x="180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8866;p42"/>
              <p:cNvSpPr/>
              <p:nvPr/>
            </p:nvSpPr>
            <p:spPr>
              <a:xfrm>
                <a:off x="5520893" y="2954765"/>
                <a:ext cx="51376" cy="42043"/>
              </a:xfrm>
              <a:custGeom>
                <a:avLst/>
                <a:gdLst/>
                <a:ahLst/>
                <a:cxnLst/>
                <a:rect l="l" t="t" r="r" b="b"/>
                <a:pathLst>
                  <a:path w="2403" h="1966" extrusionOk="0">
                    <a:moveTo>
                      <a:pt x="755" y="0"/>
                    </a:moveTo>
                    <a:cubicBezTo>
                      <a:pt x="346" y="0"/>
                      <a:pt x="0" y="538"/>
                      <a:pt x="385" y="897"/>
                    </a:cubicBezTo>
                    <a:lnTo>
                      <a:pt x="1286" y="1798"/>
                    </a:lnTo>
                    <a:cubicBezTo>
                      <a:pt x="1396" y="1916"/>
                      <a:pt x="1523" y="1965"/>
                      <a:pt x="1646" y="1965"/>
                    </a:cubicBezTo>
                    <a:cubicBezTo>
                      <a:pt x="2044" y="1965"/>
                      <a:pt x="2402" y="1446"/>
                      <a:pt x="2020" y="1064"/>
                    </a:cubicBezTo>
                    <a:lnTo>
                      <a:pt x="1119" y="163"/>
                    </a:lnTo>
                    <a:cubicBezTo>
                      <a:pt x="1004" y="48"/>
                      <a:pt x="877" y="0"/>
                      <a:pt x="75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8867;p42"/>
              <p:cNvSpPr/>
              <p:nvPr/>
            </p:nvSpPr>
            <p:spPr>
              <a:xfrm>
                <a:off x="5432958" y="3026384"/>
                <a:ext cx="61831" cy="52778"/>
              </a:xfrm>
              <a:custGeom>
                <a:avLst/>
                <a:gdLst/>
                <a:ahLst/>
                <a:cxnLst/>
                <a:rect l="l" t="t" r="r" b="b"/>
                <a:pathLst>
                  <a:path w="2892" h="2468" extrusionOk="0">
                    <a:moveTo>
                      <a:pt x="2136" y="1"/>
                    </a:moveTo>
                    <a:cubicBezTo>
                      <a:pt x="2021" y="1"/>
                      <a:pt x="1902" y="45"/>
                      <a:pt x="1796" y="150"/>
                    </a:cubicBezTo>
                    <a:lnTo>
                      <a:pt x="362" y="1584"/>
                    </a:lnTo>
                    <a:cubicBezTo>
                      <a:pt x="0" y="1946"/>
                      <a:pt x="359" y="2468"/>
                      <a:pt x="756" y="2468"/>
                    </a:cubicBezTo>
                    <a:cubicBezTo>
                      <a:pt x="872" y="2468"/>
                      <a:pt x="991" y="2424"/>
                      <a:pt x="1096" y="2318"/>
                    </a:cubicBezTo>
                    <a:lnTo>
                      <a:pt x="2530" y="884"/>
                    </a:lnTo>
                    <a:cubicBezTo>
                      <a:pt x="2892" y="522"/>
                      <a:pt x="2533" y="1"/>
                      <a:pt x="213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8868;p42"/>
              <p:cNvSpPr/>
              <p:nvPr/>
            </p:nvSpPr>
            <p:spPr>
              <a:xfrm>
                <a:off x="5273206" y="3039215"/>
                <a:ext cx="51141" cy="42086"/>
              </a:xfrm>
              <a:custGeom>
                <a:avLst/>
                <a:gdLst/>
                <a:ahLst/>
                <a:cxnLst/>
                <a:rect l="l" t="t" r="r" b="b"/>
                <a:pathLst>
                  <a:path w="2392" h="1968" extrusionOk="0">
                    <a:moveTo>
                      <a:pt x="756" y="1"/>
                    </a:moveTo>
                    <a:cubicBezTo>
                      <a:pt x="359" y="1"/>
                      <a:pt x="0" y="523"/>
                      <a:pt x="362" y="884"/>
                    </a:cubicBezTo>
                    <a:lnTo>
                      <a:pt x="1296" y="1818"/>
                    </a:lnTo>
                    <a:cubicBezTo>
                      <a:pt x="1401" y="1924"/>
                      <a:pt x="1520" y="1968"/>
                      <a:pt x="1636" y="1968"/>
                    </a:cubicBezTo>
                    <a:cubicBezTo>
                      <a:pt x="2033" y="1968"/>
                      <a:pt x="2392" y="1446"/>
                      <a:pt x="2030" y="1085"/>
                    </a:cubicBezTo>
                    <a:lnTo>
                      <a:pt x="1096" y="151"/>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8869;p42"/>
              <p:cNvSpPr/>
              <p:nvPr/>
            </p:nvSpPr>
            <p:spPr>
              <a:xfrm>
                <a:off x="5129853" y="3044561"/>
                <a:ext cx="48896" cy="40311"/>
              </a:xfrm>
              <a:custGeom>
                <a:avLst/>
                <a:gdLst/>
                <a:ahLst/>
                <a:cxnLst/>
                <a:rect l="l" t="t" r="r" b="b"/>
                <a:pathLst>
                  <a:path w="2287" h="1885" extrusionOk="0">
                    <a:moveTo>
                      <a:pt x="1552" y="0"/>
                    </a:moveTo>
                    <a:cubicBezTo>
                      <a:pt x="1431" y="0"/>
                      <a:pt x="1306" y="49"/>
                      <a:pt x="1196" y="167"/>
                    </a:cubicBezTo>
                    <a:lnTo>
                      <a:pt x="362" y="1001"/>
                    </a:lnTo>
                    <a:cubicBezTo>
                      <a:pt x="1" y="1363"/>
                      <a:pt x="359" y="1885"/>
                      <a:pt x="756" y="1885"/>
                    </a:cubicBezTo>
                    <a:cubicBezTo>
                      <a:pt x="872" y="1885"/>
                      <a:pt x="991" y="1841"/>
                      <a:pt x="1096" y="1735"/>
                    </a:cubicBezTo>
                    <a:lnTo>
                      <a:pt x="1930" y="901"/>
                    </a:lnTo>
                    <a:cubicBezTo>
                      <a:pt x="2287" y="519"/>
                      <a:pt x="1943" y="0"/>
                      <a:pt x="155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8870;p42"/>
              <p:cNvSpPr/>
              <p:nvPr/>
            </p:nvSpPr>
            <p:spPr>
              <a:xfrm>
                <a:off x="5615414" y="3039578"/>
                <a:ext cx="22128" cy="44951"/>
              </a:xfrm>
              <a:custGeom>
                <a:avLst/>
                <a:gdLst/>
                <a:ahLst/>
                <a:cxnLst/>
                <a:rect l="l" t="t" r="r" b="b"/>
                <a:pathLst>
                  <a:path w="1035" h="2102" extrusionOk="0">
                    <a:moveTo>
                      <a:pt x="518" y="0"/>
                    </a:moveTo>
                    <a:cubicBezTo>
                      <a:pt x="259" y="0"/>
                      <a:pt x="1" y="167"/>
                      <a:pt x="1" y="500"/>
                    </a:cubicBezTo>
                    <a:lnTo>
                      <a:pt x="1" y="1601"/>
                    </a:lnTo>
                    <a:cubicBezTo>
                      <a:pt x="1" y="1935"/>
                      <a:pt x="259" y="2102"/>
                      <a:pt x="518" y="2102"/>
                    </a:cubicBezTo>
                    <a:cubicBezTo>
                      <a:pt x="776" y="2102"/>
                      <a:pt x="1035" y="1935"/>
                      <a:pt x="1035" y="1601"/>
                    </a:cubicBezTo>
                    <a:lnTo>
                      <a:pt x="1035" y="500"/>
                    </a:lnTo>
                    <a:cubicBezTo>
                      <a:pt x="1035" y="167"/>
                      <a:pt x="776" y="0"/>
                      <a:pt x="5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8871;p42"/>
            <p:cNvGrpSpPr/>
            <p:nvPr/>
          </p:nvGrpSpPr>
          <p:grpSpPr>
            <a:xfrm>
              <a:off x="6027802" y="3620341"/>
              <a:ext cx="257465" cy="114039"/>
              <a:chOff x="6946213" y="4070357"/>
              <a:chExt cx="418642" cy="185429"/>
            </a:xfrm>
          </p:grpSpPr>
          <p:sp>
            <p:nvSpPr>
              <p:cNvPr id="1090" name="Google Shape;8872;p42"/>
              <p:cNvSpPr/>
              <p:nvPr/>
            </p:nvSpPr>
            <p:spPr>
              <a:xfrm>
                <a:off x="6946213" y="4070357"/>
                <a:ext cx="418642" cy="185429"/>
              </a:xfrm>
              <a:custGeom>
                <a:avLst/>
                <a:gdLst/>
                <a:ahLst/>
                <a:cxnLst/>
                <a:rect l="l" t="t" r="r" b="b"/>
                <a:pathLst>
                  <a:path w="19581" h="8671" extrusionOk="0">
                    <a:moveTo>
                      <a:pt x="9473" y="0"/>
                    </a:moveTo>
                    <a:cubicBezTo>
                      <a:pt x="4503" y="0"/>
                      <a:pt x="934" y="5104"/>
                      <a:pt x="0" y="7372"/>
                    </a:cubicBezTo>
                    <a:cubicBezTo>
                      <a:pt x="2340" y="8324"/>
                      <a:pt x="5687" y="8671"/>
                      <a:pt x="8955" y="8671"/>
                    </a:cubicBezTo>
                    <a:cubicBezTo>
                      <a:pt x="14163" y="8671"/>
                      <a:pt x="19171" y="7789"/>
                      <a:pt x="19581" y="7072"/>
                    </a:cubicBezTo>
                    <a:cubicBezTo>
                      <a:pt x="18880" y="5404"/>
                      <a:pt x="14277" y="0"/>
                      <a:pt x="9473" y="0"/>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8873;p42"/>
              <p:cNvSpPr/>
              <p:nvPr/>
            </p:nvSpPr>
            <p:spPr>
              <a:xfrm>
                <a:off x="7065427" y="4103503"/>
                <a:ext cx="145598" cy="40396"/>
              </a:xfrm>
              <a:custGeom>
                <a:avLst/>
                <a:gdLst/>
                <a:ahLst/>
                <a:cxnLst/>
                <a:rect l="l" t="t" r="r" b="b"/>
                <a:pathLst>
                  <a:path w="6810" h="1889" extrusionOk="0">
                    <a:moveTo>
                      <a:pt x="3150" y="0"/>
                    </a:moveTo>
                    <a:cubicBezTo>
                      <a:pt x="2095" y="0"/>
                      <a:pt x="1090" y="593"/>
                      <a:pt x="362" y="1352"/>
                    </a:cubicBezTo>
                    <a:cubicBezTo>
                      <a:pt x="1" y="1742"/>
                      <a:pt x="1250" y="1888"/>
                      <a:pt x="2692" y="1888"/>
                    </a:cubicBezTo>
                    <a:cubicBezTo>
                      <a:pt x="4585" y="1888"/>
                      <a:pt x="6809" y="1636"/>
                      <a:pt x="6166" y="1352"/>
                    </a:cubicBezTo>
                    <a:cubicBezTo>
                      <a:pt x="5265" y="919"/>
                      <a:pt x="4531" y="152"/>
                      <a:pt x="3464" y="18"/>
                    </a:cubicBezTo>
                    <a:cubicBezTo>
                      <a:pt x="3359" y="6"/>
                      <a:pt x="3254" y="0"/>
                      <a:pt x="3150" y="0"/>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8874;p42"/>
              <p:cNvSpPr/>
              <p:nvPr/>
            </p:nvSpPr>
            <p:spPr>
              <a:xfrm>
                <a:off x="7007530" y="4181644"/>
                <a:ext cx="28564" cy="22133"/>
              </a:xfrm>
              <a:custGeom>
                <a:avLst/>
                <a:gdLst/>
                <a:ahLst/>
                <a:cxnLst/>
                <a:rect l="l" t="t" r="r" b="b"/>
                <a:pathLst>
                  <a:path w="1336" h="1035" extrusionOk="0">
                    <a:moveTo>
                      <a:pt x="668" y="0"/>
                    </a:moveTo>
                    <a:cubicBezTo>
                      <a:pt x="1" y="0"/>
                      <a:pt x="1"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8875;p42"/>
              <p:cNvSpPr/>
              <p:nvPr/>
            </p:nvSpPr>
            <p:spPr>
              <a:xfrm>
                <a:off x="7054609" y="4126706"/>
                <a:ext cx="28542" cy="22133"/>
              </a:xfrm>
              <a:custGeom>
                <a:avLst/>
                <a:gdLst/>
                <a:ahLst/>
                <a:cxnLst/>
                <a:rect l="l" t="t" r="r" b="b"/>
                <a:pathLst>
                  <a:path w="1335" h="1035" extrusionOk="0">
                    <a:moveTo>
                      <a:pt x="667" y="1"/>
                    </a:moveTo>
                    <a:cubicBezTo>
                      <a:pt x="0" y="1"/>
                      <a:pt x="0" y="1035"/>
                      <a:pt x="667" y="1035"/>
                    </a:cubicBezTo>
                    <a:cubicBezTo>
                      <a:pt x="1335" y="1035"/>
                      <a:pt x="1335" y="1"/>
                      <a:pt x="667"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8876;p42"/>
              <p:cNvSpPr/>
              <p:nvPr/>
            </p:nvSpPr>
            <p:spPr>
              <a:xfrm>
                <a:off x="7095979" y="4205895"/>
                <a:ext cx="28542" cy="22839"/>
              </a:xfrm>
              <a:custGeom>
                <a:avLst/>
                <a:gdLst/>
                <a:ahLst/>
                <a:cxnLst/>
                <a:rect l="l" t="t" r="r" b="b"/>
                <a:pathLst>
                  <a:path w="1335" h="1068" extrusionOk="0">
                    <a:moveTo>
                      <a:pt x="667" y="0"/>
                    </a:moveTo>
                    <a:cubicBezTo>
                      <a:pt x="0" y="0"/>
                      <a:pt x="0" y="1068"/>
                      <a:pt x="667" y="1068"/>
                    </a:cubicBezTo>
                    <a:cubicBezTo>
                      <a:pt x="1334" y="1068"/>
                      <a:pt x="1334"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8877;p42"/>
              <p:cNvSpPr/>
              <p:nvPr/>
            </p:nvSpPr>
            <p:spPr>
              <a:xfrm>
                <a:off x="7158730" y="4143108"/>
                <a:ext cx="29269" cy="22133"/>
              </a:xfrm>
              <a:custGeom>
                <a:avLst/>
                <a:gdLst/>
                <a:ahLst/>
                <a:cxnLst/>
                <a:rect l="l" t="t" r="r" b="b"/>
                <a:pathLst>
                  <a:path w="1369" h="1035" extrusionOk="0">
                    <a:moveTo>
                      <a:pt x="668" y="1"/>
                    </a:moveTo>
                    <a:cubicBezTo>
                      <a:pt x="0" y="1"/>
                      <a:pt x="0" y="1035"/>
                      <a:pt x="668" y="1035"/>
                    </a:cubicBezTo>
                    <a:cubicBezTo>
                      <a:pt x="1368" y="1035"/>
                      <a:pt x="1368" y="1"/>
                      <a:pt x="668"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8878;p42"/>
              <p:cNvSpPr/>
              <p:nvPr/>
            </p:nvSpPr>
            <p:spPr>
              <a:xfrm>
                <a:off x="7208652" y="4211605"/>
                <a:ext cx="28542" cy="22133"/>
              </a:xfrm>
              <a:custGeom>
                <a:avLst/>
                <a:gdLst/>
                <a:ahLst/>
                <a:cxnLst/>
                <a:rect l="l" t="t" r="r" b="b"/>
                <a:pathLst>
                  <a:path w="1335" h="1035" extrusionOk="0">
                    <a:moveTo>
                      <a:pt x="668" y="0"/>
                    </a:moveTo>
                    <a:cubicBezTo>
                      <a:pt x="0" y="0"/>
                      <a:pt x="0"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8879;p42"/>
              <p:cNvSpPr/>
              <p:nvPr/>
            </p:nvSpPr>
            <p:spPr>
              <a:xfrm>
                <a:off x="7271402" y="4162376"/>
                <a:ext cx="29269" cy="22133"/>
              </a:xfrm>
              <a:custGeom>
                <a:avLst/>
                <a:gdLst/>
                <a:ahLst/>
                <a:cxnLst/>
                <a:rect l="l" t="t" r="r" b="b"/>
                <a:pathLst>
                  <a:path w="1369" h="1035" extrusionOk="0">
                    <a:moveTo>
                      <a:pt x="701" y="0"/>
                    </a:moveTo>
                    <a:cubicBezTo>
                      <a:pt x="1" y="0"/>
                      <a:pt x="1" y="1034"/>
                      <a:pt x="701" y="1034"/>
                    </a:cubicBezTo>
                    <a:cubicBezTo>
                      <a:pt x="1369" y="1034"/>
                      <a:pt x="1369" y="0"/>
                      <a:pt x="701"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7" name="Google Shape;8880;p42"/>
            <p:cNvSpPr/>
            <p:nvPr/>
          </p:nvSpPr>
          <p:spPr>
            <a:xfrm>
              <a:off x="5817887" y="3952675"/>
              <a:ext cx="162625" cy="132624"/>
            </a:xfrm>
            <a:custGeom>
              <a:avLst/>
              <a:gdLst/>
              <a:ahLst/>
              <a:cxnLst/>
              <a:rect l="l" t="t" r="r" b="b"/>
              <a:pathLst>
                <a:path w="10020" h="8169" extrusionOk="0">
                  <a:moveTo>
                    <a:pt x="4650" y="0"/>
                  </a:moveTo>
                  <a:cubicBezTo>
                    <a:pt x="2914" y="0"/>
                    <a:pt x="3247" y="4110"/>
                    <a:pt x="3215" y="5033"/>
                  </a:cubicBezTo>
                  <a:cubicBezTo>
                    <a:pt x="2359" y="3792"/>
                    <a:pt x="1352" y="3032"/>
                    <a:pt x="761" y="3032"/>
                  </a:cubicBezTo>
                  <a:cubicBezTo>
                    <a:pt x="177" y="3032"/>
                    <a:pt x="0" y="3775"/>
                    <a:pt x="780" y="5534"/>
                  </a:cubicBezTo>
                  <a:cubicBezTo>
                    <a:pt x="1180" y="6334"/>
                    <a:pt x="1580" y="7301"/>
                    <a:pt x="2114" y="7969"/>
                  </a:cubicBezTo>
                  <a:lnTo>
                    <a:pt x="6984" y="8169"/>
                  </a:lnTo>
                  <a:cubicBezTo>
                    <a:pt x="7518" y="7235"/>
                    <a:pt x="10020" y="4433"/>
                    <a:pt x="9886" y="3365"/>
                  </a:cubicBezTo>
                  <a:cubicBezTo>
                    <a:pt x="9825" y="2681"/>
                    <a:pt x="9560" y="2419"/>
                    <a:pt x="9189" y="2419"/>
                  </a:cubicBezTo>
                  <a:cubicBezTo>
                    <a:pt x="8147" y="2419"/>
                    <a:pt x="6264" y="4477"/>
                    <a:pt x="5650" y="5067"/>
                  </a:cubicBezTo>
                  <a:cubicBezTo>
                    <a:pt x="5683" y="4099"/>
                    <a:pt x="6284" y="330"/>
                    <a:pt x="4916" y="30"/>
                  </a:cubicBezTo>
                  <a:cubicBezTo>
                    <a:pt x="4822" y="10"/>
                    <a:pt x="4734" y="0"/>
                    <a:pt x="4650"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8881;p42"/>
            <p:cNvSpPr/>
            <p:nvPr/>
          </p:nvSpPr>
          <p:spPr>
            <a:xfrm>
              <a:off x="6375426" y="3549259"/>
              <a:ext cx="121284" cy="99060"/>
            </a:xfrm>
            <a:custGeom>
              <a:avLst/>
              <a:gdLst/>
              <a:ahLst/>
              <a:cxnLst/>
              <a:rect l="l" t="t" r="r" b="b"/>
              <a:pathLst>
                <a:path w="10287" h="8402" extrusionOk="0">
                  <a:moveTo>
                    <a:pt x="4784" y="0"/>
                  </a:moveTo>
                  <a:cubicBezTo>
                    <a:pt x="3011" y="0"/>
                    <a:pt x="3315" y="4209"/>
                    <a:pt x="3315" y="5133"/>
                  </a:cubicBezTo>
                  <a:cubicBezTo>
                    <a:pt x="2426" y="3875"/>
                    <a:pt x="1386" y="3098"/>
                    <a:pt x="778" y="3098"/>
                  </a:cubicBezTo>
                  <a:cubicBezTo>
                    <a:pt x="177" y="3098"/>
                    <a:pt x="0" y="3858"/>
                    <a:pt x="813" y="5666"/>
                  </a:cubicBezTo>
                  <a:cubicBezTo>
                    <a:pt x="1214" y="6500"/>
                    <a:pt x="1614" y="7501"/>
                    <a:pt x="2148" y="8202"/>
                  </a:cubicBezTo>
                  <a:lnTo>
                    <a:pt x="7151" y="8402"/>
                  </a:lnTo>
                  <a:cubicBezTo>
                    <a:pt x="7718" y="7434"/>
                    <a:pt x="10287" y="4566"/>
                    <a:pt x="10153" y="3432"/>
                  </a:cubicBezTo>
                  <a:cubicBezTo>
                    <a:pt x="10092" y="2742"/>
                    <a:pt x="9823" y="2477"/>
                    <a:pt x="9444" y="2477"/>
                  </a:cubicBezTo>
                  <a:cubicBezTo>
                    <a:pt x="8375" y="2477"/>
                    <a:pt x="6432" y="4584"/>
                    <a:pt x="5817" y="5199"/>
                  </a:cubicBezTo>
                  <a:cubicBezTo>
                    <a:pt x="5817" y="4199"/>
                    <a:pt x="6451" y="329"/>
                    <a:pt x="5050" y="29"/>
                  </a:cubicBezTo>
                  <a:cubicBezTo>
                    <a:pt x="4956" y="10"/>
                    <a:pt x="4868" y="0"/>
                    <a:pt x="4784"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8882;p42"/>
            <p:cNvSpPr/>
            <p:nvPr/>
          </p:nvSpPr>
          <p:spPr>
            <a:xfrm>
              <a:off x="5962400" y="4291350"/>
              <a:ext cx="257464" cy="209984"/>
            </a:xfrm>
            <a:custGeom>
              <a:avLst/>
              <a:gdLst/>
              <a:ahLst/>
              <a:cxnLst/>
              <a:rect l="l" t="t" r="r" b="b"/>
              <a:pathLst>
                <a:path w="10020" h="8169" extrusionOk="0">
                  <a:moveTo>
                    <a:pt x="4650" y="0"/>
                  </a:moveTo>
                  <a:cubicBezTo>
                    <a:pt x="2914" y="0"/>
                    <a:pt x="3247" y="4110"/>
                    <a:pt x="3215" y="5033"/>
                  </a:cubicBezTo>
                  <a:cubicBezTo>
                    <a:pt x="2359" y="3792"/>
                    <a:pt x="1352" y="3032"/>
                    <a:pt x="761" y="3032"/>
                  </a:cubicBezTo>
                  <a:cubicBezTo>
                    <a:pt x="177" y="3032"/>
                    <a:pt x="0" y="3775"/>
                    <a:pt x="780" y="5534"/>
                  </a:cubicBezTo>
                  <a:cubicBezTo>
                    <a:pt x="1180" y="6334"/>
                    <a:pt x="1580" y="7301"/>
                    <a:pt x="2114" y="7969"/>
                  </a:cubicBezTo>
                  <a:lnTo>
                    <a:pt x="6984" y="8169"/>
                  </a:lnTo>
                  <a:cubicBezTo>
                    <a:pt x="7518" y="7235"/>
                    <a:pt x="10020" y="4433"/>
                    <a:pt x="9886" y="3365"/>
                  </a:cubicBezTo>
                  <a:cubicBezTo>
                    <a:pt x="9825" y="2681"/>
                    <a:pt x="9560" y="2419"/>
                    <a:pt x="9189" y="2419"/>
                  </a:cubicBezTo>
                  <a:cubicBezTo>
                    <a:pt x="8147" y="2419"/>
                    <a:pt x="6264" y="4477"/>
                    <a:pt x="5650" y="5067"/>
                  </a:cubicBezTo>
                  <a:cubicBezTo>
                    <a:pt x="5683" y="4099"/>
                    <a:pt x="6284" y="330"/>
                    <a:pt x="4916" y="30"/>
                  </a:cubicBezTo>
                  <a:cubicBezTo>
                    <a:pt x="4822" y="10"/>
                    <a:pt x="4734" y="0"/>
                    <a:pt x="4650"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1" name="TextBox 1220"/>
          <p:cNvSpPr txBox="1"/>
          <p:nvPr/>
        </p:nvSpPr>
        <p:spPr>
          <a:xfrm>
            <a:off x="1259632" y="4515966"/>
            <a:ext cx="7056784" cy="369332"/>
          </a:xfrm>
          <a:prstGeom prst="rect">
            <a:avLst/>
          </a:prstGeom>
          <a:noFill/>
        </p:spPr>
        <p:txBody>
          <a:bodyPr wrap="square" rtlCol="0">
            <a:spAutoFit/>
          </a:bodyPr>
          <a:lstStyle/>
          <a:p>
            <a:r>
              <a:rPr lang="vi-VN" sz="1800" dirty="0" smtClean="0">
                <a:sym typeface="Wingdings" pitchFamily="2" charset="2"/>
              </a:rPr>
              <a:t> </a:t>
            </a:r>
            <a:r>
              <a:rPr lang="vi-VN" sz="1800" dirty="0" smtClean="0">
                <a:solidFill>
                  <a:srgbClr val="C00000"/>
                </a:solidFill>
                <a:sym typeface="Wingdings" pitchFamily="2" charset="2"/>
              </a:rPr>
              <a:t>Sự phát triển về cảm xúc, suy nghĩ của nhân vật «tôi».</a:t>
            </a:r>
            <a:endParaRPr lang="vi-VN" sz="1800" dirty="0">
              <a:solidFill>
                <a:srgbClr val="C00000"/>
              </a:solidFill>
            </a:endParaRPr>
          </a:p>
        </p:txBody>
      </p:sp>
    </p:spTree>
    <p:extLst>
      <p:ext uri="{BB962C8B-B14F-4D97-AF65-F5344CB8AC3E}">
        <p14:creationId xmlns:p14="http://schemas.microsoft.com/office/powerpoint/2010/main" val="354614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5616" y="1131590"/>
            <a:ext cx="4752528" cy="2699835"/>
          </a:xfrm>
        </p:spPr>
        <p:txBody>
          <a:bodyPr/>
          <a:lstStyle/>
          <a:p>
            <a:pPr marL="139700" indent="0" algn="just">
              <a:lnSpc>
                <a:spcPct val="150000"/>
              </a:lnSpc>
            </a:pPr>
            <a:r>
              <a:rPr lang="de-DE" sz="1800" b="1" dirty="0">
                <a:solidFill>
                  <a:srgbClr val="C00000"/>
                </a:solidFill>
                <a:latin typeface="+mj-lt"/>
              </a:rPr>
              <a:t>1. Nghệ thuật</a:t>
            </a:r>
            <a:endParaRPr lang="vi-VN" sz="1800" dirty="0">
              <a:solidFill>
                <a:srgbClr val="C00000"/>
              </a:solidFill>
              <a:latin typeface="+mj-lt"/>
            </a:endParaRPr>
          </a:p>
          <a:p>
            <a:pPr marL="139700" indent="0" algn="just">
              <a:lnSpc>
                <a:spcPct val="150000"/>
              </a:lnSpc>
            </a:pPr>
            <a:r>
              <a:rPr lang="de-DE" sz="1800" dirty="0">
                <a:latin typeface="+mj-lt"/>
              </a:rPr>
              <a:t>- Thể thơ tự do phù hợp với mạch tâm trạng, cảm xúc;</a:t>
            </a:r>
            <a:endParaRPr lang="vi-VN" sz="1800" dirty="0">
              <a:latin typeface="+mj-lt"/>
            </a:endParaRPr>
          </a:p>
          <a:p>
            <a:pPr marL="139700" indent="0" algn="just">
              <a:lnSpc>
                <a:spcPct val="150000"/>
              </a:lnSpc>
            </a:pPr>
            <a:r>
              <a:rPr lang="de-DE" sz="1800" dirty="0">
                <a:latin typeface="+mj-lt"/>
              </a:rPr>
              <a:t>- Sử dụng các biện pháp điệp ngữ nhằm miêu tả, nhấn mạnh hình ảnh, vẻ đẹp trong tiếng hót của con chim chào mào. Từ đó làm nổi bật vẻ đẹp thiên nhiên và cảm xúc của chủ thể trữ tình với thiên nhiên.</a:t>
            </a:r>
            <a:endParaRPr lang="vi-VN" sz="1800" dirty="0">
              <a:latin typeface="+mj-lt"/>
            </a:endParaRPr>
          </a:p>
        </p:txBody>
      </p:sp>
      <p:sp>
        <p:nvSpPr>
          <p:cNvPr id="6" name="Title 5"/>
          <p:cNvSpPr>
            <a:spLocks noGrp="1"/>
          </p:cNvSpPr>
          <p:nvPr>
            <p:ph type="title" idx="4"/>
          </p:nvPr>
        </p:nvSpPr>
        <p:spPr/>
        <p:txBody>
          <a:bodyPr anchor="ctr"/>
          <a:lstStyle/>
          <a:p>
            <a:pPr>
              <a:lnSpc>
                <a:spcPct val="150000"/>
              </a:lnSpc>
            </a:pPr>
            <a:r>
              <a:rPr lang="en-US" sz="2800" b="1" dirty="0" smtClean="0">
                <a:solidFill>
                  <a:schemeClr val="accent2"/>
                </a:solidFill>
                <a:latin typeface="+mj-lt"/>
              </a:rPr>
              <a:t>III. </a:t>
            </a:r>
            <a:r>
              <a:rPr lang="en-US" sz="2800" b="1" dirty="0" err="1" smtClean="0">
                <a:solidFill>
                  <a:schemeClr val="accent2"/>
                </a:solidFill>
                <a:latin typeface="+mj-lt"/>
              </a:rPr>
              <a:t>Tổng</a:t>
            </a:r>
            <a:r>
              <a:rPr lang="en-US" sz="2800" b="1" dirty="0" smtClean="0">
                <a:solidFill>
                  <a:schemeClr val="accent2"/>
                </a:solidFill>
                <a:latin typeface="+mj-lt"/>
              </a:rPr>
              <a:t> </a:t>
            </a:r>
            <a:r>
              <a:rPr lang="en-US" sz="2800" b="1" dirty="0" err="1" smtClean="0">
                <a:solidFill>
                  <a:schemeClr val="accent2"/>
                </a:solidFill>
                <a:latin typeface="+mj-lt"/>
              </a:rPr>
              <a:t>kết</a:t>
            </a:r>
            <a:endParaRPr lang="vi-VN" sz="2800" b="1" dirty="0">
              <a:solidFill>
                <a:schemeClr val="accent2"/>
              </a:solidFill>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1635646"/>
            <a:ext cx="2597274"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83910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5616" y="1131590"/>
            <a:ext cx="4752528" cy="3384376"/>
          </a:xfrm>
        </p:spPr>
        <p:txBody>
          <a:bodyPr/>
          <a:lstStyle/>
          <a:p>
            <a:pPr marL="139700" indent="0" algn="just">
              <a:lnSpc>
                <a:spcPct val="150000"/>
              </a:lnSpc>
            </a:pPr>
            <a:r>
              <a:rPr lang="en-US" sz="1800" b="1" dirty="0" smtClean="0">
                <a:solidFill>
                  <a:srgbClr val="C00000"/>
                </a:solidFill>
                <a:latin typeface="+mj-lt"/>
              </a:rPr>
              <a:t>2. </a:t>
            </a:r>
            <a:r>
              <a:rPr lang="en-US" sz="1800" b="1" dirty="0" err="1" smtClean="0">
                <a:solidFill>
                  <a:srgbClr val="C00000"/>
                </a:solidFill>
                <a:latin typeface="+mj-lt"/>
              </a:rPr>
              <a:t>Nội</a:t>
            </a:r>
            <a:r>
              <a:rPr lang="en-US" sz="1800" b="1" dirty="0" smtClean="0">
                <a:solidFill>
                  <a:srgbClr val="C00000"/>
                </a:solidFill>
                <a:latin typeface="+mj-lt"/>
              </a:rPr>
              <a:t> dung</a:t>
            </a:r>
            <a:endParaRPr lang="vi-VN" sz="1800" dirty="0">
              <a:solidFill>
                <a:srgbClr val="C00000"/>
              </a:solidFill>
              <a:latin typeface="+mj-lt"/>
            </a:endParaRPr>
          </a:p>
          <a:p>
            <a:pPr marL="139700" indent="0" algn="just">
              <a:lnSpc>
                <a:spcPct val="150000"/>
              </a:lnSpc>
            </a:pPr>
            <a:r>
              <a:rPr lang="de-DE" sz="1800" dirty="0">
                <a:latin typeface="+mj-lt"/>
              </a:rPr>
              <a:t>Bài thơ miêu tả vẻ đẹp của chú chim chào mào. Từ đó ta thấy được vẻ đẹp của thiên nhiên và tình yêu của con người đối với thiên nhiên.</a:t>
            </a:r>
            <a:endParaRPr lang="vi-VN" sz="1800" dirty="0">
              <a:latin typeface="+mj-lt"/>
            </a:endParaRPr>
          </a:p>
        </p:txBody>
      </p:sp>
      <p:sp>
        <p:nvSpPr>
          <p:cNvPr id="6" name="Title 5"/>
          <p:cNvSpPr>
            <a:spLocks noGrp="1"/>
          </p:cNvSpPr>
          <p:nvPr>
            <p:ph type="title" idx="4"/>
          </p:nvPr>
        </p:nvSpPr>
        <p:spPr/>
        <p:txBody>
          <a:bodyPr anchor="ctr"/>
          <a:lstStyle/>
          <a:p>
            <a:pPr>
              <a:lnSpc>
                <a:spcPct val="150000"/>
              </a:lnSpc>
            </a:pPr>
            <a:r>
              <a:rPr lang="en-US" sz="2800" b="1" dirty="0" smtClean="0">
                <a:solidFill>
                  <a:schemeClr val="accent2"/>
                </a:solidFill>
                <a:latin typeface="+mj-lt"/>
              </a:rPr>
              <a:t>III. </a:t>
            </a:r>
            <a:r>
              <a:rPr lang="en-US" sz="2800" b="1" dirty="0" err="1" smtClean="0">
                <a:solidFill>
                  <a:schemeClr val="accent2"/>
                </a:solidFill>
                <a:latin typeface="+mj-lt"/>
              </a:rPr>
              <a:t>Tổng</a:t>
            </a:r>
            <a:r>
              <a:rPr lang="en-US" sz="2800" b="1" dirty="0" smtClean="0">
                <a:solidFill>
                  <a:schemeClr val="accent2"/>
                </a:solidFill>
                <a:latin typeface="+mj-lt"/>
              </a:rPr>
              <a:t> </a:t>
            </a:r>
            <a:r>
              <a:rPr lang="en-US" sz="2800" b="1" dirty="0" err="1" smtClean="0">
                <a:solidFill>
                  <a:schemeClr val="accent2"/>
                </a:solidFill>
                <a:latin typeface="+mj-lt"/>
              </a:rPr>
              <a:t>kết</a:t>
            </a:r>
            <a:endParaRPr lang="vi-VN" sz="2800" b="1" dirty="0">
              <a:solidFill>
                <a:schemeClr val="accent2"/>
              </a:solidFill>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1419622"/>
            <a:ext cx="2597274"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8673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54"/>
        <p:cNvGrpSpPr/>
        <p:nvPr/>
      </p:nvGrpSpPr>
      <p:grpSpPr>
        <a:xfrm>
          <a:off x="0" y="0"/>
          <a:ext cx="0" cy="0"/>
          <a:chOff x="0" y="0"/>
          <a:chExt cx="0" cy="0"/>
        </a:xfrm>
      </p:grpSpPr>
      <p:sp>
        <p:nvSpPr>
          <p:cNvPr id="7955" name="Google Shape;7955;p35"/>
          <p:cNvSpPr txBox="1">
            <a:spLocks noGrp="1"/>
          </p:cNvSpPr>
          <p:nvPr>
            <p:ph type="subTitle" idx="1"/>
          </p:nvPr>
        </p:nvSpPr>
        <p:spPr>
          <a:xfrm>
            <a:off x="4932040" y="1745200"/>
            <a:ext cx="3013800" cy="65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smtClean="0">
                <a:latin typeface="+mj-lt"/>
              </a:rPr>
              <a:t>Luyện tập</a:t>
            </a:r>
            <a:endParaRPr sz="3600" b="1" dirty="0">
              <a:latin typeface="+mj-lt"/>
            </a:endParaRPr>
          </a:p>
        </p:txBody>
      </p:sp>
      <p:sp>
        <p:nvSpPr>
          <p:cNvPr id="7956" name="Google Shape;7956;p35"/>
          <p:cNvSpPr txBox="1">
            <a:spLocks noGrp="1"/>
          </p:cNvSpPr>
          <p:nvPr>
            <p:ph type="subTitle" idx="2"/>
          </p:nvPr>
        </p:nvSpPr>
        <p:spPr>
          <a:xfrm>
            <a:off x="4677036" y="2501338"/>
            <a:ext cx="3512700" cy="1870612"/>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vi-VN" sz="2000" b="1" dirty="0" smtClean="0">
                <a:solidFill>
                  <a:srgbClr val="C00000"/>
                </a:solidFill>
                <a:latin typeface="+mn-lt"/>
              </a:rPr>
              <a:t>Thi kể lại nội dung bài thơ </a:t>
            </a:r>
            <a:r>
              <a:rPr lang="vi-VN" sz="2000" b="1" i="1" dirty="0" smtClean="0">
                <a:solidFill>
                  <a:srgbClr val="C00000"/>
                </a:solidFill>
                <a:latin typeface="+mn-lt"/>
              </a:rPr>
              <a:t>Con chào mào</a:t>
            </a:r>
            <a:endParaRPr lang="vi-VN" sz="2000" b="1" dirty="0">
              <a:solidFill>
                <a:srgbClr val="C00000"/>
              </a:solidFill>
              <a:latin typeface="+mn-lt"/>
            </a:endParaRPr>
          </a:p>
        </p:txBody>
      </p:sp>
      <p:grpSp>
        <p:nvGrpSpPr>
          <p:cNvPr id="7958" name="Google Shape;7958;p35"/>
          <p:cNvGrpSpPr/>
          <p:nvPr/>
        </p:nvGrpSpPr>
        <p:grpSpPr>
          <a:xfrm>
            <a:off x="-808211" y="-207656"/>
            <a:ext cx="5398814" cy="5411253"/>
            <a:chOff x="-808211" y="-207656"/>
            <a:chExt cx="5398814" cy="5411253"/>
          </a:xfrm>
        </p:grpSpPr>
        <p:sp>
          <p:nvSpPr>
            <p:cNvPr id="7959" name="Google Shape;7959;p35"/>
            <p:cNvSpPr/>
            <p:nvPr/>
          </p:nvSpPr>
          <p:spPr>
            <a:xfrm>
              <a:off x="2854476" y="319381"/>
              <a:ext cx="1488116" cy="636064"/>
            </a:xfrm>
            <a:custGeom>
              <a:avLst/>
              <a:gdLst/>
              <a:ahLst/>
              <a:cxnLst/>
              <a:rect l="l" t="t" r="r" b="b"/>
              <a:pathLst>
                <a:path w="33535" h="14677" extrusionOk="0">
                  <a:moveTo>
                    <a:pt x="22878" y="1"/>
                  </a:moveTo>
                  <a:cubicBezTo>
                    <a:pt x="19339" y="1"/>
                    <a:pt x="17365" y="4637"/>
                    <a:pt x="17146" y="7605"/>
                  </a:cubicBezTo>
                  <a:cubicBezTo>
                    <a:pt x="16282" y="5220"/>
                    <a:pt x="15710" y="172"/>
                    <a:pt x="12623" y="172"/>
                  </a:cubicBezTo>
                  <a:cubicBezTo>
                    <a:pt x="12256" y="172"/>
                    <a:pt x="11852" y="244"/>
                    <a:pt x="11409" y="400"/>
                  </a:cubicBezTo>
                  <a:cubicBezTo>
                    <a:pt x="7706" y="1601"/>
                    <a:pt x="8006" y="5537"/>
                    <a:pt x="8240" y="8606"/>
                  </a:cubicBezTo>
                  <a:cubicBezTo>
                    <a:pt x="7040" y="7338"/>
                    <a:pt x="5363" y="5362"/>
                    <a:pt x="3783" y="5362"/>
                  </a:cubicBezTo>
                  <a:cubicBezTo>
                    <a:pt x="3036" y="5362"/>
                    <a:pt x="2311" y="5804"/>
                    <a:pt x="1668" y="6971"/>
                  </a:cubicBezTo>
                  <a:cubicBezTo>
                    <a:pt x="1" y="10074"/>
                    <a:pt x="3336" y="12475"/>
                    <a:pt x="5905" y="13209"/>
                  </a:cubicBezTo>
                  <a:cubicBezTo>
                    <a:pt x="10441" y="14677"/>
                    <a:pt x="14111" y="14210"/>
                    <a:pt x="21049" y="14377"/>
                  </a:cubicBezTo>
                  <a:cubicBezTo>
                    <a:pt x="21262" y="14371"/>
                    <a:pt x="21480" y="14368"/>
                    <a:pt x="21703" y="14368"/>
                  </a:cubicBezTo>
                  <a:cubicBezTo>
                    <a:pt x="23211" y="14368"/>
                    <a:pt x="24937" y="14486"/>
                    <a:pt x="26595" y="14486"/>
                  </a:cubicBezTo>
                  <a:cubicBezTo>
                    <a:pt x="30230" y="14486"/>
                    <a:pt x="33535" y="13920"/>
                    <a:pt x="33491" y="10307"/>
                  </a:cubicBezTo>
                  <a:cubicBezTo>
                    <a:pt x="33456" y="7424"/>
                    <a:pt x="31812" y="6286"/>
                    <a:pt x="29891" y="6286"/>
                  </a:cubicBezTo>
                  <a:cubicBezTo>
                    <a:pt x="28122" y="6286"/>
                    <a:pt x="26118" y="7251"/>
                    <a:pt x="24918" y="8706"/>
                  </a:cubicBezTo>
                  <a:cubicBezTo>
                    <a:pt x="25819" y="6137"/>
                    <a:pt x="28054" y="934"/>
                    <a:pt x="23618" y="66"/>
                  </a:cubicBezTo>
                  <a:cubicBezTo>
                    <a:pt x="23364" y="22"/>
                    <a:pt x="23117" y="1"/>
                    <a:pt x="22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35"/>
            <p:cNvSpPr/>
            <p:nvPr/>
          </p:nvSpPr>
          <p:spPr>
            <a:xfrm>
              <a:off x="361496" y="2438741"/>
              <a:ext cx="1164991" cy="498756"/>
            </a:xfrm>
            <a:custGeom>
              <a:avLst/>
              <a:gdLst/>
              <a:ahLst/>
              <a:cxnLst/>
              <a:rect l="l" t="t" r="r" b="b"/>
              <a:pathLst>
                <a:path w="24229" h="10622" extrusionOk="0">
                  <a:moveTo>
                    <a:pt x="16516" y="1"/>
                  </a:moveTo>
                  <a:cubicBezTo>
                    <a:pt x="13949" y="1"/>
                    <a:pt x="12532" y="3360"/>
                    <a:pt x="12376" y="5518"/>
                  </a:cubicBezTo>
                  <a:cubicBezTo>
                    <a:pt x="11750" y="3790"/>
                    <a:pt x="11338" y="147"/>
                    <a:pt x="9119" y="147"/>
                  </a:cubicBezTo>
                  <a:cubicBezTo>
                    <a:pt x="8853" y="147"/>
                    <a:pt x="8561" y="200"/>
                    <a:pt x="8240" y="314"/>
                  </a:cubicBezTo>
                  <a:cubicBezTo>
                    <a:pt x="5571" y="1181"/>
                    <a:pt x="5771" y="4017"/>
                    <a:pt x="5938" y="6218"/>
                  </a:cubicBezTo>
                  <a:cubicBezTo>
                    <a:pt x="5077" y="5312"/>
                    <a:pt x="3863" y="3899"/>
                    <a:pt x="2723" y="3899"/>
                  </a:cubicBezTo>
                  <a:cubicBezTo>
                    <a:pt x="2184" y="3899"/>
                    <a:pt x="1662" y="4215"/>
                    <a:pt x="1201" y="5051"/>
                  </a:cubicBezTo>
                  <a:cubicBezTo>
                    <a:pt x="0" y="7286"/>
                    <a:pt x="2402" y="9020"/>
                    <a:pt x="4270" y="9554"/>
                  </a:cubicBezTo>
                  <a:cubicBezTo>
                    <a:pt x="7539" y="10621"/>
                    <a:pt x="10174" y="10255"/>
                    <a:pt x="15211" y="10388"/>
                  </a:cubicBezTo>
                  <a:cubicBezTo>
                    <a:pt x="15319" y="10386"/>
                    <a:pt x="15430" y="10385"/>
                    <a:pt x="15542" y="10385"/>
                  </a:cubicBezTo>
                  <a:cubicBezTo>
                    <a:pt x="16662" y="10385"/>
                    <a:pt x="17964" y="10480"/>
                    <a:pt x="19212" y="10480"/>
                  </a:cubicBezTo>
                  <a:cubicBezTo>
                    <a:pt x="21840" y="10480"/>
                    <a:pt x="24228" y="10060"/>
                    <a:pt x="24184" y="7453"/>
                  </a:cubicBezTo>
                  <a:cubicBezTo>
                    <a:pt x="24167" y="5386"/>
                    <a:pt x="22984" y="4567"/>
                    <a:pt x="21595" y="4567"/>
                  </a:cubicBezTo>
                  <a:cubicBezTo>
                    <a:pt x="20315" y="4567"/>
                    <a:pt x="18860" y="5263"/>
                    <a:pt x="17980" y="6318"/>
                  </a:cubicBezTo>
                  <a:cubicBezTo>
                    <a:pt x="18647" y="4450"/>
                    <a:pt x="20248" y="681"/>
                    <a:pt x="17046" y="47"/>
                  </a:cubicBezTo>
                  <a:cubicBezTo>
                    <a:pt x="16864" y="16"/>
                    <a:pt x="16688" y="1"/>
                    <a:pt x="16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35"/>
            <p:cNvSpPr/>
            <p:nvPr/>
          </p:nvSpPr>
          <p:spPr>
            <a:xfrm>
              <a:off x="3673648" y="3658100"/>
              <a:ext cx="916954" cy="392236"/>
            </a:xfrm>
            <a:custGeom>
              <a:avLst/>
              <a:gdLst/>
              <a:ahLst/>
              <a:cxnLst/>
              <a:rect l="l" t="t" r="r" b="b"/>
              <a:pathLst>
                <a:path w="27464" h="12029" extrusionOk="0">
                  <a:moveTo>
                    <a:pt x="18714" y="1"/>
                  </a:moveTo>
                  <a:cubicBezTo>
                    <a:pt x="15821" y="1"/>
                    <a:pt x="14200" y="3786"/>
                    <a:pt x="14044" y="6225"/>
                  </a:cubicBezTo>
                  <a:cubicBezTo>
                    <a:pt x="13329" y="4258"/>
                    <a:pt x="12853" y="134"/>
                    <a:pt x="10309" y="134"/>
                  </a:cubicBezTo>
                  <a:cubicBezTo>
                    <a:pt x="10006" y="134"/>
                    <a:pt x="9673" y="192"/>
                    <a:pt x="9307" y="320"/>
                  </a:cubicBezTo>
                  <a:cubicBezTo>
                    <a:pt x="6272" y="1321"/>
                    <a:pt x="6538" y="4523"/>
                    <a:pt x="6739" y="7025"/>
                  </a:cubicBezTo>
                  <a:cubicBezTo>
                    <a:pt x="5743" y="6008"/>
                    <a:pt x="4365" y="4407"/>
                    <a:pt x="3071" y="4407"/>
                  </a:cubicBezTo>
                  <a:cubicBezTo>
                    <a:pt x="2457" y="4407"/>
                    <a:pt x="1861" y="4768"/>
                    <a:pt x="1335" y="5724"/>
                  </a:cubicBezTo>
                  <a:cubicBezTo>
                    <a:pt x="0" y="8259"/>
                    <a:pt x="2702" y="10228"/>
                    <a:pt x="4804" y="10828"/>
                  </a:cubicBezTo>
                  <a:cubicBezTo>
                    <a:pt x="8540" y="12029"/>
                    <a:pt x="11542" y="11629"/>
                    <a:pt x="17213" y="11795"/>
                  </a:cubicBezTo>
                  <a:cubicBezTo>
                    <a:pt x="17425" y="11788"/>
                    <a:pt x="17644" y="11785"/>
                    <a:pt x="17868" y="11785"/>
                  </a:cubicBezTo>
                  <a:cubicBezTo>
                    <a:pt x="19064" y="11785"/>
                    <a:pt x="20418" y="11871"/>
                    <a:pt x="21723" y="11871"/>
                  </a:cubicBezTo>
                  <a:cubicBezTo>
                    <a:pt x="24723" y="11871"/>
                    <a:pt x="27464" y="11418"/>
                    <a:pt x="27420" y="8426"/>
                  </a:cubicBezTo>
                  <a:cubicBezTo>
                    <a:pt x="27385" y="6082"/>
                    <a:pt x="26040" y="5157"/>
                    <a:pt x="24466" y="5157"/>
                  </a:cubicBezTo>
                  <a:cubicBezTo>
                    <a:pt x="23017" y="5157"/>
                    <a:pt x="21373" y="5942"/>
                    <a:pt x="20382" y="7125"/>
                  </a:cubicBezTo>
                  <a:cubicBezTo>
                    <a:pt x="21116" y="5057"/>
                    <a:pt x="22950" y="787"/>
                    <a:pt x="19314" y="54"/>
                  </a:cubicBezTo>
                  <a:cubicBezTo>
                    <a:pt x="19109" y="18"/>
                    <a:pt x="18909" y="1"/>
                    <a:pt x="18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2" name="Google Shape;7962;p35"/>
            <p:cNvGrpSpPr/>
            <p:nvPr/>
          </p:nvGrpSpPr>
          <p:grpSpPr>
            <a:xfrm>
              <a:off x="-808211" y="-207656"/>
              <a:ext cx="2661233" cy="1899261"/>
              <a:chOff x="-1136987" y="-301140"/>
              <a:chExt cx="3524812" cy="2515578"/>
            </a:xfrm>
          </p:grpSpPr>
          <p:sp>
            <p:nvSpPr>
              <p:cNvPr id="7963" name="Google Shape;7963;p35"/>
              <p:cNvSpPr/>
              <p:nvPr/>
            </p:nvSpPr>
            <p:spPr>
              <a:xfrm>
                <a:off x="-1136987" y="-301140"/>
                <a:ext cx="3005839" cy="2515578"/>
              </a:xfrm>
              <a:custGeom>
                <a:avLst/>
                <a:gdLst/>
                <a:ahLst/>
                <a:cxnLst/>
                <a:rect l="l" t="t" r="r" b="b"/>
                <a:pathLst>
                  <a:path w="95636" h="81954" extrusionOk="0">
                    <a:moveTo>
                      <a:pt x="24425" y="4156"/>
                    </a:moveTo>
                    <a:cubicBezTo>
                      <a:pt x="25120" y="4156"/>
                      <a:pt x="25801" y="4253"/>
                      <a:pt x="26453" y="4465"/>
                    </a:cubicBezTo>
                    <a:cubicBezTo>
                      <a:pt x="29589" y="5433"/>
                      <a:pt x="31723" y="10002"/>
                      <a:pt x="32324" y="13005"/>
                    </a:cubicBezTo>
                    <a:cubicBezTo>
                      <a:pt x="32391" y="13572"/>
                      <a:pt x="32424" y="14105"/>
                      <a:pt x="32457" y="14639"/>
                    </a:cubicBezTo>
                    <a:cubicBezTo>
                      <a:pt x="28688" y="17775"/>
                      <a:pt x="24418" y="21277"/>
                      <a:pt x="20182" y="24680"/>
                    </a:cubicBezTo>
                    <a:cubicBezTo>
                      <a:pt x="12310" y="24346"/>
                      <a:pt x="9074" y="16507"/>
                      <a:pt x="13911" y="10169"/>
                    </a:cubicBezTo>
                    <a:cubicBezTo>
                      <a:pt x="15985" y="7356"/>
                      <a:pt x="20431" y="4156"/>
                      <a:pt x="24425" y="4156"/>
                    </a:cubicBezTo>
                    <a:close/>
                    <a:moveTo>
                      <a:pt x="25419" y="0"/>
                    </a:moveTo>
                    <a:cubicBezTo>
                      <a:pt x="19794" y="0"/>
                      <a:pt x="13544" y="4509"/>
                      <a:pt x="10642" y="8435"/>
                    </a:cubicBezTo>
                    <a:cubicBezTo>
                      <a:pt x="4637" y="16307"/>
                      <a:pt x="7439" y="25780"/>
                      <a:pt x="15745" y="28249"/>
                    </a:cubicBezTo>
                    <a:cubicBezTo>
                      <a:pt x="8507" y="33986"/>
                      <a:pt x="2136" y="38790"/>
                      <a:pt x="1" y="39857"/>
                    </a:cubicBezTo>
                    <a:cubicBezTo>
                      <a:pt x="1202" y="51332"/>
                      <a:pt x="17180" y="76317"/>
                      <a:pt x="30990" y="81954"/>
                    </a:cubicBezTo>
                    <a:cubicBezTo>
                      <a:pt x="36727" y="76850"/>
                      <a:pt x="56541" y="51332"/>
                      <a:pt x="63446" y="48930"/>
                    </a:cubicBezTo>
                    <a:cubicBezTo>
                      <a:pt x="64513" y="48463"/>
                      <a:pt x="65818" y="48250"/>
                      <a:pt x="67237" y="48250"/>
                    </a:cubicBezTo>
                    <a:cubicBezTo>
                      <a:pt x="72207" y="48250"/>
                      <a:pt x="78590" y="50865"/>
                      <a:pt x="81159" y="54368"/>
                    </a:cubicBezTo>
                    <a:cubicBezTo>
                      <a:pt x="81159" y="56469"/>
                      <a:pt x="81059" y="59538"/>
                      <a:pt x="82426" y="63207"/>
                    </a:cubicBezTo>
                    <a:cubicBezTo>
                      <a:pt x="85128" y="60205"/>
                      <a:pt x="88230" y="57637"/>
                      <a:pt x="95636" y="51632"/>
                    </a:cubicBezTo>
                    <a:cubicBezTo>
                      <a:pt x="93799" y="50472"/>
                      <a:pt x="92138" y="49645"/>
                      <a:pt x="89598" y="49645"/>
                    </a:cubicBezTo>
                    <a:cubicBezTo>
                      <a:pt x="88633" y="49645"/>
                      <a:pt x="87540" y="49765"/>
                      <a:pt x="86262" y="50031"/>
                    </a:cubicBezTo>
                    <a:cubicBezTo>
                      <a:pt x="85426" y="46770"/>
                      <a:pt x="81868" y="37668"/>
                      <a:pt x="68981" y="37668"/>
                    </a:cubicBezTo>
                    <a:cubicBezTo>
                      <a:pt x="66971" y="37668"/>
                      <a:pt x="64734" y="37890"/>
                      <a:pt x="62245" y="38389"/>
                    </a:cubicBezTo>
                    <a:cubicBezTo>
                      <a:pt x="64047" y="35721"/>
                      <a:pt x="66748" y="33586"/>
                      <a:pt x="68550" y="30884"/>
                    </a:cubicBezTo>
                    <a:cubicBezTo>
                      <a:pt x="61645" y="24580"/>
                      <a:pt x="50637" y="14205"/>
                      <a:pt x="43265" y="5332"/>
                    </a:cubicBezTo>
                    <a:cubicBezTo>
                      <a:pt x="42064" y="6467"/>
                      <a:pt x="39529" y="8668"/>
                      <a:pt x="36260" y="11437"/>
                    </a:cubicBezTo>
                    <a:cubicBezTo>
                      <a:pt x="35193" y="7267"/>
                      <a:pt x="32324" y="1697"/>
                      <a:pt x="28254" y="429"/>
                    </a:cubicBezTo>
                    <a:cubicBezTo>
                      <a:pt x="27341" y="134"/>
                      <a:pt x="26390" y="0"/>
                      <a:pt x="25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35"/>
              <p:cNvSpPr/>
              <p:nvPr/>
            </p:nvSpPr>
            <p:spPr>
              <a:xfrm>
                <a:off x="-230106" y="1084586"/>
                <a:ext cx="1746691" cy="1129852"/>
              </a:xfrm>
              <a:custGeom>
                <a:avLst/>
                <a:gdLst/>
                <a:ahLst/>
                <a:cxnLst/>
                <a:rect l="l" t="t" r="r" b="b"/>
                <a:pathLst>
                  <a:path w="55574" h="36809" extrusionOk="0">
                    <a:moveTo>
                      <a:pt x="38486" y="1"/>
                    </a:moveTo>
                    <a:cubicBezTo>
                      <a:pt x="36173" y="1"/>
                      <a:pt x="33820" y="610"/>
                      <a:pt x="31623" y="2218"/>
                    </a:cubicBezTo>
                    <a:cubicBezTo>
                      <a:pt x="25853" y="6454"/>
                      <a:pt x="19782" y="12859"/>
                      <a:pt x="15045" y="18129"/>
                    </a:cubicBezTo>
                    <a:cubicBezTo>
                      <a:pt x="9874" y="23866"/>
                      <a:pt x="4871" y="29804"/>
                      <a:pt x="1" y="35808"/>
                    </a:cubicBezTo>
                    <a:cubicBezTo>
                      <a:pt x="735" y="36209"/>
                      <a:pt x="1435" y="36542"/>
                      <a:pt x="2136" y="36809"/>
                    </a:cubicBezTo>
                    <a:cubicBezTo>
                      <a:pt x="7840" y="31705"/>
                      <a:pt x="27687" y="6187"/>
                      <a:pt x="34592" y="3785"/>
                    </a:cubicBezTo>
                    <a:cubicBezTo>
                      <a:pt x="35659" y="3318"/>
                      <a:pt x="36964" y="3105"/>
                      <a:pt x="38383" y="3105"/>
                    </a:cubicBezTo>
                    <a:cubicBezTo>
                      <a:pt x="43353" y="3105"/>
                      <a:pt x="49736" y="5720"/>
                      <a:pt x="52305" y="9223"/>
                    </a:cubicBezTo>
                    <a:cubicBezTo>
                      <a:pt x="52305" y="11324"/>
                      <a:pt x="52205" y="14393"/>
                      <a:pt x="53572" y="18062"/>
                    </a:cubicBezTo>
                    <a:cubicBezTo>
                      <a:pt x="54206" y="17362"/>
                      <a:pt x="54840" y="16695"/>
                      <a:pt x="55574" y="15994"/>
                    </a:cubicBezTo>
                    <a:cubicBezTo>
                      <a:pt x="55340" y="15727"/>
                      <a:pt x="55140" y="15427"/>
                      <a:pt x="54973" y="15093"/>
                    </a:cubicBezTo>
                    <a:cubicBezTo>
                      <a:pt x="54173" y="13359"/>
                      <a:pt x="54239" y="11758"/>
                      <a:pt x="54506" y="9956"/>
                    </a:cubicBezTo>
                    <a:cubicBezTo>
                      <a:pt x="54807" y="8055"/>
                      <a:pt x="54440" y="6988"/>
                      <a:pt x="52805" y="5954"/>
                    </a:cubicBezTo>
                    <a:cubicBezTo>
                      <a:pt x="51832" y="5355"/>
                      <a:pt x="45339" y="1"/>
                      <a:pt x="384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35"/>
              <p:cNvSpPr/>
              <p:nvPr/>
            </p:nvSpPr>
            <p:spPr>
              <a:xfrm>
                <a:off x="1575862" y="1559131"/>
                <a:ext cx="188171" cy="207928"/>
              </a:xfrm>
              <a:custGeom>
                <a:avLst/>
                <a:gdLst/>
                <a:ahLst/>
                <a:cxnLst/>
                <a:rect l="l" t="t" r="r" b="b"/>
                <a:pathLst>
                  <a:path w="5987" h="6774" extrusionOk="0">
                    <a:moveTo>
                      <a:pt x="1049" y="0"/>
                    </a:moveTo>
                    <a:cubicBezTo>
                      <a:pt x="554" y="1332"/>
                      <a:pt x="1" y="6774"/>
                      <a:pt x="2272" y="6774"/>
                    </a:cubicBezTo>
                    <a:cubicBezTo>
                      <a:pt x="2448" y="6774"/>
                      <a:pt x="2640" y="6741"/>
                      <a:pt x="2850" y="6672"/>
                    </a:cubicBezTo>
                    <a:cubicBezTo>
                      <a:pt x="5986" y="5638"/>
                      <a:pt x="1950" y="1201"/>
                      <a:pt x="1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35"/>
              <p:cNvSpPr/>
              <p:nvPr/>
            </p:nvSpPr>
            <p:spPr>
              <a:xfrm>
                <a:off x="1755610" y="1490527"/>
                <a:ext cx="148884" cy="136255"/>
              </a:xfrm>
              <a:custGeom>
                <a:avLst/>
                <a:gdLst/>
                <a:ahLst/>
                <a:cxnLst/>
                <a:rect l="l" t="t" r="r" b="b"/>
                <a:pathLst>
                  <a:path w="4737" h="4439" extrusionOk="0">
                    <a:moveTo>
                      <a:pt x="0" y="0"/>
                    </a:moveTo>
                    <a:cubicBezTo>
                      <a:pt x="0" y="1005"/>
                      <a:pt x="1121" y="4439"/>
                      <a:pt x="2543" y="4439"/>
                    </a:cubicBezTo>
                    <a:cubicBezTo>
                      <a:pt x="2820" y="4439"/>
                      <a:pt x="3109" y="4308"/>
                      <a:pt x="3403" y="4003"/>
                    </a:cubicBezTo>
                    <a:cubicBezTo>
                      <a:pt x="4737" y="2569"/>
                      <a:pt x="1001" y="401"/>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35"/>
              <p:cNvSpPr/>
              <p:nvPr/>
            </p:nvSpPr>
            <p:spPr>
              <a:xfrm>
                <a:off x="1867784" y="1388129"/>
                <a:ext cx="176479" cy="138158"/>
              </a:xfrm>
              <a:custGeom>
                <a:avLst/>
                <a:gdLst/>
                <a:ahLst/>
                <a:cxnLst/>
                <a:rect l="l" t="t" r="r" b="b"/>
                <a:pathLst>
                  <a:path w="5615" h="4501" extrusionOk="0">
                    <a:moveTo>
                      <a:pt x="0" y="1"/>
                    </a:moveTo>
                    <a:lnTo>
                      <a:pt x="0" y="168"/>
                    </a:lnTo>
                    <a:cubicBezTo>
                      <a:pt x="234" y="1268"/>
                      <a:pt x="1368" y="3170"/>
                      <a:pt x="2335" y="3904"/>
                    </a:cubicBezTo>
                    <a:cubicBezTo>
                      <a:pt x="2742" y="4250"/>
                      <a:pt x="3467" y="4501"/>
                      <a:pt x="4122" y="4501"/>
                    </a:cubicBezTo>
                    <a:cubicBezTo>
                      <a:pt x="4920" y="4501"/>
                      <a:pt x="5614" y="4129"/>
                      <a:pt x="5504" y="3103"/>
                    </a:cubicBezTo>
                    <a:cubicBezTo>
                      <a:pt x="5171" y="1135"/>
                      <a:pt x="1501" y="30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35"/>
              <p:cNvSpPr/>
              <p:nvPr/>
            </p:nvSpPr>
            <p:spPr>
              <a:xfrm>
                <a:off x="1795244" y="1680959"/>
                <a:ext cx="162745" cy="157496"/>
              </a:xfrm>
              <a:custGeom>
                <a:avLst/>
                <a:gdLst/>
                <a:ahLst/>
                <a:cxnLst/>
                <a:rect l="l" t="t" r="r" b="b"/>
                <a:pathLst>
                  <a:path w="5178" h="5131" extrusionOk="0">
                    <a:moveTo>
                      <a:pt x="374" y="1"/>
                    </a:moveTo>
                    <a:lnTo>
                      <a:pt x="140" y="168"/>
                    </a:lnTo>
                    <a:cubicBezTo>
                      <a:pt x="0" y="1344"/>
                      <a:pt x="48" y="5130"/>
                      <a:pt x="1745" y="5130"/>
                    </a:cubicBezTo>
                    <a:cubicBezTo>
                      <a:pt x="2070" y="5130"/>
                      <a:pt x="2454" y="4992"/>
                      <a:pt x="2909" y="4671"/>
                    </a:cubicBezTo>
                    <a:cubicBezTo>
                      <a:pt x="5177" y="3003"/>
                      <a:pt x="1875" y="368"/>
                      <a:pt x="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35"/>
              <p:cNvSpPr/>
              <p:nvPr/>
            </p:nvSpPr>
            <p:spPr>
              <a:xfrm>
                <a:off x="1952708" y="1627734"/>
                <a:ext cx="112928" cy="128090"/>
              </a:xfrm>
              <a:custGeom>
                <a:avLst/>
                <a:gdLst/>
                <a:ahLst/>
                <a:cxnLst/>
                <a:rect l="l" t="t" r="r" b="b"/>
                <a:pathLst>
                  <a:path w="3593" h="4173" extrusionOk="0">
                    <a:moveTo>
                      <a:pt x="0" y="0"/>
                    </a:moveTo>
                    <a:lnTo>
                      <a:pt x="67" y="100"/>
                    </a:lnTo>
                    <a:cubicBezTo>
                      <a:pt x="167" y="1134"/>
                      <a:pt x="301" y="2636"/>
                      <a:pt x="901" y="3469"/>
                    </a:cubicBezTo>
                    <a:cubicBezTo>
                      <a:pt x="1268" y="3951"/>
                      <a:pt x="1771" y="4173"/>
                      <a:pt x="2227" y="4173"/>
                    </a:cubicBezTo>
                    <a:cubicBezTo>
                      <a:pt x="2971" y="4173"/>
                      <a:pt x="3592" y="3582"/>
                      <a:pt x="3303" y="2569"/>
                    </a:cubicBezTo>
                    <a:cubicBezTo>
                      <a:pt x="3069" y="1601"/>
                      <a:pt x="834" y="2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35"/>
              <p:cNvSpPr/>
              <p:nvPr/>
            </p:nvSpPr>
            <p:spPr>
              <a:xfrm>
                <a:off x="-15187" y="1443441"/>
                <a:ext cx="60848" cy="46104"/>
              </a:xfrm>
              <a:custGeom>
                <a:avLst/>
                <a:gdLst/>
                <a:ahLst/>
                <a:cxnLst/>
                <a:rect l="l" t="t" r="r" b="b"/>
                <a:pathLst>
                  <a:path w="1936" h="1502" extrusionOk="0">
                    <a:moveTo>
                      <a:pt x="968" y="0"/>
                    </a:moveTo>
                    <a:cubicBezTo>
                      <a:pt x="1" y="0"/>
                      <a:pt x="1" y="1501"/>
                      <a:pt x="968" y="1501"/>
                    </a:cubicBezTo>
                    <a:cubicBezTo>
                      <a:pt x="1936" y="1501"/>
                      <a:pt x="1936"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35"/>
              <p:cNvSpPr/>
              <p:nvPr/>
            </p:nvSpPr>
            <p:spPr>
              <a:xfrm>
                <a:off x="116913" y="1461858"/>
                <a:ext cx="60848" cy="46104"/>
              </a:xfrm>
              <a:custGeom>
                <a:avLst/>
                <a:gdLst/>
                <a:ahLst/>
                <a:cxnLst/>
                <a:rect l="l" t="t" r="r" b="b"/>
                <a:pathLst>
                  <a:path w="1936" h="1502" extrusionOk="0">
                    <a:moveTo>
                      <a:pt x="968" y="0"/>
                    </a:moveTo>
                    <a:cubicBezTo>
                      <a:pt x="1" y="0"/>
                      <a:pt x="1" y="1502"/>
                      <a:pt x="968" y="1502"/>
                    </a:cubicBezTo>
                    <a:cubicBezTo>
                      <a:pt x="1936" y="1502"/>
                      <a:pt x="1936"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35"/>
              <p:cNvSpPr/>
              <p:nvPr/>
            </p:nvSpPr>
            <p:spPr>
              <a:xfrm>
                <a:off x="79197" y="1351264"/>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35"/>
              <p:cNvSpPr/>
              <p:nvPr/>
            </p:nvSpPr>
            <p:spPr>
              <a:xfrm>
                <a:off x="513214" y="669344"/>
                <a:ext cx="60848" cy="46135"/>
              </a:xfrm>
              <a:custGeom>
                <a:avLst/>
                <a:gdLst/>
                <a:ahLst/>
                <a:cxnLst/>
                <a:rect l="l" t="t" r="r" b="b"/>
                <a:pathLst>
                  <a:path w="1936" h="1503" extrusionOk="0">
                    <a:moveTo>
                      <a:pt x="968" y="1"/>
                    </a:moveTo>
                    <a:cubicBezTo>
                      <a:pt x="1" y="1"/>
                      <a:pt x="1" y="1502"/>
                      <a:pt x="968" y="1502"/>
                    </a:cubicBezTo>
                    <a:cubicBezTo>
                      <a:pt x="1936" y="1502"/>
                      <a:pt x="1936"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35"/>
              <p:cNvSpPr/>
              <p:nvPr/>
            </p:nvSpPr>
            <p:spPr>
              <a:xfrm>
                <a:off x="626456" y="614062"/>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35"/>
              <p:cNvSpPr/>
              <p:nvPr/>
            </p:nvSpPr>
            <p:spPr>
              <a:xfrm>
                <a:off x="617027" y="715448"/>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35"/>
              <p:cNvSpPr/>
              <p:nvPr/>
            </p:nvSpPr>
            <p:spPr>
              <a:xfrm>
                <a:off x="-260499" y="761521"/>
                <a:ext cx="60848" cy="46104"/>
              </a:xfrm>
              <a:custGeom>
                <a:avLst/>
                <a:gdLst/>
                <a:ahLst/>
                <a:cxnLst/>
                <a:rect l="l" t="t" r="r" b="b"/>
                <a:pathLst>
                  <a:path w="1936" h="1502" extrusionOk="0">
                    <a:moveTo>
                      <a:pt x="968" y="0"/>
                    </a:moveTo>
                    <a:cubicBezTo>
                      <a:pt x="0" y="0"/>
                      <a:pt x="0" y="1501"/>
                      <a:pt x="968" y="1501"/>
                    </a:cubicBezTo>
                    <a:cubicBezTo>
                      <a:pt x="1902"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35"/>
              <p:cNvSpPr/>
              <p:nvPr/>
            </p:nvSpPr>
            <p:spPr>
              <a:xfrm>
                <a:off x="-203893" y="678583"/>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35"/>
              <p:cNvSpPr/>
              <p:nvPr/>
            </p:nvSpPr>
            <p:spPr>
              <a:xfrm>
                <a:off x="-156717" y="779938"/>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35"/>
              <p:cNvSpPr/>
              <p:nvPr/>
            </p:nvSpPr>
            <p:spPr>
              <a:xfrm>
                <a:off x="1316313" y="1010304"/>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35"/>
              <p:cNvSpPr/>
              <p:nvPr/>
            </p:nvSpPr>
            <p:spPr>
              <a:xfrm>
                <a:off x="1401237" y="1065616"/>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35"/>
              <p:cNvSpPr/>
              <p:nvPr/>
            </p:nvSpPr>
            <p:spPr>
              <a:xfrm>
                <a:off x="-827684" y="1240701"/>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35"/>
              <p:cNvSpPr/>
              <p:nvPr/>
            </p:nvSpPr>
            <p:spPr>
              <a:xfrm>
                <a:off x="-874861" y="1148554"/>
                <a:ext cx="60817" cy="46104"/>
              </a:xfrm>
              <a:custGeom>
                <a:avLst/>
                <a:gdLst/>
                <a:ahLst/>
                <a:cxnLst/>
                <a:rect l="l" t="t" r="r" b="b"/>
                <a:pathLst>
                  <a:path w="1935" h="1502" extrusionOk="0">
                    <a:moveTo>
                      <a:pt x="967" y="0"/>
                    </a:moveTo>
                    <a:cubicBezTo>
                      <a:pt x="0" y="0"/>
                      <a:pt x="0" y="1501"/>
                      <a:pt x="967" y="1501"/>
                    </a:cubicBezTo>
                    <a:cubicBezTo>
                      <a:pt x="1935" y="1501"/>
                      <a:pt x="1935"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35"/>
              <p:cNvSpPr/>
              <p:nvPr/>
            </p:nvSpPr>
            <p:spPr>
              <a:xfrm>
                <a:off x="277332" y="124631"/>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35"/>
              <p:cNvSpPr/>
              <p:nvPr/>
            </p:nvSpPr>
            <p:spPr>
              <a:xfrm>
                <a:off x="343398" y="207568"/>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35"/>
              <p:cNvSpPr/>
              <p:nvPr/>
            </p:nvSpPr>
            <p:spPr>
              <a:xfrm>
                <a:off x="-213322" y="1914425"/>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35"/>
              <p:cNvSpPr/>
              <p:nvPr/>
            </p:nvSpPr>
            <p:spPr>
              <a:xfrm>
                <a:off x="456608" y="1130107"/>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35"/>
              <p:cNvSpPr/>
              <p:nvPr/>
            </p:nvSpPr>
            <p:spPr>
              <a:xfrm>
                <a:off x="-269928" y="1065616"/>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35"/>
              <p:cNvSpPr/>
              <p:nvPr/>
            </p:nvSpPr>
            <p:spPr>
              <a:xfrm>
                <a:off x="107484" y="632510"/>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35"/>
              <p:cNvSpPr/>
              <p:nvPr/>
            </p:nvSpPr>
            <p:spPr>
              <a:xfrm>
                <a:off x="928404" y="945814"/>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35"/>
              <p:cNvSpPr/>
              <p:nvPr/>
            </p:nvSpPr>
            <p:spPr>
              <a:xfrm>
                <a:off x="1571085" y="1342056"/>
                <a:ext cx="60848" cy="46104"/>
              </a:xfrm>
              <a:custGeom>
                <a:avLst/>
                <a:gdLst/>
                <a:ahLst/>
                <a:cxnLst/>
                <a:rect l="l" t="t" r="r" b="b"/>
                <a:pathLst>
                  <a:path w="1936" h="1502" extrusionOk="0">
                    <a:moveTo>
                      <a:pt x="968" y="1"/>
                    </a:moveTo>
                    <a:cubicBezTo>
                      <a:pt x="0" y="1"/>
                      <a:pt x="0"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35"/>
              <p:cNvSpPr/>
              <p:nvPr/>
            </p:nvSpPr>
            <p:spPr>
              <a:xfrm>
                <a:off x="1998847" y="782056"/>
                <a:ext cx="388978" cy="256119"/>
              </a:xfrm>
              <a:custGeom>
                <a:avLst/>
                <a:gdLst/>
                <a:ahLst/>
                <a:cxnLst/>
                <a:rect l="l" t="t" r="r" b="b"/>
                <a:pathLst>
                  <a:path w="12376" h="8344" extrusionOk="0">
                    <a:moveTo>
                      <a:pt x="7334" y="0"/>
                    </a:moveTo>
                    <a:cubicBezTo>
                      <a:pt x="5343" y="0"/>
                      <a:pt x="3357" y="1283"/>
                      <a:pt x="3869" y="3601"/>
                    </a:cubicBezTo>
                    <a:cubicBezTo>
                      <a:pt x="4155" y="4871"/>
                      <a:pt x="5165" y="5960"/>
                      <a:pt x="6383" y="5960"/>
                    </a:cubicBezTo>
                    <a:cubicBezTo>
                      <a:pt x="6733" y="5960"/>
                      <a:pt x="7100" y="5870"/>
                      <a:pt x="7472" y="5669"/>
                    </a:cubicBezTo>
                    <a:cubicBezTo>
                      <a:pt x="8006" y="5369"/>
                      <a:pt x="8473" y="4868"/>
                      <a:pt x="8606" y="4235"/>
                    </a:cubicBezTo>
                    <a:cubicBezTo>
                      <a:pt x="8740" y="3467"/>
                      <a:pt x="8273" y="2834"/>
                      <a:pt x="7605" y="2533"/>
                    </a:cubicBezTo>
                    <a:cubicBezTo>
                      <a:pt x="7522" y="2491"/>
                      <a:pt x="7439" y="2473"/>
                      <a:pt x="7361" y="2473"/>
                    </a:cubicBezTo>
                    <a:cubicBezTo>
                      <a:pt x="6878" y="2473"/>
                      <a:pt x="6555" y="3176"/>
                      <a:pt x="7072" y="3434"/>
                    </a:cubicBezTo>
                    <a:cubicBezTo>
                      <a:pt x="7439" y="3601"/>
                      <a:pt x="7672" y="3801"/>
                      <a:pt x="7539" y="4168"/>
                    </a:cubicBezTo>
                    <a:cubicBezTo>
                      <a:pt x="7439" y="4468"/>
                      <a:pt x="7105" y="4735"/>
                      <a:pt x="6772" y="4835"/>
                    </a:cubicBezTo>
                    <a:cubicBezTo>
                      <a:pt x="6617" y="4894"/>
                      <a:pt x="6470" y="4921"/>
                      <a:pt x="6330" y="4921"/>
                    </a:cubicBezTo>
                    <a:cubicBezTo>
                      <a:pt x="5442" y="4921"/>
                      <a:pt x="4866" y="3836"/>
                      <a:pt x="4837" y="3000"/>
                    </a:cubicBezTo>
                    <a:cubicBezTo>
                      <a:pt x="4756" y="1629"/>
                      <a:pt x="5944" y="1050"/>
                      <a:pt x="7176" y="1050"/>
                    </a:cubicBezTo>
                    <a:cubicBezTo>
                      <a:pt x="7981" y="1050"/>
                      <a:pt x="8806" y="1298"/>
                      <a:pt x="9307" y="1733"/>
                    </a:cubicBezTo>
                    <a:cubicBezTo>
                      <a:pt x="10007" y="2333"/>
                      <a:pt x="10508" y="3401"/>
                      <a:pt x="10574" y="4301"/>
                    </a:cubicBezTo>
                    <a:cubicBezTo>
                      <a:pt x="10608" y="5002"/>
                      <a:pt x="10341" y="5636"/>
                      <a:pt x="9840" y="6103"/>
                    </a:cubicBezTo>
                    <a:cubicBezTo>
                      <a:pt x="8902" y="6989"/>
                      <a:pt x="7494" y="7305"/>
                      <a:pt x="6175" y="7305"/>
                    </a:cubicBezTo>
                    <a:cubicBezTo>
                      <a:pt x="5807" y="7305"/>
                      <a:pt x="5446" y="7280"/>
                      <a:pt x="5104" y="7237"/>
                    </a:cubicBezTo>
                    <a:cubicBezTo>
                      <a:pt x="3302" y="7003"/>
                      <a:pt x="1334" y="5936"/>
                      <a:pt x="1101" y="3934"/>
                    </a:cubicBezTo>
                    <a:cubicBezTo>
                      <a:pt x="1050" y="3613"/>
                      <a:pt x="760" y="3446"/>
                      <a:pt x="494" y="3446"/>
                    </a:cubicBezTo>
                    <a:cubicBezTo>
                      <a:pt x="236" y="3446"/>
                      <a:pt x="0" y="3605"/>
                      <a:pt x="33" y="3934"/>
                    </a:cubicBezTo>
                    <a:cubicBezTo>
                      <a:pt x="334" y="6369"/>
                      <a:pt x="2368" y="7837"/>
                      <a:pt x="4670" y="8204"/>
                    </a:cubicBezTo>
                    <a:cubicBezTo>
                      <a:pt x="5169" y="8294"/>
                      <a:pt x="5701" y="8344"/>
                      <a:pt x="6243" y="8344"/>
                    </a:cubicBezTo>
                    <a:cubicBezTo>
                      <a:pt x="7912" y="8344"/>
                      <a:pt x="9666" y="7870"/>
                      <a:pt x="10774" y="6636"/>
                    </a:cubicBezTo>
                    <a:cubicBezTo>
                      <a:pt x="12376" y="4802"/>
                      <a:pt x="11442" y="1699"/>
                      <a:pt x="9407" y="532"/>
                    </a:cubicBezTo>
                    <a:cubicBezTo>
                      <a:pt x="8797" y="174"/>
                      <a:pt x="8065" y="0"/>
                      <a:pt x="7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2" name="Google Shape;7992;p35"/>
            <p:cNvSpPr/>
            <p:nvPr/>
          </p:nvSpPr>
          <p:spPr>
            <a:xfrm>
              <a:off x="797110" y="3367074"/>
              <a:ext cx="389009" cy="256150"/>
            </a:xfrm>
            <a:custGeom>
              <a:avLst/>
              <a:gdLst/>
              <a:ahLst/>
              <a:cxnLst/>
              <a:rect l="l" t="t" r="r" b="b"/>
              <a:pathLst>
                <a:path w="12377" h="8345" extrusionOk="0">
                  <a:moveTo>
                    <a:pt x="7343" y="1"/>
                  </a:moveTo>
                  <a:cubicBezTo>
                    <a:pt x="5349" y="1"/>
                    <a:pt x="3357" y="1266"/>
                    <a:pt x="3870" y="3587"/>
                  </a:cubicBezTo>
                  <a:cubicBezTo>
                    <a:pt x="4155" y="4857"/>
                    <a:pt x="5165" y="5945"/>
                    <a:pt x="6368" y="5945"/>
                  </a:cubicBezTo>
                  <a:cubicBezTo>
                    <a:pt x="6713" y="5945"/>
                    <a:pt x="7075" y="5856"/>
                    <a:pt x="7439" y="5655"/>
                  </a:cubicBezTo>
                  <a:cubicBezTo>
                    <a:pt x="8006" y="5388"/>
                    <a:pt x="8473" y="4854"/>
                    <a:pt x="8573" y="4220"/>
                  </a:cubicBezTo>
                  <a:cubicBezTo>
                    <a:pt x="8740" y="3487"/>
                    <a:pt x="8273" y="2853"/>
                    <a:pt x="7606" y="2519"/>
                  </a:cubicBezTo>
                  <a:cubicBezTo>
                    <a:pt x="7522" y="2477"/>
                    <a:pt x="7440" y="2459"/>
                    <a:pt x="7361" y="2459"/>
                  </a:cubicBezTo>
                  <a:cubicBezTo>
                    <a:pt x="6879" y="2459"/>
                    <a:pt x="6556" y="3162"/>
                    <a:pt x="7072" y="3420"/>
                  </a:cubicBezTo>
                  <a:cubicBezTo>
                    <a:pt x="7439" y="3587"/>
                    <a:pt x="7673" y="3820"/>
                    <a:pt x="7539" y="4154"/>
                  </a:cubicBezTo>
                  <a:cubicBezTo>
                    <a:pt x="7406" y="4454"/>
                    <a:pt x="7106" y="4721"/>
                    <a:pt x="6772" y="4854"/>
                  </a:cubicBezTo>
                  <a:cubicBezTo>
                    <a:pt x="6628" y="4905"/>
                    <a:pt x="6489" y="4929"/>
                    <a:pt x="6357" y="4929"/>
                  </a:cubicBezTo>
                  <a:cubicBezTo>
                    <a:pt x="5454" y="4929"/>
                    <a:pt x="4866" y="3830"/>
                    <a:pt x="4837" y="2986"/>
                  </a:cubicBezTo>
                  <a:cubicBezTo>
                    <a:pt x="4757" y="1615"/>
                    <a:pt x="5944" y="1036"/>
                    <a:pt x="7176" y="1036"/>
                  </a:cubicBezTo>
                  <a:cubicBezTo>
                    <a:pt x="7982" y="1036"/>
                    <a:pt x="8806" y="1283"/>
                    <a:pt x="9307" y="1719"/>
                  </a:cubicBezTo>
                  <a:cubicBezTo>
                    <a:pt x="10008" y="2319"/>
                    <a:pt x="10508" y="3386"/>
                    <a:pt x="10575" y="4287"/>
                  </a:cubicBezTo>
                  <a:cubicBezTo>
                    <a:pt x="10608" y="4988"/>
                    <a:pt x="10341" y="5621"/>
                    <a:pt x="9808" y="6088"/>
                  </a:cubicBezTo>
                  <a:cubicBezTo>
                    <a:pt x="8904" y="6966"/>
                    <a:pt x="7521" y="7304"/>
                    <a:pt x="6216" y="7304"/>
                  </a:cubicBezTo>
                  <a:cubicBezTo>
                    <a:pt x="5834" y="7304"/>
                    <a:pt x="5459" y="7275"/>
                    <a:pt x="5104" y="7223"/>
                  </a:cubicBezTo>
                  <a:cubicBezTo>
                    <a:pt x="3303" y="6989"/>
                    <a:pt x="1335" y="5955"/>
                    <a:pt x="1068" y="3920"/>
                  </a:cubicBezTo>
                  <a:cubicBezTo>
                    <a:pt x="1034" y="3599"/>
                    <a:pt x="752" y="3432"/>
                    <a:pt x="491" y="3432"/>
                  </a:cubicBezTo>
                  <a:cubicBezTo>
                    <a:pt x="236" y="3432"/>
                    <a:pt x="1" y="3591"/>
                    <a:pt x="34" y="3920"/>
                  </a:cubicBezTo>
                  <a:cubicBezTo>
                    <a:pt x="334" y="6355"/>
                    <a:pt x="2369" y="7823"/>
                    <a:pt x="4671" y="8223"/>
                  </a:cubicBezTo>
                  <a:cubicBezTo>
                    <a:pt x="5145" y="8301"/>
                    <a:pt x="5650" y="8344"/>
                    <a:pt x="6164" y="8344"/>
                  </a:cubicBezTo>
                  <a:cubicBezTo>
                    <a:pt x="7857" y="8344"/>
                    <a:pt x="9649" y="7876"/>
                    <a:pt x="10775" y="6622"/>
                  </a:cubicBezTo>
                  <a:cubicBezTo>
                    <a:pt x="12376" y="4821"/>
                    <a:pt x="11442" y="1685"/>
                    <a:pt x="9407" y="518"/>
                  </a:cubicBezTo>
                  <a:cubicBezTo>
                    <a:pt x="8800" y="170"/>
                    <a:pt x="8071" y="1"/>
                    <a:pt x="7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35"/>
            <p:cNvSpPr/>
            <p:nvPr/>
          </p:nvSpPr>
          <p:spPr>
            <a:xfrm>
              <a:off x="3092248" y="4709788"/>
              <a:ext cx="390015" cy="255659"/>
            </a:xfrm>
            <a:custGeom>
              <a:avLst/>
              <a:gdLst/>
              <a:ahLst/>
              <a:cxnLst/>
              <a:rect l="l" t="t" r="r" b="b"/>
              <a:pathLst>
                <a:path w="12409" h="8329" extrusionOk="0">
                  <a:moveTo>
                    <a:pt x="7335" y="0"/>
                  </a:moveTo>
                  <a:cubicBezTo>
                    <a:pt x="5372" y="0"/>
                    <a:pt x="3433" y="1222"/>
                    <a:pt x="3869" y="3499"/>
                  </a:cubicBezTo>
                  <a:cubicBezTo>
                    <a:pt x="4106" y="4784"/>
                    <a:pt x="5125" y="5946"/>
                    <a:pt x="6377" y="5946"/>
                  </a:cubicBezTo>
                  <a:cubicBezTo>
                    <a:pt x="6718" y="5946"/>
                    <a:pt x="7075" y="5860"/>
                    <a:pt x="7439" y="5667"/>
                  </a:cubicBezTo>
                  <a:cubicBezTo>
                    <a:pt x="7972" y="5400"/>
                    <a:pt x="8473" y="4867"/>
                    <a:pt x="8606" y="4233"/>
                  </a:cubicBezTo>
                  <a:cubicBezTo>
                    <a:pt x="8740" y="3466"/>
                    <a:pt x="8273" y="2832"/>
                    <a:pt x="7605" y="2498"/>
                  </a:cubicBezTo>
                  <a:cubicBezTo>
                    <a:pt x="7522" y="2456"/>
                    <a:pt x="7439" y="2438"/>
                    <a:pt x="7361" y="2438"/>
                  </a:cubicBezTo>
                  <a:cubicBezTo>
                    <a:pt x="6878" y="2438"/>
                    <a:pt x="6555" y="3141"/>
                    <a:pt x="7072" y="3399"/>
                  </a:cubicBezTo>
                  <a:cubicBezTo>
                    <a:pt x="7439" y="3566"/>
                    <a:pt x="7672" y="3799"/>
                    <a:pt x="7539" y="4166"/>
                  </a:cubicBezTo>
                  <a:cubicBezTo>
                    <a:pt x="7405" y="4500"/>
                    <a:pt x="7072" y="4733"/>
                    <a:pt x="6738" y="4833"/>
                  </a:cubicBezTo>
                  <a:cubicBezTo>
                    <a:pt x="6598" y="4881"/>
                    <a:pt x="6464" y="4903"/>
                    <a:pt x="6337" y="4903"/>
                  </a:cubicBezTo>
                  <a:cubicBezTo>
                    <a:pt x="5405" y="4903"/>
                    <a:pt x="4837" y="3716"/>
                    <a:pt x="4837" y="2865"/>
                  </a:cubicBezTo>
                  <a:cubicBezTo>
                    <a:pt x="4817" y="1568"/>
                    <a:pt x="5979" y="1023"/>
                    <a:pt x="7180" y="1023"/>
                  </a:cubicBezTo>
                  <a:cubicBezTo>
                    <a:pt x="7987" y="1023"/>
                    <a:pt x="8811" y="1269"/>
                    <a:pt x="9307" y="1698"/>
                  </a:cubicBezTo>
                  <a:cubicBezTo>
                    <a:pt x="10007" y="2298"/>
                    <a:pt x="10541" y="3399"/>
                    <a:pt x="10574" y="4300"/>
                  </a:cubicBezTo>
                  <a:cubicBezTo>
                    <a:pt x="10608" y="5033"/>
                    <a:pt x="10341" y="5634"/>
                    <a:pt x="9807" y="6101"/>
                  </a:cubicBezTo>
                  <a:cubicBezTo>
                    <a:pt x="8905" y="6951"/>
                    <a:pt x="7526" y="7284"/>
                    <a:pt x="6223" y="7284"/>
                  </a:cubicBezTo>
                  <a:cubicBezTo>
                    <a:pt x="5839" y="7284"/>
                    <a:pt x="5461" y="7255"/>
                    <a:pt x="5104" y="7202"/>
                  </a:cubicBezTo>
                  <a:cubicBezTo>
                    <a:pt x="3302" y="6968"/>
                    <a:pt x="1334" y="5934"/>
                    <a:pt x="1101" y="3933"/>
                  </a:cubicBezTo>
                  <a:cubicBezTo>
                    <a:pt x="1051" y="3599"/>
                    <a:pt x="767" y="3432"/>
                    <a:pt x="505" y="3432"/>
                  </a:cubicBezTo>
                  <a:cubicBezTo>
                    <a:pt x="242" y="3432"/>
                    <a:pt x="0" y="3599"/>
                    <a:pt x="33" y="3933"/>
                  </a:cubicBezTo>
                  <a:cubicBezTo>
                    <a:pt x="334" y="6334"/>
                    <a:pt x="2368" y="7802"/>
                    <a:pt x="4637" y="8202"/>
                  </a:cubicBezTo>
                  <a:cubicBezTo>
                    <a:pt x="5127" y="8283"/>
                    <a:pt x="5651" y="8328"/>
                    <a:pt x="6186" y="8328"/>
                  </a:cubicBezTo>
                  <a:cubicBezTo>
                    <a:pt x="7873" y="8328"/>
                    <a:pt x="9660" y="7876"/>
                    <a:pt x="10774" y="6635"/>
                  </a:cubicBezTo>
                  <a:cubicBezTo>
                    <a:pt x="12409" y="4800"/>
                    <a:pt x="11442" y="1664"/>
                    <a:pt x="9440" y="530"/>
                  </a:cubicBezTo>
                  <a:cubicBezTo>
                    <a:pt x="8819" y="174"/>
                    <a:pt x="8076" y="0"/>
                    <a:pt x="7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35"/>
            <p:cNvSpPr/>
            <p:nvPr/>
          </p:nvSpPr>
          <p:spPr>
            <a:xfrm>
              <a:off x="2832599" y="1297886"/>
              <a:ext cx="83918" cy="95492"/>
            </a:xfrm>
            <a:custGeom>
              <a:avLst/>
              <a:gdLst/>
              <a:ahLst/>
              <a:cxnLst/>
              <a:rect l="l" t="t" r="r" b="b"/>
              <a:pathLst>
                <a:path w="2670" h="3111" extrusionOk="0">
                  <a:moveTo>
                    <a:pt x="1584" y="1"/>
                  </a:moveTo>
                  <a:cubicBezTo>
                    <a:pt x="1457" y="1"/>
                    <a:pt x="1331" y="43"/>
                    <a:pt x="1235" y="139"/>
                  </a:cubicBezTo>
                  <a:cubicBezTo>
                    <a:pt x="868" y="572"/>
                    <a:pt x="468" y="1006"/>
                    <a:pt x="134" y="1473"/>
                  </a:cubicBezTo>
                  <a:cubicBezTo>
                    <a:pt x="1" y="1640"/>
                    <a:pt x="34" y="1940"/>
                    <a:pt x="201" y="2107"/>
                  </a:cubicBezTo>
                  <a:cubicBezTo>
                    <a:pt x="668" y="2507"/>
                    <a:pt x="1268" y="2774"/>
                    <a:pt x="1836" y="3041"/>
                  </a:cubicBezTo>
                  <a:cubicBezTo>
                    <a:pt x="1918" y="3082"/>
                    <a:pt x="2000" y="3111"/>
                    <a:pt x="2083" y="3111"/>
                  </a:cubicBezTo>
                  <a:cubicBezTo>
                    <a:pt x="2134" y="3111"/>
                    <a:pt x="2185" y="3100"/>
                    <a:pt x="2236" y="3074"/>
                  </a:cubicBezTo>
                  <a:cubicBezTo>
                    <a:pt x="2369" y="3041"/>
                    <a:pt x="2503" y="2974"/>
                    <a:pt x="2569" y="2841"/>
                  </a:cubicBezTo>
                  <a:cubicBezTo>
                    <a:pt x="2669" y="2607"/>
                    <a:pt x="2636" y="2274"/>
                    <a:pt x="2369" y="2140"/>
                  </a:cubicBezTo>
                  <a:cubicBezTo>
                    <a:pt x="2102" y="2007"/>
                    <a:pt x="1836" y="1907"/>
                    <a:pt x="1569" y="1773"/>
                  </a:cubicBezTo>
                  <a:cubicBezTo>
                    <a:pt x="1498" y="1726"/>
                    <a:pt x="1412" y="1680"/>
                    <a:pt x="1320" y="1621"/>
                  </a:cubicBezTo>
                  <a:lnTo>
                    <a:pt x="1320" y="1621"/>
                  </a:lnTo>
                  <a:cubicBezTo>
                    <a:pt x="1361" y="1572"/>
                    <a:pt x="1402" y="1522"/>
                    <a:pt x="1435" y="1473"/>
                  </a:cubicBezTo>
                  <a:cubicBezTo>
                    <a:pt x="1635" y="1273"/>
                    <a:pt x="1802" y="1073"/>
                    <a:pt x="1969" y="873"/>
                  </a:cubicBezTo>
                  <a:cubicBezTo>
                    <a:pt x="2136" y="672"/>
                    <a:pt x="2202" y="339"/>
                    <a:pt x="1969" y="139"/>
                  </a:cubicBezTo>
                  <a:cubicBezTo>
                    <a:pt x="1864" y="52"/>
                    <a:pt x="1723" y="1"/>
                    <a:pt x="1584" y="1"/>
                  </a:cubicBezTo>
                  <a:close/>
                </a:path>
              </a:pathLst>
            </a:custGeom>
            <a:solidFill>
              <a:srgbClr val="9FB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35"/>
            <p:cNvSpPr/>
            <p:nvPr/>
          </p:nvSpPr>
          <p:spPr>
            <a:xfrm>
              <a:off x="3316522" y="1353762"/>
              <a:ext cx="746463" cy="372664"/>
            </a:xfrm>
            <a:custGeom>
              <a:avLst/>
              <a:gdLst/>
              <a:ahLst/>
              <a:cxnLst/>
              <a:rect l="l" t="t" r="r" b="b"/>
              <a:pathLst>
                <a:path w="20883" h="10675" extrusionOk="0">
                  <a:moveTo>
                    <a:pt x="20882" y="1"/>
                  </a:moveTo>
                  <a:cubicBezTo>
                    <a:pt x="16546" y="601"/>
                    <a:pt x="11576" y="901"/>
                    <a:pt x="7673" y="2869"/>
                  </a:cubicBezTo>
                  <a:cubicBezTo>
                    <a:pt x="4971" y="4204"/>
                    <a:pt x="601" y="7506"/>
                    <a:pt x="1" y="10675"/>
                  </a:cubicBezTo>
                  <a:lnTo>
                    <a:pt x="301" y="10675"/>
                  </a:lnTo>
                  <a:cubicBezTo>
                    <a:pt x="7373" y="10675"/>
                    <a:pt x="17580" y="8407"/>
                    <a:pt x="20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35"/>
            <p:cNvSpPr/>
            <p:nvPr/>
          </p:nvSpPr>
          <p:spPr>
            <a:xfrm>
              <a:off x="3311768" y="1598547"/>
              <a:ext cx="804870" cy="253656"/>
            </a:xfrm>
            <a:custGeom>
              <a:avLst/>
              <a:gdLst/>
              <a:ahLst/>
              <a:cxnLst/>
              <a:rect l="l" t="t" r="r" b="b"/>
              <a:pathLst>
                <a:path w="22517" h="7266" extrusionOk="0">
                  <a:moveTo>
                    <a:pt x="12454" y="1"/>
                  </a:moveTo>
                  <a:cubicBezTo>
                    <a:pt x="8278" y="1"/>
                    <a:pt x="4235" y="1086"/>
                    <a:pt x="0" y="3796"/>
                  </a:cubicBezTo>
                  <a:lnTo>
                    <a:pt x="300" y="3963"/>
                  </a:lnTo>
                  <a:cubicBezTo>
                    <a:pt x="3736" y="5598"/>
                    <a:pt x="6305" y="7265"/>
                    <a:pt x="10341" y="7265"/>
                  </a:cubicBezTo>
                  <a:cubicBezTo>
                    <a:pt x="14577" y="7265"/>
                    <a:pt x="20415" y="5898"/>
                    <a:pt x="22516" y="1695"/>
                  </a:cubicBezTo>
                  <a:cubicBezTo>
                    <a:pt x="18984" y="648"/>
                    <a:pt x="15680" y="1"/>
                    <a:pt x="12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35"/>
            <p:cNvSpPr/>
            <p:nvPr/>
          </p:nvSpPr>
          <p:spPr>
            <a:xfrm>
              <a:off x="3390444" y="1710083"/>
              <a:ext cx="34637" cy="26846"/>
            </a:xfrm>
            <a:custGeom>
              <a:avLst/>
              <a:gdLst/>
              <a:ahLst/>
              <a:cxnLst/>
              <a:rect l="l" t="t" r="r" b="b"/>
              <a:pathLst>
                <a:path w="969" h="769" extrusionOk="0">
                  <a:moveTo>
                    <a:pt x="501" y="1"/>
                  </a:moveTo>
                  <a:cubicBezTo>
                    <a:pt x="1" y="1"/>
                    <a:pt x="1" y="768"/>
                    <a:pt x="501" y="768"/>
                  </a:cubicBezTo>
                  <a:cubicBezTo>
                    <a:pt x="968" y="768"/>
                    <a:pt x="968" y="1"/>
                    <a:pt x="501"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35"/>
            <p:cNvSpPr/>
            <p:nvPr/>
          </p:nvSpPr>
          <p:spPr>
            <a:xfrm>
              <a:off x="3497751" y="1665852"/>
              <a:ext cx="34637" cy="25659"/>
            </a:xfrm>
            <a:custGeom>
              <a:avLst/>
              <a:gdLst/>
              <a:ahLst/>
              <a:cxnLst/>
              <a:rect l="l" t="t" r="r" b="b"/>
              <a:pathLst>
                <a:path w="969" h="735" extrusionOk="0">
                  <a:moveTo>
                    <a:pt x="501" y="0"/>
                  </a:moveTo>
                  <a:cubicBezTo>
                    <a:pt x="1" y="0"/>
                    <a:pt x="1" y="734"/>
                    <a:pt x="501" y="734"/>
                  </a:cubicBezTo>
                  <a:cubicBezTo>
                    <a:pt x="968" y="734"/>
                    <a:pt x="968" y="0"/>
                    <a:pt x="501"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35"/>
            <p:cNvSpPr/>
            <p:nvPr/>
          </p:nvSpPr>
          <p:spPr>
            <a:xfrm>
              <a:off x="3478699" y="1754348"/>
              <a:ext cx="35781" cy="26811"/>
            </a:xfrm>
            <a:custGeom>
              <a:avLst/>
              <a:gdLst/>
              <a:ahLst/>
              <a:cxnLst/>
              <a:rect l="l" t="t" r="r" b="b"/>
              <a:pathLst>
                <a:path w="1001" h="768" extrusionOk="0">
                  <a:moveTo>
                    <a:pt x="501" y="0"/>
                  </a:moveTo>
                  <a:cubicBezTo>
                    <a:pt x="0" y="0"/>
                    <a:pt x="0" y="768"/>
                    <a:pt x="501" y="768"/>
                  </a:cubicBezTo>
                  <a:cubicBezTo>
                    <a:pt x="1001" y="768"/>
                    <a:pt x="1001" y="0"/>
                    <a:pt x="501"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35"/>
            <p:cNvSpPr/>
            <p:nvPr/>
          </p:nvSpPr>
          <p:spPr>
            <a:xfrm>
              <a:off x="3581216" y="1754348"/>
              <a:ext cx="34637" cy="26811"/>
            </a:xfrm>
            <a:custGeom>
              <a:avLst/>
              <a:gdLst/>
              <a:ahLst/>
              <a:cxnLst/>
              <a:rect l="l" t="t" r="r" b="b"/>
              <a:pathLst>
                <a:path w="969" h="768" extrusionOk="0">
                  <a:moveTo>
                    <a:pt x="501" y="0"/>
                  </a:moveTo>
                  <a:cubicBezTo>
                    <a:pt x="1" y="0"/>
                    <a:pt x="1" y="768"/>
                    <a:pt x="501" y="768"/>
                  </a:cubicBezTo>
                  <a:cubicBezTo>
                    <a:pt x="968" y="768"/>
                    <a:pt x="968" y="0"/>
                    <a:pt x="501"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35"/>
            <p:cNvSpPr/>
            <p:nvPr/>
          </p:nvSpPr>
          <p:spPr>
            <a:xfrm>
              <a:off x="3602699" y="1655380"/>
              <a:ext cx="34601" cy="25624"/>
            </a:xfrm>
            <a:custGeom>
              <a:avLst/>
              <a:gdLst/>
              <a:ahLst/>
              <a:cxnLst/>
              <a:rect l="l" t="t" r="r" b="b"/>
              <a:pathLst>
                <a:path w="968" h="734" extrusionOk="0">
                  <a:moveTo>
                    <a:pt x="501" y="0"/>
                  </a:moveTo>
                  <a:cubicBezTo>
                    <a:pt x="0" y="0"/>
                    <a:pt x="0" y="734"/>
                    <a:pt x="501" y="734"/>
                  </a:cubicBezTo>
                  <a:cubicBezTo>
                    <a:pt x="968" y="734"/>
                    <a:pt x="968" y="0"/>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35"/>
            <p:cNvSpPr/>
            <p:nvPr/>
          </p:nvSpPr>
          <p:spPr>
            <a:xfrm>
              <a:off x="3712402" y="1634399"/>
              <a:ext cx="34601" cy="25659"/>
            </a:xfrm>
            <a:custGeom>
              <a:avLst/>
              <a:gdLst/>
              <a:ahLst/>
              <a:cxnLst/>
              <a:rect l="l" t="t" r="r" b="b"/>
              <a:pathLst>
                <a:path w="968" h="735" extrusionOk="0">
                  <a:moveTo>
                    <a:pt x="501" y="1"/>
                  </a:moveTo>
                  <a:cubicBezTo>
                    <a:pt x="0" y="1"/>
                    <a:pt x="0" y="734"/>
                    <a:pt x="501" y="734"/>
                  </a:cubicBezTo>
                  <a:cubicBezTo>
                    <a:pt x="968" y="734"/>
                    <a:pt x="968"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35"/>
            <p:cNvSpPr/>
            <p:nvPr/>
          </p:nvSpPr>
          <p:spPr>
            <a:xfrm>
              <a:off x="3683770" y="1710083"/>
              <a:ext cx="34601" cy="26846"/>
            </a:xfrm>
            <a:custGeom>
              <a:avLst/>
              <a:gdLst/>
              <a:ahLst/>
              <a:cxnLst/>
              <a:rect l="l" t="t" r="r" b="b"/>
              <a:pathLst>
                <a:path w="968" h="769"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35"/>
            <p:cNvSpPr/>
            <p:nvPr/>
          </p:nvSpPr>
          <p:spPr>
            <a:xfrm>
              <a:off x="3715976" y="1812577"/>
              <a:ext cx="34601" cy="25659"/>
            </a:xfrm>
            <a:custGeom>
              <a:avLst/>
              <a:gdLst/>
              <a:ahLst/>
              <a:cxnLst/>
              <a:rect l="l" t="t" r="r" b="b"/>
              <a:pathLst>
                <a:path w="968" h="735" extrusionOk="0">
                  <a:moveTo>
                    <a:pt x="467" y="0"/>
                  </a:moveTo>
                  <a:cubicBezTo>
                    <a:pt x="0" y="0"/>
                    <a:pt x="0" y="734"/>
                    <a:pt x="467" y="734"/>
                  </a:cubicBezTo>
                  <a:cubicBezTo>
                    <a:pt x="968" y="734"/>
                    <a:pt x="968" y="0"/>
                    <a:pt x="467"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35"/>
            <p:cNvSpPr/>
            <p:nvPr/>
          </p:nvSpPr>
          <p:spPr>
            <a:xfrm>
              <a:off x="3808986" y="1762482"/>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35"/>
            <p:cNvSpPr/>
            <p:nvPr/>
          </p:nvSpPr>
          <p:spPr>
            <a:xfrm>
              <a:off x="3769630" y="1697271"/>
              <a:ext cx="34601" cy="25659"/>
            </a:xfrm>
            <a:custGeom>
              <a:avLst/>
              <a:gdLst/>
              <a:ahLst/>
              <a:cxnLst/>
              <a:rect l="l" t="t" r="r" b="b"/>
              <a:pathLst>
                <a:path w="968" h="735" extrusionOk="0">
                  <a:moveTo>
                    <a:pt x="467" y="1"/>
                  </a:moveTo>
                  <a:cubicBezTo>
                    <a:pt x="0" y="1"/>
                    <a:pt x="0" y="735"/>
                    <a:pt x="467" y="735"/>
                  </a:cubicBezTo>
                  <a:cubicBezTo>
                    <a:pt x="968" y="735"/>
                    <a:pt x="968" y="1"/>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35"/>
            <p:cNvSpPr/>
            <p:nvPr/>
          </p:nvSpPr>
          <p:spPr>
            <a:xfrm>
              <a:off x="3838797" y="1628569"/>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35"/>
            <p:cNvSpPr/>
            <p:nvPr/>
          </p:nvSpPr>
          <p:spPr>
            <a:xfrm>
              <a:off x="3892451" y="1726385"/>
              <a:ext cx="34601" cy="25659"/>
            </a:xfrm>
            <a:custGeom>
              <a:avLst/>
              <a:gdLst/>
              <a:ahLst/>
              <a:cxnLst/>
              <a:rect l="l" t="t" r="r" b="b"/>
              <a:pathLst>
                <a:path w="968" h="735" extrusionOk="0">
                  <a:moveTo>
                    <a:pt x="500" y="1"/>
                  </a:moveTo>
                  <a:cubicBezTo>
                    <a:pt x="0" y="1"/>
                    <a:pt x="0" y="735"/>
                    <a:pt x="500" y="735"/>
                  </a:cubicBezTo>
                  <a:cubicBezTo>
                    <a:pt x="967" y="735"/>
                    <a:pt x="96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35"/>
            <p:cNvSpPr/>
            <p:nvPr/>
          </p:nvSpPr>
          <p:spPr>
            <a:xfrm>
              <a:off x="3941315" y="1657684"/>
              <a:ext cx="34637" cy="26811"/>
            </a:xfrm>
            <a:custGeom>
              <a:avLst/>
              <a:gdLst/>
              <a:ahLst/>
              <a:cxnLst/>
              <a:rect l="l" t="t" r="r" b="b"/>
              <a:pathLst>
                <a:path w="969" h="768"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35"/>
            <p:cNvSpPr/>
            <p:nvPr/>
          </p:nvSpPr>
          <p:spPr>
            <a:xfrm>
              <a:off x="4014057" y="1701949"/>
              <a:ext cx="34601" cy="26811"/>
            </a:xfrm>
            <a:custGeom>
              <a:avLst/>
              <a:gdLst/>
              <a:ahLst/>
              <a:cxnLst/>
              <a:rect l="l" t="t" r="r" b="b"/>
              <a:pathLst>
                <a:path w="968" h="768" extrusionOk="0">
                  <a:moveTo>
                    <a:pt x="468" y="0"/>
                  </a:moveTo>
                  <a:cubicBezTo>
                    <a:pt x="1" y="0"/>
                    <a:pt x="1" y="768"/>
                    <a:pt x="468" y="768"/>
                  </a:cubicBezTo>
                  <a:cubicBezTo>
                    <a:pt x="968" y="768"/>
                    <a:pt x="968" y="0"/>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35"/>
            <p:cNvSpPr/>
            <p:nvPr/>
          </p:nvSpPr>
          <p:spPr>
            <a:xfrm>
              <a:off x="4056987" y="1663514"/>
              <a:ext cx="34601" cy="25659"/>
            </a:xfrm>
            <a:custGeom>
              <a:avLst/>
              <a:gdLst/>
              <a:ahLst/>
              <a:cxnLst/>
              <a:rect l="l" t="t" r="r" b="b"/>
              <a:pathLst>
                <a:path w="968" h="735" extrusionOk="0">
                  <a:moveTo>
                    <a:pt x="467" y="1"/>
                  </a:moveTo>
                  <a:cubicBezTo>
                    <a:pt x="0" y="1"/>
                    <a:pt x="0" y="734"/>
                    <a:pt x="467" y="734"/>
                  </a:cubicBezTo>
                  <a:cubicBezTo>
                    <a:pt x="968" y="734"/>
                    <a:pt x="968" y="1"/>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35"/>
            <p:cNvSpPr/>
            <p:nvPr/>
          </p:nvSpPr>
          <p:spPr>
            <a:xfrm>
              <a:off x="3569313" y="1487395"/>
              <a:ext cx="87075" cy="99878"/>
            </a:xfrm>
            <a:custGeom>
              <a:avLst/>
              <a:gdLst/>
              <a:ahLst/>
              <a:cxnLst/>
              <a:rect l="l" t="t" r="r" b="b"/>
              <a:pathLst>
                <a:path w="2436" h="2861" extrusionOk="0">
                  <a:moveTo>
                    <a:pt x="571" y="1"/>
                  </a:moveTo>
                  <a:cubicBezTo>
                    <a:pt x="488" y="1"/>
                    <a:pt x="406" y="24"/>
                    <a:pt x="334" y="75"/>
                  </a:cubicBezTo>
                  <a:cubicBezTo>
                    <a:pt x="100" y="209"/>
                    <a:pt x="0" y="542"/>
                    <a:pt x="134" y="776"/>
                  </a:cubicBezTo>
                  <a:cubicBezTo>
                    <a:pt x="567" y="1443"/>
                    <a:pt x="1001" y="2110"/>
                    <a:pt x="1501" y="2711"/>
                  </a:cubicBezTo>
                  <a:cubicBezTo>
                    <a:pt x="1585" y="2811"/>
                    <a:pt x="1727" y="2861"/>
                    <a:pt x="1868" y="2861"/>
                  </a:cubicBezTo>
                  <a:cubicBezTo>
                    <a:pt x="2010" y="2861"/>
                    <a:pt x="2152" y="2811"/>
                    <a:pt x="2235" y="2711"/>
                  </a:cubicBezTo>
                  <a:cubicBezTo>
                    <a:pt x="2435" y="2477"/>
                    <a:pt x="2435" y="2177"/>
                    <a:pt x="2235" y="1977"/>
                  </a:cubicBezTo>
                  <a:cubicBezTo>
                    <a:pt x="2169" y="1877"/>
                    <a:pt x="2102" y="1810"/>
                    <a:pt x="2068" y="1743"/>
                  </a:cubicBezTo>
                  <a:cubicBezTo>
                    <a:pt x="2035" y="1710"/>
                    <a:pt x="2002" y="1676"/>
                    <a:pt x="1968" y="1610"/>
                  </a:cubicBezTo>
                  <a:cubicBezTo>
                    <a:pt x="1941" y="1610"/>
                    <a:pt x="1936" y="1588"/>
                    <a:pt x="1918" y="1580"/>
                  </a:cubicBezTo>
                  <a:lnTo>
                    <a:pt x="1918" y="1580"/>
                  </a:lnTo>
                  <a:cubicBezTo>
                    <a:pt x="1931" y="1596"/>
                    <a:pt x="1944" y="1615"/>
                    <a:pt x="1942" y="1615"/>
                  </a:cubicBezTo>
                  <a:cubicBezTo>
                    <a:pt x="1941" y="1615"/>
                    <a:pt x="1939" y="1614"/>
                    <a:pt x="1935" y="1610"/>
                  </a:cubicBezTo>
                  <a:cubicBezTo>
                    <a:pt x="1929" y="1599"/>
                    <a:pt x="1923" y="1589"/>
                    <a:pt x="1916" y="1579"/>
                  </a:cubicBezTo>
                  <a:lnTo>
                    <a:pt x="1916" y="1579"/>
                  </a:lnTo>
                  <a:cubicBezTo>
                    <a:pt x="1917" y="1579"/>
                    <a:pt x="1917" y="1579"/>
                    <a:pt x="1918" y="1580"/>
                  </a:cubicBezTo>
                  <a:lnTo>
                    <a:pt x="1918" y="1580"/>
                  </a:lnTo>
                  <a:cubicBezTo>
                    <a:pt x="1916" y="1578"/>
                    <a:pt x="1915" y="1577"/>
                    <a:pt x="1914" y="1575"/>
                  </a:cubicBezTo>
                  <a:lnTo>
                    <a:pt x="1914" y="1575"/>
                  </a:lnTo>
                  <a:cubicBezTo>
                    <a:pt x="1915" y="1577"/>
                    <a:pt x="1916" y="1578"/>
                    <a:pt x="1916" y="1579"/>
                  </a:cubicBezTo>
                  <a:lnTo>
                    <a:pt x="1916" y="1579"/>
                  </a:lnTo>
                  <a:cubicBezTo>
                    <a:pt x="1912" y="1577"/>
                    <a:pt x="1908" y="1576"/>
                    <a:pt x="1902" y="1576"/>
                  </a:cubicBezTo>
                  <a:cubicBezTo>
                    <a:pt x="1895" y="1563"/>
                    <a:pt x="1894" y="1557"/>
                    <a:pt x="1896" y="1557"/>
                  </a:cubicBezTo>
                  <a:lnTo>
                    <a:pt x="1896" y="1557"/>
                  </a:lnTo>
                  <a:cubicBezTo>
                    <a:pt x="1898" y="1557"/>
                    <a:pt x="1906" y="1565"/>
                    <a:pt x="1914" y="1575"/>
                  </a:cubicBezTo>
                  <a:lnTo>
                    <a:pt x="1914" y="1575"/>
                  </a:lnTo>
                  <a:cubicBezTo>
                    <a:pt x="1821" y="1424"/>
                    <a:pt x="1728" y="1298"/>
                    <a:pt x="1635" y="1143"/>
                  </a:cubicBezTo>
                  <a:cubicBezTo>
                    <a:pt x="1401" y="876"/>
                    <a:pt x="1235" y="576"/>
                    <a:pt x="1034" y="275"/>
                  </a:cubicBezTo>
                  <a:cubicBezTo>
                    <a:pt x="942" y="114"/>
                    <a:pt x="755" y="1"/>
                    <a:pt x="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35"/>
            <p:cNvSpPr/>
            <p:nvPr/>
          </p:nvSpPr>
          <p:spPr>
            <a:xfrm>
              <a:off x="3668256" y="1442502"/>
              <a:ext cx="103803" cy="128818"/>
            </a:xfrm>
            <a:custGeom>
              <a:avLst/>
              <a:gdLst/>
              <a:ahLst/>
              <a:cxnLst/>
              <a:rect l="l" t="t" r="r" b="b"/>
              <a:pathLst>
                <a:path w="2904" h="3690" extrusionOk="0">
                  <a:moveTo>
                    <a:pt x="1099" y="385"/>
                  </a:moveTo>
                  <a:cubicBezTo>
                    <a:pt x="1100" y="388"/>
                    <a:pt x="1101" y="391"/>
                    <a:pt x="1102" y="394"/>
                  </a:cubicBezTo>
                  <a:cubicBezTo>
                    <a:pt x="1118" y="426"/>
                    <a:pt x="1124" y="437"/>
                    <a:pt x="1125" y="437"/>
                  </a:cubicBezTo>
                  <a:cubicBezTo>
                    <a:pt x="1127" y="437"/>
                    <a:pt x="1107" y="392"/>
                    <a:pt x="1099" y="385"/>
                  </a:cubicBezTo>
                  <a:close/>
                  <a:moveTo>
                    <a:pt x="623" y="1"/>
                  </a:moveTo>
                  <a:cubicBezTo>
                    <a:pt x="573" y="1"/>
                    <a:pt x="522" y="9"/>
                    <a:pt x="468" y="27"/>
                  </a:cubicBezTo>
                  <a:cubicBezTo>
                    <a:pt x="234" y="127"/>
                    <a:pt x="1" y="394"/>
                    <a:pt x="101" y="661"/>
                  </a:cubicBezTo>
                  <a:cubicBezTo>
                    <a:pt x="335" y="1228"/>
                    <a:pt x="668" y="1695"/>
                    <a:pt x="1035" y="2162"/>
                  </a:cubicBezTo>
                  <a:cubicBezTo>
                    <a:pt x="1102" y="2262"/>
                    <a:pt x="1202" y="2395"/>
                    <a:pt x="1269" y="2495"/>
                  </a:cubicBezTo>
                  <a:cubicBezTo>
                    <a:pt x="1302" y="2495"/>
                    <a:pt x="1302" y="2529"/>
                    <a:pt x="1335" y="2562"/>
                  </a:cubicBezTo>
                  <a:cubicBezTo>
                    <a:pt x="1309" y="2523"/>
                    <a:pt x="1303" y="2509"/>
                    <a:pt x="1306" y="2509"/>
                  </a:cubicBezTo>
                  <a:lnTo>
                    <a:pt x="1306" y="2509"/>
                  </a:lnTo>
                  <a:cubicBezTo>
                    <a:pt x="1311" y="2509"/>
                    <a:pt x="1335" y="2542"/>
                    <a:pt x="1335" y="2562"/>
                  </a:cubicBezTo>
                  <a:cubicBezTo>
                    <a:pt x="1369" y="2629"/>
                    <a:pt x="1435" y="2662"/>
                    <a:pt x="1469" y="2729"/>
                  </a:cubicBezTo>
                  <a:cubicBezTo>
                    <a:pt x="1635" y="2962"/>
                    <a:pt x="1769" y="3196"/>
                    <a:pt x="1869" y="3429"/>
                  </a:cubicBezTo>
                  <a:cubicBezTo>
                    <a:pt x="1962" y="3592"/>
                    <a:pt x="2167" y="3689"/>
                    <a:pt x="2362" y="3689"/>
                  </a:cubicBezTo>
                  <a:cubicBezTo>
                    <a:pt x="2448" y="3689"/>
                    <a:pt x="2531" y="3670"/>
                    <a:pt x="2603" y="3630"/>
                  </a:cubicBezTo>
                  <a:cubicBezTo>
                    <a:pt x="2836" y="3463"/>
                    <a:pt x="2903" y="3163"/>
                    <a:pt x="2770" y="2896"/>
                  </a:cubicBezTo>
                  <a:cubicBezTo>
                    <a:pt x="2536" y="2395"/>
                    <a:pt x="2203" y="1962"/>
                    <a:pt x="1836" y="1528"/>
                  </a:cubicBezTo>
                  <a:cubicBezTo>
                    <a:pt x="1802" y="1495"/>
                    <a:pt x="1769" y="1428"/>
                    <a:pt x="1736" y="1395"/>
                  </a:cubicBezTo>
                  <a:cubicBezTo>
                    <a:pt x="1702" y="1361"/>
                    <a:pt x="1702" y="1328"/>
                    <a:pt x="1669" y="1328"/>
                  </a:cubicBezTo>
                  <a:cubicBezTo>
                    <a:pt x="1649" y="1298"/>
                    <a:pt x="1644" y="1289"/>
                    <a:pt x="1646" y="1289"/>
                  </a:cubicBezTo>
                  <a:lnTo>
                    <a:pt x="1646" y="1289"/>
                  </a:lnTo>
                  <a:cubicBezTo>
                    <a:pt x="1648" y="1289"/>
                    <a:pt x="1670" y="1314"/>
                    <a:pt x="1675" y="1314"/>
                  </a:cubicBezTo>
                  <a:cubicBezTo>
                    <a:pt x="1677" y="1314"/>
                    <a:pt x="1676" y="1309"/>
                    <a:pt x="1669" y="1295"/>
                  </a:cubicBezTo>
                  <a:cubicBezTo>
                    <a:pt x="1602" y="1195"/>
                    <a:pt x="1502" y="1094"/>
                    <a:pt x="1435" y="994"/>
                  </a:cubicBezTo>
                  <a:cubicBezTo>
                    <a:pt x="1369" y="894"/>
                    <a:pt x="1302" y="794"/>
                    <a:pt x="1235" y="694"/>
                  </a:cubicBezTo>
                  <a:cubicBezTo>
                    <a:pt x="1202" y="627"/>
                    <a:pt x="1168" y="561"/>
                    <a:pt x="1135" y="494"/>
                  </a:cubicBezTo>
                  <a:cubicBezTo>
                    <a:pt x="1135" y="461"/>
                    <a:pt x="1135" y="461"/>
                    <a:pt x="1102" y="427"/>
                  </a:cubicBezTo>
                  <a:cubicBezTo>
                    <a:pt x="1094" y="395"/>
                    <a:pt x="1093" y="385"/>
                    <a:pt x="1097" y="385"/>
                  </a:cubicBezTo>
                  <a:lnTo>
                    <a:pt x="1097" y="385"/>
                  </a:lnTo>
                  <a:cubicBezTo>
                    <a:pt x="1097" y="385"/>
                    <a:pt x="1098" y="385"/>
                    <a:pt x="1099" y="385"/>
                  </a:cubicBezTo>
                  <a:lnTo>
                    <a:pt x="1099" y="385"/>
                  </a:lnTo>
                  <a:cubicBezTo>
                    <a:pt x="1015" y="170"/>
                    <a:pt x="845" y="1"/>
                    <a:pt x="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35"/>
            <p:cNvSpPr/>
            <p:nvPr/>
          </p:nvSpPr>
          <p:spPr>
            <a:xfrm>
              <a:off x="3764840" y="1440338"/>
              <a:ext cx="71597" cy="83086"/>
            </a:xfrm>
            <a:custGeom>
              <a:avLst/>
              <a:gdLst/>
              <a:ahLst/>
              <a:cxnLst/>
              <a:rect l="l" t="t" r="r" b="b"/>
              <a:pathLst>
                <a:path w="2003" h="2380" extrusionOk="0">
                  <a:moveTo>
                    <a:pt x="492" y="0"/>
                  </a:moveTo>
                  <a:cubicBezTo>
                    <a:pt x="408" y="0"/>
                    <a:pt x="326" y="17"/>
                    <a:pt x="268" y="56"/>
                  </a:cubicBezTo>
                  <a:cubicBezTo>
                    <a:pt x="168" y="122"/>
                    <a:pt x="68" y="256"/>
                    <a:pt x="34" y="389"/>
                  </a:cubicBezTo>
                  <a:cubicBezTo>
                    <a:pt x="1" y="523"/>
                    <a:pt x="1" y="656"/>
                    <a:pt x="68" y="790"/>
                  </a:cubicBezTo>
                  <a:cubicBezTo>
                    <a:pt x="368" y="1223"/>
                    <a:pt x="735" y="1657"/>
                    <a:pt x="968" y="2124"/>
                  </a:cubicBezTo>
                  <a:cubicBezTo>
                    <a:pt x="1035" y="2257"/>
                    <a:pt x="1168" y="2357"/>
                    <a:pt x="1302" y="2357"/>
                  </a:cubicBezTo>
                  <a:cubicBezTo>
                    <a:pt x="1357" y="2371"/>
                    <a:pt x="1418" y="2379"/>
                    <a:pt x="1478" y="2379"/>
                  </a:cubicBezTo>
                  <a:cubicBezTo>
                    <a:pt x="1562" y="2379"/>
                    <a:pt x="1644" y="2363"/>
                    <a:pt x="1702" y="2324"/>
                  </a:cubicBezTo>
                  <a:cubicBezTo>
                    <a:pt x="1936" y="2157"/>
                    <a:pt x="2002" y="1857"/>
                    <a:pt x="1869" y="1590"/>
                  </a:cubicBezTo>
                  <a:cubicBezTo>
                    <a:pt x="1635" y="1123"/>
                    <a:pt x="1268" y="689"/>
                    <a:pt x="968" y="256"/>
                  </a:cubicBezTo>
                  <a:cubicBezTo>
                    <a:pt x="902" y="122"/>
                    <a:pt x="801" y="56"/>
                    <a:pt x="668" y="22"/>
                  </a:cubicBezTo>
                  <a:cubicBezTo>
                    <a:pt x="613" y="9"/>
                    <a:pt x="552" y="0"/>
                    <a:pt x="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35"/>
            <p:cNvSpPr/>
            <p:nvPr/>
          </p:nvSpPr>
          <p:spPr>
            <a:xfrm>
              <a:off x="3848306" y="1390347"/>
              <a:ext cx="77567" cy="101623"/>
            </a:xfrm>
            <a:custGeom>
              <a:avLst/>
              <a:gdLst/>
              <a:ahLst/>
              <a:cxnLst/>
              <a:rect l="l" t="t" r="r" b="b"/>
              <a:pathLst>
                <a:path w="2170" h="2911" extrusionOk="0">
                  <a:moveTo>
                    <a:pt x="513" y="0"/>
                  </a:moveTo>
                  <a:cubicBezTo>
                    <a:pt x="421" y="0"/>
                    <a:pt x="331" y="23"/>
                    <a:pt x="268" y="87"/>
                  </a:cubicBezTo>
                  <a:cubicBezTo>
                    <a:pt x="134" y="153"/>
                    <a:pt x="34" y="253"/>
                    <a:pt x="34" y="387"/>
                  </a:cubicBezTo>
                  <a:cubicBezTo>
                    <a:pt x="1" y="520"/>
                    <a:pt x="1" y="654"/>
                    <a:pt x="68" y="787"/>
                  </a:cubicBezTo>
                  <a:cubicBezTo>
                    <a:pt x="368" y="1454"/>
                    <a:pt x="902" y="1988"/>
                    <a:pt x="1202" y="2655"/>
                  </a:cubicBezTo>
                  <a:cubicBezTo>
                    <a:pt x="1235" y="2789"/>
                    <a:pt x="1402" y="2889"/>
                    <a:pt x="1502" y="2889"/>
                  </a:cubicBezTo>
                  <a:cubicBezTo>
                    <a:pt x="1557" y="2903"/>
                    <a:pt x="1618" y="2911"/>
                    <a:pt x="1678" y="2911"/>
                  </a:cubicBezTo>
                  <a:cubicBezTo>
                    <a:pt x="1762" y="2911"/>
                    <a:pt x="1844" y="2894"/>
                    <a:pt x="1902" y="2855"/>
                  </a:cubicBezTo>
                  <a:cubicBezTo>
                    <a:pt x="2036" y="2789"/>
                    <a:pt x="2136" y="2655"/>
                    <a:pt x="2136" y="2522"/>
                  </a:cubicBezTo>
                  <a:cubicBezTo>
                    <a:pt x="2169" y="2388"/>
                    <a:pt x="2169" y="2255"/>
                    <a:pt x="2102" y="2121"/>
                  </a:cubicBezTo>
                  <a:cubicBezTo>
                    <a:pt x="1802" y="1454"/>
                    <a:pt x="1268" y="921"/>
                    <a:pt x="968" y="253"/>
                  </a:cubicBezTo>
                  <a:cubicBezTo>
                    <a:pt x="935" y="153"/>
                    <a:pt x="768" y="53"/>
                    <a:pt x="668" y="20"/>
                  </a:cubicBezTo>
                  <a:cubicBezTo>
                    <a:pt x="619" y="8"/>
                    <a:pt x="566" y="0"/>
                    <a:pt x="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35"/>
            <p:cNvSpPr/>
            <p:nvPr/>
          </p:nvSpPr>
          <p:spPr>
            <a:xfrm>
              <a:off x="3938956" y="1377047"/>
              <a:ext cx="51294" cy="62908"/>
            </a:xfrm>
            <a:custGeom>
              <a:avLst/>
              <a:gdLst/>
              <a:ahLst/>
              <a:cxnLst/>
              <a:rect l="l" t="t" r="r" b="b"/>
              <a:pathLst>
                <a:path w="1435" h="1802" extrusionOk="0">
                  <a:moveTo>
                    <a:pt x="600" y="1"/>
                  </a:moveTo>
                  <a:cubicBezTo>
                    <a:pt x="534" y="1"/>
                    <a:pt x="467" y="1"/>
                    <a:pt x="400" y="34"/>
                  </a:cubicBezTo>
                  <a:cubicBezTo>
                    <a:pt x="267" y="67"/>
                    <a:pt x="167" y="134"/>
                    <a:pt x="100" y="268"/>
                  </a:cubicBezTo>
                  <a:cubicBezTo>
                    <a:pt x="33" y="401"/>
                    <a:pt x="0" y="534"/>
                    <a:pt x="33" y="668"/>
                  </a:cubicBezTo>
                  <a:cubicBezTo>
                    <a:pt x="133" y="968"/>
                    <a:pt x="334" y="1268"/>
                    <a:pt x="467" y="1535"/>
                  </a:cubicBezTo>
                  <a:cubicBezTo>
                    <a:pt x="500" y="1602"/>
                    <a:pt x="534" y="1635"/>
                    <a:pt x="600" y="1702"/>
                  </a:cubicBezTo>
                  <a:cubicBezTo>
                    <a:pt x="667" y="1735"/>
                    <a:pt x="701" y="1769"/>
                    <a:pt x="767" y="1769"/>
                  </a:cubicBezTo>
                  <a:cubicBezTo>
                    <a:pt x="867" y="1802"/>
                    <a:pt x="934" y="1802"/>
                    <a:pt x="1001" y="1802"/>
                  </a:cubicBezTo>
                  <a:cubicBezTo>
                    <a:pt x="1067" y="1802"/>
                    <a:pt x="1134" y="1769"/>
                    <a:pt x="1168" y="1735"/>
                  </a:cubicBezTo>
                  <a:cubicBezTo>
                    <a:pt x="1301" y="1669"/>
                    <a:pt x="1401" y="1535"/>
                    <a:pt x="1401" y="1402"/>
                  </a:cubicBezTo>
                  <a:cubicBezTo>
                    <a:pt x="1434" y="1368"/>
                    <a:pt x="1434" y="1335"/>
                    <a:pt x="1434" y="1268"/>
                  </a:cubicBezTo>
                  <a:cubicBezTo>
                    <a:pt x="1434" y="1168"/>
                    <a:pt x="1401" y="1101"/>
                    <a:pt x="1368" y="1001"/>
                  </a:cubicBezTo>
                  <a:cubicBezTo>
                    <a:pt x="1268" y="801"/>
                    <a:pt x="1134" y="601"/>
                    <a:pt x="1034" y="368"/>
                  </a:cubicBezTo>
                  <a:lnTo>
                    <a:pt x="1034" y="368"/>
                  </a:lnTo>
                  <a:cubicBezTo>
                    <a:pt x="1034" y="401"/>
                    <a:pt x="1067" y="434"/>
                    <a:pt x="1067" y="501"/>
                  </a:cubicBezTo>
                  <a:lnTo>
                    <a:pt x="1034" y="401"/>
                  </a:lnTo>
                  <a:cubicBezTo>
                    <a:pt x="1001" y="268"/>
                    <a:pt x="934" y="134"/>
                    <a:pt x="801" y="67"/>
                  </a:cubicBezTo>
                  <a:cubicBezTo>
                    <a:pt x="734" y="34"/>
                    <a:pt x="667" y="34"/>
                    <a:pt x="6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35"/>
            <p:cNvSpPr/>
            <p:nvPr/>
          </p:nvSpPr>
          <p:spPr>
            <a:xfrm>
              <a:off x="3507295" y="1537281"/>
              <a:ext cx="53689" cy="73171"/>
            </a:xfrm>
            <a:custGeom>
              <a:avLst/>
              <a:gdLst/>
              <a:ahLst/>
              <a:cxnLst/>
              <a:rect l="l" t="t" r="r" b="b"/>
              <a:pathLst>
                <a:path w="1502" h="2096" extrusionOk="0">
                  <a:moveTo>
                    <a:pt x="1102" y="714"/>
                  </a:moveTo>
                  <a:lnTo>
                    <a:pt x="1102" y="714"/>
                  </a:lnTo>
                  <a:cubicBezTo>
                    <a:pt x="1118" y="731"/>
                    <a:pt x="1127" y="756"/>
                    <a:pt x="1135" y="781"/>
                  </a:cubicBezTo>
                  <a:lnTo>
                    <a:pt x="1135" y="781"/>
                  </a:lnTo>
                  <a:cubicBezTo>
                    <a:pt x="1124" y="759"/>
                    <a:pt x="1113" y="737"/>
                    <a:pt x="1102" y="714"/>
                  </a:cubicBezTo>
                  <a:close/>
                  <a:moveTo>
                    <a:pt x="494" y="1"/>
                  </a:moveTo>
                  <a:cubicBezTo>
                    <a:pt x="459" y="1"/>
                    <a:pt x="428" y="5"/>
                    <a:pt x="401" y="14"/>
                  </a:cubicBezTo>
                  <a:cubicBezTo>
                    <a:pt x="268" y="47"/>
                    <a:pt x="134" y="147"/>
                    <a:pt x="67" y="247"/>
                  </a:cubicBezTo>
                  <a:cubicBezTo>
                    <a:pt x="1" y="381"/>
                    <a:pt x="1" y="514"/>
                    <a:pt x="34" y="648"/>
                  </a:cubicBezTo>
                  <a:cubicBezTo>
                    <a:pt x="101" y="1081"/>
                    <a:pt x="301" y="1482"/>
                    <a:pt x="534" y="1849"/>
                  </a:cubicBezTo>
                  <a:cubicBezTo>
                    <a:pt x="601" y="1949"/>
                    <a:pt x="701" y="2049"/>
                    <a:pt x="835" y="2082"/>
                  </a:cubicBezTo>
                  <a:cubicBezTo>
                    <a:pt x="870" y="2091"/>
                    <a:pt x="909" y="2095"/>
                    <a:pt x="947" y="2095"/>
                  </a:cubicBezTo>
                  <a:cubicBezTo>
                    <a:pt x="1053" y="2095"/>
                    <a:pt x="1162" y="2064"/>
                    <a:pt x="1235" y="2015"/>
                  </a:cubicBezTo>
                  <a:cubicBezTo>
                    <a:pt x="1335" y="1949"/>
                    <a:pt x="1435" y="1849"/>
                    <a:pt x="1468" y="1715"/>
                  </a:cubicBezTo>
                  <a:cubicBezTo>
                    <a:pt x="1502" y="1582"/>
                    <a:pt x="1502" y="1415"/>
                    <a:pt x="1435" y="1315"/>
                  </a:cubicBezTo>
                  <a:cubicBezTo>
                    <a:pt x="1331" y="1158"/>
                    <a:pt x="1247" y="1001"/>
                    <a:pt x="1167" y="845"/>
                  </a:cubicBezTo>
                  <a:lnTo>
                    <a:pt x="1167" y="845"/>
                  </a:lnTo>
                  <a:cubicBezTo>
                    <a:pt x="1101" y="679"/>
                    <a:pt x="1068" y="547"/>
                    <a:pt x="1035" y="381"/>
                  </a:cubicBezTo>
                  <a:cubicBezTo>
                    <a:pt x="1001" y="247"/>
                    <a:pt x="901" y="114"/>
                    <a:pt x="801" y="81"/>
                  </a:cubicBezTo>
                  <a:cubicBezTo>
                    <a:pt x="704" y="32"/>
                    <a:pt x="588" y="1"/>
                    <a:pt x="4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35"/>
            <p:cNvSpPr/>
            <p:nvPr/>
          </p:nvSpPr>
          <p:spPr>
            <a:xfrm>
              <a:off x="1723531" y="1109222"/>
              <a:ext cx="682050" cy="475160"/>
            </a:xfrm>
            <a:custGeom>
              <a:avLst/>
              <a:gdLst/>
              <a:ahLst/>
              <a:cxnLst/>
              <a:rect l="l" t="t" r="r" b="b"/>
              <a:pathLst>
                <a:path w="19081" h="13611" extrusionOk="0">
                  <a:moveTo>
                    <a:pt x="0" y="1"/>
                  </a:moveTo>
                  <a:lnTo>
                    <a:pt x="0" y="1"/>
                  </a:lnTo>
                  <a:cubicBezTo>
                    <a:pt x="2035" y="8807"/>
                    <a:pt x="11809" y="12543"/>
                    <a:pt x="18781" y="13577"/>
                  </a:cubicBezTo>
                  <a:lnTo>
                    <a:pt x="19081" y="13610"/>
                  </a:lnTo>
                  <a:cubicBezTo>
                    <a:pt x="18947" y="10408"/>
                    <a:pt x="15145" y="6505"/>
                    <a:pt x="12676" y="4771"/>
                  </a:cubicBezTo>
                  <a:cubicBezTo>
                    <a:pt x="9107" y="2235"/>
                    <a:pt x="4237" y="123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35"/>
            <p:cNvSpPr/>
            <p:nvPr/>
          </p:nvSpPr>
          <p:spPr>
            <a:xfrm>
              <a:off x="1624552" y="1385146"/>
              <a:ext cx="785818" cy="276801"/>
            </a:xfrm>
            <a:custGeom>
              <a:avLst/>
              <a:gdLst/>
              <a:ahLst/>
              <a:cxnLst/>
              <a:rect l="l" t="t" r="r" b="b"/>
              <a:pathLst>
                <a:path w="21984" h="7929" extrusionOk="0">
                  <a:moveTo>
                    <a:pt x="6091" y="0"/>
                  </a:moveTo>
                  <a:cubicBezTo>
                    <a:pt x="4143" y="0"/>
                    <a:pt x="2120" y="174"/>
                    <a:pt x="1" y="469"/>
                  </a:cubicBezTo>
                  <a:cubicBezTo>
                    <a:pt x="1469" y="4939"/>
                    <a:pt x="7073" y="7141"/>
                    <a:pt x="11209" y="7774"/>
                  </a:cubicBezTo>
                  <a:cubicBezTo>
                    <a:pt x="11926" y="7881"/>
                    <a:pt x="12602" y="7929"/>
                    <a:pt x="13249" y="7929"/>
                  </a:cubicBezTo>
                  <a:cubicBezTo>
                    <a:pt x="16246" y="7929"/>
                    <a:pt x="18632" y="6906"/>
                    <a:pt x="21650" y="5973"/>
                  </a:cubicBezTo>
                  <a:lnTo>
                    <a:pt x="21983" y="5873"/>
                  </a:lnTo>
                  <a:cubicBezTo>
                    <a:pt x="16950" y="1513"/>
                    <a:pt x="11843" y="0"/>
                    <a:pt x="6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35"/>
            <p:cNvSpPr/>
            <p:nvPr/>
          </p:nvSpPr>
          <p:spPr>
            <a:xfrm>
              <a:off x="2297744" y="1555085"/>
              <a:ext cx="36710" cy="27090"/>
            </a:xfrm>
            <a:custGeom>
              <a:avLst/>
              <a:gdLst/>
              <a:ahLst/>
              <a:cxnLst/>
              <a:rect l="l" t="t" r="r" b="b"/>
              <a:pathLst>
                <a:path w="1027" h="776" extrusionOk="0">
                  <a:moveTo>
                    <a:pt x="492" y="0"/>
                  </a:moveTo>
                  <a:cubicBezTo>
                    <a:pt x="74" y="0"/>
                    <a:pt x="1" y="708"/>
                    <a:pt x="448" y="772"/>
                  </a:cubicBezTo>
                  <a:cubicBezTo>
                    <a:pt x="469" y="774"/>
                    <a:pt x="488" y="776"/>
                    <a:pt x="507" y="776"/>
                  </a:cubicBezTo>
                  <a:cubicBezTo>
                    <a:pt x="926" y="776"/>
                    <a:pt x="1027" y="100"/>
                    <a:pt x="548" y="4"/>
                  </a:cubicBezTo>
                  <a:cubicBezTo>
                    <a:pt x="529" y="2"/>
                    <a:pt x="510" y="0"/>
                    <a:pt x="492"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35"/>
            <p:cNvSpPr/>
            <p:nvPr/>
          </p:nvSpPr>
          <p:spPr>
            <a:xfrm>
              <a:off x="2197657" y="1495669"/>
              <a:ext cx="36746" cy="27125"/>
            </a:xfrm>
            <a:custGeom>
              <a:avLst/>
              <a:gdLst/>
              <a:ahLst/>
              <a:cxnLst/>
              <a:rect l="l" t="t" r="r" b="b"/>
              <a:pathLst>
                <a:path w="1028" h="777" extrusionOk="0">
                  <a:moveTo>
                    <a:pt x="521" y="1"/>
                  </a:moveTo>
                  <a:cubicBezTo>
                    <a:pt x="102" y="1"/>
                    <a:pt x="1" y="677"/>
                    <a:pt x="480" y="772"/>
                  </a:cubicBezTo>
                  <a:cubicBezTo>
                    <a:pt x="499" y="775"/>
                    <a:pt x="518" y="776"/>
                    <a:pt x="536" y="776"/>
                  </a:cubicBezTo>
                  <a:cubicBezTo>
                    <a:pt x="954" y="776"/>
                    <a:pt x="1027" y="69"/>
                    <a:pt x="580" y="5"/>
                  </a:cubicBezTo>
                  <a:cubicBezTo>
                    <a:pt x="559" y="2"/>
                    <a:pt x="540" y="1"/>
                    <a:pt x="521"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35"/>
            <p:cNvSpPr/>
            <p:nvPr/>
          </p:nvSpPr>
          <p:spPr>
            <a:xfrm>
              <a:off x="2203591" y="1586503"/>
              <a:ext cx="36710" cy="27125"/>
            </a:xfrm>
            <a:custGeom>
              <a:avLst/>
              <a:gdLst/>
              <a:ahLst/>
              <a:cxnLst/>
              <a:rect l="l" t="t" r="r" b="b"/>
              <a:pathLst>
                <a:path w="1027" h="777" extrusionOk="0">
                  <a:moveTo>
                    <a:pt x="488" y="1"/>
                  </a:moveTo>
                  <a:cubicBezTo>
                    <a:pt x="73" y="1"/>
                    <a:pt x="0" y="676"/>
                    <a:pt x="447" y="772"/>
                  </a:cubicBezTo>
                  <a:cubicBezTo>
                    <a:pt x="466" y="775"/>
                    <a:pt x="485" y="776"/>
                    <a:pt x="504" y="776"/>
                  </a:cubicBezTo>
                  <a:cubicBezTo>
                    <a:pt x="924" y="776"/>
                    <a:pt x="1027" y="69"/>
                    <a:pt x="547" y="5"/>
                  </a:cubicBezTo>
                  <a:cubicBezTo>
                    <a:pt x="527" y="2"/>
                    <a:pt x="507" y="1"/>
                    <a:pt x="488"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35"/>
            <p:cNvSpPr/>
            <p:nvPr/>
          </p:nvSpPr>
          <p:spPr>
            <a:xfrm>
              <a:off x="2102217" y="1572540"/>
              <a:ext cx="36746" cy="25938"/>
            </a:xfrm>
            <a:custGeom>
              <a:avLst/>
              <a:gdLst/>
              <a:ahLst/>
              <a:cxnLst/>
              <a:rect l="l" t="t" r="r" b="b"/>
              <a:pathLst>
                <a:path w="1028" h="743" extrusionOk="0">
                  <a:moveTo>
                    <a:pt x="518" y="0"/>
                  </a:moveTo>
                  <a:cubicBezTo>
                    <a:pt x="73" y="0"/>
                    <a:pt x="1" y="675"/>
                    <a:pt x="448" y="739"/>
                  </a:cubicBezTo>
                  <a:cubicBezTo>
                    <a:pt x="469" y="741"/>
                    <a:pt x="490" y="743"/>
                    <a:pt x="511" y="743"/>
                  </a:cubicBezTo>
                  <a:cubicBezTo>
                    <a:pt x="956" y="743"/>
                    <a:pt x="1028" y="69"/>
                    <a:pt x="581" y="5"/>
                  </a:cubicBezTo>
                  <a:cubicBezTo>
                    <a:pt x="559" y="2"/>
                    <a:pt x="538" y="0"/>
                    <a:pt x="518"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35"/>
            <p:cNvSpPr/>
            <p:nvPr/>
          </p:nvSpPr>
          <p:spPr>
            <a:xfrm>
              <a:off x="2096248" y="1470080"/>
              <a:ext cx="36782" cy="27090"/>
            </a:xfrm>
            <a:custGeom>
              <a:avLst/>
              <a:gdLst/>
              <a:ahLst/>
              <a:cxnLst/>
              <a:rect l="l" t="t" r="r" b="b"/>
              <a:pathLst>
                <a:path w="1029" h="776" extrusionOk="0">
                  <a:moveTo>
                    <a:pt x="521" y="0"/>
                  </a:moveTo>
                  <a:cubicBezTo>
                    <a:pt x="74" y="0"/>
                    <a:pt x="0" y="708"/>
                    <a:pt x="448" y="771"/>
                  </a:cubicBezTo>
                  <a:cubicBezTo>
                    <a:pt x="470" y="774"/>
                    <a:pt x="491" y="776"/>
                    <a:pt x="511" y="776"/>
                  </a:cubicBezTo>
                  <a:cubicBezTo>
                    <a:pt x="956" y="776"/>
                    <a:pt x="1028" y="100"/>
                    <a:pt x="581" y="4"/>
                  </a:cubicBezTo>
                  <a:cubicBezTo>
                    <a:pt x="561" y="1"/>
                    <a:pt x="540"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35"/>
            <p:cNvSpPr/>
            <p:nvPr/>
          </p:nvSpPr>
          <p:spPr>
            <a:xfrm>
              <a:off x="1990191" y="1433949"/>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80" y="5"/>
                  </a:cubicBezTo>
                  <a:cubicBezTo>
                    <a:pt x="559" y="2"/>
                    <a:pt x="540" y="1"/>
                    <a:pt x="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35"/>
            <p:cNvSpPr/>
            <p:nvPr/>
          </p:nvSpPr>
          <p:spPr>
            <a:xfrm>
              <a:off x="2008028" y="1513159"/>
              <a:ext cx="36460" cy="26113"/>
            </a:xfrm>
            <a:custGeom>
              <a:avLst/>
              <a:gdLst/>
              <a:ahLst/>
              <a:cxnLst/>
              <a:rect l="l" t="t" r="r" b="b"/>
              <a:pathLst>
                <a:path w="1020" h="748" extrusionOk="0">
                  <a:moveTo>
                    <a:pt x="518" y="0"/>
                  </a:moveTo>
                  <a:cubicBezTo>
                    <a:pt x="73" y="0"/>
                    <a:pt x="1" y="675"/>
                    <a:pt x="447" y="738"/>
                  </a:cubicBezTo>
                  <a:cubicBezTo>
                    <a:pt x="478" y="744"/>
                    <a:pt x="507" y="747"/>
                    <a:pt x="535" y="747"/>
                  </a:cubicBezTo>
                  <a:cubicBezTo>
                    <a:pt x="958" y="747"/>
                    <a:pt x="1019" y="67"/>
                    <a:pt x="581" y="4"/>
                  </a:cubicBezTo>
                  <a:cubicBezTo>
                    <a:pt x="559" y="2"/>
                    <a:pt x="538"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35"/>
            <p:cNvSpPr/>
            <p:nvPr/>
          </p:nvSpPr>
          <p:spPr>
            <a:xfrm>
              <a:off x="1960380" y="1609788"/>
              <a:ext cx="36710" cy="25973"/>
            </a:xfrm>
            <a:custGeom>
              <a:avLst/>
              <a:gdLst/>
              <a:ahLst/>
              <a:cxnLst/>
              <a:rect l="l" t="t" r="r" b="b"/>
              <a:pathLst>
                <a:path w="1027" h="744" extrusionOk="0">
                  <a:moveTo>
                    <a:pt x="521" y="1"/>
                  </a:moveTo>
                  <a:cubicBezTo>
                    <a:pt x="102" y="1"/>
                    <a:pt x="1" y="675"/>
                    <a:pt x="480" y="739"/>
                  </a:cubicBezTo>
                  <a:cubicBezTo>
                    <a:pt x="500" y="742"/>
                    <a:pt x="519" y="743"/>
                    <a:pt x="538" y="743"/>
                  </a:cubicBezTo>
                  <a:cubicBezTo>
                    <a:pt x="954" y="743"/>
                    <a:pt x="1026" y="69"/>
                    <a:pt x="580" y="5"/>
                  </a:cubicBezTo>
                  <a:cubicBezTo>
                    <a:pt x="559" y="2"/>
                    <a:pt x="540" y="1"/>
                    <a:pt x="521"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35"/>
            <p:cNvSpPr/>
            <p:nvPr/>
          </p:nvSpPr>
          <p:spPr>
            <a:xfrm>
              <a:off x="1875699" y="1546916"/>
              <a:ext cx="36674" cy="25938"/>
            </a:xfrm>
            <a:custGeom>
              <a:avLst/>
              <a:gdLst/>
              <a:ahLst/>
              <a:cxnLst/>
              <a:rect l="l" t="t" r="r" b="b"/>
              <a:pathLst>
                <a:path w="1026" h="743" extrusionOk="0">
                  <a:moveTo>
                    <a:pt x="488" y="1"/>
                  </a:moveTo>
                  <a:cubicBezTo>
                    <a:pt x="72" y="1"/>
                    <a:pt x="0" y="675"/>
                    <a:pt x="447" y="739"/>
                  </a:cubicBezTo>
                  <a:cubicBezTo>
                    <a:pt x="467" y="742"/>
                    <a:pt x="487" y="743"/>
                    <a:pt x="506" y="743"/>
                  </a:cubicBezTo>
                  <a:cubicBezTo>
                    <a:pt x="924" y="743"/>
                    <a:pt x="1026" y="69"/>
                    <a:pt x="547" y="5"/>
                  </a:cubicBezTo>
                  <a:cubicBezTo>
                    <a:pt x="527" y="2"/>
                    <a:pt x="507" y="1"/>
                    <a:pt x="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35"/>
            <p:cNvSpPr/>
            <p:nvPr/>
          </p:nvSpPr>
          <p:spPr>
            <a:xfrm>
              <a:off x="1924599" y="1487535"/>
              <a:ext cx="36746" cy="27090"/>
            </a:xfrm>
            <a:custGeom>
              <a:avLst/>
              <a:gdLst/>
              <a:ahLst/>
              <a:cxnLst/>
              <a:rect l="l" t="t" r="r" b="b"/>
              <a:pathLst>
                <a:path w="1028" h="776" extrusionOk="0">
                  <a:moveTo>
                    <a:pt x="523" y="1"/>
                  </a:moveTo>
                  <a:cubicBezTo>
                    <a:pt x="103" y="1"/>
                    <a:pt x="0" y="708"/>
                    <a:pt x="480" y="772"/>
                  </a:cubicBezTo>
                  <a:cubicBezTo>
                    <a:pt x="499" y="775"/>
                    <a:pt x="518" y="776"/>
                    <a:pt x="536" y="776"/>
                  </a:cubicBezTo>
                  <a:cubicBezTo>
                    <a:pt x="954" y="776"/>
                    <a:pt x="1027" y="69"/>
                    <a:pt x="580" y="5"/>
                  </a:cubicBezTo>
                  <a:cubicBezTo>
                    <a:pt x="560" y="2"/>
                    <a:pt x="542" y="1"/>
                    <a:pt x="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35"/>
            <p:cNvSpPr/>
            <p:nvPr/>
          </p:nvSpPr>
          <p:spPr>
            <a:xfrm>
              <a:off x="1866191" y="1410665"/>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79" y="5"/>
                  </a:cubicBezTo>
                  <a:cubicBezTo>
                    <a:pt x="559" y="2"/>
                    <a:pt x="540" y="1"/>
                    <a:pt x="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35"/>
            <p:cNvSpPr/>
            <p:nvPr/>
          </p:nvSpPr>
          <p:spPr>
            <a:xfrm>
              <a:off x="1798561" y="1499020"/>
              <a:ext cx="36353" cy="26113"/>
            </a:xfrm>
            <a:custGeom>
              <a:avLst/>
              <a:gdLst/>
              <a:ahLst/>
              <a:cxnLst/>
              <a:rect l="l" t="t" r="r" b="b"/>
              <a:pathLst>
                <a:path w="1017" h="748" extrusionOk="0">
                  <a:moveTo>
                    <a:pt x="488" y="0"/>
                  </a:moveTo>
                  <a:cubicBezTo>
                    <a:pt x="89" y="0"/>
                    <a:pt x="0" y="680"/>
                    <a:pt x="470" y="743"/>
                  </a:cubicBezTo>
                  <a:cubicBezTo>
                    <a:pt x="490" y="746"/>
                    <a:pt x="510" y="747"/>
                    <a:pt x="529" y="747"/>
                  </a:cubicBezTo>
                  <a:cubicBezTo>
                    <a:pt x="945" y="747"/>
                    <a:pt x="1017" y="73"/>
                    <a:pt x="570" y="9"/>
                  </a:cubicBezTo>
                  <a:cubicBezTo>
                    <a:pt x="542" y="3"/>
                    <a:pt x="514"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35"/>
            <p:cNvSpPr/>
            <p:nvPr/>
          </p:nvSpPr>
          <p:spPr>
            <a:xfrm>
              <a:off x="1761207" y="1424663"/>
              <a:ext cx="36746" cy="25938"/>
            </a:xfrm>
            <a:custGeom>
              <a:avLst/>
              <a:gdLst/>
              <a:ahLst/>
              <a:cxnLst/>
              <a:rect l="l" t="t" r="r" b="b"/>
              <a:pathLst>
                <a:path w="1028" h="743" extrusionOk="0">
                  <a:moveTo>
                    <a:pt x="518" y="0"/>
                  </a:moveTo>
                  <a:cubicBezTo>
                    <a:pt x="73" y="0"/>
                    <a:pt x="1" y="674"/>
                    <a:pt x="448" y="738"/>
                  </a:cubicBezTo>
                  <a:cubicBezTo>
                    <a:pt x="469" y="741"/>
                    <a:pt x="490" y="742"/>
                    <a:pt x="510" y="742"/>
                  </a:cubicBezTo>
                  <a:cubicBezTo>
                    <a:pt x="956" y="742"/>
                    <a:pt x="1028" y="68"/>
                    <a:pt x="581" y="4"/>
                  </a:cubicBezTo>
                  <a:cubicBezTo>
                    <a:pt x="559" y="1"/>
                    <a:pt x="538"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35"/>
            <p:cNvSpPr/>
            <p:nvPr/>
          </p:nvSpPr>
          <p:spPr>
            <a:xfrm>
              <a:off x="1682817" y="1458246"/>
              <a:ext cx="36460" cy="26113"/>
            </a:xfrm>
            <a:custGeom>
              <a:avLst/>
              <a:gdLst/>
              <a:ahLst/>
              <a:cxnLst/>
              <a:rect l="l" t="t" r="r" b="b"/>
              <a:pathLst>
                <a:path w="1020" h="748" extrusionOk="0">
                  <a:moveTo>
                    <a:pt x="485" y="1"/>
                  </a:moveTo>
                  <a:cubicBezTo>
                    <a:pt x="62" y="1"/>
                    <a:pt x="0" y="681"/>
                    <a:pt x="439" y="744"/>
                  </a:cubicBezTo>
                  <a:cubicBezTo>
                    <a:pt x="461" y="746"/>
                    <a:pt x="482" y="748"/>
                    <a:pt x="502" y="748"/>
                  </a:cubicBezTo>
                  <a:cubicBezTo>
                    <a:pt x="947" y="748"/>
                    <a:pt x="1019" y="74"/>
                    <a:pt x="572" y="10"/>
                  </a:cubicBezTo>
                  <a:cubicBezTo>
                    <a:pt x="542" y="4"/>
                    <a:pt x="513"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35"/>
            <p:cNvSpPr/>
            <p:nvPr/>
          </p:nvSpPr>
          <p:spPr>
            <a:xfrm>
              <a:off x="1646750" y="1413004"/>
              <a:ext cx="36674" cy="25938"/>
            </a:xfrm>
            <a:custGeom>
              <a:avLst/>
              <a:gdLst/>
              <a:ahLst/>
              <a:cxnLst/>
              <a:rect l="l" t="t" r="r" b="b"/>
              <a:pathLst>
                <a:path w="1026" h="743" extrusionOk="0">
                  <a:moveTo>
                    <a:pt x="489" y="0"/>
                  </a:moveTo>
                  <a:cubicBezTo>
                    <a:pt x="73" y="0"/>
                    <a:pt x="1" y="675"/>
                    <a:pt x="447" y="739"/>
                  </a:cubicBezTo>
                  <a:cubicBezTo>
                    <a:pt x="468" y="742"/>
                    <a:pt x="487" y="743"/>
                    <a:pt x="506" y="743"/>
                  </a:cubicBezTo>
                  <a:cubicBezTo>
                    <a:pt x="925" y="743"/>
                    <a:pt x="1026" y="69"/>
                    <a:pt x="547" y="5"/>
                  </a:cubicBezTo>
                  <a:cubicBezTo>
                    <a:pt x="527" y="2"/>
                    <a:pt x="507" y="0"/>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35"/>
            <p:cNvSpPr/>
            <p:nvPr/>
          </p:nvSpPr>
          <p:spPr>
            <a:xfrm>
              <a:off x="2094353" y="1308904"/>
              <a:ext cx="91865" cy="91778"/>
            </a:xfrm>
            <a:custGeom>
              <a:avLst/>
              <a:gdLst/>
              <a:ahLst/>
              <a:cxnLst/>
              <a:rect l="l" t="t" r="r" b="b"/>
              <a:pathLst>
                <a:path w="2570" h="2629" extrusionOk="0">
                  <a:moveTo>
                    <a:pt x="2036" y="0"/>
                  </a:moveTo>
                  <a:cubicBezTo>
                    <a:pt x="1914" y="0"/>
                    <a:pt x="1794" y="44"/>
                    <a:pt x="1702" y="151"/>
                  </a:cubicBezTo>
                  <a:cubicBezTo>
                    <a:pt x="1235" y="718"/>
                    <a:pt x="734" y="1252"/>
                    <a:pt x="167" y="1753"/>
                  </a:cubicBezTo>
                  <a:cubicBezTo>
                    <a:pt x="67" y="1819"/>
                    <a:pt x="1" y="1986"/>
                    <a:pt x="1" y="2119"/>
                  </a:cubicBezTo>
                  <a:cubicBezTo>
                    <a:pt x="1" y="2253"/>
                    <a:pt x="67" y="2386"/>
                    <a:pt x="167" y="2486"/>
                  </a:cubicBezTo>
                  <a:cubicBezTo>
                    <a:pt x="250" y="2569"/>
                    <a:pt x="355" y="2629"/>
                    <a:pt x="464" y="2629"/>
                  </a:cubicBezTo>
                  <a:cubicBezTo>
                    <a:pt x="487" y="2629"/>
                    <a:pt x="511" y="2626"/>
                    <a:pt x="534" y="2620"/>
                  </a:cubicBezTo>
                  <a:cubicBezTo>
                    <a:pt x="668" y="2620"/>
                    <a:pt x="801" y="2586"/>
                    <a:pt x="901" y="2486"/>
                  </a:cubicBezTo>
                  <a:cubicBezTo>
                    <a:pt x="1468" y="1986"/>
                    <a:pt x="1935" y="1452"/>
                    <a:pt x="2436" y="885"/>
                  </a:cubicBezTo>
                  <a:cubicBezTo>
                    <a:pt x="2536" y="785"/>
                    <a:pt x="2569" y="652"/>
                    <a:pt x="2569" y="518"/>
                  </a:cubicBezTo>
                  <a:cubicBezTo>
                    <a:pt x="2569" y="385"/>
                    <a:pt x="2536" y="251"/>
                    <a:pt x="2436" y="151"/>
                  </a:cubicBezTo>
                  <a:cubicBezTo>
                    <a:pt x="2327" y="61"/>
                    <a:pt x="2180" y="0"/>
                    <a:pt x="2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35"/>
            <p:cNvSpPr/>
            <p:nvPr/>
          </p:nvSpPr>
          <p:spPr>
            <a:xfrm>
              <a:off x="1979897" y="1250884"/>
              <a:ext cx="118066" cy="117821"/>
            </a:xfrm>
            <a:custGeom>
              <a:avLst/>
              <a:gdLst/>
              <a:ahLst/>
              <a:cxnLst/>
              <a:rect l="l" t="t" r="r" b="b"/>
              <a:pathLst>
                <a:path w="3303" h="3375" extrusionOk="0">
                  <a:moveTo>
                    <a:pt x="2068" y="512"/>
                  </a:moveTo>
                  <a:lnTo>
                    <a:pt x="2035" y="579"/>
                  </a:lnTo>
                  <a:cubicBezTo>
                    <a:pt x="2044" y="561"/>
                    <a:pt x="2055" y="546"/>
                    <a:pt x="2068" y="531"/>
                  </a:cubicBezTo>
                  <a:lnTo>
                    <a:pt x="2068" y="531"/>
                  </a:lnTo>
                  <a:cubicBezTo>
                    <a:pt x="2068" y="526"/>
                    <a:pt x="2068" y="520"/>
                    <a:pt x="2068" y="512"/>
                  </a:cubicBezTo>
                  <a:close/>
                  <a:moveTo>
                    <a:pt x="2740" y="0"/>
                  </a:moveTo>
                  <a:cubicBezTo>
                    <a:pt x="2553" y="0"/>
                    <a:pt x="2362" y="82"/>
                    <a:pt x="2269" y="246"/>
                  </a:cubicBezTo>
                  <a:cubicBezTo>
                    <a:pt x="2235" y="312"/>
                    <a:pt x="2202" y="346"/>
                    <a:pt x="2168" y="412"/>
                  </a:cubicBezTo>
                  <a:cubicBezTo>
                    <a:pt x="2144" y="461"/>
                    <a:pt x="2102" y="492"/>
                    <a:pt x="2068" y="531"/>
                  </a:cubicBezTo>
                  <a:lnTo>
                    <a:pt x="2068" y="531"/>
                  </a:lnTo>
                  <a:cubicBezTo>
                    <a:pt x="2067" y="548"/>
                    <a:pt x="2061" y="554"/>
                    <a:pt x="2035" y="579"/>
                  </a:cubicBezTo>
                  <a:cubicBezTo>
                    <a:pt x="2002" y="613"/>
                    <a:pt x="2002" y="613"/>
                    <a:pt x="1968" y="646"/>
                  </a:cubicBezTo>
                  <a:cubicBezTo>
                    <a:pt x="1935" y="679"/>
                    <a:pt x="1902" y="746"/>
                    <a:pt x="1835" y="779"/>
                  </a:cubicBezTo>
                  <a:cubicBezTo>
                    <a:pt x="1668" y="979"/>
                    <a:pt x="1468" y="1146"/>
                    <a:pt x="1301" y="1346"/>
                  </a:cubicBezTo>
                  <a:cubicBezTo>
                    <a:pt x="868" y="1713"/>
                    <a:pt x="467" y="2114"/>
                    <a:pt x="167" y="2581"/>
                  </a:cubicBezTo>
                  <a:cubicBezTo>
                    <a:pt x="0" y="2814"/>
                    <a:pt x="100" y="3181"/>
                    <a:pt x="367" y="3314"/>
                  </a:cubicBezTo>
                  <a:cubicBezTo>
                    <a:pt x="439" y="3355"/>
                    <a:pt x="516" y="3374"/>
                    <a:pt x="594" y="3374"/>
                  </a:cubicBezTo>
                  <a:cubicBezTo>
                    <a:pt x="772" y="3374"/>
                    <a:pt x="952" y="3276"/>
                    <a:pt x="1068" y="3114"/>
                  </a:cubicBezTo>
                  <a:cubicBezTo>
                    <a:pt x="1101" y="3048"/>
                    <a:pt x="1134" y="3014"/>
                    <a:pt x="1168" y="2948"/>
                  </a:cubicBezTo>
                  <a:cubicBezTo>
                    <a:pt x="1201" y="2914"/>
                    <a:pt x="1234" y="2881"/>
                    <a:pt x="1234" y="2881"/>
                  </a:cubicBezTo>
                  <a:cubicBezTo>
                    <a:pt x="1335" y="2747"/>
                    <a:pt x="1435" y="2681"/>
                    <a:pt x="1501" y="2581"/>
                  </a:cubicBezTo>
                  <a:cubicBezTo>
                    <a:pt x="1701" y="2380"/>
                    <a:pt x="1902" y="2214"/>
                    <a:pt x="2102" y="2014"/>
                  </a:cubicBezTo>
                  <a:cubicBezTo>
                    <a:pt x="2502" y="1647"/>
                    <a:pt x="2869" y="1246"/>
                    <a:pt x="3169" y="779"/>
                  </a:cubicBezTo>
                  <a:cubicBezTo>
                    <a:pt x="3303" y="546"/>
                    <a:pt x="3236" y="179"/>
                    <a:pt x="2969" y="45"/>
                  </a:cubicBezTo>
                  <a:cubicBezTo>
                    <a:pt x="2899" y="15"/>
                    <a:pt x="2820" y="0"/>
                    <a:pt x="2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35"/>
            <p:cNvSpPr/>
            <p:nvPr/>
          </p:nvSpPr>
          <p:spPr>
            <a:xfrm>
              <a:off x="1926243" y="1234686"/>
              <a:ext cx="76351" cy="78478"/>
            </a:xfrm>
            <a:custGeom>
              <a:avLst/>
              <a:gdLst/>
              <a:ahLst/>
              <a:cxnLst/>
              <a:rect l="l" t="t" r="r" b="b"/>
              <a:pathLst>
                <a:path w="2136" h="2248" extrusionOk="0">
                  <a:moveTo>
                    <a:pt x="1684" y="0"/>
                  </a:moveTo>
                  <a:cubicBezTo>
                    <a:pt x="1658" y="0"/>
                    <a:pt x="1631" y="3"/>
                    <a:pt x="1601" y="9"/>
                  </a:cubicBezTo>
                  <a:cubicBezTo>
                    <a:pt x="1501" y="9"/>
                    <a:pt x="1334" y="42"/>
                    <a:pt x="1268" y="143"/>
                  </a:cubicBezTo>
                  <a:cubicBezTo>
                    <a:pt x="867" y="576"/>
                    <a:pt x="434" y="976"/>
                    <a:pt x="67" y="1443"/>
                  </a:cubicBezTo>
                  <a:cubicBezTo>
                    <a:pt x="0" y="1544"/>
                    <a:pt x="0" y="1744"/>
                    <a:pt x="34" y="1844"/>
                  </a:cubicBezTo>
                  <a:cubicBezTo>
                    <a:pt x="67" y="1977"/>
                    <a:pt x="167" y="2111"/>
                    <a:pt x="267" y="2177"/>
                  </a:cubicBezTo>
                  <a:cubicBezTo>
                    <a:pt x="350" y="2219"/>
                    <a:pt x="432" y="2247"/>
                    <a:pt x="514" y="2247"/>
                  </a:cubicBezTo>
                  <a:cubicBezTo>
                    <a:pt x="565" y="2247"/>
                    <a:pt x="616" y="2236"/>
                    <a:pt x="667" y="2211"/>
                  </a:cubicBezTo>
                  <a:cubicBezTo>
                    <a:pt x="801" y="2177"/>
                    <a:pt x="901" y="2077"/>
                    <a:pt x="968" y="1977"/>
                  </a:cubicBezTo>
                  <a:cubicBezTo>
                    <a:pt x="1268" y="1577"/>
                    <a:pt x="1668" y="1243"/>
                    <a:pt x="1968" y="876"/>
                  </a:cubicBezTo>
                  <a:cubicBezTo>
                    <a:pt x="2068" y="776"/>
                    <a:pt x="2135" y="643"/>
                    <a:pt x="2135" y="509"/>
                  </a:cubicBezTo>
                  <a:cubicBezTo>
                    <a:pt x="2135" y="376"/>
                    <a:pt x="2068" y="243"/>
                    <a:pt x="1968" y="143"/>
                  </a:cubicBezTo>
                  <a:cubicBezTo>
                    <a:pt x="1886" y="60"/>
                    <a:pt x="1804" y="0"/>
                    <a:pt x="1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35"/>
            <p:cNvSpPr/>
            <p:nvPr/>
          </p:nvSpPr>
          <p:spPr>
            <a:xfrm>
              <a:off x="1837988" y="1173281"/>
              <a:ext cx="93044" cy="95269"/>
            </a:xfrm>
            <a:custGeom>
              <a:avLst/>
              <a:gdLst/>
              <a:ahLst/>
              <a:cxnLst/>
              <a:rect l="l" t="t" r="r" b="b"/>
              <a:pathLst>
                <a:path w="2603" h="2729" extrusionOk="0">
                  <a:moveTo>
                    <a:pt x="1997" y="0"/>
                  </a:moveTo>
                  <a:cubicBezTo>
                    <a:pt x="1817" y="0"/>
                    <a:pt x="1646" y="89"/>
                    <a:pt x="1535" y="267"/>
                  </a:cubicBezTo>
                  <a:cubicBezTo>
                    <a:pt x="1510" y="317"/>
                    <a:pt x="1467" y="385"/>
                    <a:pt x="1419" y="444"/>
                  </a:cubicBezTo>
                  <a:lnTo>
                    <a:pt x="1419" y="444"/>
                  </a:lnTo>
                  <a:cubicBezTo>
                    <a:pt x="1429" y="430"/>
                    <a:pt x="1435" y="415"/>
                    <a:pt x="1435" y="400"/>
                  </a:cubicBezTo>
                  <a:lnTo>
                    <a:pt x="1435" y="400"/>
                  </a:lnTo>
                  <a:cubicBezTo>
                    <a:pt x="1035" y="934"/>
                    <a:pt x="534" y="1368"/>
                    <a:pt x="168" y="1935"/>
                  </a:cubicBezTo>
                  <a:cubicBezTo>
                    <a:pt x="1" y="2168"/>
                    <a:pt x="101" y="2535"/>
                    <a:pt x="334" y="2669"/>
                  </a:cubicBezTo>
                  <a:cubicBezTo>
                    <a:pt x="416" y="2710"/>
                    <a:pt x="501" y="2729"/>
                    <a:pt x="584" y="2729"/>
                  </a:cubicBezTo>
                  <a:cubicBezTo>
                    <a:pt x="772" y="2729"/>
                    <a:pt x="952" y="2631"/>
                    <a:pt x="1068" y="2469"/>
                  </a:cubicBezTo>
                  <a:cubicBezTo>
                    <a:pt x="1090" y="2402"/>
                    <a:pt x="1127" y="2351"/>
                    <a:pt x="1169" y="2294"/>
                  </a:cubicBezTo>
                  <a:lnTo>
                    <a:pt x="1169" y="2294"/>
                  </a:lnTo>
                  <a:cubicBezTo>
                    <a:pt x="1168" y="2297"/>
                    <a:pt x="1168" y="2299"/>
                    <a:pt x="1168" y="2302"/>
                  </a:cubicBezTo>
                  <a:cubicBezTo>
                    <a:pt x="1569" y="1801"/>
                    <a:pt x="2069" y="1334"/>
                    <a:pt x="2436" y="767"/>
                  </a:cubicBezTo>
                  <a:cubicBezTo>
                    <a:pt x="2603" y="534"/>
                    <a:pt x="2503" y="200"/>
                    <a:pt x="2269" y="67"/>
                  </a:cubicBezTo>
                  <a:cubicBezTo>
                    <a:pt x="2180" y="22"/>
                    <a:pt x="2087" y="0"/>
                    <a:pt x="19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35"/>
            <p:cNvSpPr/>
            <p:nvPr/>
          </p:nvSpPr>
          <p:spPr>
            <a:xfrm>
              <a:off x="1785549" y="1147203"/>
              <a:ext cx="54869" cy="60324"/>
            </a:xfrm>
            <a:custGeom>
              <a:avLst/>
              <a:gdLst/>
              <a:ahLst/>
              <a:cxnLst/>
              <a:rect l="l" t="t" r="r" b="b"/>
              <a:pathLst>
                <a:path w="1535" h="1728" extrusionOk="0">
                  <a:moveTo>
                    <a:pt x="975" y="0"/>
                  </a:moveTo>
                  <a:cubicBezTo>
                    <a:pt x="939" y="0"/>
                    <a:pt x="903" y="4"/>
                    <a:pt x="867" y="13"/>
                  </a:cubicBezTo>
                  <a:cubicBezTo>
                    <a:pt x="734" y="47"/>
                    <a:pt x="600" y="147"/>
                    <a:pt x="534" y="247"/>
                  </a:cubicBezTo>
                  <a:cubicBezTo>
                    <a:pt x="434" y="514"/>
                    <a:pt x="234" y="714"/>
                    <a:pt x="67" y="947"/>
                  </a:cubicBezTo>
                  <a:cubicBezTo>
                    <a:pt x="33" y="1014"/>
                    <a:pt x="0" y="1081"/>
                    <a:pt x="0" y="1147"/>
                  </a:cubicBezTo>
                  <a:cubicBezTo>
                    <a:pt x="0" y="1214"/>
                    <a:pt x="0" y="1281"/>
                    <a:pt x="0" y="1348"/>
                  </a:cubicBezTo>
                  <a:cubicBezTo>
                    <a:pt x="33" y="1414"/>
                    <a:pt x="67" y="1481"/>
                    <a:pt x="100" y="1514"/>
                  </a:cubicBezTo>
                  <a:cubicBezTo>
                    <a:pt x="133" y="1581"/>
                    <a:pt x="200" y="1614"/>
                    <a:pt x="234" y="1648"/>
                  </a:cubicBezTo>
                  <a:cubicBezTo>
                    <a:pt x="331" y="1697"/>
                    <a:pt x="429" y="1728"/>
                    <a:pt x="527" y="1728"/>
                  </a:cubicBezTo>
                  <a:cubicBezTo>
                    <a:pt x="562" y="1728"/>
                    <a:pt x="598" y="1723"/>
                    <a:pt x="634" y="1715"/>
                  </a:cubicBezTo>
                  <a:cubicBezTo>
                    <a:pt x="701" y="1681"/>
                    <a:pt x="734" y="1681"/>
                    <a:pt x="767" y="1648"/>
                  </a:cubicBezTo>
                  <a:cubicBezTo>
                    <a:pt x="867" y="1614"/>
                    <a:pt x="901" y="1548"/>
                    <a:pt x="967" y="1481"/>
                  </a:cubicBezTo>
                  <a:cubicBezTo>
                    <a:pt x="1134" y="1248"/>
                    <a:pt x="1301" y="1014"/>
                    <a:pt x="1434" y="781"/>
                  </a:cubicBezTo>
                  <a:cubicBezTo>
                    <a:pt x="1468" y="714"/>
                    <a:pt x="1501" y="647"/>
                    <a:pt x="1501" y="580"/>
                  </a:cubicBezTo>
                  <a:cubicBezTo>
                    <a:pt x="1534" y="514"/>
                    <a:pt x="1534" y="447"/>
                    <a:pt x="1501" y="380"/>
                  </a:cubicBezTo>
                  <a:cubicBezTo>
                    <a:pt x="1468" y="314"/>
                    <a:pt x="1468" y="247"/>
                    <a:pt x="1401" y="213"/>
                  </a:cubicBezTo>
                  <a:cubicBezTo>
                    <a:pt x="1368" y="147"/>
                    <a:pt x="1334" y="113"/>
                    <a:pt x="1268" y="80"/>
                  </a:cubicBezTo>
                  <a:cubicBezTo>
                    <a:pt x="1170" y="31"/>
                    <a:pt x="1072" y="0"/>
                    <a:pt x="9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35"/>
            <p:cNvSpPr/>
            <p:nvPr/>
          </p:nvSpPr>
          <p:spPr>
            <a:xfrm>
              <a:off x="2183788" y="1367028"/>
              <a:ext cx="59658" cy="70623"/>
            </a:xfrm>
            <a:custGeom>
              <a:avLst/>
              <a:gdLst/>
              <a:ahLst/>
              <a:cxnLst/>
              <a:rect l="l" t="t" r="r" b="b"/>
              <a:pathLst>
                <a:path w="1669" h="2023" extrusionOk="0">
                  <a:moveTo>
                    <a:pt x="1121" y="1"/>
                  </a:moveTo>
                  <a:cubicBezTo>
                    <a:pt x="1037" y="1"/>
                    <a:pt x="952" y="24"/>
                    <a:pt x="868" y="88"/>
                  </a:cubicBezTo>
                  <a:cubicBezTo>
                    <a:pt x="768" y="154"/>
                    <a:pt x="667" y="254"/>
                    <a:pt x="634" y="388"/>
                  </a:cubicBezTo>
                  <a:cubicBezTo>
                    <a:pt x="547" y="591"/>
                    <a:pt x="434" y="795"/>
                    <a:pt x="296" y="977"/>
                  </a:cubicBezTo>
                  <a:lnTo>
                    <a:pt x="296" y="977"/>
                  </a:lnTo>
                  <a:cubicBezTo>
                    <a:pt x="299" y="969"/>
                    <a:pt x="301" y="962"/>
                    <a:pt x="301" y="955"/>
                  </a:cubicBezTo>
                  <a:lnTo>
                    <a:pt x="301" y="955"/>
                  </a:lnTo>
                  <a:cubicBezTo>
                    <a:pt x="293" y="971"/>
                    <a:pt x="285" y="986"/>
                    <a:pt x="276" y="1002"/>
                  </a:cubicBezTo>
                  <a:lnTo>
                    <a:pt x="276" y="1002"/>
                  </a:lnTo>
                  <a:cubicBezTo>
                    <a:pt x="263" y="1020"/>
                    <a:pt x="248" y="1038"/>
                    <a:pt x="234" y="1055"/>
                  </a:cubicBezTo>
                  <a:cubicBezTo>
                    <a:pt x="245" y="1044"/>
                    <a:pt x="256" y="1033"/>
                    <a:pt x="266" y="1022"/>
                  </a:cubicBezTo>
                  <a:lnTo>
                    <a:pt x="266" y="1022"/>
                  </a:lnTo>
                  <a:cubicBezTo>
                    <a:pt x="241" y="1066"/>
                    <a:pt x="212" y="1110"/>
                    <a:pt x="167" y="1155"/>
                  </a:cubicBezTo>
                  <a:cubicBezTo>
                    <a:pt x="134" y="1188"/>
                    <a:pt x="67" y="1255"/>
                    <a:pt x="67" y="1322"/>
                  </a:cubicBezTo>
                  <a:cubicBezTo>
                    <a:pt x="34" y="1355"/>
                    <a:pt x="0" y="1422"/>
                    <a:pt x="0" y="1522"/>
                  </a:cubicBezTo>
                  <a:cubicBezTo>
                    <a:pt x="0" y="1622"/>
                    <a:pt x="67" y="1789"/>
                    <a:pt x="167" y="1855"/>
                  </a:cubicBezTo>
                  <a:cubicBezTo>
                    <a:pt x="267" y="1956"/>
                    <a:pt x="401" y="2022"/>
                    <a:pt x="534" y="2022"/>
                  </a:cubicBezTo>
                  <a:cubicBezTo>
                    <a:pt x="667" y="2022"/>
                    <a:pt x="834" y="1989"/>
                    <a:pt x="901" y="1855"/>
                  </a:cubicBezTo>
                  <a:cubicBezTo>
                    <a:pt x="1068" y="1689"/>
                    <a:pt x="1201" y="1489"/>
                    <a:pt x="1335" y="1288"/>
                  </a:cubicBezTo>
                  <a:cubicBezTo>
                    <a:pt x="1468" y="1088"/>
                    <a:pt x="1568" y="888"/>
                    <a:pt x="1635" y="655"/>
                  </a:cubicBezTo>
                  <a:cubicBezTo>
                    <a:pt x="1668" y="555"/>
                    <a:pt x="1635" y="388"/>
                    <a:pt x="1568" y="254"/>
                  </a:cubicBezTo>
                  <a:cubicBezTo>
                    <a:pt x="1535" y="154"/>
                    <a:pt x="1401" y="54"/>
                    <a:pt x="1268" y="21"/>
                  </a:cubicBezTo>
                  <a:cubicBezTo>
                    <a:pt x="1219" y="9"/>
                    <a:pt x="1170" y="1"/>
                    <a:pt x="1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35"/>
            <p:cNvSpPr/>
            <p:nvPr/>
          </p:nvSpPr>
          <p:spPr>
            <a:xfrm>
              <a:off x="2695304" y="943716"/>
              <a:ext cx="916966" cy="677917"/>
            </a:xfrm>
            <a:custGeom>
              <a:avLst/>
              <a:gdLst/>
              <a:ahLst/>
              <a:cxnLst/>
              <a:rect l="l" t="t" r="r" b="b"/>
              <a:pathLst>
                <a:path w="25653" h="19419" extrusionOk="0">
                  <a:moveTo>
                    <a:pt x="14942" y="1"/>
                  </a:moveTo>
                  <a:cubicBezTo>
                    <a:pt x="12715" y="1"/>
                    <a:pt x="11194" y="4191"/>
                    <a:pt x="10541" y="5776"/>
                  </a:cubicBezTo>
                  <a:cubicBezTo>
                    <a:pt x="9741" y="7877"/>
                    <a:pt x="9641" y="10079"/>
                    <a:pt x="9040" y="12180"/>
                  </a:cubicBezTo>
                  <a:cubicBezTo>
                    <a:pt x="8390" y="10507"/>
                    <a:pt x="6962" y="3138"/>
                    <a:pt x="4331" y="3138"/>
                  </a:cubicBezTo>
                  <a:cubicBezTo>
                    <a:pt x="4129" y="3138"/>
                    <a:pt x="3920" y="3181"/>
                    <a:pt x="3703" y="3274"/>
                  </a:cubicBezTo>
                  <a:cubicBezTo>
                    <a:pt x="1" y="4875"/>
                    <a:pt x="4504" y="13815"/>
                    <a:pt x="5104" y="16316"/>
                  </a:cubicBezTo>
                  <a:lnTo>
                    <a:pt x="14544" y="19419"/>
                  </a:lnTo>
                  <a:cubicBezTo>
                    <a:pt x="16446" y="18485"/>
                    <a:pt x="18247" y="17084"/>
                    <a:pt x="19948" y="15783"/>
                  </a:cubicBezTo>
                  <a:cubicBezTo>
                    <a:pt x="21249" y="14782"/>
                    <a:pt x="25252" y="12180"/>
                    <a:pt x="25452" y="10479"/>
                  </a:cubicBezTo>
                  <a:cubicBezTo>
                    <a:pt x="25652" y="8611"/>
                    <a:pt x="24118" y="8033"/>
                    <a:pt x="22598" y="8033"/>
                  </a:cubicBezTo>
                  <a:cubicBezTo>
                    <a:pt x="21838" y="8033"/>
                    <a:pt x="21082" y="8177"/>
                    <a:pt x="20549" y="8377"/>
                  </a:cubicBezTo>
                  <a:cubicBezTo>
                    <a:pt x="18447" y="9178"/>
                    <a:pt x="16145" y="10679"/>
                    <a:pt x="14945" y="12580"/>
                  </a:cubicBezTo>
                  <a:cubicBezTo>
                    <a:pt x="15245" y="10479"/>
                    <a:pt x="18747" y="972"/>
                    <a:pt x="15445" y="72"/>
                  </a:cubicBezTo>
                  <a:cubicBezTo>
                    <a:pt x="15274" y="24"/>
                    <a:pt x="15106" y="1"/>
                    <a:pt x="14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35"/>
            <p:cNvSpPr/>
            <p:nvPr/>
          </p:nvSpPr>
          <p:spPr>
            <a:xfrm>
              <a:off x="2827669" y="1128003"/>
              <a:ext cx="179368" cy="430510"/>
            </a:xfrm>
            <a:custGeom>
              <a:avLst/>
              <a:gdLst/>
              <a:ahLst/>
              <a:cxnLst/>
              <a:rect l="l" t="t" r="r" b="b"/>
              <a:pathLst>
                <a:path w="5018" h="12332" extrusionOk="0">
                  <a:moveTo>
                    <a:pt x="630" y="1"/>
                  </a:moveTo>
                  <a:cubicBezTo>
                    <a:pt x="321" y="1"/>
                    <a:pt x="0" y="249"/>
                    <a:pt x="100" y="630"/>
                  </a:cubicBezTo>
                  <a:cubicBezTo>
                    <a:pt x="1234" y="4466"/>
                    <a:pt x="3102" y="8035"/>
                    <a:pt x="3903" y="11971"/>
                  </a:cubicBezTo>
                  <a:cubicBezTo>
                    <a:pt x="3969" y="12222"/>
                    <a:pt x="4165" y="12332"/>
                    <a:pt x="4370" y="12332"/>
                  </a:cubicBezTo>
                  <a:cubicBezTo>
                    <a:pt x="4684" y="12332"/>
                    <a:pt x="5018" y="12075"/>
                    <a:pt x="4937" y="11671"/>
                  </a:cubicBezTo>
                  <a:cubicBezTo>
                    <a:pt x="4103" y="7768"/>
                    <a:pt x="2235" y="4199"/>
                    <a:pt x="1101" y="363"/>
                  </a:cubicBezTo>
                  <a:cubicBezTo>
                    <a:pt x="1034" y="110"/>
                    <a:pt x="835" y="1"/>
                    <a:pt x="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35"/>
            <p:cNvSpPr/>
            <p:nvPr/>
          </p:nvSpPr>
          <p:spPr>
            <a:xfrm>
              <a:off x="3036529" y="1022716"/>
              <a:ext cx="188698" cy="567253"/>
            </a:xfrm>
            <a:custGeom>
              <a:avLst/>
              <a:gdLst/>
              <a:ahLst/>
              <a:cxnLst/>
              <a:rect l="l" t="t" r="r" b="b"/>
              <a:pathLst>
                <a:path w="5279" h="16249" extrusionOk="0">
                  <a:moveTo>
                    <a:pt x="4640" y="0"/>
                  </a:moveTo>
                  <a:cubicBezTo>
                    <a:pt x="4440" y="0"/>
                    <a:pt x="4251" y="113"/>
                    <a:pt x="4198" y="377"/>
                  </a:cubicBezTo>
                  <a:cubicBezTo>
                    <a:pt x="2963" y="5481"/>
                    <a:pt x="1095" y="10418"/>
                    <a:pt x="61" y="15588"/>
                  </a:cubicBezTo>
                  <a:cubicBezTo>
                    <a:pt x="1" y="15991"/>
                    <a:pt x="343" y="16248"/>
                    <a:pt x="652" y="16248"/>
                  </a:cubicBezTo>
                  <a:cubicBezTo>
                    <a:pt x="855" y="16248"/>
                    <a:pt x="1043" y="16139"/>
                    <a:pt x="1095" y="15888"/>
                  </a:cubicBezTo>
                  <a:cubicBezTo>
                    <a:pt x="2096" y="10718"/>
                    <a:pt x="3964" y="5781"/>
                    <a:pt x="5198" y="644"/>
                  </a:cubicBezTo>
                  <a:cubicBezTo>
                    <a:pt x="5279" y="261"/>
                    <a:pt x="4946" y="0"/>
                    <a:pt x="4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35"/>
            <p:cNvSpPr/>
            <p:nvPr/>
          </p:nvSpPr>
          <p:spPr>
            <a:xfrm>
              <a:off x="3122318" y="1287365"/>
              <a:ext cx="393588" cy="327177"/>
            </a:xfrm>
            <a:custGeom>
              <a:avLst/>
              <a:gdLst/>
              <a:ahLst/>
              <a:cxnLst/>
              <a:rect l="l" t="t" r="r" b="b"/>
              <a:pathLst>
                <a:path w="11011" h="9372" extrusionOk="0">
                  <a:moveTo>
                    <a:pt x="10311" y="1"/>
                  </a:moveTo>
                  <a:cubicBezTo>
                    <a:pt x="10224" y="1"/>
                    <a:pt x="10130" y="31"/>
                    <a:pt x="10037" y="101"/>
                  </a:cubicBezTo>
                  <a:cubicBezTo>
                    <a:pt x="6501" y="2536"/>
                    <a:pt x="2532" y="4838"/>
                    <a:pt x="230" y="8607"/>
                  </a:cubicBezTo>
                  <a:cubicBezTo>
                    <a:pt x="0" y="8998"/>
                    <a:pt x="355" y="9372"/>
                    <a:pt x="708" y="9372"/>
                  </a:cubicBezTo>
                  <a:cubicBezTo>
                    <a:pt x="867" y="9372"/>
                    <a:pt x="1027" y="9295"/>
                    <a:pt x="1131" y="9108"/>
                  </a:cubicBezTo>
                  <a:cubicBezTo>
                    <a:pt x="3332" y="5538"/>
                    <a:pt x="7202" y="3337"/>
                    <a:pt x="10571" y="1002"/>
                  </a:cubicBezTo>
                  <a:cubicBezTo>
                    <a:pt x="11011" y="672"/>
                    <a:pt x="10725" y="1"/>
                    <a:pt x="10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35"/>
            <p:cNvSpPr/>
            <p:nvPr/>
          </p:nvSpPr>
          <p:spPr>
            <a:xfrm>
              <a:off x="1982256" y="4047513"/>
              <a:ext cx="686840" cy="296665"/>
            </a:xfrm>
            <a:custGeom>
              <a:avLst/>
              <a:gdLst/>
              <a:ahLst/>
              <a:cxnLst/>
              <a:rect l="l" t="t" r="r" b="b"/>
              <a:pathLst>
                <a:path w="19215" h="8498" extrusionOk="0">
                  <a:moveTo>
                    <a:pt x="9825" y="0"/>
                  </a:moveTo>
                  <a:cubicBezTo>
                    <a:pt x="7494" y="0"/>
                    <a:pt x="5080" y="670"/>
                    <a:pt x="2803" y="1159"/>
                  </a:cubicBezTo>
                  <a:cubicBezTo>
                    <a:pt x="1869" y="1293"/>
                    <a:pt x="935" y="1359"/>
                    <a:pt x="1" y="1593"/>
                  </a:cubicBezTo>
                  <a:cubicBezTo>
                    <a:pt x="935" y="3094"/>
                    <a:pt x="3470" y="4028"/>
                    <a:pt x="4971" y="4762"/>
                  </a:cubicBezTo>
                  <a:cubicBezTo>
                    <a:pt x="6839" y="5696"/>
                    <a:pt x="8774" y="5896"/>
                    <a:pt x="10809" y="6263"/>
                  </a:cubicBezTo>
                  <a:cubicBezTo>
                    <a:pt x="13611" y="6763"/>
                    <a:pt x="16112" y="7931"/>
                    <a:pt x="18781" y="8498"/>
                  </a:cubicBezTo>
                  <a:lnTo>
                    <a:pt x="19081" y="8364"/>
                  </a:lnTo>
                  <a:cubicBezTo>
                    <a:pt x="19215" y="5329"/>
                    <a:pt x="17280" y="3327"/>
                    <a:pt x="14978" y="1593"/>
                  </a:cubicBezTo>
                  <a:cubicBezTo>
                    <a:pt x="13379" y="400"/>
                    <a:pt x="11627" y="0"/>
                    <a:pt x="9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35"/>
            <p:cNvSpPr/>
            <p:nvPr/>
          </p:nvSpPr>
          <p:spPr>
            <a:xfrm>
              <a:off x="1930997" y="4452776"/>
              <a:ext cx="640336" cy="253307"/>
            </a:xfrm>
            <a:custGeom>
              <a:avLst/>
              <a:gdLst/>
              <a:ahLst/>
              <a:cxnLst/>
              <a:rect l="l" t="t" r="r" b="b"/>
              <a:pathLst>
                <a:path w="17914" h="7256" extrusionOk="0">
                  <a:moveTo>
                    <a:pt x="10349" y="1"/>
                  </a:moveTo>
                  <a:cubicBezTo>
                    <a:pt x="6889" y="1"/>
                    <a:pt x="3433" y="2069"/>
                    <a:pt x="1" y="2126"/>
                  </a:cubicBezTo>
                  <a:cubicBezTo>
                    <a:pt x="768" y="3227"/>
                    <a:pt x="2869" y="4294"/>
                    <a:pt x="4003" y="4961"/>
                  </a:cubicBezTo>
                  <a:cubicBezTo>
                    <a:pt x="5671" y="5895"/>
                    <a:pt x="7539" y="6596"/>
                    <a:pt x="9407" y="6829"/>
                  </a:cubicBezTo>
                  <a:cubicBezTo>
                    <a:pt x="10617" y="6974"/>
                    <a:pt x="12356" y="7255"/>
                    <a:pt x="13992" y="7255"/>
                  </a:cubicBezTo>
                  <a:cubicBezTo>
                    <a:pt x="15377" y="7255"/>
                    <a:pt x="16690" y="7053"/>
                    <a:pt x="17546" y="6396"/>
                  </a:cubicBezTo>
                  <a:lnTo>
                    <a:pt x="17913" y="6329"/>
                  </a:lnTo>
                  <a:cubicBezTo>
                    <a:pt x="17613" y="3093"/>
                    <a:pt x="15178" y="858"/>
                    <a:pt x="12076" y="191"/>
                  </a:cubicBezTo>
                  <a:cubicBezTo>
                    <a:pt x="11500" y="58"/>
                    <a:pt x="10925" y="1"/>
                    <a:pt x="10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35"/>
            <p:cNvSpPr/>
            <p:nvPr/>
          </p:nvSpPr>
          <p:spPr>
            <a:xfrm>
              <a:off x="2862235" y="4391894"/>
              <a:ext cx="738099" cy="238575"/>
            </a:xfrm>
            <a:custGeom>
              <a:avLst/>
              <a:gdLst/>
              <a:ahLst/>
              <a:cxnLst/>
              <a:rect l="l" t="t" r="r" b="b"/>
              <a:pathLst>
                <a:path w="20649" h="6834" extrusionOk="0">
                  <a:moveTo>
                    <a:pt x="8073" y="1"/>
                  </a:moveTo>
                  <a:cubicBezTo>
                    <a:pt x="5905" y="1"/>
                    <a:pt x="3670" y="801"/>
                    <a:pt x="2102" y="2302"/>
                  </a:cubicBezTo>
                  <a:cubicBezTo>
                    <a:pt x="1435" y="3036"/>
                    <a:pt x="1" y="4237"/>
                    <a:pt x="1" y="5271"/>
                  </a:cubicBezTo>
                  <a:lnTo>
                    <a:pt x="201" y="5404"/>
                  </a:lnTo>
                  <a:cubicBezTo>
                    <a:pt x="330" y="5367"/>
                    <a:pt x="468" y="5350"/>
                    <a:pt x="613" y="5350"/>
                  </a:cubicBezTo>
                  <a:cubicBezTo>
                    <a:pt x="1633" y="5350"/>
                    <a:pt x="2998" y="6172"/>
                    <a:pt x="3903" y="6405"/>
                  </a:cubicBezTo>
                  <a:cubicBezTo>
                    <a:pt x="5053" y="6710"/>
                    <a:pt x="6285" y="6834"/>
                    <a:pt x="7518" y="6834"/>
                  </a:cubicBezTo>
                  <a:cubicBezTo>
                    <a:pt x="8039" y="6834"/>
                    <a:pt x="8559" y="6812"/>
                    <a:pt x="9074" y="6772"/>
                  </a:cubicBezTo>
                  <a:cubicBezTo>
                    <a:pt x="10942" y="6572"/>
                    <a:pt x="12976" y="5971"/>
                    <a:pt x="14678" y="5271"/>
                  </a:cubicBezTo>
                  <a:cubicBezTo>
                    <a:pt x="16479" y="4604"/>
                    <a:pt x="19581" y="3103"/>
                    <a:pt x="20649" y="1602"/>
                  </a:cubicBezTo>
                  <a:cubicBezTo>
                    <a:pt x="16479" y="1368"/>
                    <a:pt x="12309" y="1"/>
                    <a:pt x="8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35"/>
            <p:cNvSpPr/>
            <p:nvPr/>
          </p:nvSpPr>
          <p:spPr>
            <a:xfrm>
              <a:off x="2900375" y="4009881"/>
              <a:ext cx="626038" cy="232431"/>
            </a:xfrm>
            <a:custGeom>
              <a:avLst/>
              <a:gdLst/>
              <a:ahLst/>
              <a:cxnLst/>
              <a:rect l="l" t="t" r="r" b="b"/>
              <a:pathLst>
                <a:path w="17514" h="6658" extrusionOk="0">
                  <a:moveTo>
                    <a:pt x="9649" y="1"/>
                  </a:moveTo>
                  <a:cubicBezTo>
                    <a:pt x="5158" y="1"/>
                    <a:pt x="750" y="824"/>
                    <a:pt x="1" y="5540"/>
                  </a:cubicBezTo>
                  <a:lnTo>
                    <a:pt x="234" y="5606"/>
                  </a:lnTo>
                  <a:cubicBezTo>
                    <a:pt x="1897" y="6283"/>
                    <a:pt x="3280" y="6657"/>
                    <a:pt x="4747" y="6657"/>
                  </a:cubicBezTo>
                  <a:cubicBezTo>
                    <a:pt x="5810" y="6657"/>
                    <a:pt x="6917" y="6461"/>
                    <a:pt x="8207" y="6040"/>
                  </a:cubicBezTo>
                  <a:cubicBezTo>
                    <a:pt x="10108" y="5473"/>
                    <a:pt x="11976" y="4973"/>
                    <a:pt x="13677" y="4039"/>
                  </a:cubicBezTo>
                  <a:cubicBezTo>
                    <a:pt x="14912" y="3371"/>
                    <a:pt x="17447" y="1637"/>
                    <a:pt x="17513" y="202"/>
                  </a:cubicBezTo>
                  <a:lnTo>
                    <a:pt x="17513" y="202"/>
                  </a:lnTo>
                  <a:cubicBezTo>
                    <a:pt x="17167" y="227"/>
                    <a:pt x="16793" y="238"/>
                    <a:pt x="16395" y="238"/>
                  </a:cubicBezTo>
                  <a:cubicBezTo>
                    <a:pt x="14490" y="238"/>
                    <a:pt x="12058" y="1"/>
                    <a:pt x="96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35"/>
            <p:cNvSpPr/>
            <p:nvPr/>
          </p:nvSpPr>
          <p:spPr>
            <a:xfrm>
              <a:off x="2475899" y="3795676"/>
              <a:ext cx="391122" cy="1407920"/>
            </a:xfrm>
            <a:custGeom>
              <a:avLst/>
              <a:gdLst/>
              <a:ahLst/>
              <a:cxnLst/>
              <a:rect l="l" t="t" r="r" b="b"/>
              <a:pathLst>
                <a:path w="10942" h="40330" extrusionOk="0">
                  <a:moveTo>
                    <a:pt x="10075" y="1"/>
                  </a:moveTo>
                  <a:lnTo>
                    <a:pt x="6639" y="601"/>
                  </a:lnTo>
                  <a:cubicBezTo>
                    <a:pt x="8073" y="13844"/>
                    <a:pt x="5205" y="27654"/>
                    <a:pt x="1" y="39762"/>
                  </a:cubicBezTo>
                  <a:cubicBezTo>
                    <a:pt x="568" y="40029"/>
                    <a:pt x="2302" y="40329"/>
                    <a:pt x="2903" y="40329"/>
                  </a:cubicBezTo>
                  <a:cubicBezTo>
                    <a:pt x="8073" y="27654"/>
                    <a:pt x="10942" y="13544"/>
                    <a:pt x="10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35"/>
            <p:cNvSpPr/>
            <p:nvPr/>
          </p:nvSpPr>
          <p:spPr>
            <a:xfrm>
              <a:off x="2142038" y="1064747"/>
              <a:ext cx="400666" cy="165369"/>
            </a:xfrm>
            <a:custGeom>
              <a:avLst/>
              <a:gdLst/>
              <a:ahLst/>
              <a:cxnLst/>
              <a:rect l="l" t="t" r="r" b="b"/>
              <a:pathLst>
                <a:path w="11209" h="4737" extrusionOk="0">
                  <a:moveTo>
                    <a:pt x="7153" y="0"/>
                  </a:moveTo>
                  <a:cubicBezTo>
                    <a:pt x="7062" y="0"/>
                    <a:pt x="6968" y="2"/>
                    <a:pt x="6872" y="7"/>
                  </a:cubicBezTo>
                  <a:cubicBezTo>
                    <a:pt x="3537" y="174"/>
                    <a:pt x="2536" y="2976"/>
                    <a:pt x="1" y="4510"/>
                  </a:cubicBezTo>
                  <a:cubicBezTo>
                    <a:pt x="114" y="4507"/>
                    <a:pt x="229" y="4505"/>
                    <a:pt x="346" y="4505"/>
                  </a:cubicBezTo>
                  <a:cubicBezTo>
                    <a:pt x="1789" y="4505"/>
                    <a:pt x="3527" y="4736"/>
                    <a:pt x="5214" y="4736"/>
                  </a:cubicBezTo>
                  <a:cubicBezTo>
                    <a:pt x="7552" y="4736"/>
                    <a:pt x="9791" y="4293"/>
                    <a:pt x="11009" y="2175"/>
                  </a:cubicBezTo>
                  <a:lnTo>
                    <a:pt x="11209" y="2075"/>
                  </a:lnTo>
                  <a:cubicBezTo>
                    <a:pt x="9905" y="962"/>
                    <a:pt x="9025" y="0"/>
                    <a:pt x="7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35"/>
            <p:cNvSpPr/>
            <p:nvPr/>
          </p:nvSpPr>
          <p:spPr>
            <a:xfrm>
              <a:off x="2319728" y="678614"/>
              <a:ext cx="389906" cy="349309"/>
            </a:xfrm>
            <a:custGeom>
              <a:avLst/>
              <a:gdLst/>
              <a:ahLst/>
              <a:cxnLst/>
              <a:rect l="l" t="t" r="r" b="b"/>
              <a:pathLst>
                <a:path w="10908" h="10006" extrusionOk="0">
                  <a:moveTo>
                    <a:pt x="3567" y="1"/>
                  </a:moveTo>
                  <a:cubicBezTo>
                    <a:pt x="2327" y="1"/>
                    <a:pt x="1090" y="207"/>
                    <a:pt x="0" y="527"/>
                  </a:cubicBezTo>
                  <a:cubicBezTo>
                    <a:pt x="1901" y="2328"/>
                    <a:pt x="3869" y="3863"/>
                    <a:pt x="4603" y="6465"/>
                  </a:cubicBezTo>
                  <a:cubicBezTo>
                    <a:pt x="4988" y="7973"/>
                    <a:pt x="5189" y="10006"/>
                    <a:pt x="6926" y="10006"/>
                  </a:cubicBezTo>
                  <a:cubicBezTo>
                    <a:pt x="7149" y="10006"/>
                    <a:pt x="7396" y="9972"/>
                    <a:pt x="7672" y="9900"/>
                  </a:cubicBezTo>
                  <a:lnTo>
                    <a:pt x="7839" y="9900"/>
                  </a:lnTo>
                  <a:cubicBezTo>
                    <a:pt x="10641" y="9000"/>
                    <a:pt x="10908" y="4663"/>
                    <a:pt x="9473" y="2595"/>
                  </a:cubicBezTo>
                  <a:cubicBezTo>
                    <a:pt x="8075" y="681"/>
                    <a:pt x="5817" y="1"/>
                    <a:pt x="3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35"/>
            <p:cNvSpPr/>
            <p:nvPr/>
          </p:nvSpPr>
          <p:spPr>
            <a:xfrm>
              <a:off x="2734660" y="768157"/>
              <a:ext cx="441201" cy="206039"/>
            </a:xfrm>
            <a:custGeom>
              <a:avLst/>
              <a:gdLst/>
              <a:ahLst/>
              <a:cxnLst/>
              <a:rect l="l" t="t" r="r" b="b"/>
              <a:pathLst>
                <a:path w="12343" h="5902" extrusionOk="0">
                  <a:moveTo>
                    <a:pt x="6834" y="0"/>
                  </a:moveTo>
                  <a:cubicBezTo>
                    <a:pt x="5337" y="0"/>
                    <a:pt x="3906" y="278"/>
                    <a:pt x="2769" y="1164"/>
                  </a:cubicBezTo>
                  <a:cubicBezTo>
                    <a:pt x="1235" y="2365"/>
                    <a:pt x="467" y="4066"/>
                    <a:pt x="0" y="5901"/>
                  </a:cubicBezTo>
                  <a:lnTo>
                    <a:pt x="167" y="5901"/>
                  </a:lnTo>
                  <a:cubicBezTo>
                    <a:pt x="1735" y="4967"/>
                    <a:pt x="4270" y="5301"/>
                    <a:pt x="6038" y="4800"/>
                  </a:cubicBezTo>
                  <a:cubicBezTo>
                    <a:pt x="8273" y="4167"/>
                    <a:pt x="11042" y="2599"/>
                    <a:pt x="12342" y="664"/>
                  </a:cubicBezTo>
                  <a:cubicBezTo>
                    <a:pt x="10707" y="441"/>
                    <a:pt x="8718" y="0"/>
                    <a:pt x="6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35"/>
            <p:cNvSpPr/>
            <p:nvPr/>
          </p:nvSpPr>
          <p:spPr>
            <a:xfrm>
              <a:off x="2635681" y="822755"/>
              <a:ext cx="413784" cy="719565"/>
            </a:xfrm>
            <a:custGeom>
              <a:avLst/>
              <a:gdLst/>
              <a:ahLst/>
              <a:cxnLst/>
              <a:rect l="l" t="t" r="r" b="b"/>
              <a:pathLst>
                <a:path w="11576" h="20612" extrusionOk="0">
                  <a:moveTo>
                    <a:pt x="10908" y="1"/>
                  </a:moveTo>
                  <a:cubicBezTo>
                    <a:pt x="8106" y="1"/>
                    <a:pt x="5038" y="1068"/>
                    <a:pt x="3103" y="3136"/>
                  </a:cubicBezTo>
                  <a:cubicBezTo>
                    <a:pt x="835" y="5605"/>
                    <a:pt x="1" y="9207"/>
                    <a:pt x="101" y="12476"/>
                  </a:cubicBezTo>
                  <a:cubicBezTo>
                    <a:pt x="167" y="15045"/>
                    <a:pt x="701" y="17547"/>
                    <a:pt x="634" y="20082"/>
                  </a:cubicBezTo>
                  <a:cubicBezTo>
                    <a:pt x="634" y="20436"/>
                    <a:pt x="899" y="20611"/>
                    <a:pt x="1165" y="20611"/>
                  </a:cubicBezTo>
                  <a:cubicBezTo>
                    <a:pt x="1425" y="20611"/>
                    <a:pt x="1685" y="20445"/>
                    <a:pt x="1702" y="20115"/>
                  </a:cubicBezTo>
                  <a:cubicBezTo>
                    <a:pt x="1735" y="17980"/>
                    <a:pt x="1402" y="15912"/>
                    <a:pt x="1235" y="13811"/>
                  </a:cubicBezTo>
                  <a:cubicBezTo>
                    <a:pt x="1068" y="11842"/>
                    <a:pt x="1135" y="9908"/>
                    <a:pt x="1669" y="7973"/>
                  </a:cubicBezTo>
                  <a:cubicBezTo>
                    <a:pt x="2402" y="5405"/>
                    <a:pt x="3903" y="3236"/>
                    <a:pt x="6372" y="2069"/>
                  </a:cubicBezTo>
                  <a:cubicBezTo>
                    <a:pt x="7740" y="1435"/>
                    <a:pt x="9407" y="1068"/>
                    <a:pt x="10908" y="1068"/>
                  </a:cubicBezTo>
                  <a:cubicBezTo>
                    <a:pt x="11576" y="1068"/>
                    <a:pt x="11576" y="1"/>
                    <a:pt x="10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35"/>
            <p:cNvSpPr/>
            <p:nvPr/>
          </p:nvSpPr>
          <p:spPr>
            <a:xfrm>
              <a:off x="2446731" y="735656"/>
              <a:ext cx="195918" cy="784951"/>
            </a:xfrm>
            <a:custGeom>
              <a:avLst/>
              <a:gdLst/>
              <a:ahLst/>
              <a:cxnLst/>
              <a:rect l="l" t="t" r="r" b="b"/>
              <a:pathLst>
                <a:path w="5481" h="22485" extrusionOk="0">
                  <a:moveTo>
                    <a:pt x="806" y="0"/>
                  </a:moveTo>
                  <a:cubicBezTo>
                    <a:pt x="323" y="0"/>
                    <a:pt x="0" y="703"/>
                    <a:pt x="517" y="961"/>
                  </a:cubicBezTo>
                  <a:cubicBezTo>
                    <a:pt x="3786" y="2562"/>
                    <a:pt x="3786" y="6999"/>
                    <a:pt x="3852" y="10168"/>
                  </a:cubicBezTo>
                  <a:cubicBezTo>
                    <a:pt x="3886" y="12036"/>
                    <a:pt x="3952" y="13870"/>
                    <a:pt x="4019" y="15738"/>
                  </a:cubicBezTo>
                  <a:cubicBezTo>
                    <a:pt x="4119" y="17840"/>
                    <a:pt x="4119" y="19975"/>
                    <a:pt x="4419" y="22110"/>
                  </a:cubicBezTo>
                  <a:cubicBezTo>
                    <a:pt x="4459" y="22372"/>
                    <a:pt x="4637" y="22484"/>
                    <a:pt x="4833" y="22484"/>
                  </a:cubicBezTo>
                  <a:cubicBezTo>
                    <a:pt x="5136" y="22484"/>
                    <a:pt x="5481" y="22215"/>
                    <a:pt x="5420" y="21809"/>
                  </a:cubicBezTo>
                  <a:cubicBezTo>
                    <a:pt x="5187" y="20075"/>
                    <a:pt x="5153" y="18307"/>
                    <a:pt x="5087" y="16539"/>
                  </a:cubicBezTo>
                  <a:cubicBezTo>
                    <a:pt x="5053" y="14971"/>
                    <a:pt x="4953" y="13403"/>
                    <a:pt x="4920" y="11836"/>
                  </a:cubicBezTo>
                  <a:cubicBezTo>
                    <a:pt x="4886" y="8934"/>
                    <a:pt x="4953" y="5898"/>
                    <a:pt x="3886" y="3163"/>
                  </a:cubicBezTo>
                  <a:cubicBezTo>
                    <a:pt x="3352" y="1795"/>
                    <a:pt x="2351" y="694"/>
                    <a:pt x="1050" y="61"/>
                  </a:cubicBezTo>
                  <a:cubicBezTo>
                    <a:pt x="967" y="19"/>
                    <a:pt x="884" y="0"/>
                    <a:pt x="8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35"/>
            <p:cNvSpPr/>
            <p:nvPr/>
          </p:nvSpPr>
          <p:spPr>
            <a:xfrm>
              <a:off x="2285090" y="1107825"/>
              <a:ext cx="335860" cy="88183"/>
            </a:xfrm>
            <a:custGeom>
              <a:avLst/>
              <a:gdLst/>
              <a:ahLst/>
              <a:cxnLst/>
              <a:rect l="l" t="t" r="r" b="b"/>
              <a:pathLst>
                <a:path w="9396" h="2526" extrusionOk="0">
                  <a:moveTo>
                    <a:pt x="4657" y="0"/>
                  </a:moveTo>
                  <a:cubicBezTo>
                    <a:pt x="3236" y="0"/>
                    <a:pt x="1874" y="408"/>
                    <a:pt x="569" y="874"/>
                  </a:cubicBezTo>
                  <a:cubicBezTo>
                    <a:pt x="0" y="1084"/>
                    <a:pt x="156" y="1910"/>
                    <a:pt x="652" y="1910"/>
                  </a:cubicBezTo>
                  <a:cubicBezTo>
                    <a:pt x="709" y="1910"/>
                    <a:pt x="770" y="1899"/>
                    <a:pt x="836" y="1875"/>
                  </a:cubicBezTo>
                  <a:cubicBezTo>
                    <a:pt x="2091" y="1434"/>
                    <a:pt x="3451" y="1062"/>
                    <a:pt x="4760" y="1062"/>
                  </a:cubicBezTo>
                  <a:cubicBezTo>
                    <a:pt x="6024" y="1062"/>
                    <a:pt x="7242" y="1409"/>
                    <a:pt x="8274" y="2376"/>
                  </a:cubicBezTo>
                  <a:cubicBezTo>
                    <a:pt x="8380" y="2481"/>
                    <a:pt x="8500" y="2525"/>
                    <a:pt x="8618" y="2525"/>
                  </a:cubicBezTo>
                  <a:cubicBezTo>
                    <a:pt x="9023" y="2525"/>
                    <a:pt x="9396" y="2003"/>
                    <a:pt x="9008" y="1642"/>
                  </a:cubicBezTo>
                  <a:cubicBezTo>
                    <a:pt x="7874" y="608"/>
                    <a:pt x="6473" y="41"/>
                    <a:pt x="4972" y="7"/>
                  </a:cubicBezTo>
                  <a:cubicBezTo>
                    <a:pt x="4866" y="3"/>
                    <a:pt x="4761" y="0"/>
                    <a:pt x="4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35"/>
            <p:cNvSpPr/>
            <p:nvPr/>
          </p:nvSpPr>
          <p:spPr>
            <a:xfrm>
              <a:off x="2506926" y="889711"/>
              <a:ext cx="149057" cy="94397"/>
            </a:xfrm>
            <a:custGeom>
              <a:avLst/>
              <a:gdLst/>
              <a:ahLst/>
              <a:cxnLst/>
              <a:rect l="l" t="t" r="r" b="b"/>
              <a:pathLst>
                <a:path w="4170" h="2704" extrusionOk="0">
                  <a:moveTo>
                    <a:pt x="3557" y="1"/>
                  </a:moveTo>
                  <a:cubicBezTo>
                    <a:pt x="3327" y="1"/>
                    <a:pt x="3152" y="135"/>
                    <a:pt x="3069" y="384"/>
                  </a:cubicBezTo>
                  <a:cubicBezTo>
                    <a:pt x="3069" y="381"/>
                    <a:pt x="3068" y="379"/>
                    <a:pt x="3067" y="379"/>
                  </a:cubicBezTo>
                  <a:cubicBezTo>
                    <a:pt x="3060" y="379"/>
                    <a:pt x="3043" y="410"/>
                    <a:pt x="3033" y="433"/>
                  </a:cubicBezTo>
                  <a:lnTo>
                    <a:pt x="3033" y="433"/>
                  </a:lnTo>
                  <a:cubicBezTo>
                    <a:pt x="3033" y="432"/>
                    <a:pt x="3032" y="432"/>
                    <a:pt x="3032" y="432"/>
                  </a:cubicBezTo>
                  <a:cubicBezTo>
                    <a:pt x="3024" y="432"/>
                    <a:pt x="3002" y="518"/>
                    <a:pt x="3002" y="518"/>
                  </a:cubicBezTo>
                  <a:cubicBezTo>
                    <a:pt x="2969" y="584"/>
                    <a:pt x="2902" y="651"/>
                    <a:pt x="2869" y="718"/>
                  </a:cubicBezTo>
                  <a:cubicBezTo>
                    <a:pt x="2802" y="851"/>
                    <a:pt x="2702" y="985"/>
                    <a:pt x="2602" y="1118"/>
                  </a:cubicBezTo>
                  <a:cubicBezTo>
                    <a:pt x="2512" y="1262"/>
                    <a:pt x="2413" y="1395"/>
                    <a:pt x="2315" y="1535"/>
                  </a:cubicBezTo>
                  <a:lnTo>
                    <a:pt x="2315" y="1535"/>
                  </a:lnTo>
                  <a:cubicBezTo>
                    <a:pt x="2288" y="1517"/>
                    <a:pt x="2262" y="1512"/>
                    <a:pt x="2235" y="1485"/>
                  </a:cubicBezTo>
                  <a:cubicBezTo>
                    <a:pt x="2068" y="1418"/>
                    <a:pt x="1901" y="1352"/>
                    <a:pt x="1768" y="1285"/>
                  </a:cubicBezTo>
                  <a:cubicBezTo>
                    <a:pt x="1434" y="1118"/>
                    <a:pt x="1134" y="951"/>
                    <a:pt x="834" y="751"/>
                  </a:cubicBezTo>
                  <a:cubicBezTo>
                    <a:pt x="766" y="694"/>
                    <a:pt x="678" y="668"/>
                    <a:pt x="586" y="668"/>
                  </a:cubicBezTo>
                  <a:cubicBezTo>
                    <a:pt x="410" y="668"/>
                    <a:pt x="221" y="764"/>
                    <a:pt x="134" y="918"/>
                  </a:cubicBezTo>
                  <a:cubicBezTo>
                    <a:pt x="0" y="1185"/>
                    <a:pt x="67" y="1485"/>
                    <a:pt x="334" y="1652"/>
                  </a:cubicBezTo>
                  <a:cubicBezTo>
                    <a:pt x="967" y="2086"/>
                    <a:pt x="1668" y="2386"/>
                    <a:pt x="2368" y="2686"/>
                  </a:cubicBezTo>
                  <a:cubicBezTo>
                    <a:pt x="2411" y="2698"/>
                    <a:pt x="2454" y="2703"/>
                    <a:pt x="2497" y="2703"/>
                  </a:cubicBezTo>
                  <a:cubicBezTo>
                    <a:pt x="2693" y="2703"/>
                    <a:pt x="2887" y="2589"/>
                    <a:pt x="2969" y="2452"/>
                  </a:cubicBezTo>
                  <a:cubicBezTo>
                    <a:pt x="3136" y="2152"/>
                    <a:pt x="3336" y="1885"/>
                    <a:pt x="3536" y="1619"/>
                  </a:cubicBezTo>
                  <a:cubicBezTo>
                    <a:pt x="3769" y="1318"/>
                    <a:pt x="3936" y="985"/>
                    <a:pt x="4070" y="651"/>
                  </a:cubicBezTo>
                  <a:cubicBezTo>
                    <a:pt x="4170" y="384"/>
                    <a:pt x="3970" y="51"/>
                    <a:pt x="3703" y="17"/>
                  </a:cubicBezTo>
                  <a:cubicBezTo>
                    <a:pt x="3652" y="6"/>
                    <a:pt x="3603" y="1"/>
                    <a:pt x="3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35"/>
            <p:cNvSpPr/>
            <p:nvPr/>
          </p:nvSpPr>
          <p:spPr>
            <a:xfrm>
              <a:off x="2821700" y="812841"/>
              <a:ext cx="88254" cy="117996"/>
            </a:xfrm>
            <a:custGeom>
              <a:avLst/>
              <a:gdLst/>
              <a:ahLst/>
              <a:cxnLst/>
              <a:rect l="l" t="t" r="r" b="b"/>
              <a:pathLst>
                <a:path w="2469" h="3380" extrusionOk="0">
                  <a:moveTo>
                    <a:pt x="1429" y="1"/>
                  </a:moveTo>
                  <a:cubicBezTo>
                    <a:pt x="1205" y="1"/>
                    <a:pt x="990" y="130"/>
                    <a:pt x="934" y="351"/>
                  </a:cubicBezTo>
                  <a:cubicBezTo>
                    <a:pt x="901" y="451"/>
                    <a:pt x="868" y="518"/>
                    <a:pt x="868" y="585"/>
                  </a:cubicBezTo>
                  <a:cubicBezTo>
                    <a:pt x="834" y="618"/>
                    <a:pt x="834" y="652"/>
                    <a:pt x="801" y="685"/>
                  </a:cubicBezTo>
                  <a:cubicBezTo>
                    <a:pt x="801" y="708"/>
                    <a:pt x="785" y="762"/>
                    <a:pt x="786" y="762"/>
                  </a:cubicBezTo>
                  <a:cubicBezTo>
                    <a:pt x="787" y="762"/>
                    <a:pt x="790" y="750"/>
                    <a:pt x="801" y="718"/>
                  </a:cubicBezTo>
                  <a:lnTo>
                    <a:pt x="801" y="718"/>
                  </a:lnTo>
                  <a:cubicBezTo>
                    <a:pt x="801" y="785"/>
                    <a:pt x="734" y="852"/>
                    <a:pt x="701" y="918"/>
                  </a:cubicBezTo>
                  <a:cubicBezTo>
                    <a:pt x="668" y="985"/>
                    <a:pt x="634" y="1052"/>
                    <a:pt x="601" y="1119"/>
                  </a:cubicBezTo>
                  <a:cubicBezTo>
                    <a:pt x="567" y="1185"/>
                    <a:pt x="534" y="1219"/>
                    <a:pt x="501" y="1285"/>
                  </a:cubicBezTo>
                  <a:cubicBezTo>
                    <a:pt x="467" y="1319"/>
                    <a:pt x="434" y="1352"/>
                    <a:pt x="401" y="1385"/>
                  </a:cubicBezTo>
                  <a:cubicBezTo>
                    <a:pt x="392" y="1410"/>
                    <a:pt x="392" y="1419"/>
                    <a:pt x="396" y="1419"/>
                  </a:cubicBezTo>
                  <a:cubicBezTo>
                    <a:pt x="398" y="1419"/>
                    <a:pt x="402" y="1416"/>
                    <a:pt x="406" y="1411"/>
                  </a:cubicBezTo>
                  <a:lnTo>
                    <a:pt x="406" y="1411"/>
                  </a:lnTo>
                  <a:cubicBezTo>
                    <a:pt x="404" y="1414"/>
                    <a:pt x="402" y="1416"/>
                    <a:pt x="401" y="1419"/>
                  </a:cubicBezTo>
                  <a:cubicBezTo>
                    <a:pt x="334" y="1486"/>
                    <a:pt x="267" y="1552"/>
                    <a:pt x="234" y="1619"/>
                  </a:cubicBezTo>
                  <a:cubicBezTo>
                    <a:pt x="201" y="1686"/>
                    <a:pt x="167" y="1752"/>
                    <a:pt x="167" y="1786"/>
                  </a:cubicBezTo>
                  <a:cubicBezTo>
                    <a:pt x="0" y="1986"/>
                    <a:pt x="134" y="2386"/>
                    <a:pt x="334" y="2486"/>
                  </a:cubicBezTo>
                  <a:cubicBezTo>
                    <a:pt x="801" y="2720"/>
                    <a:pt x="1201" y="3020"/>
                    <a:pt x="1602" y="3320"/>
                  </a:cubicBezTo>
                  <a:cubicBezTo>
                    <a:pt x="1673" y="3361"/>
                    <a:pt x="1757" y="3380"/>
                    <a:pt x="1843" y="3380"/>
                  </a:cubicBezTo>
                  <a:cubicBezTo>
                    <a:pt x="2038" y="3380"/>
                    <a:pt x="2243" y="3282"/>
                    <a:pt x="2335" y="3120"/>
                  </a:cubicBezTo>
                  <a:cubicBezTo>
                    <a:pt x="2469" y="2853"/>
                    <a:pt x="2369" y="2553"/>
                    <a:pt x="2135" y="2420"/>
                  </a:cubicBezTo>
                  <a:cubicBezTo>
                    <a:pt x="1860" y="2229"/>
                    <a:pt x="1612" y="2039"/>
                    <a:pt x="1348" y="1865"/>
                  </a:cubicBezTo>
                  <a:lnTo>
                    <a:pt x="1348" y="1865"/>
                  </a:lnTo>
                  <a:cubicBezTo>
                    <a:pt x="1407" y="1783"/>
                    <a:pt x="1460" y="1701"/>
                    <a:pt x="1501" y="1619"/>
                  </a:cubicBezTo>
                  <a:cubicBezTo>
                    <a:pt x="1702" y="1319"/>
                    <a:pt x="1835" y="985"/>
                    <a:pt x="1935" y="652"/>
                  </a:cubicBezTo>
                  <a:cubicBezTo>
                    <a:pt x="2002" y="385"/>
                    <a:pt x="1835" y="85"/>
                    <a:pt x="1568" y="18"/>
                  </a:cubicBezTo>
                  <a:cubicBezTo>
                    <a:pt x="1522" y="6"/>
                    <a:pt x="1476" y="1"/>
                    <a:pt x="1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35"/>
            <p:cNvSpPr/>
            <p:nvPr/>
          </p:nvSpPr>
          <p:spPr>
            <a:xfrm>
              <a:off x="2336421" y="1087752"/>
              <a:ext cx="107342" cy="111747"/>
            </a:xfrm>
            <a:custGeom>
              <a:avLst/>
              <a:gdLst/>
              <a:ahLst/>
              <a:cxnLst/>
              <a:rect l="l" t="t" r="r" b="b"/>
              <a:pathLst>
                <a:path w="3003" h="3201" extrusionOk="0">
                  <a:moveTo>
                    <a:pt x="580" y="0"/>
                  </a:moveTo>
                  <a:cubicBezTo>
                    <a:pt x="349" y="0"/>
                    <a:pt x="124" y="155"/>
                    <a:pt x="67" y="382"/>
                  </a:cubicBezTo>
                  <a:cubicBezTo>
                    <a:pt x="0" y="649"/>
                    <a:pt x="167" y="949"/>
                    <a:pt x="434" y="1016"/>
                  </a:cubicBezTo>
                  <a:cubicBezTo>
                    <a:pt x="806" y="1119"/>
                    <a:pt x="1165" y="1235"/>
                    <a:pt x="1527" y="1348"/>
                  </a:cubicBezTo>
                  <a:lnTo>
                    <a:pt x="1527" y="1348"/>
                  </a:lnTo>
                  <a:cubicBezTo>
                    <a:pt x="1325" y="1716"/>
                    <a:pt x="1142" y="2088"/>
                    <a:pt x="901" y="2417"/>
                  </a:cubicBezTo>
                  <a:cubicBezTo>
                    <a:pt x="734" y="2650"/>
                    <a:pt x="834" y="3017"/>
                    <a:pt x="1067" y="3117"/>
                  </a:cubicBezTo>
                  <a:cubicBezTo>
                    <a:pt x="1159" y="3174"/>
                    <a:pt x="1254" y="3200"/>
                    <a:pt x="1346" y="3200"/>
                  </a:cubicBezTo>
                  <a:cubicBezTo>
                    <a:pt x="1524" y="3200"/>
                    <a:pt x="1692" y="3104"/>
                    <a:pt x="1801" y="2951"/>
                  </a:cubicBezTo>
                  <a:cubicBezTo>
                    <a:pt x="2168" y="2417"/>
                    <a:pt x="2402" y="1850"/>
                    <a:pt x="2769" y="1316"/>
                  </a:cubicBezTo>
                  <a:cubicBezTo>
                    <a:pt x="3002" y="1049"/>
                    <a:pt x="2769" y="649"/>
                    <a:pt x="2468" y="549"/>
                  </a:cubicBezTo>
                  <a:cubicBezTo>
                    <a:pt x="1868" y="382"/>
                    <a:pt x="1301" y="182"/>
                    <a:pt x="701" y="15"/>
                  </a:cubicBezTo>
                  <a:cubicBezTo>
                    <a:pt x="661" y="5"/>
                    <a:pt x="620" y="0"/>
                    <a:pt x="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35"/>
            <p:cNvSpPr/>
            <p:nvPr/>
          </p:nvSpPr>
          <p:spPr>
            <a:xfrm>
              <a:off x="1265669" y="1416006"/>
              <a:ext cx="2829467" cy="2551362"/>
            </a:xfrm>
            <a:custGeom>
              <a:avLst/>
              <a:gdLst/>
              <a:ahLst/>
              <a:cxnLst/>
              <a:rect l="l" t="t" r="r" b="b"/>
              <a:pathLst>
                <a:path w="79157" h="73084" extrusionOk="0">
                  <a:moveTo>
                    <a:pt x="43606" y="1"/>
                  </a:moveTo>
                  <a:cubicBezTo>
                    <a:pt x="42968" y="1"/>
                    <a:pt x="42320" y="18"/>
                    <a:pt x="41663" y="52"/>
                  </a:cubicBezTo>
                  <a:cubicBezTo>
                    <a:pt x="41048" y="30"/>
                    <a:pt x="40443" y="19"/>
                    <a:pt x="39848" y="19"/>
                  </a:cubicBezTo>
                  <a:cubicBezTo>
                    <a:pt x="29793" y="19"/>
                    <a:pt x="22523" y="3133"/>
                    <a:pt x="15878" y="6724"/>
                  </a:cubicBezTo>
                  <a:cubicBezTo>
                    <a:pt x="8139" y="10860"/>
                    <a:pt x="3069" y="18799"/>
                    <a:pt x="1435" y="27272"/>
                  </a:cubicBezTo>
                  <a:cubicBezTo>
                    <a:pt x="0" y="35011"/>
                    <a:pt x="934" y="44284"/>
                    <a:pt x="2702" y="51789"/>
                  </a:cubicBezTo>
                  <a:cubicBezTo>
                    <a:pt x="6251" y="66717"/>
                    <a:pt x="23161" y="73083"/>
                    <a:pt x="39525" y="73083"/>
                  </a:cubicBezTo>
                  <a:cubicBezTo>
                    <a:pt x="52232" y="73083"/>
                    <a:pt x="64610" y="69245"/>
                    <a:pt x="70150" y="62597"/>
                  </a:cubicBezTo>
                  <a:cubicBezTo>
                    <a:pt x="79157" y="51789"/>
                    <a:pt x="79157" y="24737"/>
                    <a:pt x="72319" y="14296"/>
                  </a:cubicBezTo>
                  <a:cubicBezTo>
                    <a:pt x="69849" y="10511"/>
                    <a:pt x="59605" y="1"/>
                    <a:pt x="43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35"/>
            <p:cNvSpPr/>
            <p:nvPr/>
          </p:nvSpPr>
          <p:spPr>
            <a:xfrm>
              <a:off x="1265669" y="1640683"/>
              <a:ext cx="1114887" cy="2224954"/>
            </a:xfrm>
            <a:custGeom>
              <a:avLst/>
              <a:gdLst/>
              <a:ahLst/>
              <a:cxnLst/>
              <a:rect l="l" t="t" r="r" b="b"/>
              <a:pathLst>
                <a:path w="31190" h="63734" extrusionOk="0">
                  <a:moveTo>
                    <a:pt x="17648" y="1"/>
                  </a:moveTo>
                  <a:cubicBezTo>
                    <a:pt x="17172" y="1"/>
                    <a:pt x="16692" y="31"/>
                    <a:pt x="16212" y="87"/>
                  </a:cubicBezTo>
                  <a:cubicBezTo>
                    <a:pt x="16078" y="154"/>
                    <a:pt x="15978" y="221"/>
                    <a:pt x="15878" y="254"/>
                  </a:cubicBezTo>
                  <a:cubicBezTo>
                    <a:pt x="8139" y="4424"/>
                    <a:pt x="3069" y="12363"/>
                    <a:pt x="1468" y="20836"/>
                  </a:cubicBezTo>
                  <a:cubicBezTo>
                    <a:pt x="0" y="28575"/>
                    <a:pt x="934" y="37848"/>
                    <a:pt x="2702" y="45353"/>
                  </a:cubicBezTo>
                  <a:cubicBezTo>
                    <a:pt x="4904" y="54593"/>
                    <a:pt x="12242" y="60531"/>
                    <a:pt x="21349" y="63733"/>
                  </a:cubicBezTo>
                  <a:cubicBezTo>
                    <a:pt x="21416" y="63566"/>
                    <a:pt x="21449" y="63399"/>
                    <a:pt x="21482" y="63199"/>
                  </a:cubicBezTo>
                  <a:cubicBezTo>
                    <a:pt x="21749" y="61898"/>
                    <a:pt x="21549" y="60531"/>
                    <a:pt x="21249" y="59230"/>
                  </a:cubicBezTo>
                  <a:cubicBezTo>
                    <a:pt x="20582" y="56328"/>
                    <a:pt x="19381" y="53192"/>
                    <a:pt x="19948" y="50190"/>
                  </a:cubicBezTo>
                  <a:cubicBezTo>
                    <a:pt x="20949" y="45120"/>
                    <a:pt x="25952" y="43085"/>
                    <a:pt x="29121" y="39616"/>
                  </a:cubicBezTo>
                  <a:cubicBezTo>
                    <a:pt x="30389" y="38215"/>
                    <a:pt x="31189" y="36480"/>
                    <a:pt x="30756" y="34579"/>
                  </a:cubicBezTo>
                  <a:cubicBezTo>
                    <a:pt x="30222" y="32344"/>
                    <a:pt x="28587" y="31176"/>
                    <a:pt x="26519" y="30443"/>
                  </a:cubicBezTo>
                  <a:cubicBezTo>
                    <a:pt x="22383" y="28941"/>
                    <a:pt x="16746" y="27941"/>
                    <a:pt x="16045" y="22670"/>
                  </a:cubicBezTo>
                  <a:cubicBezTo>
                    <a:pt x="15345" y="17266"/>
                    <a:pt x="21382" y="13931"/>
                    <a:pt x="24284" y="10362"/>
                  </a:cubicBezTo>
                  <a:cubicBezTo>
                    <a:pt x="26419" y="7693"/>
                    <a:pt x="26052" y="4357"/>
                    <a:pt x="23484" y="2122"/>
                  </a:cubicBezTo>
                  <a:cubicBezTo>
                    <a:pt x="21721" y="577"/>
                    <a:pt x="19716" y="1"/>
                    <a:pt x="17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35"/>
            <p:cNvSpPr/>
            <p:nvPr/>
          </p:nvSpPr>
          <p:spPr>
            <a:xfrm>
              <a:off x="2583207" y="1515637"/>
              <a:ext cx="1488100" cy="1598180"/>
            </a:xfrm>
            <a:custGeom>
              <a:avLst/>
              <a:gdLst/>
              <a:ahLst/>
              <a:cxnLst/>
              <a:rect l="l" t="t" r="r" b="b"/>
              <a:pathLst>
                <a:path w="41631" h="45780" extrusionOk="0">
                  <a:moveTo>
                    <a:pt x="20682" y="0"/>
                  </a:moveTo>
                  <a:cubicBezTo>
                    <a:pt x="13110" y="767"/>
                    <a:pt x="4904" y="4270"/>
                    <a:pt x="1802" y="11508"/>
                  </a:cubicBezTo>
                  <a:cubicBezTo>
                    <a:pt x="1102" y="13143"/>
                    <a:pt x="1" y="15645"/>
                    <a:pt x="668" y="17446"/>
                  </a:cubicBezTo>
                  <a:cubicBezTo>
                    <a:pt x="930" y="18137"/>
                    <a:pt x="1486" y="18368"/>
                    <a:pt x="2151" y="18368"/>
                  </a:cubicBezTo>
                  <a:cubicBezTo>
                    <a:pt x="3349" y="18368"/>
                    <a:pt x="4902" y="17618"/>
                    <a:pt x="5738" y="17446"/>
                  </a:cubicBezTo>
                  <a:cubicBezTo>
                    <a:pt x="6133" y="17370"/>
                    <a:pt x="6542" y="17333"/>
                    <a:pt x="6954" y="17333"/>
                  </a:cubicBezTo>
                  <a:cubicBezTo>
                    <a:pt x="10170" y="17333"/>
                    <a:pt x="13626" y="19584"/>
                    <a:pt x="12443" y="23250"/>
                  </a:cubicBezTo>
                  <a:cubicBezTo>
                    <a:pt x="11576" y="25985"/>
                    <a:pt x="9474" y="27920"/>
                    <a:pt x="7940" y="30289"/>
                  </a:cubicBezTo>
                  <a:cubicBezTo>
                    <a:pt x="6606" y="32423"/>
                    <a:pt x="6239" y="35025"/>
                    <a:pt x="8274" y="36927"/>
                  </a:cubicBezTo>
                  <a:cubicBezTo>
                    <a:pt x="9222" y="37808"/>
                    <a:pt x="10451" y="38126"/>
                    <a:pt x="11778" y="38126"/>
                  </a:cubicBezTo>
                  <a:cubicBezTo>
                    <a:pt x="14370" y="38126"/>
                    <a:pt x="17341" y="36911"/>
                    <a:pt x="19348" y="36293"/>
                  </a:cubicBezTo>
                  <a:cubicBezTo>
                    <a:pt x="21788" y="35537"/>
                    <a:pt x="24730" y="34558"/>
                    <a:pt x="27516" y="34558"/>
                  </a:cubicBezTo>
                  <a:cubicBezTo>
                    <a:pt x="29034" y="34558"/>
                    <a:pt x="30506" y="34849"/>
                    <a:pt x="31824" y="35626"/>
                  </a:cubicBezTo>
                  <a:cubicBezTo>
                    <a:pt x="34426" y="37193"/>
                    <a:pt x="34792" y="39528"/>
                    <a:pt x="35426" y="42330"/>
                  </a:cubicBezTo>
                  <a:cubicBezTo>
                    <a:pt x="35760" y="43865"/>
                    <a:pt x="36394" y="45399"/>
                    <a:pt x="38128" y="45700"/>
                  </a:cubicBezTo>
                  <a:cubicBezTo>
                    <a:pt x="38372" y="45748"/>
                    <a:pt x="38634" y="45779"/>
                    <a:pt x="38901" y="45779"/>
                  </a:cubicBezTo>
                  <a:cubicBezTo>
                    <a:pt x="38999" y="45779"/>
                    <a:pt x="39097" y="45775"/>
                    <a:pt x="39196" y="45766"/>
                  </a:cubicBezTo>
                  <a:cubicBezTo>
                    <a:pt x="41631" y="33558"/>
                    <a:pt x="40130" y="18614"/>
                    <a:pt x="35460" y="11442"/>
                  </a:cubicBezTo>
                  <a:cubicBezTo>
                    <a:pt x="33792" y="8907"/>
                    <a:pt x="28688" y="3369"/>
                    <a:pt x="206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35"/>
            <p:cNvSpPr/>
            <p:nvPr/>
          </p:nvSpPr>
          <p:spPr>
            <a:xfrm>
              <a:off x="2428215" y="3168598"/>
              <a:ext cx="1158996" cy="798287"/>
            </a:xfrm>
            <a:custGeom>
              <a:avLst/>
              <a:gdLst/>
              <a:ahLst/>
              <a:cxnLst/>
              <a:rect l="l" t="t" r="r" b="b"/>
              <a:pathLst>
                <a:path w="32424" h="22867" extrusionOk="0">
                  <a:moveTo>
                    <a:pt x="24342" y="1"/>
                  </a:moveTo>
                  <a:cubicBezTo>
                    <a:pt x="23133" y="1"/>
                    <a:pt x="21933" y="219"/>
                    <a:pt x="20882" y="651"/>
                  </a:cubicBezTo>
                  <a:cubicBezTo>
                    <a:pt x="19281" y="1318"/>
                    <a:pt x="17847" y="2486"/>
                    <a:pt x="17146" y="4054"/>
                  </a:cubicBezTo>
                  <a:cubicBezTo>
                    <a:pt x="16646" y="5188"/>
                    <a:pt x="16412" y="6422"/>
                    <a:pt x="15845" y="7523"/>
                  </a:cubicBezTo>
                  <a:cubicBezTo>
                    <a:pt x="15227" y="8775"/>
                    <a:pt x="14189" y="9258"/>
                    <a:pt x="13059" y="9258"/>
                  </a:cubicBezTo>
                  <a:cubicBezTo>
                    <a:pt x="11871" y="9258"/>
                    <a:pt x="10583" y="8725"/>
                    <a:pt x="9574" y="7990"/>
                  </a:cubicBezTo>
                  <a:cubicBezTo>
                    <a:pt x="8100" y="6930"/>
                    <a:pt x="6482" y="5187"/>
                    <a:pt x="4832" y="5187"/>
                  </a:cubicBezTo>
                  <a:cubicBezTo>
                    <a:pt x="4092" y="5187"/>
                    <a:pt x="3346" y="5537"/>
                    <a:pt x="2602" y="6455"/>
                  </a:cubicBezTo>
                  <a:cubicBezTo>
                    <a:pt x="1" y="9658"/>
                    <a:pt x="2769" y="12493"/>
                    <a:pt x="3603" y="15729"/>
                  </a:cubicBezTo>
                  <a:cubicBezTo>
                    <a:pt x="4237" y="18264"/>
                    <a:pt x="3770" y="20499"/>
                    <a:pt x="2969" y="22734"/>
                  </a:cubicBezTo>
                  <a:cubicBezTo>
                    <a:pt x="4324" y="22823"/>
                    <a:pt x="5683" y="22867"/>
                    <a:pt x="7039" y="22867"/>
                  </a:cubicBezTo>
                  <a:cubicBezTo>
                    <a:pt x="15834" y="22867"/>
                    <a:pt x="24489" y="21020"/>
                    <a:pt x="30789" y="17697"/>
                  </a:cubicBezTo>
                  <a:cubicBezTo>
                    <a:pt x="31523" y="15462"/>
                    <a:pt x="31990" y="13160"/>
                    <a:pt x="32157" y="10892"/>
                  </a:cubicBezTo>
                  <a:cubicBezTo>
                    <a:pt x="32424" y="7289"/>
                    <a:pt x="32023" y="2686"/>
                    <a:pt x="28354" y="885"/>
                  </a:cubicBezTo>
                  <a:cubicBezTo>
                    <a:pt x="27154" y="294"/>
                    <a:pt x="25743" y="1"/>
                    <a:pt x="24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35"/>
            <p:cNvSpPr/>
            <p:nvPr/>
          </p:nvSpPr>
          <p:spPr>
            <a:xfrm>
              <a:off x="1484359" y="2842928"/>
              <a:ext cx="270196" cy="174864"/>
            </a:xfrm>
            <a:custGeom>
              <a:avLst/>
              <a:gdLst/>
              <a:ahLst/>
              <a:cxnLst/>
              <a:rect l="l" t="t" r="r" b="b"/>
              <a:pathLst>
                <a:path w="7559" h="5009" extrusionOk="0">
                  <a:moveTo>
                    <a:pt x="3625" y="0"/>
                  </a:moveTo>
                  <a:cubicBezTo>
                    <a:pt x="3592" y="0"/>
                    <a:pt x="3558" y="2"/>
                    <a:pt x="3523" y="6"/>
                  </a:cubicBezTo>
                  <a:cubicBezTo>
                    <a:pt x="2288" y="207"/>
                    <a:pt x="2655" y="2041"/>
                    <a:pt x="2622" y="2842"/>
                  </a:cubicBezTo>
                  <a:cubicBezTo>
                    <a:pt x="2188" y="2375"/>
                    <a:pt x="1588" y="1741"/>
                    <a:pt x="954" y="1674"/>
                  </a:cubicBezTo>
                  <a:cubicBezTo>
                    <a:pt x="913" y="1671"/>
                    <a:pt x="874" y="1669"/>
                    <a:pt x="836" y="1669"/>
                  </a:cubicBezTo>
                  <a:cubicBezTo>
                    <a:pt x="138" y="1669"/>
                    <a:pt x="0" y="2242"/>
                    <a:pt x="254" y="2875"/>
                  </a:cubicBezTo>
                  <a:cubicBezTo>
                    <a:pt x="620" y="3776"/>
                    <a:pt x="1554" y="4309"/>
                    <a:pt x="2288" y="4877"/>
                  </a:cubicBezTo>
                  <a:cubicBezTo>
                    <a:pt x="2656" y="4954"/>
                    <a:pt x="3416" y="5009"/>
                    <a:pt x="4107" y="5009"/>
                  </a:cubicBezTo>
                  <a:cubicBezTo>
                    <a:pt x="4607" y="5009"/>
                    <a:pt x="5072" y="4980"/>
                    <a:pt x="5324" y="4910"/>
                  </a:cubicBezTo>
                  <a:cubicBezTo>
                    <a:pt x="6391" y="3809"/>
                    <a:pt x="6958" y="3476"/>
                    <a:pt x="7259" y="2875"/>
                  </a:cubicBezTo>
                  <a:cubicBezTo>
                    <a:pt x="7559" y="2175"/>
                    <a:pt x="7492" y="1341"/>
                    <a:pt x="6591" y="1307"/>
                  </a:cubicBezTo>
                  <a:cubicBezTo>
                    <a:pt x="6561" y="1305"/>
                    <a:pt x="6531" y="1303"/>
                    <a:pt x="6500" y="1303"/>
                  </a:cubicBezTo>
                  <a:cubicBezTo>
                    <a:pt x="5762" y="1303"/>
                    <a:pt x="5006" y="2062"/>
                    <a:pt x="4590" y="2575"/>
                  </a:cubicBezTo>
                  <a:cubicBezTo>
                    <a:pt x="4590" y="1897"/>
                    <a:pt x="4621" y="0"/>
                    <a:pt x="3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35"/>
            <p:cNvSpPr/>
            <p:nvPr/>
          </p:nvSpPr>
          <p:spPr>
            <a:xfrm>
              <a:off x="2624242" y="3650037"/>
              <a:ext cx="198671" cy="128574"/>
            </a:xfrm>
            <a:custGeom>
              <a:avLst/>
              <a:gdLst/>
              <a:ahLst/>
              <a:cxnLst/>
              <a:rect l="l" t="t" r="r" b="b"/>
              <a:pathLst>
                <a:path w="5558" h="3683" extrusionOk="0">
                  <a:moveTo>
                    <a:pt x="2665" y="0"/>
                  </a:moveTo>
                  <a:cubicBezTo>
                    <a:pt x="2641" y="0"/>
                    <a:pt x="2615" y="2"/>
                    <a:pt x="2589" y="5"/>
                  </a:cubicBezTo>
                  <a:cubicBezTo>
                    <a:pt x="1688" y="139"/>
                    <a:pt x="1955" y="1473"/>
                    <a:pt x="1922" y="2073"/>
                  </a:cubicBezTo>
                  <a:cubicBezTo>
                    <a:pt x="1588" y="1740"/>
                    <a:pt x="1155" y="1273"/>
                    <a:pt x="688" y="1239"/>
                  </a:cubicBezTo>
                  <a:cubicBezTo>
                    <a:pt x="649" y="1235"/>
                    <a:pt x="612" y="1233"/>
                    <a:pt x="577" y="1233"/>
                  </a:cubicBezTo>
                  <a:cubicBezTo>
                    <a:pt x="104" y="1233"/>
                    <a:pt x="1" y="1641"/>
                    <a:pt x="187" y="2107"/>
                  </a:cubicBezTo>
                  <a:cubicBezTo>
                    <a:pt x="454" y="2774"/>
                    <a:pt x="1155" y="3174"/>
                    <a:pt x="1688" y="3574"/>
                  </a:cubicBezTo>
                  <a:cubicBezTo>
                    <a:pt x="1969" y="3634"/>
                    <a:pt x="2549" y="3682"/>
                    <a:pt x="3062" y="3682"/>
                  </a:cubicBezTo>
                  <a:cubicBezTo>
                    <a:pt x="3404" y="3682"/>
                    <a:pt x="3716" y="3661"/>
                    <a:pt x="3890" y="3608"/>
                  </a:cubicBezTo>
                  <a:cubicBezTo>
                    <a:pt x="4657" y="2774"/>
                    <a:pt x="5091" y="2540"/>
                    <a:pt x="5324" y="2107"/>
                  </a:cubicBezTo>
                  <a:cubicBezTo>
                    <a:pt x="5558" y="1573"/>
                    <a:pt x="5491" y="973"/>
                    <a:pt x="4824" y="939"/>
                  </a:cubicBezTo>
                  <a:cubicBezTo>
                    <a:pt x="4808" y="938"/>
                    <a:pt x="4792" y="938"/>
                    <a:pt x="4776" y="938"/>
                  </a:cubicBezTo>
                  <a:cubicBezTo>
                    <a:pt x="4225" y="938"/>
                    <a:pt x="3680" y="1484"/>
                    <a:pt x="3356" y="1873"/>
                  </a:cubicBezTo>
                  <a:cubicBezTo>
                    <a:pt x="3356" y="1389"/>
                    <a:pt x="3387" y="0"/>
                    <a:pt x="26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35"/>
            <p:cNvSpPr/>
            <p:nvPr/>
          </p:nvSpPr>
          <p:spPr>
            <a:xfrm>
              <a:off x="3213290" y="3356589"/>
              <a:ext cx="198671" cy="128574"/>
            </a:xfrm>
            <a:custGeom>
              <a:avLst/>
              <a:gdLst/>
              <a:ahLst/>
              <a:cxnLst/>
              <a:rect l="l" t="t" r="r" b="b"/>
              <a:pathLst>
                <a:path w="5558" h="3683" extrusionOk="0">
                  <a:moveTo>
                    <a:pt x="2664" y="0"/>
                  </a:moveTo>
                  <a:cubicBezTo>
                    <a:pt x="2640" y="0"/>
                    <a:pt x="2615" y="2"/>
                    <a:pt x="2588" y="5"/>
                  </a:cubicBezTo>
                  <a:cubicBezTo>
                    <a:pt x="1688" y="139"/>
                    <a:pt x="1955" y="1506"/>
                    <a:pt x="1921" y="2073"/>
                  </a:cubicBezTo>
                  <a:cubicBezTo>
                    <a:pt x="1588" y="1740"/>
                    <a:pt x="1187" y="1273"/>
                    <a:pt x="687" y="1239"/>
                  </a:cubicBezTo>
                  <a:cubicBezTo>
                    <a:pt x="648" y="1235"/>
                    <a:pt x="611" y="1233"/>
                    <a:pt x="576" y="1233"/>
                  </a:cubicBezTo>
                  <a:cubicBezTo>
                    <a:pt x="103" y="1233"/>
                    <a:pt x="0" y="1641"/>
                    <a:pt x="187" y="2107"/>
                  </a:cubicBezTo>
                  <a:cubicBezTo>
                    <a:pt x="487" y="2774"/>
                    <a:pt x="1154" y="3174"/>
                    <a:pt x="1688" y="3574"/>
                  </a:cubicBezTo>
                  <a:cubicBezTo>
                    <a:pt x="1968" y="3634"/>
                    <a:pt x="2548" y="3682"/>
                    <a:pt x="3069" y="3682"/>
                  </a:cubicBezTo>
                  <a:cubicBezTo>
                    <a:pt x="3416" y="3682"/>
                    <a:pt x="3736" y="3661"/>
                    <a:pt x="3923" y="3608"/>
                  </a:cubicBezTo>
                  <a:cubicBezTo>
                    <a:pt x="4690" y="2774"/>
                    <a:pt x="5090" y="2540"/>
                    <a:pt x="5324" y="2107"/>
                  </a:cubicBezTo>
                  <a:cubicBezTo>
                    <a:pt x="5557" y="1573"/>
                    <a:pt x="5490" y="973"/>
                    <a:pt x="4857" y="939"/>
                  </a:cubicBezTo>
                  <a:cubicBezTo>
                    <a:pt x="4841" y="938"/>
                    <a:pt x="4825" y="938"/>
                    <a:pt x="4808" y="938"/>
                  </a:cubicBezTo>
                  <a:cubicBezTo>
                    <a:pt x="4226" y="938"/>
                    <a:pt x="3680" y="1516"/>
                    <a:pt x="3356" y="1873"/>
                  </a:cubicBezTo>
                  <a:cubicBezTo>
                    <a:pt x="3356" y="1389"/>
                    <a:pt x="3387" y="0"/>
                    <a:pt x="2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35"/>
            <p:cNvSpPr/>
            <p:nvPr/>
          </p:nvSpPr>
          <p:spPr>
            <a:xfrm>
              <a:off x="3766520" y="2550667"/>
              <a:ext cx="198671" cy="128085"/>
            </a:xfrm>
            <a:custGeom>
              <a:avLst/>
              <a:gdLst/>
              <a:ahLst/>
              <a:cxnLst/>
              <a:rect l="l" t="t" r="r" b="b"/>
              <a:pathLst>
                <a:path w="5558" h="3669" extrusionOk="0">
                  <a:moveTo>
                    <a:pt x="2667" y="1"/>
                  </a:moveTo>
                  <a:cubicBezTo>
                    <a:pt x="2642" y="1"/>
                    <a:pt x="2616" y="2"/>
                    <a:pt x="2589" y="6"/>
                  </a:cubicBezTo>
                  <a:cubicBezTo>
                    <a:pt x="1688" y="139"/>
                    <a:pt x="1955" y="1473"/>
                    <a:pt x="1922" y="2074"/>
                  </a:cubicBezTo>
                  <a:cubicBezTo>
                    <a:pt x="1588" y="1740"/>
                    <a:pt x="1188" y="1240"/>
                    <a:pt x="688" y="1207"/>
                  </a:cubicBezTo>
                  <a:cubicBezTo>
                    <a:pt x="651" y="1202"/>
                    <a:pt x="616" y="1200"/>
                    <a:pt x="583" y="1200"/>
                  </a:cubicBezTo>
                  <a:cubicBezTo>
                    <a:pt x="105" y="1200"/>
                    <a:pt x="0" y="1637"/>
                    <a:pt x="187" y="2074"/>
                  </a:cubicBezTo>
                  <a:cubicBezTo>
                    <a:pt x="454" y="2774"/>
                    <a:pt x="1155" y="3141"/>
                    <a:pt x="1688" y="3575"/>
                  </a:cubicBezTo>
                  <a:cubicBezTo>
                    <a:pt x="1960" y="3633"/>
                    <a:pt x="2513" y="3669"/>
                    <a:pt x="3014" y="3669"/>
                  </a:cubicBezTo>
                  <a:cubicBezTo>
                    <a:pt x="3375" y="3669"/>
                    <a:pt x="3708" y="3650"/>
                    <a:pt x="3890" y="3608"/>
                  </a:cubicBezTo>
                  <a:cubicBezTo>
                    <a:pt x="4691" y="2774"/>
                    <a:pt x="5091" y="2541"/>
                    <a:pt x="5324" y="2107"/>
                  </a:cubicBezTo>
                  <a:cubicBezTo>
                    <a:pt x="5558" y="1574"/>
                    <a:pt x="5491" y="973"/>
                    <a:pt x="4824" y="940"/>
                  </a:cubicBezTo>
                  <a:cubicBezTo>
                    <a:pt x="4808" y="939"/>
                    <a:pt x="4792" y="938"/>
                    <a:pt x="4776" y="938"/>
                  </a:cubicBezTo>
                  <a:cubicBezTo>
                    <a:pt x="4225" y="938"/>
                    <a:pt x="3680" y="1485"/>
                    <a:pt x="3356" y="1874"/>
                  </a:cubicBezTo>
                  <a:cubicBezTo>
                    <a:pt x="3356" y="1358"/>
                    <a:pt x="3388" y="1"/>
                    <a:pt x="2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35"/>
            <p:cNvSpPr/>
            <p:nvPr/>
          </p:nvSpPr>
          <p:spPr>
            <a:xfrm>
              <a:off x="3166749" y="2038406"/>
              <a:ext cx="198706" cy="128469"/>
            </a:xfrm>
            <a:custGeom>
              <a:avLst/>
              <a:gdLst/>
              <a:ahLst/>
              <a:cxnLst/>
              <a:rect l="l" t="t" r="r" b="b"/>
              <a:pathLst>
                <a:path w="5559" h="3680" extrusionOk="0">
                  <a:moveTo>
                    <a:pt x="2645" y="0"/>
                  </a:moveTo>
                  <a:cubicBezTo>
                    <a:pt x="2627" y="0"/>
                    <a:pt x="2608" y="1"/>
                    <a:pt x="2589" y="3"/>
                  </a:cubicBezTo>
                  <a:cubicBezTo>
                    <a:pt x="1689" y="136"/>
                    <a:pt x="1956" y="1504"/>
                    <a:pt x="1922" y="2071"/>
                  </a:cubicBezTo>
                  <a:cubicBezTo>
                    <a:pt x="1622" y="1771"/>
                    <a:pt x="1188" y="1270"/>
                    <a:pt x="721" y="1237"/>
                  </a:cubicBezTo>
                  <a:cubicBezTo>
                    <a:pt x="683" y="1232"/>
                    <a:pt x="646" y="1230"/>
                    <a:pt x="611" y="1230"/>
                  </a:cubicBezTo>
                  <a:cubicBezTo>
                    <a:pt x="105" y="1230"/>
                    <a:pt x="1" y="1667"/>
                    <a:pt x="188" y="2104"/>
                  </a:cubicBezTo>
                  <a:cubicBezTo>
                    <a:pt x="488" y="2771"/>
                    <a:pt x="1155" y="3172"/>
                    <a:pt x="1722" y="3572"/>
                  </a:cubicBezTo>
                  <a:cubicBezTo>
                    <a:pt x="1982" y="3632"/>
                    <a:pt x="2567" y="3680"/>
                    <a:pt x="3086" y="3680"/>
                  </a:cubicBezTo>
                  <a:cubicBezTo>
                    <a:pt x="3433" y="3680"/>
                    <a:pt x="3750" y="3659"/>
                    <a:pt x="3924" y="3605"/>
                  </a:cubicBezTo>
                  <a:cubicBezTo>
                    <a:pt x="4691" y="2771"/>
                    <a:pt x="5125" y="2571"/>
                    <a:pt x="5325" y="2104"/>
                  </a:cubicBezTo>
                  <a:cubicBezTo>
                    <a:pt x="5558" y="1604"/>
                    <a:pt x="5492" y="970"/>
                    <a:pt x="4858" y="937"/>
                  </a:cubicBezTo>
                  <a:cubicBezTo>
                    <a:pt x="4843" y="936"/>
                    <a:pt x="4827" y="935"/>
                    <a:pt x="4812" y="935"/>
                  </a:cubicBezTo>
                  <a:cubicBezTo>
                    <a:pt x="4259" y="935"/>
                    <a:pt x="3682" y="1513"/>
                    <a:pt x="3390" y="1871"/>
                  </a:cubicBezTo>
                  <a:cubicBezTo>
                    <a:pt x="3390" y="1382"/>
                    <a:pt x="3422" y="0"/>
                    <a:pt x="2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35"/>
            <p:cNvSpPr/>
            <p:nvPr/>
          </p:nvSpPr>
          <p:spPr>
            <a:xfrm>
              <a:off x="3241886" y="1663339"/>
              <a:ext cx="198671" cy="128574"/>
            </a:xfrm>
            <a:custGeom>
              <a:avLst/>
              <a:gdLst/>
              <a:ahLst/>
              <a:cxnLst/>
              <a:rect l="l" t="t" r="r" b="b"/>
              <a:pathLst>
                <a:path w="5558" h="3683" extrusionOk="0">
                  <a:moveTo>
                    <a:pt x="2665" y="1"/>
                  </a:moveTo>
                  <a:cubicBezTo>
                    <a:pt x="2641" y="1"/>
                    <a:pt x="2615" y="2"/>
                    <a:pt x="2589" y="6"/>
                  </a:cubicBezTo>
                  <a:cubicBezTo>
                    <a:pt x="1688" y="139"/>
                    <a:pt x="1955" y="1507"/>
                    <a:pt x="1922" y="2074"/>
                  </a:cubicBezTo>
                  <a:cubicBezTo>
                    <a:pt x="1588" y="1740"/>
                    <a:pt x="1155" y="1273"/>
                    <a:pt x="688" y="1240"/>
                  </a:cubicBezTo>
                  <a:cubicBezTo>
                    <a:pt x="649" y="1235"/>
                    <a:pt x="612" y="1233"/>
                    <a:pt x="577" y="1233"/>
                  </a:cubicBezTo>
                  <a:cubicBezTo>
                    <a:pt x="104" y="1233"/>
                    <a:pt x="1" y="1641"/>
                    <a:pt x="187" y="2107"/>
                  </a:cubicBezTo>
                  <a:cubicBezTo>
                    <a:pt x="454" y="2774"/>
                    <a:pt x="1155" y="3174"/>
                    <a:pt x="1688" y="3575"/>
                  </a:cubicBezTo>
                  <a:cubicBezTo>
                    <a:pt x="1949" y="3635"/>
                    <a:pt x="2533" y="3683"/>
                    <a:pt x="3053" y="3683"/>
                  </a:cubicBezTo>
                  <a:cubicBezTo>
                    <a:pt x="3399" y="3683"/>
                    <a:pt x="3716" y="3662"/>
                    <a:pt x="3890" y="3608"/>
                  </a:cubicBezTo>
                  <a:cubicBezTo>
                    <a:pt x="4690" y="2774"/>
                    <a:pt x="5091" y="2541"/>
                    <a:pt x="5324" y="2107"/>
                  </a:cubicBezTo>
                  <a:cubicBezTo>
                    <a:pt x="5558" y="1573"/>
                    <a:pt x="5491" y="973"/>
                    <a:pt x="4824" y="940"/>
                  </a:cubicBezTo>
                  <a:cubicBezTo>
                    <a:pt x="4809" y="939"/>
                    <a:pt x="4794" y="938"/>
                    <a:pt x="4778" y="938"/>
                  </a:cubicBezTo>
                  <a:cubicBezTo>
                    <a:pt x="4227" y="938"/>
                    <a:pt x="3681" y="1516"/>
                    <a:pt x="3356" y="1874"/>
                  </a:cubicBezTo>
                  <a:cubicBezTo>
                    <a:pt x="3356" y="1390"/>
                    <a:pt x="3387"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35"/>
            <p:cNvSpPr/>
            <p:nvPr/>
          </p:nvSpPr>
          <p:spPr>
            <a:xfrm>
              <a:off x="1643211" y="1882221"/>
              <a:ext cx="309301" cy="199825"/>
            </a:xfrm>
            <a:custGeom>
              <a:avLst/>
              <a:gdLst/>
              <a:ahLst/>
              <a:cxnLst/>
              <a:rect l="l" t="t" r="r" b="b"/>
              <a:pathLst>
                <a:path w="8653" h="5724" extrusionOk="0">
                  <a:moveTo>
                    <a:pt x="4155" y="1"/>
                  </a:moveTo>
                  <a:cubicBezTo>
                    <a:pt x="4121" y="1"/>
                    <a:pt x="4085" y="3"/>
                    <a:pt x="4049" y="7"/>
                  </a:cubicBezTo>
                  <a:cubicBezTo>
                    <a:pt x="2648" y="207"/>
                    <a:pt x="3048" y="2308"/>
                    <a:pt x="3015" y="3209"/>
                  </a:cubicBezTo>
                  <a:cubicBezTo>
                    <a:pt x="2514" y="2709"/>
                    <a:pt x="1847" y="1975"/>
                    <a:pt x="1113" y="1908"/>
                  </a:cubicBezTo>
                  <a:cubicBezTo>
                    <a:pt x="1053" y="1902"/>
                    <a:pt x="996" y="1899"/>
                    <a:pt x="942" y="1899"/>
                  </a:cubicBezTo>
                  <a:cubicBezTo>
                    <a:pt x="156" y="1899"/>
                    <a:pt x="1" y="2558"/>
                    <a:pt x="313" y="3276"/>
                  </a:cubicBezTo>
                  <a:cubicBezTo>
                    <a:pt x="746" y="4310"/>
                    <a:pt x="1780" y="4910"/>
                    <a:pt x="2648" y="5577"/>
                  </a:cubicBezTo>
                  <a:cubicBezTo>
                    <a:pt x="3063" y="5656"/>
                    <a:pt x="3948" y="5724"/>
                    <a:pt x="4745" y="5724"/>
                  </a:cubicBezTo>
                  <a:cubicBezTo>
                    <a:pt x="5292" y="5724"/>
                    <a:pt x="5798" y="5692"/>
                    <a:pt x="6084" y="5611"/>
                  </a:cubicBezTo>
                  <a:cubicBezTo>
                    <a:pt x="7284" y="4310"/>
                    <a:pt x="7952" y="3976"/>
                    <a:pt x="8285" y="3276"/>
                  </a:cubicBezTo>
                  <a:cubicBezTo>
                    <a:pt x="8652" y="2475"/>
                    <a:pt x="8552" y="1508"/>
                    <a:pt x="7551" y="1474"/>
                  </a:cubicBezTo>
                  <a:cubicBezTo>
                    <a:pt x="7519" y="1472"/>
                    <a:pt x="7488" y="1471"/>
                    <a:pt x="7456" y="1471"/>
                  </a:cubicBezTo>
                  <a:cubicBezTo>
                    <a:pt x="6588" y="1471"/>
                    <a:pt x="5732" y="2330"/>
                    <a:pt x="5250" y="2909"/>
                  </a:cubicBezTo>
                  <a:cubicBezTo>
                    <a:pt x="5250" y="2131"/>
                    <a:pt x="5313" y="1"/>
                    <a:pt x="4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35"/>
            <p:cNvSpPr/>
            <p:nvPr/>
          </p:nvSpPr>
          <p:spPr>
            <a:xfrm>
              <a:off x="2044739" y="2930377"/>
              <a:ext cx="154561" cy="100157"/>
            </a:xfrm>
            <a:custGeom>
              <a:avLst/>
              <a:gdLst/>
              <a:ahLst/>
              <a:cxnLst/>
              <a:rect l="l" t="t" r="r" b="b"/>
              <a:pathLst>
                <a:path w="4324" h="2869" extrusionOk="0">
                  <a:moveTo>
                    <a:pt x="2072" y="0"/>
                  </a:moveTo>
                  <a:cubicBezTo>
                    <a:pt x="2056" y="0"/>
                    <a:pt x="2039" y="1"/>
                    <a:pt x="2022" y="3"/>
                  </a:cubicBezTo>
                  <a:cubicBezTo>
                    <a:pt x="1322" y="103"/>
                    <a:pt x="1522" y="1171"/>
                    <a:pt x="1489" y="1604"/>
                  </a:cubicBezTo>
                  <a:cubicBezTo>
                    <a:pt x="1222" y="1371"/>
                    <a:pt x="922" y="1004"/>
                    <a:pt x="521" y="971"/>
                  </a:cubicBezTo>
                  <a:cubicBezTo>
                    <a:pt x="487" y="965"/>
                    <a:pt x="454" y="963"/>
                    <a:pt x="423" y="963"/>
                  </a:cubicBezTo>
                  <a:cubicBezTo>
                    <a:pt x="73" y="963"/>
                    <a:pt x="1" y="1300"/>
                    <a:pt x="154" y="1638"/>
                  </a:cubicBezTo>
                  <a:cubicBezTo>
                    <a:pt x="354" y="2171"/>
                    <a:pt x="888" y="2472"/>
                    <a:pt x="1322" y="2805"/>
                  </a:cubicBezTo>
                  <a:cubicBezTo>
                    <a:pt x="1505" y="2842"/>
                    <a:pt x="1899" y="2868"/>
                    <a:pt x="2272" y="2868"/>
                  </a:cubicBezTo>
                  <a:cubicBezTo>
                    <a:pt x="2579" y="2868"/>
                    <a:pt x="2872" y="2850"/>
                    <a:pt x="3023" y="2805"/>
                  </a:cubicBezTo>
                  <a:cubicBezTo>
                    <a:pt x="3623" y="2171"/>
                    <a:pt x="3957" y="2005"/>
                    <a:pt x="4124" y="1638"/>
                  </a:cubicBezTo>
                  <a:cubicBezTo>
                    <a:pt x="4324" y="1237"/>
                    <a:pt x="4257" y="770"/>
                    <a:pt x="3757" y="737"/>
                  </a:cubicBezTo>
                  <a:cubicBezTo>
                    <a:pt x="3742" y="736"/>
                    <a:pt x="3727" y="735"/>
                    <a:pt x="3712" y="735"/>
                  </a:cubicBezTo>
                  <a:cubicBezTo>
                    <a:pt x="3292" y="735"/>
                    <a:pt x="2848" y="1181"/>
                    <a:pt x="2623" y="1471"/>
                  </a:cubicBezTo>
                  <a:cubicBezTo>
                    <a:pt x="2623" y="1082"/>
                    <a:pt x="2623" y="0"/>
                    <a:pt x="20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35"/>
            <p:cNvSpPr/>
            <p:nvPr/>
          </p:nvSpPr>
          <p:spPr>
            <a:xfrm>
              <a:off x="1679779" y="3445081"/>
              <a:ext cx="153489" cy="100157"/>
            </a:xfrm>
            <a:custGeom>
              <a:avLst/>
              <a:gdLst/>
              <a:ahLst/>
              <a:cxnLst/>
              <a:rect l="l" t="t" r="r" b="b"/>
              <a:pathLst>
                <a:path w="4294" h="2869" extrusionOk="0">
                  <a:moveTo>
                    <a:pt x="2044" y="0"/>
                  </a:moveTo>
                  <a:cubicBezTo>
                    <a:pt x="2027" y="0"/>
                    <a:pt x="2010" y="1"/>
                    <a:pt x="1992" y="3"/>
                  </a:cubicBezTo>
                  <a:cubicBezTo>
                    <a:pt x="1291" y="103"/>
                    <a:pt x="1491" y="1171"/>
                    <a:pt x="1458" y="1604"/>
                  </a:cubicBezTo>
                  <a:cubicBezTo>
                    <a:pt x="1224" y="1371"/>
                    <a:pt x="891" y="1004"/>
                    <a:pt x="524" y="970"/>
                  </a:cubicBezTo>
                  <a:cubicBezTo>
                    <a:pt x="489" y="965"/>
                    <a:pt x="457" y="963"/>
                    <a:pt x="426" y="963"/>
                  </a:cubicBezTo>
                  <a:cubicBezTo>
                    <a:pt x="76" y="963"/>
                    <a:pt x="1" y="1300"/>
                    <a:pt x="124" y="1638"/>
                  </a:cubicBezTo>
                  <a:cubicBezTo>
                    <a:pt x="357" y="2171"/>
                    <a:pt x="891" y="2472"/>
                    <a:pt x="1291" y="2805"/>
                  </a:cubicBezTo>
                  <a:cubicBezTo>
                    <a:pt x="1492" y="2842"/>
                    <a:pt x="1895" y="2868"/>
                    <a:pt x="2272" y="2868"/>
                  </a:cubicBezTo>
                  <a:cubicBezTo>
                    <a:pt x="2582" y="2868"/>
                    <a:pt x="2875" y="2850"/>
                    <a:pt x="3026" y="2805"/>
                  </a:cubicBezTo>
                  <a:cubicBezTo>
                    <a:pt x="3626" y="2171"/>
                    <a:pt x="3960" y="2005"/>
                    <a:pt x="4127" y="1638"/>
                  </a:cubicBezTo>
                  <a:cubicBezTo>
                    <a:pt x="4293" y="1237"/>
                    <a:pt x="4260" y="770"/>
                    <a:pt x="3760" y="737"/>
                  </a:cubicBezTo>
                  <a:cubicBezTo>
                    <a:pt x="3744" y="736"/>
                    <a:pt x="3728" y="735"/>
                    <a:pt x="3712" y="735"/>
                  </a:cubicBezTo>
                  <a:cubicBezTo>
                    <a:pt x="3263" y="735"/>
                    <a:pt x="2850" y="1181"/>
                    <a:pt x="2592" y="1471"/>
                  </a:cubicBezTo>
                  <a:cubicBezTo>
                    <a:pt x="2592" y="1082"/>
                    <a:pt x="2624" y="0"/>
                    <a:pt x="2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35"/>
            <p:cNvSpPr/>
            <p:nvPr/>
          </p:nvSpPr>
          <p:spPr>
            <a:xfrm>
              <a:off x="3018907" y="3724531"/>
              <a:ext cx="154561" cy="100087"/>
            </a:xfrm>
            <a:custGeom>
              <a:avLst/>
              <a:gdLst/>
              <a:ahLst/>
              <a:cxnLst/>
              <a:rect l="l" t="t" r="r" b="b"/>
              <a:pathLst>
                <a:path w="4324" h="2867" extrusionOk="0">
                  <a:moveTo>
                    <a:pt x="2076" y="1"/>
                  </a:moveTo>
                  <a:cubicBezTo>
                    <a:pt x="2059" y="1"/>
                    <a:pt x="2041" y="2"/>
                    <a:pt x="2022" y="4"/>
                  </a:cubicBezTo>
                  <a:cubicBezTo>
                    <a:pt x="1322" y="104"/>
                    <a:pt x="1522" y="1171"/>
                    <a:pt x="1488" y="1605"/>
                  </a:cubicBezTo>
                  <a:cubicBezTo>
                    <a:pt x="1255" y="1371"/>
                    <a:pt x="921" y="971"/>
                    <a:pt x="554" y="971"/>
                  </a:cubicBezTo>
                  <a:cubicBezTo>
                    <a:pt x="517" y="966"/>
                    <a:pt x="482" y="963"/>
                    <a:pt x="449" y="963"/>
                  </a:cubicBezTo>
                  <a:cubicBezTo>
                    <a:pt x="73" y="963"/>
                    <a:pt x="1" y="1301"/>
                    <a:pt x="154" y="1638"/>
                  </a:cubicBezTo>
                  <a:cubicBezTo>
                    <a:pt x="388" y="2172"/>
                    <a:pt x="888" y="2472"/>
                    <a:pt x="1322" y="2772"/>
                  </a:cubicBezTo>
                  <a:cubicBezTo>
                    <a:pt x="1535" y="2831"/>
                    <a:pt x="1962" y="2866"/>
                    <a:pt x="2355" y="2866"/>
                  </a:cubicBezTo>
                  <a:cubicBezTo>
                    <a:pt x="2638" y="2866"/>
                    <a:pt x="2903" y="2848"/>
                    <a:pt x="3056" y="2806"/>
                  </a:cubicBezTo>
                  <a:cubicBezTo>
                    <a:pt x="3657" y="2172"/>
                    <a:pt x="3957" y="1972"/>
                    <a:pt x="4157" y="1638"/>
                  </a:cubicBezTo>
                  <a:cubicBezTo>
                    <a:pt x="4324" y="1238"/>
                    <a:pt x="4257" y="771"/>
                    <a:pt x="3757" y="738"/>
                  </a:cubicBezTo>
                  <a:cubicBezTo>
                    <a:pt x="3742" y="737"/>
                    <a:pt x="3727" y="736"/>
                    <a:pt x="3712" y="736"/>
                  </a:cubicBezTo>
                  <a:cubicBezTo>
                    <a:pt x="3291" y="736"/>
                    <a:pt x="2848" y="1182"/>
                    <a:pt x="2623" y="1472"/>
                  </a:cubicBezTo>
                  <a:cubicBezTo>
                    <a:pt x="2623" y="1051"/>
                    <a:pt x="2654" y="1"/>
                    <a:pt x="20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35"/>
            <p:cNvSpPr/>
            <p:nvPr/>
          </p:nvSpPr>
          <p:spPr>
            <a:xfrm>
              <a:off x="2897480" y="3462396"/>
              <a:ext cx="243817" cy="157444"/>
            </a:xfrm>
            <a:custGeom>
              <a:avLst/>
              <a:gdLst/>
              <a:ahLst/>
              <a:cxnLst/>
              <a:rect l="l" t="t" r="r" b="b"/>
              <a:pathLst>
                <a:path w="6821" h="4510" extrusionOk="0">
                  <a:moveTo>
                    <a:pt x="3287" y="0"/>
                  </a:moveTo>
                  <a:cubicBezTo>
                    <a:pt x="3254" y="0"/>
                    <a:pt x="3220" y="3"/>
                    <a:pt x="3184" y="7"/>
                  </a:cubicBezTo>
                  <a:cubicBezTo>
                    <a:pt x="2083" y="174"/>
                    <a:pt x="2384" y="1809"/>
                    <a:pt x="2350" y="2543"/>
                  </a:cubicBezTo>
                  <a:cubicBezTo>
                    <a:pt x="1950" y="2142"/>
                    <a:pt x="1450" y="1542"/>
                    <a:pt x="849" y="1509"/>
                  </a:cubicBezTo>
                  <a:cubicBezTo>
                    <a:pt x="795" y="1501"/>
                    <a:pt x="743" y="1497"/>
                    <a:pt x="695" y="1497"/>
                  </a:cubicBezTo>
                  <a:cubicBezTo>
                    <a:pt x="125" y="1497"/>
                    <a:pt x="0" y="2022"/>
                    <a:pt x="215" y="2576"/>
                  </a:cubicBezTo>
                  <a:cubicBezTo>
                    <a:pt x="582" y="3410"/>
                    <a:pt x="1416" y="3877"/>
                    <a:pt x="2083" y="4377"/>
                  </a:cubicBezTo>
                  <a:cubicBezTo>
                    <a:pt x="2393" y="4455"/>
                    <a:pt x="3072" y="4510"/>
                    <a:pt x="3693" y="4510"/>
                  </a:cubicBezTo>
                  <a:cubicBezTo>
                    <a:pt x="4142" y="4510"/>
                    <a:pt x="4561" y="4481"/>
                    <a:pt x="4785" y="4411"/>
                  </a:cubicBezTo>
                  <a:cubicBezTo>
                    <a:pt x="5753" y="3377"/>
                    <a:pt x="6253" y="3110"/>
                    <a:pt x="6520" y="2576"/>
                  </a:cubicBezTo>
                  <a:cubicBezTo>
                    <a:pt x="6820" y="1942"/>
                    <a:pt x="6720" y="1175"/>
                    <a:pt x="5953" y="1142"/>
                  </a:cubicBezTo>
                  <a:cubicBezTo>
                    <a:pt x="5936" y="1141"/>
                    <a:pt x="5919" y="1140"/>
                    <a:pt x="5902" y="1140"/>
                  </a:cubicBezTo>
                  <a:cubicBezTo>
                    <a:pt x="5187" y="1140"/>
                    <a:pt x="4509" y="1820"/>
                    <a:pt x="4118" y="2276"/>
                  </a:cubicBezTo>
                  <a:cubicBezTo>
                    <a:pt x="4118" y="1697"/>
                    <a:pt x="4180" y="0"/>
                    <a:pt x="3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35"/>
            <p:cNvSpPr/>
            <p:nvPr/>
          </p:nvSpPr>
          <p:spPr>
            <a:xfrm>
              <a:off x="1443788" y="2471527"/>
              <a:ext cx="242816" cy="157339"/>
            </a:xfrm>
            <a:custGeom>
              <a:avLst/>
              <a:gdLst/>
              <a:ahLst/>
              <a:cxnLst/>
              <a:rect l="l" t="t" r="r" b="b"/>
              <a:pathLst>
                <a:path w="6793" h="4507" extrusionOk="0">
                  <a:moveTo>
                    <a:pt x="3236" y="0"/>
                  </a:moveTo>
                  <a:cubicBezTo>
                    <a:pt x="3211" y="0"/>
                    <a:pt x="3184" y="2"/>
                    <a:pt x="3156" y="4"/>
                  </a:cubicBezTo>
                  <a:cubicBezTo>
                    <a:pt x="2056" y="171"/>
                    <a:pt x="2389" y="1839"/>
                    <a:pt x="2356" y="2540"/>
                  </a:cubicBezTo>
                  <a:cubicBezTo>
                    <a:pt x="1956" y="2139"/>
                    <a:pt x="1455" y="1539"/>
                    <a:pt x="855" y="1506"/>
                  </a:cubicBezTo>
                  <a:cubicBezTo>
                    <a:pt x="815" y="1502"/>
                    <a:pt x="777" y="1500"/>
                    <a:pt x="740" y="1500"/>
                  </a:cubicBezTo>
                  <a:cubicBezTo>
                    <a:pt x="137" y="1500"/>
                    <a:pt x="1" y="2007"/>
                    <a:pt x="221" y="2573"/>
                  </a:cubicBezTo>
                  <a:cubicBezTo>
                    <a:pt x="588" y="3407"/>
                    <a:pt x="1389" y="3874"/>
                    <a:pt x="2056" y="4374"/>
                  </a:cubicBezTo>
                  <a:cubicBezTo>
                    <a:pt x="2384" y="4452"/>
                    <a:pt x="3061" y="4507"/>
                    <a:pt x="3682" y="4507"/>
                  </a:cubicBezTo>
                  <a:cubicBezTo>
                    <a:pt x="4132" y="4507"/>
                    <a:pt x="4553" y="4478"/>
                    <a:pt x="4791" y="4408"/>
                  </a:cubicBezTo>
                  <a:cubicBezTo>
                    <a:pt x="5725" y="3407"/>
                    <a:pt x="6259" y="3107"/>
                    <a:pt x="6526" y="2573"/>
                  </a:cubicBezTo>
                  <a:cubicBezTo>
                    <a:pt x="6792" y="1939"/>
                    <a:pt x="6726" y="1205"/>
                    <a:pt x="5925" y="1139"/>
                  </a:cubicBezTo>
                  <a:cubicBezTo>
                    <a:pt x="5910" y="1138"/>
                    <a:pt x="5894" y="1138"/>
                    <a:pt x="5879" y="1138"/>
                  </a:cubicBezTo>
                  <a:cubicBezTo>
                    <a:pt x="5194" y="1138"/>
                    <a:pt x="4515" y="1849"/>
                    <a:pt x="4124" y="2306"/>
                  </a:cubicBezTo>
                  <a:cubicBezTo>
                    <a:pt x="4124" y="1690"/>
                    <a:pt x="4155" y="0"/>
                    <a:pt x="3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35"/>
            <p:cNvSpPr/>
            <p:nvPr/>
          </p:nvSpPr>
          <p:spPr>
            <a:xfrm>
              <a:off x="3638016" y="2101103"/>
              <a:ext cx="243709" cy="157444"/>
            </a:xfrm>
            <a:custGeom>
              <a:avLst/>
              <a:gdLst/>
              <a:ahLst/>
              <a:cxnLst/>
              <a:rect l="l" t="t" r="r" b="b"/>
              <a:pathLst>
                <a:path w="6818" h="4510" extrusionOk="0">
                  <a:moveTo>
                    <a:pt x="3285" y="1"/>
                  </a:moveTo>
                  <a:cubicBezTo>
                    <a:pt x="3252" y="1"/>
                    <a:pt x="3218" y="3"/>
                    <a:pt x="3182" y="8"/>
                  </a:cubicBezTo>
                  <a:cubicBezTo>
                    <a:pt x="2081" y="175"/>
                    <a:pt x="2415" y="1809"/>
                    <a:pt x="2348" y="2543"/>
                  </a:cubicBezTo>
                  <a:cubicBezTo>
                    <a:pt x="1948" y="2143"/>
                    <a:pt x="1447" y="1542"/>
                    <a:pt x="847" y="1509"/>
                  </a:cubicBezTo>
                  <a:cubicBezTo>
                    <a:pt x="792" y="1501"/>
                    <a:pt x="741" y="1497"/>
                    <a:pt x="693" y="1497"/>
                  </a:cubicBezTo>
                  <a:cubicBezTo>
                    <a:pt x="123" y="1497"/>
                    <a:pt x="0" y="2023"/>
                    <a:pt x="247" y="2576"/>
                  </a:cubicBezTo>
                  <a:cubicBezTo>
                    <a:pt x="580" y="3410"/>
                    <a:pt x="1414" y="3877"/>
                    <a:pt x="2081" y="4378"/>
                  </a:cubicBezTo>
                  <a:cubicBezTo>
                    <a:pt x="2410" y="4455"/>
                    <a:pt x="3086" y="4510"/>
                    <a:pt x="3707" y="4510"/>
                  </a:cubicBezTo>
                  <a:cubicBezTo>
                    <a:pt x="4157" y="4510"/>
                    <a:pt x="4578" y="4481"/>
                    <a:pt x="4816" y="4411"/>
                  </a:cubicBezTo>
                  <a:cubicBezTo>
                    <a:pt x="5750" y="3377"/>
                    <a:pt x="6251" y="3110"/>
                    <a:pt x="6551" y="2576"/>
                  </a:cubicBezTo>
                  <a:cubicBezTo>
                    <a:pt x="6818" y="1943"/>
                    <a:pt x="6718" y="1175"/>
                    <a:pt x="5951" y="1142"/>
                  </a:cubicBezTo>
                  <a:cubicBezTo>
                    <a:pt x="5934" y="1141"/>
                    <a:pt x="5917" y="1141"/>
                    <a:pt x="5900" y="1141"/>
                  </a:cubicBezTo>
                  <a:cubicBezTo>
                    <a:pt x="5185" y="1141"/>
                    <a:pt x="4507" y="1820"/>
                    <a:pt x="4116" y="2276"/>
                  </a:cubicBezTo>
                  <a:cubicBezTo>
                    <a:pt x="4116" y="1697"/>
                    <a:pt x="4178" y="1"/>
                    <a:pt x="3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35"/>
            <p:cNvSpPr/>
            <p:nvPr/>
          </p:nvSpPr>
          <p:spPr>
            <a:xfrm>
              <a:off x="3145052" y="2506367"/>
              <a:ext cx="153632" cy="99354"/>
            </a:xfrm>
            <a:custGeom>
              <a:avLst/>
              <a:gdLst/>
              <a:ahLst/>
              <a:cxnLst/>
              <a:rect l="l" t="t" r="r" b="b"/>
              <a:pathLst>
                <a:path w="4298" h="2846" extrusionOk="0">
                  <a:moveTo>
                    <a:pt x="2072" y="1"/>
                  </a:moveTo>
                  <a:cubicBezTo>
                    <a:pt x="2048" y="1"/>
                    <a:pt x="2022" y="3"/>
                    <a:pt x="1996" y="7"/>
                  </a:cubicBezTo>
                  <a:cubicBezTo>
                    <a:pt x="1295" y="107"/>
                    <a:pt x="1495" y="1141"/>
                    <a:pt x="1462" y="1608"/>
                  </a:cubicBezTo>
                  <a:cubicBezTo>
                    <a:pt x="1228" y="1341"/>
                    <a:pt x="895" y="975"/>
                    <a:pt x="528" y="941"/>
                  </a:cubicBezTo>
                  <a:cubicBezTo>
                    <a:pt x="508" y="940"/>
                    <a:pt x="488" y="939"/>
                    <a:pt x="470" y="939"/>
                  </a:cubicBezTo>
                  <a:cubicBezTo>
                    <a:pt x="86" y="939"/>
                    <a:pt x="0" y="1260"/>
                    <a:pt x="128" y="1642"/>
                  </a:cubicBezTo>
                  <a:cubicBezTo>
                    <a:pt x="361" y="2142"/>
                    <a:pt x="895" y="2442"/>
                    <a:pt x="1295" y="2776"/>
                  </a:cubicBezTo>
                  <a:cubicBezTo>
                    <a:pt x="1522" y="2817"/>
                    <a:pt x="2004" y="2846"/>
                    <a:pt x="2417" y="2846"/>
                  </a:cubicBezTo>
                  <a:cubicBezTo>
                    <a:pt x="2673" y="2846"/>
                    <a:pt x="2902" y="2835"/>
                    <a:pt x="3030" y="2809"/>
                  </a:cubicBezTo>
                  <a:cubicBezTo>
                    <a:pt x="3630" y="2142"/>
                    <a:pt x="3964" y="1975"/>
                    <a:pt x="4130" y="1642"/>
                  </a:cubicBezTo>
                  <a:cubicBezTo>
                    <a:pt x="4297" y="1208"/>
                    <a:pt x="4264" y="741"/>
                    <a:pt x="3764" y="741"/>
                  </a:cubicBezTo>
                  <a:cubicBezTo>
                    <a:pt x="3746" y="740"/>
                    <a:pt x="3729" y="739"/>
                    <a:pt x="3712" y="739"/>
                  </a:cubicBezTo>
                  <a:cubicBezTo>
                    <a:pt x="3265" y="739"/>
                    <a:pt x="2853" y="1152"/>
                    <a:pt x="2596" y="1442"/>
                  </a:cubicBezTo>
                  <a:cubicBezTo>
                    <a:pt x="2596" y="1058"/>
                    <a:pt x="2627" y="1"/>
                    <a:pt x="2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35"/>
            <p:cNvSpPr/>
            <p:nvPr/>
          </p:nvSpPr>
          <p:spPr>
            <a:xfrm>
              <a:off x="2764936" y="1861380"/>
              <a:ext cx="154561" cy="100157"/>
            </a:xfrm>
            <a:custGeom>
              <a:avLst/>
              <a:gdLst/>
              <a:ahLst/>
              <a:cxnLst/>
              <a:rect l="l" t="t" r="r" b="b"/>
              <a:pathLst>
                <a:path w="4324" h="2869" extrusionOk="0">
                  <a:moveTo>
                    <a:pt x="2075" y="0"/>
                  </a:moveTo>
                  <a:cubicBezTo>
                    <a:pt x="2058" y="0"/>
                    <a:pt x="2040" y="1"/>
                    <a:pt x="2022" y="3"/>
                  </a:cubicBezTo>
                  <a:cubicBezTo>
                    <a:pt x="1322" y="103"/>
                    <a:pt x="1522" y="1171"/>
                    <a:pt x="1488" y="1604"/>
                  </a:cubicBezTo>
                  <a:cubicBezTo>
                    <a:pt x="1255" y="1371"/>
                    <a:pt x="921" y="1004"/>
                    <a:pt x="554" y="971"/>
                  </a:cubicBezTo>
                  <a:cubicBezTo>
                    <a:pt x="517" y="965"/>
                    <a:pt x="482" y="963"/>
                    <a:pt x="449" y="963"/>
                  </a:cubicBezTo>
                  <a:cubicBezTo>
                    <a:pt x="73" y="963"/>
                    <a:pt x="1" y="1300"/>
                    <a:pt x="154" y="1638"/>
                  </a:cubicBezTo>
                  <a:cubicBezTo>
                    <a:pt x="388" y="2172"/>
                    <a:pt x="921" y="2472"/>
                    <a:pt x="1322" y="2805"/>
                  </a:cubicBezTo>
                  <a:cubicBezTo>
                    <a:pt x="1523" y="2842"/>
                    <a:pt x="1925" y="2868"/>
                    <a:pt x="2302" y="2868"/>
                  </a:cubicBezTo>
                  <a:cubicBezTo>
                    <a:pt x="2612" y="2868"/>
                    <a:pt x="2906" y="2850"/>
                    <a:pt x="3056" y="2805"/>
                  </a:cubicBezTo>
                  <a:cubicBezTo>
                    <a:pt x="3657" y="2172"/>
                    <a:pt x="3990" y="2005"/>
                    <a:pt x="4157" y="1638"/>
                  </a:cubicBezTo>
                  <a:cubicBezTo>
                    <a:pt x="4324" y="1237"/>
                    <a:pt x="4290" y="770"/>
                    <a:pt x="3790" y="737"/>
                  </a:cubicBezTo>
                  <a:cubicBezTo>
                    <a:pt x="3774" y="736"/>
                    <a:pt x="3758" y="735"/>
                    <a:pt x="3742" y="735"/>
                  </a:cubicBezTo>
                  <a:cubicBezTo>
                    <a:pt x="3294" y="735"/>
                    <a:pt x="2880" y="1181"/>
                    <a:pt x="2622" y="1471"/>
                  </a:cubicBezTo>
                  <a:cubicBezTo>
                    <a:pt x="2622" y="1082"/>
                    <a:pt x="2654" y="0"/>
                    <a:pt x="2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35"/>
            <p:cNvSpPr/>
            <p:nvPr/>
          </p:nvSpPr>
          <p:spPr>
            <a:xfrm>
              <a:off x="2019395" y="2303264"/>
              <a:ext cx="545361" cy="140024"/>
            </a:xfrm>
            <a:custGeom>
              <a:avLst/>
              <a:gdLst/>
              <a:ahLst/>
              <a:cxnLst/>
              <a:rect l="l" t="t" r="r" b="b"/>
              <a:pathLst>
                <a:path w="15257" h="4011" extrusionOk="0">
                  <a:moveTo>
                    <a:pt x="5577" y="0"/>
                  </a:moveTo>
                  <a:cubicBezTo>
                    <a:pt x="5365" y="0"/>
                    <a:pt x="5151" y="134"/>
                    <a:pt x="5066" y="388"/>
                  </a:cubicBezTo>
                  <a:cubicBezTo>
                    <a:pt x="4766" y="1189"/>
                    <a:pt x="4433" y="2156"/>
                    <a:pt x="3732" y="2690"/>
                  </a:cubicBezTo>
                  <a:cubicBezTo>
                    <a:pt x="3474" y="2891"/>
                    <a:pt x="3217" y="2976"/>
                    <a:pt x="2970" y="2976"/>
                  </a:cubicBezTo>
                  <a:cubicBezTo>
                    <a:pt x="2195" y="2976"/>
                    <a:pt x="1509" y="2146"/>
                    <a:pt x="1130" y="1489"/>
                  </a:cubicBezTo>
                  <a:cubicBezTo>
                    <a:pt x="1026" y="1301"/>
                    <a:pt x="867" y="1225"/>
                    <a:pt x="707" y="1225"/>
                  </a:cubicBezTo>
                  <a:cubicBezTo>
                    <a:pt x="355" y="1225"/>
                    <a:pt x="0" y="1599"/>
                    <a:pt x="230" y="1989"/>
                  </a:cubicBezTo>
                  <a:cubicBezTo>
                    <a:pt x="802" y="3030"/>
                    <a:pt x="1801" y="4011"/>
                    <a:pt x="2974" y="4011"/>
                  </a:cubicBezTo>
                  <a:cubicBezTo>
                    <a:pt x="3304" y="4011"/>
                    <a:pt x="3647" y="3933"/>
                    <a:pt x="3999" y="3757"/>
                  </a:cubicBezTo>
                  <a:cubicBezTo>
                    <a:pt x="4742" y="3364"/>
                    <a:pt x="5213" y="2641"/>
                    <a:pt x="5571" y="1871"/>
                  </a:cubicBezTo>
                  <a:lnTo>
                    <a:pt x="5571" y="1871"/>
                  </a:lnTo>
                  <a:cubicBezTo>
                    <a:pt x="6115" y="2904"/>
                    <a:pt x="6950" y="3790"/>
                    <a:pt x="8202" y="3790"/>
                  </a:cubicBezTo>
                  <a:cubicBezTo>
                    <a:pt x="9359" y="3790"/>
                    <a:pt x="10098" y="2954"/>
                    <a:pt x="10574" y="1992"/>
                  </a:cubicBezTo>
                  <a:lnTo>
                    <a:pt x="10574" y="1992"/>
                  </a:lnTo>
                  <a:cubicBezTo>
                    <a:pt x="11085" y="2754"/>
                    <a:pt x="11867" y="3367"/>
                    <a:pt x="12738" y="3590"/>
                  </a:cubicBezTo>
                  <a:cubicBezTo>
                    <a:pt x="12918" y="3632"/>
                    <a:pt x="13101" y="3655"/>
                    <a:pt x="13283" y="3655"/>
                  </a:cubicBezTo>
                  <a:cubicBezTo>
                    <a:pt x="13676" y="3655"/>
                    <a:pt x="14064" y="3551"/>
                    <a:pt x="14406" y="3323"/>
                  </a:cubicBezTo>
                  <a:cubicBezTo>
                    <a:pt x="15007" y="2856"/>
                    <a:pt x="15174" y="2089"/>
                    <a:pt x="15240" y="1389"/>
                  </a:cubicBezTo>
                  <a:cubicBezTo>
                    <a:pt x="15257" y="1043"/>
                    <a:pt x="15013" y="876"/>
                    <a:pt x="14754" y="876"/>
                  </a:cubicBezTo>
                  <a:cubicBezTo>
                    <a:pt x="14488" y="876"/>
                    <a:pt x="14207" y="1051"/>
                    <a:pt x="14173" y="1389"/>
                  </a:cubicBezTo>
                  <a:cubicBezTo>
                    <a:pt x="14146" y="2078"/>
                    <a:pt x="13846" y="2599"/>
                    <a:pt x="13271" y="2599"/>
                  </a:cubicBezTo>
                  <a:cubicBezTo>
                    <a:pt x="13123" y="2599"/>
                    <a:pt x="12956" y="2565"/>
                    <a:pt x="12772" y="2489"/>
                  </a:cubicBezTo>
                  <a:cubicBezTo>
                    <a:pt x="11938" y="2156"/>
                    <a:pt x="11237" y="1389"/>
                    <a:pt x="11037" y="521"/>
                  </a:cubicBezTo>
                  <a:cubicBezTo>
                    <a:pt x="10972" y="276"/>
                    <a:pt x="10761" y="159"/>
                    <a:pt x="10548" y="159"/>
                  </a:cubicBezTo>
                  <a:cubicBezTo>
                    <a:pt x="10328" y="159"/>
                    <a:pt x="10104" y="284"/>
                    <a:pt x="10037" y="521"/>
                  </a:cubicBezTo>
                  <a:cubicBezTo>
                    <a:pt x="9770" y="1355"/>
                    <a:pt x="9303" y="2756"/>
                    <a:pt x="8202" y="2756"/>
                  </a:cubicBezTo>
                  <a:cubicBezTo>
                    <a:pt x="6968" y="2756"/>
                    <a:pt x="6367" y="1355"/>
                    <a:pt x="6067" y="388"/>
                  </a:cubicBezTo>
                  <a:cubicBezTo>
                    <a:pt x="5985" y="125"/>
                    <a:pt x="5782" y="0"/>
                    <a:pt x="5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35"/>
            <p:cNvSpPr/>
            <p:nvPr/>
          </p:nvSpPr>
          <p:spPr>
            <a:xfrm>
              <a:off x="2270971" y="1537909"/>
              <a:ext cx="545397" cy="139151"/>
            </a:xfrm>
            <a:custGeom>
              <a:avLst/>
              <a:gdLst/>
              <a:ahLst/>
              <a:cxnLst/>
              <a:rect l="l" t="t" r="r" b="b"/>
              <a:pathLst>
                <a:path w="15258" h="3986" extrusionOk="0">
                  <a:moveTo>
                    <a:pt x="5578" y="0"/>
                  </a:moveTo>
                  <a:cubicBezTo>
                    <a:pt x="5366" y="0"/>
                    <a:pt x="5152" y="125"/>
                    <a:pt x="5067" y="363"/>
                  </a:cubicBezTo>
                  <a:cubicBezTo>
                    <a:pt x="4766" y="1163"/>
                    <a:pt x="4433" y="2131"/>
                    <a:pt x="3732" y="2665"/>
                  </a:cubicBezTo>
                  <a:cubicBezTo>
                    <a:pt x="3474" y="2866"/>
                    <a:pt x="3218" y="2951"/>
                    <a:pt x="2970" y="2951"/>
                  </a:cubicBezTo>
                  <a:cubicBezTo>
                    <a:pt x="2196" y="2951"/>
                    <a:pt x="1510" y="2121"/>
                    <a:pt x="1131" y="1464"/>
                  </a:cubicBezTo>
                  <a:cubicBezTo>
                    <a:pt x="1027" y="1276"/>
                    <a:pt x="867" y="1199"/>
                    <a:pt x="708" y="1199"/>
                  </a:cubicBezTo>
                  <a:cubicBezTo>
                    <a:pt x="355" y="1199"/>
                    <a:pt x="0" y="1574"/>
                    <a:pt x="230" y="1964"/>
                  </a:cubicBezTo>
                  <a:cubicBezTo>
                    <a:pt x="803" y="3005"/>
                    <a:pt x="1802" y="3986"/>
                    <a:pt x="2974" y="3986"/>
                  </a:cubicBezTo>
                  <a:cubicBezTo>
                    <a:pt x="3304" y="3986"/>
                    <a:pt x="3648" y="3908"/>
                    <a:pt x="3999" y="3732"/>
                  </a:cubicBezTo>
                  <a:cubicBezTo>
                    <a:pt x="4744" y="3360"/>
                    <a:pt x="5215" y="2629"/>
                    <a:pt x="5574" y="1849"/>
                  </a:cubicBezTo>
                  <a:lnTo>
                    <a:pt x="5574" y="1849"/>
                  </a:lnTo>
                  <a:cubicBezTo>
                    <a:pt x="6117" y="2881"/>
                    <a:pt x="6951" y="3765"/>
                    <a:pt x="8202" y="3765"/>
                  </a:cubicBezTo>
                  <a:cubicBezTo>
                    <a:pt x="9360" y="3765"/>
                    <a:pt x="10099" y="2929"/>
                    <a:pt x="10574" y="1967"/>
                  </a:cubicBezTo>
                  <a:lnTo>
                    <a:pt x="10574" y="1967"/>
                  </a:lnTo>
                  <a:cubicBezTo>
                    <a:pt x="11085" y="2729"/>
                    <a:pt x="11867" y="3342"/>
                    <a:pt x="12739" y="3565"/>
                  </a:cubicBezTo>
                  <a:cubicBezTo>
                    <a:pt x="12918" y="3607"/>
                    <a:pt x="13101" y="3630"/>
                    <a:pt x="13283" y="3630"/>
                  </a:cubicBezTo>
                  <a:cubicBezTo>
                    <a:pt x="13676" y="3630"/>
                    <a:pt x="14065" y="3526"/>
                    <a:pt x="14407" y="3298"/>
                  </a:cubicBezTo>
                  <a:cubicBezTo>
                    <a:pt x="15007" y="2831"/>
                    <a:pt x="15174" y="2064"/>
                    <a:pt x="15241" y="1364"/>
                  </a:cubicBezTo>
                  <a:cubicBezTo>
                    <a:pt x="15257" y="1030"/>
                    <a:pt x="15007" y="863"/>
                    <a:pt x="14744" y="863"/>
                  </a:cubicBezTo>
                  <a:cubicBezTo>
                    <a:pt x="14482" y="863"/>
                    <a:pt x="14207" y="1030"/>
                    <a:pt x="14173" y="1364"/>
                  </a:cubicBezTo>
                  <a:cubicBezTo>
                    <a:pt x="14147" y="2053"/>
                    <a:pt x="13846" y="2574"/>
                    <a:pt x="13271" y="2574"/>
                  </a:cubicBezTo>
                  <a:cubicBezTo>
                    <a:pt x="13123" y="2574"/>
                    <a:pt x="12957" y="2540"/>
                    <a:pt x="12772" y="2464"/>
                  </a:cubicBezTo>
                  <a:cubicBezTo>
                    <a:pt x="11938" y="2164"/>
                    <a:pt x="11238" y="1364"/>
                    <a:pt x="11038" y="496"/>
                  </a:cubicBezTo>
                  <a:cubicBezTo>
                    <a:pt x="10972" y="250"/>
                    <a:pt x="10762" y="133"/>
                    <a:pt x="10548" y="133"/>
                  </a:cubicBezTo>
                  <a:cubicBezTo>
                    <a:pt x="10328" y="133"/>
                    <a:pt x="10105" y="259"/>
                    <a:pt x="10037" y="496"/>
                  </a:cubicBezTo>
                  <a:cubicBezTo>
                    <a:pt x="9770" y="1364"/>
                    <a:pt x="9303" y="2731"/>
                    <a:pt x="8202" y="2731"/>
                  </a:cubicBezTo>
                  <a:cubicBezTo>
                    <a:pt x="6968" y="2731"/>
                    <a:pt x="6368" y="1330"/>
                    <a:pt x="6067" y="363"/>
                  </a:cubicBezTo>
                  <a:cubicBezTo>
                    <a:pt x="5985" y="117"/>
                    <a:pt x="5783" y="0"/>
                    <a:pt x="5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35"/>
            <p:cNvSpPr/>
            <p:nvPr/>
          </p:nvSpPr>
          <p:spPr>
            <a:xfrm>
              <a:off x="2492735" y="2978342"/>
              <a:ext cx="545397" cy="139745"/>
            </a:xfrm>
            <a:custGeom>
              <a:avLst/>
              <a:gdLst/>
              <a:ahLst/>
              <a:cxnLst/>
              <a:rect l="l" t="t" r="r" b="b"/>
              <a:pathLst>
                <a:path w="15258" h="4003" extrusionOk="0">
                  <a:moveTo>
                    <a:pt x="5603" y="1"/>
                  </a:moveTo>
                  <a:cubicBezTo>
                    <a:pt x="5392" y="1"/>
                    <a:pt x="5169" y="126"/>
                    <a:pt x="5067" y="364"/>
                  </a:cubicBezTo>
                  <a:cubicBezTo>
                    <a:pt x="4767" y="1164"/>
                    <a:pt x="4467" y="2165"/>
                    <a:pt x="3766" y="2699"/>
                  </a:cubicBezTo>
                  <a:cubicBezTo>
                    <a:pt x="3511" y="2890"/>
                    <a:pt x="3256" y="2971"/>
                    <a:pt x="3009" y="2971"/>
                  </a:cubicBezTo>
                  <a:cubicBezTo>
                    <a:pt x="2221" y="2971"/>
                    <a:pt x="1512" y="2150"/>
                    <a:pt x="1131" y="1465"/>
                  </a:cubicBezTo>
                  <a:cubicBezTo>
                    <a:pt x="1028" y="1278"/>
                    <a:pt x="870" y="1201"/>
                    <a:pt x="711" y="1201"/>
                  </a:cubicBezTo>
                  <a:cubicBezTo>
                    <a:pt x="358" y="1201"/>
                    <a:pt x="0" y="1584"/>
                    <a:pt x="230" y="1998"/>
                  </a:cubicBezTo>
                  <a:cubicBezTo>
                    <a:pt x="834" y="3021"/>
                    <a:pt x="1849" y="4003"/>
                    <a:pt x="3018" y="4003"/>
                  </a:cubicBezTo>
                  <a:cubicBezTo>
                    <a:pt x="3336" y="4003"/>
                    <a:pt x="3665" y="3930"/>
                    <a:pt x="4000" y="3766"/>
                  </a:cubicBezTo>
                  <a:cubicBezTo>
                    <a:pt x="4755" y="3378"/>
                    <a:pt x="5231" y="2654"/>
                    <a:pt x="5582" y="1884"/>
                  </a:cubicBezTo>
                  <a:lnTo>
                    <a:pt x="5582" y="1884"/>
                  </a:lnTo>
                  <a:cubicBezTo>
                    <a:pt x="6120" y="2906"/>
                    <a:pt x="6944" y="3767"/>
                    <a:pt x="8185" y="3767"/>
                  </a:cubicBezTo>
                  <a:cubicBezTo>
                    <a:pt x="8202" y="3767"/>
                    <a:pt x="8219" y="3767"/>
                    <a:pt x="8236" y="3766"/>
                  </a:cubicBezTo>
                  <a:cubicBezTo>
                    <a:pt x="9397" y="3766"/>
                    <a:pt x="10121" y="2941"/>
                    <a:pt x="10586" y="1985"/>
                  </a:cubicBezTo>
                  <a:lnTo>
                    <a:pt x="10586" y="1985"/>
                  </a:lnTo>
                  <a:cubicBezTo>
                    <a:pt x="11105" y="2751"/>
                    <a:pt x="11884" y="3364"/>
                    <a:pt x="12739" y="3566"/>
                  </a:cubicBezTo>
                  <a:cubicBezTo>
                    <a:pt x="12933" y="3612"/>
                    <a:pt x="13135" y="3638"/>
                    <a:pt x="13335" y="3638"/>
                  </a:cubicBezTo>
                  <a:cubicBezTo>
                    <a:pt x="13720" y="3638"/>
                    <a:pt x="14100" y="3541"/>
                    <a:pt x="14407" y="3299"/>
                  </a:cubicBezTo>
                  <a:cubicBezTo>
                    <a:pt x="15008" y="2866"/>
                    <a:pt x="15208" y="2098"/>
                    <a:pt x="15241" y="1364"/>
                  </a:cubicBezTo>
                  <a:cubicBezTo>
                    <a:pt x="15258" y="1031"/>
                    <a:pt x="15008" y="864"/>
                    <a:pt x="14749" y="864"/>
                  </a:cubicBezTo>
                  <a:cubicBezTo>
                    <a:pt x="14491" y="864"/>
                    <a:pt x="14224" y="1031"/>
                    <a:pt x="14207" y="1364"/>
                  </a:cubicBezTo>
                  <a:cubicBezTo>
                    <a:pt x="14153" y="2087"/>
                    <a:pt x="13864" y="2595"/>
                    <a:pt x="13268" y="2595"/>
                  </a:cubicBezTo>
                  <a:cubicBezTo>
                    <a:pt x="13122" y="2595"/>
                    <a:pt x="12957" y="2565"/>
                    <a:pt x="12773" y="2499"/>
                  </a:cubicBezTo>
                  <a:cubicBezTo>
                    <a:pt x="11939" y="2165"/>
                    <a:pt x="11272" y="1398"/>
                    <a:pt x="11038" y="531"/>
                  </a:cubicBezTo>
                  <a:cubicBezTo>
                    <a:pt x="10989" y="268"/>
                    <a:pt x="10778" y="143"/>
                    <a:pt x="10561" y="143"/>
                  </a:cubicBezTo>
                  <a:cubicBezTo>
                    <a:pt x="10337" y="143"/>
                    <a:pt x="10105" y="276"/>
                    <a:pt x="10037" y="531"/>
                  </a:cubicBezTo>
                  <a:cubicBezTo>
                    <a:pt x="9804" y="1364"/>
                    <a:pt x="9303" y="2732"/>
                    <a:pt x="8236" y="2732"/>
                  </a:cubicBezTo>
                  <a:cubicBezTo>
                    <a:pt x="8222" y="2733"/>
                    <a:pt x="8207" y="2733"/>
                    <a:pt x="8193" y="2733"/>
                  </a:cubicBezTo>
                  <a:cubicBezTo>
                    <a:pt x="6988" y="2733"/>
                    <a:pt x="6398" y="1353"/>
                    <a:pt x="6068" y="364"/>
                  </a:cubicBezTo>
                  <a:cubicBezTo>
                    <a:pt x="6002" y="118"/>
                    <a:pt x="5808" y="1"/>
                    <a:pt x="5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35"/>
            <p:cNvSpPr/>
            <p:nvPr/>
          </p:nvSpPr>
          <p:spPr>
            <a:xfrm>
              <a:off x="2027724" y="3535287"/>
              <a:ext cx="387655" cy="140303"/>
            </a:xfrm>
            <a:custGeom>
              <a:avLst/>
              <a:gdLst/>
              <a:ahLst/>
              <a:cxnLst/>
              <a:rect l="l" t="t" r="r" b="b"/>
              <a:pathLst>
                <a:path w="10845" h="4019" extrusionOk="0">
                  <a:moveTo>
                    <a:pt x="5577" y="0"/>
                  </a:moveTo>
                  <a:cubicBezTo>
                    <a:pt x="5365" y="0"/>
                    <a:pt x="5152" y="134"/>
                    <a:pt x="5067" y="388"/>
                  </a:cubicBezTo>
                  <a:cubicBezTo>
                    <a:pt x="4767" y="1222"/>
                    <a:pt x="4433" y="2323"/>
                    <a:pt x="3599" y="2790"/>
                  </a:cubicBezTo>
                  <a:cubicBezTo>
                    <a:pt x="3382" y="2912"/>
                    <a:pt x="3170" y="2965"/>
                    <a:pt x="2966" y="2965"/>
                  </a:cubicBezTo>
                  <a:cubicBezTo>
                    <a:pt x="2171" y="2965"/>
                    <a:pt x="1503" y="2153"/>
                    <a:pt x="1131" y="1489"/>
                  </a:cubicBezTo>
                  <a:cubicBezTo>
                    <a:pt x="1027" y="1301"/>
                    <a:pt x="867" y="1224"/>
                    <a:pt x="708" y="1224"/>
                  </a:cubicBezTo>
                  <a:cubicBezTo>
                    <a:pt x="355" y="1224"/>
                    <a:pt x="1" y="1599"/>
                    <a:pt x="230" y="1989"/>
                  </a:cubicBezTo>
                  <a:cubicBezTo>
                    <a:pt x="787" y="2992"/>
                    <a:pt x="1810" y="4018"/>
                    <a:pt x="3006" y="4018"/>
                  </a:cubicBezTo>
                  <a:cubicBezTo>
                    <a:pt x="3242" y="4018"/>
                    <a:pt x="3485" y="3978"/>
                    <a:pt x="3733" y="3890"/>
                  </a:cubicBezTo>
                  <a:cubicBezTo>
                    <a:pt x="4632" y="3531"/>
                    <a:pt x="5168" y="2746"/>
                    <a:pt x="5565" y="1895"/>
                  </a:cubicBezTo>
                  <a:lnTo>
                    <a:pt x="5565" y="1895"/>
                  </a:lnTo>
                  <a:cubicBezTo>
                    <a:pt x="5972" y="2694"/>
                    <a:pt x="6558" y="3390"/>
                    <a:pt x="7469" y="3657"/>
                  </a:cubicBezTo>
                  <a:cubicBezTo>
                    <a:pt x="7709" y="3735"/>
                    <a:pt x="7942" y="3771"/>
                    <a:pt x="8166" y="3771"/>
                  </a:cubicBezTo>
                  <a:cubicBezTo>
                    <a:pt x="9278" y="3771"/>
                    <a:pt x="10166" y="2883"/>
                    <a:pt x="10637" y="1856"/>
                  </a:cubicBezTo>
                  <a:cubicBezTo>
                    <a:pt x="10845" y="1441"/>
                    <a:pt x="10480" y="1059"/>
                    <a:pt x="10135" y="1059"/>
                  </a:cubicBezTo>
                  <a:cubicBezTo>
                    <a:pt x="9981" y="1059"/>
                    <a:pt x="9830" y="1136"/>
                    <a:pt x="9737" y="1322"/>
                  </a:cubicBezTo>
                  <a:cubicBezTo>
                    <a:pt x="9436" y="2006"/>
                    <a:pt x="8910" y="2735"/>
                    <a:pt x="8160" y="2735"/>
                  </a:cubicBezTo>
                  <a:cubicBezTo>
                    <a:pt x="7996" y="2735"/>
                    <a:pt x="7821" y="2701"/>
                    <a:pt x="7635" y="2623"/>
                  </a:cubicBezTo>
                  <a:cubicBezTo>
                    <a:pt x="6735" y="2256"/>
                    <a:pt x="6334" y="1222"/>
                    <a:pt x="6068" y="388"/>
                  </a:cubicBezTo>
                  <a:cubicBezTo>
                    <a:pt x="5986" y="125"/>
                    <a:pt x="5782" y="0"/>
                    <a:pt x="5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35"/>
            <p:cNvSpPr/>
            <p:nvPr/>
          </p:nvSpPr>
          <p:spPr>
            <a:xfrm>
              <a:off x="3412034" y="2978342"/>
              <a:ext cx="388048" cy="139535"/>
            </a:xfrm>
            <a:custGeom>
              <a:avLst/>
              <a:gdLst/>
              <a:ahLst/>
              <a:cxnLst/>
              <a:rect l="l" t="t" r="r" b="b"/>
              <a:pathLst>
                <a:path w="10856" h="3997" extrusionOk="0">
                  <a:moveTo>
                    <a:pt x="5579" y="1"/>
                  </a:moveTo>
                  <a:cubicBezTo>
                    <a:pt x="5367" y="1"/>
                    <a:pt x="5152" y="126"/>
                    <a:pt x="5067" y="364"/>
                  </a:cubicBezTo>
                  <a:cubicBezTo>
                    <a:pt x="4767" y="1198"/>
                    <a:pt x="4434" y="2298"/>
                    <a:pt x="3600" y="2799"/>
                  </a:cubicBezTo>
                  <a:cubicBezTo>
                    <a:pt x="3391" y="2910"/>
                    <a:pt x="3188" y="2958"/>
                    <a:pt x="2992" y="2958"/>
                  </a:cubicBezTo>
                  <a:cubicBezTo>
                    <a:pt x="2185" y="2958"/>
                    <a:pt x="1507" y="2136"/>
                    <a:pt x="1131" y="1465"/>
                  </a:cubicBezTo>
                  <a:cubicBezTo>
                    <a:pt x="1028" y="1278"/>
                    <a:pt x="870" y="1201"/>
                    <a:pt x="711" y="1201"/>
                  </a:cubicBezTo>
                  <a:cubicBezTo>
                    <a:pt x="358" y="1201"/>
                    <a:pt x="1" y="1584"/>
                    <a:pt x="231" y="1998"/>
                  </a:cubicBezTo>
                  <a:cubicBezTo>
                    <a:pt x="814" y="2997"/>
                    <a:pt x="1812" y="3997"/>
                    <a:pt x="2996" y="3997"/>
                  </a:cubicBezTo>
                  <a:cubicBezTo>
                    <a:pt x="3235" y="3997"/>
                    <a:pt x="3481" y="3956"/>
                    <a:pt x="3733" y="3866"/>
                  </a:cubicBezTo>
                  <a:cubicBezTo>
                    <a:pt x="4651" y="3530"/>
                    <a:pt x="5193" y="2759"/>
                    <a:pt x="5582" y="1904"/>
                  </a:cubicBezTo>
                  <a:lnTo>
                    <a:pt x="5582" y="1904"/>
                  </a:lnTo>
                  <a:cubicBezTo>
                    <a:pt x="5996" y="2699"/>
                    <a:pt x="6587" y="3379"/>
                    <a:pt x="7469" y="3666"/>
                  </a:cubicBezTo>
                  <a:cubicBezTo>
                    <a:pt x="7710" y="3743"/>
                    <a:pt x="7943" y="3778"/>
                    <a:pt x="8167" y="3778"/>
                  </a:cubicBezTo>
                  <a:cubicBezTo>
                    <a:pt x="9304" y="3778"/>
                    <a:pt x="10198" y="2863"/>
                    <a:pt x="10671" y="1831"/>
                  </a:cubicBezTo>
                  <a:cubicBezTo>
                    <a:pt x="10856" y="1417"/>
                    <a:pt x="10484" y="1035"/>
                    <a:pt x="10148" y="1035"/>
                  </a:cubicBezTo>
                  <a:cubicBezTo>
                    <a:pt x="9997" y="1035"/>
                    <a:pt x="9854" y="1112"/>
                    <a:pt x="9771" y="1298"/>
                  </a:cubicBezTo>
                  <a:cubicBezTo>
                    <a:pt x="9442" y="1982"/>
                    <a:pt x="8912" y="2711"/>
                    <a:pt x="8161" y="2711"/>
                  </a:cubicBezTo>
                  <a:cubicBezTo>
                    <a:pt x="7996" y="2711"/>
                    <a:pt x="7822" y="2677"/>
                    <a:pt x="7636" y="2599"/>
                  </a:cubicBezTo>
                  <a:cubicBezTo>
                    <a:pt x="6735" y="2232"/>
                    <a:pt x="6335" y="1198"/>
                    <a:pt x="6068" y="364"/>
                  </a:cubicBezTo>
                  <a:cubicBezTo>
                    <a:pt x="5986" y="118"/>
                    <a:pt x="5783" y="1"/>
                    <a:pt x="55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35"/>
            <p:cNvSpPr/>
            <p:nvPr/>
          </p:nvSpPr>
          <p:spPr>
            <a:xfrm>
              <a:off x="1562570" y="2154413"/>
              <a:ext cx="113312" cy="101344"/>
            </a:xfrm>
            <a:custGeom>
              <a:avLst/>
              <a:gdLst/>
              <a:ahLst/>
              <a:cxnLst/>
              <a:rect l="l" t="t" r="r" b="b"/>
              <a:pathLst>
                <a:path w="3170" h="2903" extrusionOk="0">
                  <a:moveTo>
                    <a:pt x="2597" y="1"/>
                  </a:moveTo>
                  <a:cubicBezTo>
                    <a:pt x="2373" y="1"/>
                    <a:pt x="2157" y="130"/>
                    <a:pt x="2102" y="351"/>
                  </a:cubicBezTo>
                  <a:cubicBezTo>
                    <a:pt x="2068" y="451"/>
                    <a:pt x="2035" y="518"/>
                    <a:pt x="2035" y="585"/>
                  </a:cubicBezTo>
                  <a:cubicBezTo>
                    <a:pt x="2008" y="639"/>
                    <a:pt x="1958" y="716"/>
                    <a:pt x="1941" y="779"/>
                  </a:cubicBezTo>
                  <a:lnTo>
                    <a:pt x="1941" y="779"/>
                  </a:lnTo>
                  <a:cubicBezTo>
                    <a:pt x="1939" y="781"/>
                    <a:pt x="1937" y="783"/>
                    <a:pt x="1935" y="785"/>
                  </a:cubicBezTo>
                  <a:lnTo>
                    <a:pt x="1902" y="851"/>
                  </a:lnTo>
                  <a:cubicBezTo>
                    <a:pt x="1902" y="885"/>
                    <a:pt x="1902" y="918"/>
                    <a:pt x="1868" y="952"/>
                  </a:cubicBezTo>
                  <a:cubicBezTo>
                    <a:pt x="1835" y="1018"/>
                    <a:pt x="1802" y="1118"/>
                    <a:pt x="1768" y="1185"/>
                  </a:cubicBezTo>
                  <a:cubicBezTo>
                    <a:pt x="1739" y="1243"/>
                    <a:pt x="1710" y="1300"/>
                    <a:pt x="1681" y="1357"/>
                  </a:cubicBezTo>
                  <a:lnTo>
                    <a:pt x="1681" y="1357"/>
                  </a:lnTo>
                  <a:cubicBezTo>
                    <a:pt x="1447" y="1046"/>
                    <a:pt x="1204" y="742"/>
                    <a:pt x="1034" y="384"/>
                  </a:cubicBezTo>
                  <a:cubicBezTo>
                    <a:pt x="946" y="231"/>
                    <a:pt x="757" y="135"/>
                    <a:pt x="572" y="135"/>
                  </a:cubicBezTo>
                  <a:cubicBezTo>
                    <a:pt x="476" y="135"/>
                    <a:pt x="380" y="161"/>
                    <a:pt x="300" y="218"/>
                  </a:cubicBezTo>
                  <a:cubicBezTo>
                    <a:pt x="67" y="351"/>
                    <a:pt x="0" y="651"/>
                    <a:pt x="134" y="918"/>
                  </a:cubicBezTo>
                  <a:cubicBezTo>
                    <a:pt x="434" y="1552"/>
                    <a:pt x="968" y="2019"/>
                    <a:pt x="1268" y="2653"/>
                  </a:cubicBezTo>
                  <a:cubicBezTo>
                    <a:pt x="1351" y="2820"/>
                    <a:pt x="1535" y="2903"/>
                    <a:pt x="1718" y="2903"/>
                  </a:cubicBezTo>
                  <a:cubicBezTo>
                    <a:pt x="1902" y="2903"/>
                    <a:pt x="2085" y="2820"/>
                    <a:pt x="2168" y="2653"/>
                  </a:cubicBezTo>
                  <a:cubicBezTo>
                    <a:pt x="2502" y="1986"/>
                    <a:pt x="2902" y="1352"/>
                    <a:pt x="3102" y="651"/>
                  </a:cubicBezTo>
                  <a:cubicBezTo>
                    <a:pt x="3169" y="384"/>
                    <a:pt x="3002" y="51"/>
                    <a:pt x="2736" y="18"/>
                  </a:cubicBezTo>
                  <a:cubicBezTo>
                    <a:pt x="2690" y="6"/>
                    <a:pt x="2643"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35"/>
            <p:cNvSpPr/>
            <p:nvPr/>
          </p:nvSpPr>
          <p:spPr>
            <a:xfrm>
              <a:off x="1787909" y="2617870"/>
              <a:ext cx="113312" cy="101379"/>
            </a:xfrm>
            <a:custGeom>
              <a:avLst/>
              <a:gdLst/>
              <a:ahLst/>
              <a:cxnLst/>
              <a:rect l="l" t="t" r="r" b="b"/>
              <a:pathLst>
                <a:path w="3170" h="2904" extrusionOk="0">
                  <a:moveTo>
                    <a:pt x="2597" y="1"/>
                  </a:moveTo>
                  <a:cubicBezTo>
                    <a:pt x="2373" y="1"/>
                    <a:pt x="2158" y="130"/>
                    <a:pt x="2102" y="351"/>
                  </a:cubicBezTo>
                  <a:cubicBezTo>
                    <a:pt x="2102" y="451"/>
                    <a:pt x="2069" y="518"/>
                    <a:pt x="2036" y="585"/>
                  </a:cubicBezTo>
                  <a:cubicBezTo>
                    <a:pt x="2002" y="685"/>
                    <a:pt x="1969" y="752"/>
                    <a:pt x="1935" y="818"/>
                  </a:cubicBezTo>
                  <a:cubicBezTo>
                    <a:pt x="1955" y="779"/>
                    <a:pt x="1963" y="763"/>
                    <a:pt x="1966" y="763"/>
                  </a:cubicBezTo>
                  <a:cubicBezTo>
                    <a:pt x="1969" y="763"/>
                    <a:pt x="1969" y="771"/>
                    <a:pt x="1969" y="785"/>
                  </a:cubicBezTo>
                  <a:lnTo>
                    <a:pt x="1935" y="852"/>
                  </a:lnTo>
                  <a:cubicBezTo>
                    <a:pt x="1935" y="885"/>
                    <a:pt x="1902" y="918"/>
                    <a:pt x="1902" y="952"/>
                  </a:cubicBezTo>
                  <a:cubicBezTo>
                    <a:pt x="1869" y="1052"/>
                    <a:pt x="1802" y="1118"/>
                    <a:pt x="1769" y="1185"/>
                  </a:cubicBezTo>
                  <a:cubicBezTo>
                    <a:pt x="1742" y="1239"/>
                    <a:pt x="1715" y="1292"/>
                    <a:pt x="1688" y="1344"/>
                  </a:cubicBezTo>
                  <a:lnTo>
                    <a:pt x="1688" y="1344"/>
                  </a:lnTo>
                  <a:cubicBezTo>
                    <a:pt x="1457" y="1038"/>
                    <a:pt x="1220" y="737"/>
                    <a:pt x="1035" y="385"/>
                  </a:cubicBezTo>
                  <a:cubicBezTo>
                    <a:pt x="947" y="231"/>
                    <a:pt x="772" y="135"/>
                    <a:pt x="597" y="135"/>
                  </a:cubicBezTo>
                  <a:cubicBezTo>
                    <a:pt x="506" y="135"/>
                    <a:pt x="414" y="161"/>
                    <a:pt x="334" y="218"/>
                  </a:cubicBezTo>
                  <a:cubicBezTo>
                    <a:pt x="67" y="385"/>
                    <a:pt x="1" y="651"/>
                    <a:pt x="134" y="918"/>
                  </a:cubicBezTo>
                  <a:cubicBezTo>
                    <a:pt x="468" y="1552"/>
                    <a:pt x="968" y="2019"/>
                    <a:pt x="1302" y="2653"/>
                  </a:cubicBezTo>
                  <a:cubicBezTo>
                    <a:pt x="1385" y="2820"/>
                    <a:pt x="1569" y="2903"/>
                    <a:pt x="1752" y="2903"/>
                  </a:cubicBezTo>
                  <a:cubicBezTo>
                    <a:pt x="1935" y="2903"/>
                    <a:pt x="2119" y="2820"/>
                    <a:pt x="2202" y="2653"/>
                  </a:cubicBezTo>
                  <a:cubicBezTo>
                    <a:pt x="2536" y="1986"/>
                    <a:pt x="2936" y="1352"/>
                    <a:pt x="3103" y="651"/>
                  </a:cubicBezTo>
                  <a:cubicBezTo>
                    <a:pt x="3170" y="385"/>
                    <a:pt x="3036" y="84"/>
                    <a:pt x="2736" y="18"/>
                  </a:cubicBezTo>
                  <a:cubicBezTo>
                    <a:pt x="2690" y="6"/>
                    <a:pt x="2643"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35"/>
            <p:cNvSpPr/>
            <p:nvPr/>
          </p:nvSpPr>
          <p:spPr>
            <a:xfrm>
              <a:off x="3043464" y="1808984"/>
              <a:ext cx="113312" cy="102112"/>
            </a:xfrm>
            <a:custGeom>
              <a:avLst/>
              <a:gdLst/>
              <a:ahLst/>
              <a:cxnLst/>
              <a:rect l="l" t="t" r="r" b="b"/>
              <a:pathLst>
                <a:path w="3170" h="2925" extrusionOk="0">
                  <a:moveTo>
                    <a:pt x="2655" y="0"/>
                  </a:moveTo>
                  <a:cubicBezTo>
                    <a:pt x="2411" y="0"/>
                    <a:pt x="2162" y="132"/>
                    <a:pt x="2102" y="372"/>
                  </a:cubicBezTo>
                  <a:cubicBezTo>
                    <a:pt x="2102" y="472"/>
                    <a:pt x="2069" y="539"/>
                    <a:pt x="2036" y="606"/>
                  </a:cubicBezTo>
                  <a:cubicBezTo>
                    <a:pt x="2002" y="673"/>
                    <a:pt x="1969" y="773"/>
                    <a:pt x="1936" y="839"/>
                  </a:cubicBezTo>
                  <a:cubicBezTo>
                    <a:pt x="1955" y="800"/>
                    <a:pt x="1963" y="784"/>
                    <a:pt x="1967" y="784"/>
                  </a:cubicBezTo>
                  <a:cubicBezTo>
                    <a:pt x="1969" y="784"/>
                    <a:pt x="1969" y="792"/>
                    <a:pt x="1969" y="806"/>
                  </a:cubicBezTo>
                  <a:lnTo>
                    <a:pt x="1936" y="873"/>
                  </a:lnTo>
                  <a:cubicBezTo>
                    <a:pt x="1936" y="906"/>
                    <a:pt x="1902" y="939"/>
                    <a:pt x="1902" y="973"/>
                  </a:cubicBezTo>
                  <a:cubicBezTo>
                    <a:pt x="1869" y="1039"/>
                    <a:pt x="1802" y="1140"/>
                    <a:pt x="1769" y="1206"/>
                  </a:cubicBezTo>
                  <a:cubicBezTo>
                    <a:pt x="1741" y="1257"/>
                    <a:pt x="1713" y="1308"/>
                    <a:pt x="1685" y="1360"/>
                  </a:cubicBezTo>
                  <a:lnTo>
                    <a:pt x="1685" y="1360"/>
                  </a:lnTo>
                  <a:cubicBezTo>
                    <a:pt x="1455" y="1056"/>
                    <a:pt x="1219" y="756"/>
                    <a:pt x="1035" y="406"/>
                  </a:cubicBezTo>
                  <a:cubicBezTo>
                    <a:pt x="942" y="244"/>
                    <a:pt x="753" y="146"/>
                    <a:pt x="568" y="146"/>
                  </a:cubicBezTo>
                  <a:cubicBezTo>
                    <a:pt x="487" y="146"/>
                    <a:pt x="406" y="165"/>
                    <a:pt x="334" y="206"/>
                  </a:cubicBezTo>
                  <a:cubicBezTo>
                    <a:pt x="68" y="372"/>
                    <a:pt x="1" y="673"/>
                    <a:pt x="134" y="939"/>
                  </a:cubicBezTo>
                  <a:cubicBezTo>
                    <a:pt x="468" y="1540"/>
                    <a:pt x="968" y="2040"/>
                    <a:pt x="1302" y="2674"/>
                  </a:cubicBezTo>
                  <a:cubicBezTo>
                    <a:pt x="1385" y="2841"/>
                    <a:pt x="1569" y="2924"/>
                    <a:pt x="1752" y="2924"/>
                  </a:cubicBezTo>
                  <a:cubicBezTo>
                    <a:pt x="1936" y="2924"/>
                    <a:pt x="2119" y="2841"/>
                    <a:pt x="2202" y="2674"/>
                  </a:cubicBezTo>
                  <a:cubicBezTo>
                    <a:pt x="2536" y="2007"/>
                    <a:pt x="2936" y="1373"/>
                    <a:pt x="3103" y="673"/>
                  </a:cubicBezTo>
                  <a:cubicBezTo>
                    <a:pt x="3170" y="406"/>
                    <a:pt x="3036" y="72"/>
                    <a:pt x="2736" y="5"/>
                  </a:cubicBezTo>
                  <a:cubicBezTo>
                    <a:pt x="2709" y="2"/>
                    <a:pt x="2682" y="0"/>
                    <a:pt x="2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35"/>
            <p:cNvSpPr/>
            <p:nvPr/>
          </p:nvSpPr>
          <p:spPr>
            <a:xfrm>
              <a:off x="3482273" y="1912630"/>
              <a:ext cx="113312" cy="102077"/>
            </a:xfrm>
            <a:custGeom>
              <a:avLst/>
              <a:gdLst/>
              <a:ahLst/>
              <a:cxnLst/>
              <a:rect l="l" t="t" r="r" b="b"/>
              <a:pathLst>
                <a:path w="3170" h="2924" extrusionOk="0">
                  <a:moveTo>
                    <a:pt x="2654" y="0"/>
                  </a:moveTo>
                  <a:cubicBezTo>
                    <a:pt x="2410" y="0"/>
                    <a:pt x="2162" y="132"/>
                    <a:pt x="2102" y="372"/>
                  </a:cubicBezTo>
                  <a:cubicBezTo>
                    <a:pt x="2068" y="472"/>
                    <a:pt x="2035" y="539"/>
                    <a:pt x="2035" y="606"/>
                  </a:cubicBezTo>
                  <a:cubicBezTo>
                    <a:pt x="2008" y="660"/>
                    <a:pt x="1958" y="737"/>
                    <a:pt x="1941" y="800"/>
                  </a:cubicBezTo>
                  <a:lnTo>
                    <a:pt x="1941" y="800"/>
                  </a:lnTo>
                  <a:cubicBezTo>
                    <a:pt x="1939" y="802"/>
                    <a:pt x="1937" y="804"/>
                    <a:pt x="1935" y="806"/>
                  </a:cubicBezTo>
                  <a:lnTo>
                    <a:pt x="1935" y="873"/>
                  </a:lnTo>
                  <a:cubicBezTo>
                    <a:pt x="1902" y="906"/>
                    <a:pt x="1902" y="939"/>
                    <a:pt x="1868" y="973"/>
                  </a:cubicBezTo>
                  <a:cubicBezTo>
                    <a:pt x="1835" y="1039"/>
                    <a:pt x="1802" y="1139"/>
                    <a:pt x="1768" y="1206"/>
                  </a:cubicBezTo>
                  <a:cubicBezTo>
                    <a:pt x="1738" y="1261"/>
                    <a:pt x="1707" y="1316"/>
                    <a:pt x="1677" y="1373"/>
                  </a:cubicBezTo>
                  <a:lnTo>
                    <a:pt x="1677" y="1373"/>
                  </a:lnTo>
                  <a:cubicBezTo>
                    <a:pt x="1444" y="1064"/>
                    <a:pt x="1203" y="761"/>
                    <a:pt x="1034" y="406"/>
                  </a:cubicBezTo>
                  <a:cubicBezTo>
                    <a:pt x="942" y="243"/>
                    <a:pt x="737" y="146"/>
                    <a:pt x="542" y="146"/>
                  </a:cubicBezTo>
                  <a:cubicBezTo>
                    <a:pt x="456" y="146"/>
                    <a:pt x="372" y="165"/>
                    <a:pt x="300" y="205"/>
                  </a:cubicBezTo>
                  <a:cubicBezTo>
                    <a:pt x="67" y="372"/>
                    <a:pt x="0" y="672"/>
                    <a:pt x="134" y="939"/>
                  </a:cubicBezTo>
                  <a:cubicBezTo>
                    <a:pt x="434" y="1540"/>
                    <a:pt x="968" y="2040"/>
                    <a:pt x="1268" y="2674"/>
                  </a:cubicBezTo>
                  <a:cubicBezTo>
                    <a:pt x="1368" y="2841"/>
                    <a:pt x="1551" y="2924"/>
                    <a:pt x="1731" y="2924"/>
                  </a:cubicBezTo>
                  <a:cubicBezTo>
                    <a:pt x="1910" y="2924"/>
                    <a:pt x="2085" y="2841"/>
                    <a:pt x="2168" y="2674"/>
                  </a:cubicBezTo>
                  <a:cubicBezTo>
                    <a:pt x="2502" y="2007"/>
                    <a:pt x="2902" y="1373"/>
                    <a:pt x="3102" y="672"/>
                  </a:cubicBezTo>
                  <a:cubicBezTo>
                    <a:pt x="3169" y="406"/>
                    <a:pt x="3002" y="72"/>
                    <a:pt x="2736" y="5"/>
                  </a:cubicBezTo>
                  <a:cubicBezTo>
                    <a:pt x="2709" y="2"/>
                    <a:pt x="2681" y="0"/>
                    <a:pt x="2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35"/>
            <p:cNvSpPr/>
            <p:nvPr/>
          </p:nvSpPr>
          <p:spPr>
            <a:xfrm>
              <a:off x="3466760" y="2374587"/>
              <a:ext cx="113312" cy="102147"/>
            </a:xfrm>
            <a:custGeom>
              <a:avLst/>
              <a:gdLst/>
              <a:ahLst/>
              <a:cxnLst/>
              <a:rect l="l" t="t" r="r" b="b"/>
              <a:pathLst>
                <a:path w="3170" h="2926" extrusionOk="0">
                  <a:moveTo>
                    <a:pt x="2615" y="0"/>
                  </a:moveTo>
                  <a:cubicBezTo>
                    <a:pt x="2385" y="0"/>
                    <a:pt x="2159" y="155"/>
                    <a:pt x="2102" y="382"/>
                  </a:cubicBezTo>
                  <a:cubicBezTo>
                    <a:pt x="2069" y="449"/>
                    <a:pt x="2035" y="549"/>
                    <a:pt x="2035" y="615"/>
                  </a:cubicBezTo>
                  <a:cubicBezTo>
                    <a:pt x="2010" y="666"/>
                    <a:pt x="1965" y="737"/>
                    <a:pt x="1945" y="797"/>
                  </a:cubicBezTo>
                  <a:lnTo>
                    <a:pt x="1945" y="797"/>
                  </a:lnTo>
                  <a:cubicBezTo>
                    <a:pt x="1942" y="802"/>
                    <a:pt x="1939" y="808"/>
                    <a:pt x="1935" y="816"/>
                  </a:cubicBezTo>
                  <a:lnTo>
                    <a:pt x="1902" y="882"/>
                  </a:lnTo>
                  <a:cubicBezTo>
                    <a:pt x="1902" y="916"/>
                    <a:pt x="1902" y="949"/>
                    <a:pt x="1869" y="982"/>
                  </a:cubicBezTo>
                  <a:cubicBezTo>
                    <a:pt x="1835" y="1049"/>
                    <a:pt x="1802" y="1149"/>
                    <a:pt x="1769" y="1216"/>
                  </a:cubicBezTo>
                  <a:cubicBezTo>
                    <a:pt x="1739" y="1269"/>
                    <a:pt x="1710" y="1322"/>
                    <a:pt x="1680" y="1375"/>
                  </a:cubicBezTo>
                  <a:lnTo>
                    <a:pt x="1680" y="1375"/>
                  </a:lnTo>
                  <a:cubicBezTo>
                    <a:pt x="1446" y="1059"/>
                    <a:pt x="1204" y="753"/>
                    <a:pt x="1035" y="415"/>
                  </a:cubicBezTo>
                  <a:cubicBezTo>
                    <a:pt x="942" y="253"/>
                    <a:pt x="737" y="155"/>
                    <a:pt x="542" y="155"/>
                  </a:cubicBezTo>
                  <a:cubicBezTo>
                    <a:pt x="456" y="155"/>
                    <a:pt x="372" y="174"/>
                    <a:pt x="301" y="215"/>
                  </a:cubicBezTo>
                  <a:cubicBezTo>
                    <a:pt x="67" y="382"/>
                    <a:pt x="1" y="682"/>
                    <a:pt x="134" y="949"/>
                  </a:cubicBezTo>
                  <a:cubicBezTo>
                    <a:pt x="434" y="1549"/>
                    <a:pt x="968" y="2050"/>
                    <a:pt x="1268" y="2650"/>
                  </a:cubicBezTo>
                  <a:cubicBezTo>
                    <a:pt x="1352" y="2834"/>
                    <a:pt x="1535" y="2925"/>
                    <a:pt x="1719" y="2925"/>
                  </a:cubicBezTo>
                  <a:cubicBezTo>
                    <a:pt x="1902" y="2925"/>
                    <a:pt x="2085" y="2834"/>
                    <a:pt x="2169" y="2650"/>
                  </a:cubicBezTo>
                  <a:cubicBezTo>
                    <a:pt x="2502" y="2016"/>
                    <a:pt x="2903" y="1383"/>
                    <a:pt x="3103" y="649"/>
                  </a:cubicBezTo>
                  <a:cubicBezTo>
                    <a:pt x="3170" y="415"/>
                    <a:pt x="3003" y="82"/>
                    <a:pt x="2736" y="15"/>
                  </a:cubicBezTo>
                  <a:cubicBezTo>
                    <a:pt x="2696" y="5"/>
                    <a:pt x="2656" y="0"/>
                    <a:pt x="26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35"/>
            <p:cNvSpPr/>
            <p:nvPr/>
          </p:nvSpPr>
          <p:spPr>
            <a:xfrm>
              <a:off x="1735470" y="3119030"/>
              <a:ext cx="113276" cy="102112"/>
            </a:xfrm>
            <a:custGeom>
              <a:avLst/>
              <a:gdLst/>
              <a:ahLst/>
              <a:cxnLst/>
              <a:rect l="l" t="t" r="r" b="b"/>
              <a:pathLst>
                <a:path w="3169" h="2925" extrusionOk="0">
                  <a:moveTo>
                    <a:pt x="2654" y="0"/>
                  </a:moveTo>
                  <a:cubicBezTo>
                    <a:pt x="2410" y="0"/>
                    <a:pt x="2162" y="132"/>
                    <a:pt x="2102" y="372"/>
                  </a:cubicBezTo>
                  <a:cubicBezTo>
                    <a:pt x="2068" y="439"/>
                    <a:pt x="2068" y="539"/>
                    <a:pt x="2035" y="606"/>
                  </a:cubicBezTo>
                  <a:cubicBezTo>
                    <a:pt x="2001" y="672"/>
                    <a:pt x="1968" y="773"/>
                    <a:pt x="1935" y="839"/>
                  </a:cubicBezTo>
                  <a:cubicBezTo>
                    <a:pt x="1954" y="800"/>
                    <a:pt x="1962" y="784"/>
                    <a:pt x="1966" y="784"/>
                  </a:cubicBezTo>
                  <a:cubicBezTo>
                    <a:pt x="1968" y="784"/>
                    <a:pt x="1968" y="792"/>
                    <a:pt x="1968" y="806"/>
                  </a:cubicBezTo>
                  <a:lnTo>
                    <a:pt x="1935" y="873"/>
                  </a:lnTo>
                  <a:cubicBezTo>
                    <a:pt x="1901" y="906"/>
                    <a:pt x="1901" y="939"/>
                    <a:pt x="1901" y="973"/>
                  </a:cubicBezTo>
                  <a:cubicBezTo>
                    <a:pt x="1835" y="1039"/>
                    <a:pt x="1801" y="1139"/>
                    <a:pt x="1768" y="1206"/>
                  </a:cubicBezTo>
                  <a:cubicBezTo>
                    <a:pt x="1740" y="1257"/>
                    <a:pt x="1711" y="1309"/>
                    <a:pt x="1683" y="1362"/>
                  </a:cubicBezTo>
                  <a:lnTo>
                    <a:pt x="1683" y="1362"/>
                  </a:lnTo>
                  <a:cubicBezTo>
                    <a:pt x="1444" y="1047"/>
                    <a:pt x="1202" y="742"/>
                    <a:pt x="1034" y="406"/>
                  </a:cubicBezTo>
                  <a:cubicBezTo>
                    <a:pt x="941" y="243"/>
                    <a:pt x="736" y="146"/>
                    <a:pt x="553" y="146"/>
                  </a:cubicBezTo>
                  <a:cubicBezTo>
                    <a:pt x="472" y="146"/>
                    <a:pt x="395" y="165"/>
                    <a:pt x="334" y="205"/>
                  </a:cubicBezTo>
                  <a:cubicBezTo>
                    <a:pt x="67" y="372"/>
                    <a:pt x="0" y="672"/>
                    <a:pt x="133" y="939"/>
                  </a:cubicBezTo>
                  <a:cubicBezTo>
                    <a:pt x="467" y="1540"/>
                    <a:pt x="967" y="2040"/>
                    <a:pt x="1301" y="2674"/>
                  </a:cubicBezTo>
                  <a:cubicBezTo>
                    <a:pt x="1384" y="2841"/>
                    <a:pt x="1559" y="2924"/>
                    <a:pt x="1739" y="2924"/>
                  </a:cubicBezTo>
                  <a:cubicBezTo>
                    <a:pt x="1918" y="2924"/>
                    <a:pt x="2102" y="2841"/>
                    <a:pt x="2202" y="2674"/>
                  </a:cubicBezTo>
                  <a:cubicBezTo>
                    <a:pt x="2502" y="2007"/>
                    <a:pt x="2935" y="1373"/>
                    <a:pt x="3102" y="672"/>
                  </a:cubicBezTo>
                  <a:cubicBezTo>
                    <a:pt x="3169" y="406"/>
                    <a:pt x="3036" y="72"/>
                    <a:pt x="2735" y="5"/>
                  </a:cubicBezTo>
                  <a:cubicBezTo>
                    <a:pt x="2708" y="2"/>
                    <a:pt x="2681" y="0"/>
                    <a:pt x="2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35"/>
            <p:cNvSpPr/>
            <p:nvPr/>
          </p:nvSpPr>
          <p:spPr>
            <a:xfrm>
              <a:off x="1728285" y="2210370"/>
              <a:ext cx="115707" cy="85948"/>
            </a:xfrm>
            <a:custGeom>
              <a:avLst/>
              <a:gdLst/>
              <a:ahLst/>
              <a:cxnLst/>
              <a:rect l="l" t="t" r="r" b="b"/>
              <a:pathLst>
                <a:path w="3237" h="2462" extrusionOk="0">
                  <a:moveTo>
                    <a:pt x="1572" y="1"/>
                  </a:moveTo>
                  <a:cubicBezTo>
                    <a:pt x="1493" y="1"/>
                    <a:pt x="1416" y="35"/>
                    <a:pt x="1369" y="114"/>
                  </a:cubicBezTo>
                  <a:cubicBezTo>
                    <a:pt x="1202" y="480"/>
                    <a:pt x="1235" y="814"/>
                    <a:pt x="1302" y="1148"/>
                  </a:cubicBezTo>
                  <a:cubicBezTo>
                    <a:pt x="1002" y="914"/>
                    <a:pt x="668" y="714"/>
                    <a:pt x="301" y="681"/>
                  </a:cubicBezTo>
                  <a:cubicBezTo>
                    <a:pt x="68" y="681"/>
                    <a:pt x="1" y="914"/>
                    <a:pt x="68" y="1081"/>
                  </a:cubicBezTo>
                  <a:cubicBezTo>
                    <a:pt x="401" y="1715"/>
                    <a:pt x="1035" y="2148"/>
                    <a:pt x="1669" y="2449"/>
                  </a:cubicBezTo>
                  <a:cubicBezTo>
                    <a:pt x="1705" y="2457"/>
                    <a:pt x="1738" y="2462"/>
                    <a:pt x="1769" y="2462"/>
                  </a:cubicBezTo>
                  <a:cubicBezTo>
                    <a:pt x="1853" y="2462"/>
                    <a:pt x="1920" y="2431"/>
                    <a:pt x="1969" y="2382"/>
                  </a:cubicBezTo>
                  <a:cubicBezTo>
                    <a:pt x="2002" y="2382"/>
                    <a:pt x="2036" y="2348"/>
                    <a:pt x="2036" y="2315"/>
                  </a:cubicBezTo>
                  <a:cubicBezTo>
                    <a:pt x="2503" y="1881"/>
                    <a:pt x="3203" y="1314"/>
                    <a:pt x="3237" y="614"/>
                  </a:cubicBezTo>
                  <a:cubicBezTo>
                    <a:pt x="3237" y="469"/>
                    <a:pt x="3110" y="374"/>
                    <a:pt x="2967" y="374"/>
                  </a:cubicBezTo>
                  <a:cubicBezTo>
                    <a:pt x="2946" y="374"/>
                    <a:pt x="2925" y="376"/>
                    <a:pt x="2903" y="380"/>
                  </a:cubicBezTo>
                  <a:cubicBezTo>
                    <a:pt x="2536" y="480"/>
                    <a:pt x="2269" y="714"/>
                    <a:pt x="2102" y="1014"/>
                  </a:cubicBezTo>
                  <a:cubicBezTo>
                    <a:pt x="2069" y="714"/>
                    <a:pt x="2002" y="414"/>
                    <a:pt x="1802" y="114"/>
                  </a:cubicBezTo>
                  <a:cubicBezTo>
                    <a:pt x="1749" y="43"/>
                    <a:pt x="1659" y="1"/>
                    <a:pt x="1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35"/>
            <p:cNvSpPr/>
            <p:nvPr/>
          </p:nvSpPr>
          <p:spPr>
            <a:xfrm>
              <a:off x="1464949" y="3165247"/>
              <a:ext cx="115528" cy="86472"/>
            </a:xfrm>
            <a:custGeom>
              <a:avLst/>
              <a:gdLst/>
              <a:ahLst/>
              <a:cxnLst/>
              <a:rect l="l" t="t" r="r" b="b"/>
              <a:pathLst>
                <a:path w="3232" h="2477" extrusionOk="0">
                  <a:moveTo>
                    <a:pt x="1582" y="1"/>
                  </a:moveTo>
                  <a:cubicBezTo>
                    <a:pt x="1495" y="1"/>
                    <a:pt x="1411" y="35"/>
                    <a:pt x="1364" y="113"/>
                  </a:cubicBezTo>
                  <a:cubicBezTo>
                    <a:pt x="1197" y="480"/>
                    <a:pt x="1230" y="814"/>
                    <a:pt x="1297" y="1181"/>
                  </a:cubicBezTo>
                  <a:cubicBezTo>
                    <a:pt x="997" y="914"/>
                    <a:pt x="696" y="714"/>
                    <a:pt x="296" y="714"/>
                  </a:cubicBezTo>
                  <a:cubicBezTo>
                    <a:pt x="283" y="712"/>
                    <a:pt x="271" y="711"/>
                    <a:pt x="258" y="711"/>
                  </a:cubicBezTo>
                  <a:cubicBezTo>
                    <a:pt x="84" y="711"/>
                    <a:pt x="0" y="925"/>
                    <a:pt x="63" y="1081"/>
                  </a:cubicBezTo>
                  <a:cubicBezTo>
                    <a:pt x="396" y="1715"/>
                    <a:pt x="1030" y="2148"/>
                    <a:pt x="1664" y="2448"/>
                  </a:cubicBezTo>
                  <a:cubicBezTo>
                    <a:pt x="1703" y="2468"/>
                    <a:pt x="1739" y="2476"/>
                    <a:pt x="1772" y="2476"/>
                  </a:cubicBezTo>
                  <a:cubicBezTo>
                    <a:pt x="1853" y="2476"/>
                    <a:pt x="1917" y="2429"/>
                    <a:pt x="1964" y="2382"/>
                  </a:cubicBezTo>
                  <a:cubicBezTo>
                    <a:pt x="1997" y="2382"/>
                    <a:pt x="2031" y="2348"/>
                    <a:pt x="2031" y="2348"/>
                  </a:cubicBezTo>
                  <a:cubicBezTo>
                    <a:pt x="2531" y="1881"/>
                    <a:pt x="3198" y="1314"/>
                    <a:pt x="3232" y="614"/>
                  </a:cubicBezTo>
                  <a:cubicBezTo>
                    <a:pt x="3232" y="469"/>
                    <a:pt x="3105" y="374"/>
                    <a:pt x="2962" y="374"/>
                  </a:cubicBezTo>
                  <a:cubicBezTo>
                    <a:pt x="2941" y="374"/>
                    <a:pt x="2920" y="376"/>
                    <a:pt x="2898" y="380"/>
                  </a:cubicBezTo>
                  <a:cubicBezTo>
                    <a:pt x="2531" y="480"/>
                    <a:pt x="2298" y="714"/>
                    <a:pt x="2097" y="1047"/>
                  </a:cubicBezTo>
                  <a:cubicBezTo>
                    <a:pt x="2064" y="714"/>
                    <a:pt x="1997" y="414"/>
                    <a:pt x="1831" y="113"/>
                  </a:cubicBezTo>
                  <a:cubicBezTo>
                    <a:pt x="1778" y="43"/>
                    <a:pt x="1679" y="1"/>
                    <a:pt x="1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35"/>
            <p:cNvSpPr/>
            <p:nvPr/>
          </p:nvSpPr>
          <p:spPr>
            <a:xfrm>
              <a:off x="3341580" y="3575154"/>
              <a:ext cx="115671" cy="85948"/>
            </a:xfrm>
            <a:custGeom>
              <a:avLst/>
              <a:gdLst/>
              <a:ahLst/>
              <a:cxnLst/>
              <a:rect l="l" t="t" r="r" b="b"/>
              <a:pathLst>
                <a:path w="3236" h="2462" extrusionOk="0">
                  <a:moveTo>
                    <a:pt x="1591" y="0"/>
                  </a:moveTo>
                  <a:cubicBezTo>
                    <a:pt x="1509" y="0"/>
                    <a:pt x="1433" y="34"/>
                    <a:pt x="1401" y="113"/>
                  </a:cubicBezTo>
                  <a:cubicBezTo>
                    <a:pt x="1201" y="480"/>
                    <a:pt x="1234" y="814"/>
                    <a:pt x="1334" y="1147"/>
                  </a:cubicBezTo>
                  <a:cubicBezTo>
                    <a:pt x="1034" y="914"/>
                    <a:pt x="701" y="714"/>
                    <a:pt x="300" y="680"/>
                  </a:cubicBezTo>
                  <a:cubicBezTo>
                    <a:pt x="100" y="680"/>
                    <a:pt x="0" y="914"/>
                    <a:pt x="100" y="1081"/>
                  </a:cubicBezTo>
                  <a:cubicBezTo>
                    <a:pt x="400" y="1714"/>
                    <a:pt x="1034" y="2148"/>
                    <a:pt x="1668" y="2448"/>
                  </a:cubicBezTo>
                  <a:cubicBezTo>
                    <a:pt x="1704" y="2457"/>
                    <a:pt x="1737" y="2461"/>
                    <a:pt x="1769" y="2461"/>
                  </a:cubicBezTo>
                  <a:cubicBezTo>
                    <a:pt x="1855" y="2461"/>
                    <a:pt x="1928" y="2430"/>
                    <a:pt x="2002" y="2381"/>
                  </a:cubicBezTo>
                  <a:cubicBezTo>
                    <a:pt x="2002" y="2381"/>
                    <a:pt x="2035" y="2348"/>
                    <a:pt x="2068" y="2315"/>
                  </a:cubicBezTo>
                  <a:cubicBezTo>
                    <a:pt x="2535" y="1881"/>
                    <a:pt x="3202" y="1314"/>
                    <a:pt x="3236" y="614"/>
                  </a:cubicBezTo>
                  <a:cubicBezTo>
                    <a:pt x="3236" y="477"/>
                    <a:pt x="3124" y="362"/>
                    <a:pt x="3010" y="362"/>
                  </a:cubicBezTo>
                  <a:cubicBezTo>
                    <a:pt x="2985" y="362"/>
                    <a:pt x="2960" y="368"/>
                    <a:pt x="2936" y="380"/>
                  </a:cubicBezTo>
                  <a:cubicBezTo>
                    <a:pt x="2535" y="480"/>
                    <a:pt x="2302" y="714"/>
                    <a:pt x="2102" y="1014"/>
                  </a:cubicBezTo>
                  <a:cubicBezTo>
                    <a:pt x="2068" y="714"/>
                    <a:pt x="2035" y="413"/>
                    <a:pt x="1835" y="113"/>
                  </a:cubicBezTo>
                  <a:cubicBezTo>
                    <a:pt x="1782" y="43"/>
                    <a:pt x="1683" y="0"/>
                    <a:pt x="15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35"/>
            <p:cNvSpPr/>
            <p:nvPr/>
          </p:nvSpPr>
          <p:spPr>
            <a:xfrm>
              <a:off x="3590760" y="2535551"/>
              <a:ext cx="115707" cy="86472"/>
            </a:xfrm>
            <a:custGeom>
              <a:avLst/>
              <a:gdLst/>
              <a:ahLst/>
              <a:cxnLst/>
              <a:rect l="l" t="t" r="r" b="b"/>
              <a:pathLst>
                <a:path w="3237" h="2477" extrusionOk="0">
                  <a:moveTo>
                    <a:pt x="1594" y="1"/>
                  </a:moveTo>
                  <a:cubicBezTo>
                    <a:pt x="1511" y="1"/>
                    <a:pt x="1434" y="43"/>
                    <a:pt x="1402" y="139"/>
                  </a:cubicBezTo>
                  <a:cubicBezTo>
                    <a:pt x="1202" y="505"/>
                    <a:pt x="1235" y="839"/>
                    <a:pt x="1335" y="1173"/>
                  </a:cubicBezTo>
                  <a:cubicBezTo>
                    <a:pt x="1035" y="906"/>
                    <a:pt x="701" y="739"/>
                    <a:pt x="301" y="706"/>
                  </a:cubicBezTo>
                  <a:cubicBezTo>
                    <a:pt x="101" y="706"/>
                    <a:pt x="1" y="939"/>
                    <a:pt x="101" y="1106"/>
                  </a:cubicBezTo>
                  <a:cubicBezTo>
                    <a:pt x="401" y="1740"/>
                    <a:pt x="1035" y="2173"/>
                    <a:pt x="1702" y="2440"/>
                  </a:cubicBezTo>
                  <a:cubicBezTo>
                    <a:pt x="1740" y="2466"/>
                    <a:pt x="1778" y="2477"/>
                    <a:pt x="1817" y="2477"/>
                  </a:cubicBezTo>
                  <a:cubicBezTo>
                    <a:pt x="1879" y="2477"/>
                    <a:pt x="1940" y="2448"/>
                    <a:pt x="2002" y="2407"/>
                  </a:cubicBezTo>
                  <a:cubicBezTo>
                    <a:pt x="2002" y="2373"/>
                    <a:pt x="2036" y="2373"/>
                    <a:pt x="2069" y="2340"/>
                  </a:cubicBezTo>
                  <a:cubicBezTo>
                    <a:pt x="2536" y="1873"/>
                    <a:pt x="3203" y="1339"/>
                    <a:pt x="3236" y="606"/>
                  </a:cubicBezTo>
                  <a:cubicBezTo>
                    <a:pt x="3236" y="486"/>
                    <a:pt x="3103" y="367"/>
                    <a:pt x="2979" y="367"/>
                  </a:cubicBezTo>
                  <a:cubicBezTo>
                    <a:pt x="2965" y="367"/>
                    <a:pt x="2950" y="369"/>
                    <a:pt x="2936" y="372"/>
                  </a:cubicBezTo>
                  <a:cubicBezTo>
                    <a:pt x="2536" y="472"/>
                    <a:pt x="2302" y="739"/>
                    <a:pt x="2102" y="1039"/>
                  </a:cubicBezTo>
                  <a:cubicBezTo>
                    <a:pt x="2069" y="739"/>
                    <a:pt x="2036" y="405"/>
                    <a:pt x="1835" y="139"/>
                  </a:cubicBezTo>
                  <a:cubicBezTo>
                    <a:pt x="1783" y="51"/>
                    <a:pt x="1685" y="1"/>
                    <a:pt x="1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35"/>
            <p:cNvSpPr/>
            <p:nvPr/>
          </p:nvSpPr>
          <p:spPr>
            <a:xfrm>
              <a:off x="3060407" y="1657230"/>
              <a:ext cx="115456" cy="86716"/>
            </a:xfrm>
            <a:custGeom>
              <a:avLst/>
              <a:gdLst/>
              <a:ahLst/>
              <a:cxnLst/>
              <a:rect l="l" t="t" r="r" b="b"/>
              <a:pathLst>
                <a:path w="3230" h="2484" extrusionOk="0">
                  <a:moveTo>
                    <a:pt x="1585" y="1"/>
                  </a:moveTo>
                  <a:cubicBezTo>
                    <a:pt x="1503" y="1"/>
                    <a:pt x="1426" y="35"/>
                    <a:pt x="1395" y="114"/>
                  </a:cubicBezTo>
                  <a:cubicBezTo>
                    <a:pt x="1195" y="481"/>
                    <a:pt x="1228" y="814"/>
                    <a:pt x="1328" y="1181"/>
                  </a:cubicBezTo>
                  <a:cubicBezTo>
                    <a:pt x="1028" y="914"/>
                    <a:pt x="694" y="714"/>
                    <a:pt x="294" y="714"/>
                  </a:cubicBezTo>
                  <a:cubicBezTo>
                    <a:pt x="281" y="712"/>
                    <a:pt x="268" y="711"/>
                    <a:pt x="256" y="711"/>
                  </a:cubicBezTo>
                  <a:cubicBezTo>
                    <a:pt x="82" y="711"/>
                    <a:pt x="0" y="925"/>
                    <a:pt x="94" y="1081"/>
                  </a:cubicBezTo>
                  <a:cubicBezTo>
                    <a:pt x="394" y="1748"/>
                    <a:pt x="1028" y="2149"/>
                    <a:pt x="1695" y="2449"/>
                  </a:cubicBezTo>
                  <a:cubicBezTo>
                    <a:pt x="1731" y="2472"/>
                    <a:pt x="1766" y="2484"/>
                    <a:pt x="1801" y="2484"/>
                  </a:cubicBezTo>
                  <a:cubicBezTo>
                    <a:pt x="1866" y="2484"/>
                    <a:pt x="1931" y="2447"/>
                    <a:pt x="1995" y="2382"/>
                  </a:cubicBezTo>
                  <a:cubicBezTo>
                    <a:pt x="1995" y="2382"/>
                    <a:pt x="2029" y="2349"/>
                    <a:pt x="2062" y="2349"/>
                  </a:cubicBezTo>
                  <a:cubicBezTo>
                    <a:pt x="2529" y="1882"/>
                    <a:pt x="3196" y="1348"/>
                    <a:pt x="3229" y="614"/>
                  </a:cubicBezTo>
                  <a:cubicBezTo>
                    <a:pt x="3229" y="469"/>
                    <a:pt x="3103" y="374"/>
                    <a:pt x="2982" y="374"/>
                  </a:cubicBezTo>
                  <a:cubicBezTo>
                    <a:pt x="2964" y="374"/>
                    <a:pt x="2947" y="376"/>
                    <a:pt x="2929" y="381"/>
                  </a:cubicBezTo>
                  <a:cubicBezTo>
                    <a:pt x="2529" y="481"/>
                    <a:pt x="2295" y="748"/>
                    <a:pt x="2095" y="1048"/>
                  </a:cubicBezTo>
                  <a:cubicBezTo>
                    <a:pt x="2062" y="714"/>
                    <a:pt x="2029" y="414"/>
                    <a:pt x="1828" y="114"/>
                  </a:cubicBezTo>
                  <a:cubicBezTo>
                    <a:pt x="1776" y="43"/>
                    <a:pt x="1676" y="1"/>
                    <a:pt x="1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35"/>
            <p:cNvSpPr/>
            <p:nvPr/>
          </p:nvSpPr>
          <p:spPr>
            <a:xfrm>
              <a:off x="2701273" y="4056415"/>
              <a:ext cx="698743" cy="531854"/>
            </a:xfrm>
            <a:custGeom>
              <a:avLst/>
              <a:gdLst/>
              <a:ahLst/>
              <a:cxnLst/>
              <a:rect l="l" t="t" r="r" b="b"/>
              <a:pathLst>
                <a:path w="19548" h="15235" extrusionOk="0">
                  <a:moveTo>
                    <a:pt x="18971" y="1"/>
                  </a:moveTo>
                  <a:cubicBezTo>
                    <a:pt x="18953" y="1"/>
                    <a:pt x="18934" y="2"/>
                    <a:pt x="18914" y="4"/>
                  </a:cubicBezTo>
                  <a:cubicBezTo>
                    <a:pt x="15578" y="437"/>
                    <a:pt x="12076" y="371"/>
                    <a:pt x="8907" y="1671"/>
                  </a:cubicBezTo>
                  <a:cubicBezTo>
                    <a:pt x="7272" y="2339"/>
                    <a:pt x="5871" y="3339"/>
                    <a:pt x="4737" y="4707"/>
                  </a:cubicBezTo>
                  <a:cubicBezTo>
                    <a:pt x="3503" y="6141"/>
                    <a:pt x="2736" y="7809"/>
                    <a:pt x="2068" y="9577"/>
                  </a:cubicBezTo>
                  <a:cubicBezTo>
                    <a:pt x="1401" y="11245"/>
                    <a:pt x="0" y="12946"/>
                    <a:pt x="401" y="14848"/>
                  </a:cubicBezTo>
                  <a:cubicBezTo>
                    <a:pt x="454" y="15117"/>
                    <a:pt x="650" y="15234"/>
                    <a:pt x="855" y="15234"/>
                  </a:cubicBezTo>
                  <a:cubicBezTo>
                    <a:pt x="1157" y="15234"/>
                    <a:pt x="1481" y="14979"/>
                    <a:pt x="1401" y="14581"/>
                  </a:cubicBezTo>
                  <a:cubicBezTo>
                    <a:pt x="1101" y="13113"/>
                    <a:pt x="2335" y="11612"/>
                    <a:pt x="2902" y="10311"/>
                  </a:cubicBezTo>
                  <a:cubicBezTo>
                    <a:pt x="3570" y="8677"/>
                    <a:pt x="4170" y="7042"/>
                    <a:pt x="5271" y="5641"/>
                  </a:cubicBezTo>
                  <a:cubicBezTo>
                    <a:pt x="6305" y="4373"/>
                    <a:pt x="7572" y="3373"/>
                    <a:pt x="9040" y="2739"/>
                  </a:cubicBezTo>
                  <a:cubicBezTo>
                    <a:pt x="10441" y="2105"/>
                    <a:pt x="12009" y="1805"/>
                    <a:pt x="13510" y="1605"/>
                  </a:cubicBezTo>
                  <a:cubicBezTo>
                    <a:pt x="15311" y="1371"/>
                    <a:pt x="17113" y="1271"/>
                    <a:pt x="18914" y="1071"/>
                  </a:cubicBezTo>
                  <a:cubicBezTo>
                    <a:pt x="19528" y="974"/>
                    <a:pt x="19547" y="1"/>
                    <a:pt x="18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35"/>
            <p:cNvSpPr/>
            <p:nvPr/>
          </p:nvSpPr>
          <p:spPr>
            <a:xfrm>
              <a:off x="2183788" y="4119391"/>
              <a:ext cx="529419" cy="491463"/>
            </a:xfrm>
            <a:custGeom>
              <a:avLst/>
              <a:gdLst/>
              <a:ahLst/>
              <a:cxnLst/>
              <a:rect l="l" t="t" r="r" b="b"/>
              <a:pathLst>
                <a:path w="14811" h="14078" extrusionOk="0">
                  <a:moveTo>
                    <a:pt x="701" y="1"/>
                  </a:moveTo>
                  <a:cubicBezTo>
                    <a:pt x="0" y="1"/>
                    <a:pt x="0" y="1068"/>
                    <a:pt x="701" y="1068"/>
                  </a:cubicBezTo>
                  <a:cubicBezTo>
                    <a:pt x="3269" y="1068"/>
                    <a:pt x="5938" y="1302"/>
                    <a:pt x="8273" y="2469"/>
                  </a:cubicBezTo>
                  <a:cubicBezTo>
                    <a:pt x="10741" y="3704"/>
                    <a:pt x="12809" y="5939"/>
                    <a:pt x="13410" y="8674"/>
                  </a:cubicBezTo>
                  <a:cubicBezTo>
                    <a:pt x="13777" y="10275"/>
                    <a:pt x="13710" y="11943"/>
                    <a:pt x="13710" y="13577"/>
                  </a:cubicBezTo>
                  <a:cubicBezTo>
                    <a:pt x="13710" y="13911"/>
                    <a:pt x="13969" y="14078"/>
                    <a:pt x="14227" y="14078"/>
                  </a:cubicBezTo>
                  <a:cubicBezTo>
                    <a:pt x="14486" y="14078"/>
                    <a:pt x="14744" y="13911"/>
                    <a:pt x="14744" y="13577"/>
                  </a:cubicBezTo>
                  <a:cubicBezTo>
                    <a:pt x="14744" y="12010"/>
                    <a:pt x="14811" y="10442"/>
                    <a:pt x="14511" y="8874"/>
                  </a:cubicBezTo>
                  <a:cubicBezTo>
                    <a:pt x="14244" y="7306"/>
                    <a:pt x="13577" y="5905"/>
                    <a:pt x="12609" y="4671"/>
                  </a:cubicBezTo>
                  <a:cubicBezTo>
                    <a:pt x="10841" y="2436"/>
                    <a:pt x="8340" y="1068"/>
                    <a:pt x="5571" y="468"/>
                  </a:cubicBezTo>
                  <a:cubicBezTo>
                    <a:pt x="3970" y="134"/>
                    <a:pt x="2335"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35"/>
            <p:cNvSpPr/>
            <p:nvPr/>
          </p:nvSpPr>
          <p:spPr>
            <a:xfrm>
              <a:off x="2654161" y="4454312"/>
              <a:ext cx="717331" cy="350880"/>
            </a:xfrm>
            <a:custGeom>
              <a:avLst/>
              <a:gdLst/>
              <a:ahLst/>
              <a:cxnLst/>
              <a:rect l="l" t="t" r="r" b="b"/>
              <a:pathLst>
                <a:path w="20068" h="10051" extrusionOk="0">
                  <a:moveTo>
                    <a:pt x="14849" y="1"/>
                  </a:moveTo>
                  <a:cubicBezTo>
                    <a:pt x="13445" y="1"/>
                    <a:pt x="12053" y="147"/>
                    <a:pt x="10692" y="548"/>
                  </a:cubicBezTo>
                  <a:cubicBezTo>
                    <a:pt x="7856" y="1381"/>
                    <a:pt x="5188" y="3149"/>
                    <a:pt x="3120" y="5218"/>
                  </a:cubicBezTo>
                  <a:cubicBezTo>
                    <a:pt x="1919" y="6385"/>
                    <a:pt x="885" y="7719"/>
                    <a:pt x="184" y="9254"/>
                  </a:cubicBezTo>
                  <a:cubicBezTo>
                    <a:pt x="0" y="9668"/>
                    <a:pt x="372" y="10051"/>
                    <a:pt x="708" y="10051"/>
                  </a:cubicBezTo>
                  <a:cubicBezTo>
                    <a:pt x="859" y="10051"/>
                    <a:pt x="1002" y="9974"/>
                    <a:pt x="1085" y="9787"/>
                  </a:cubicBezTo>
                  <a:cubicBezTo>
                    <a:pt x="2586" y="6552"/>
                    <a:pt x="5521" y="4117"/>
                    <a:pt x="8624" y="2516"/>
                  </a:cubicBezTo>
                  <a:cubicBezTo>
                    <a:pt x="10690" y="1430"/>
                    <a:pt x="12875" y="1063"/>
                    <a:pt x="15103" y="1063"/>
                  </a:cubicBezTo>
                  <a:cubicBezTo>
                    <a:pt x="16435" y="1063"/>
                    <a:pt x="17783" y="1194"/>
                    <a:pt x="19131" y="1381"/>
                  </a:cubicBezTo>
                  <a:cubicBezTo>
                    <a:pt x="19162" y="1386"/>
                    <a:pt x="19192" y="1388"/>
                    <a:pt x="19221" y="1388"/>
                  </a:cubicBezTo>
                  <a:cubicBezTo>
                    <a:pt x="19824" y="1388"/>
                    <a:pt x="20068" y="444"/>
                    <a:pt x="19431" y="381"/>
                  </a:cubicBezTo>
                  <a:cubicBezTo>
                    <a:pt x="17905" y="173"/>
                    <a:pt x="16370" y="1"/>
                    <a:pt x="1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35"/>
            <p:cNvSpPr/>
            <p:nvPr/>
          </p:nvSpPr>
          <p:spPr>
            <a:xfrm>
              <a:off x="2171849" y="4540958"/>
              <a:ext cx="468402" cy="351230"/>
            </a:xfrm>
            <a:custGeom>
              <a:avLst/>
              <a:gdLst/>
              <a:ahLst/>
              <a:cxnLst/>
              <a:rect l="l" t="t" r="r" b="b"/>
              <a:pathLst>
                <a:path w="13104" h="10061" extrusionOk="0">
                  <a:moveTo>
                    <a:pt x="668" y="34"/>
                  </a:moveTo>
                  <a:cubicBezTo>
                    <a:pt x="1" y="34"/>
                    <a:pt x="1" y="1068"/>
                    <a:pt x="668" y="1068"/>
                  </a:cubicBezTo>
                  <a:cubicBezTo>
                    <a:pt x="3437" y="1134"/>
                    <a:pt x="6439" y="1001"/>
                    <a:pt x="8874" y="2569"/>
                  </a:cubicBezTo>
                  <a:cubicBezTo>
                    <a:pt x="10075" y="3303"/>
                    <a:pt x="11209" y="4437"/>
                    <a:pt x="11609" y="5838"/>
                  </a:cubicBezTo>
                  <a:cubicBezTo>
                    <a:pt x="11943" y="7072"/>
                    <a:pt x="11876" y="8406"/>
                    <a:pt x="12043" y="9674"/>
                  </a:cubicBezTo>
                  <a:cubicBezTo>
                    <a:pt x="12083" y="9943"/>
                    <a:pt x="12270" y="10060"/>
                    <a:pt x="12473" y="10060"/>
                  </a:cubicBezTo>
                  <a:cubicBezTo>
                    <a:pt x="12771" y="10060"/>
                    <a:pt x="13103" y="9805"/>
                    <a:pt x="13043" y="9407"/>
                  </a:cubicBezTo>
                  <a:cubicBezTo>
                    <a:pt x="12843" y="8039"/>
                    <a:pt x="12977" y="6572"/>
                    <a:pt x="12510" y="5237"/>
                  </a:cubicBezTo>
                  <a:cubicBezTo>
                    <a:pt x="11976" y="3770"/>
                    <a:pt x="10808" y="2602"/>
                    <a:pt x="9541" y="1735"/>
                  </a:cubicBezTo>
                  <a:cubicBezTo>
                    <a:pt x="6939" y="0"/>
                    <a:pt x="3670" y="100"/>
                    <a:pt x="668" y="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35"/>
            <p:cNvSpPr/>
            <p:nvPr/>
          </p:nvSpPr>
          <p:spPr>
            <a:xfrm>
              <a:off x="2272008" y="4077186"/>
              <a:ext cx="130005" cy="139116"/>
            </a:xfrm>
            <a:custGeom>
              <a:avLst/>
              <a:gdLst/>
              <a:ahLst/>
              <a:cxnLst/>
              <a:rect l="l" t="t" r="r" b="b"/>
              <a:pathLst>
                <a:path w="3637" h="3985" extrusionOk="0">
                  <a:moveTo>
                    <a:pt x="2171" y="0"/>
                  </a:moveTo>
                  <a:cubicBezTo>
                    <a:pt x="2090" y="0"/>
                    <a:pt x="2009" y="23"/>
                    <a:pt x="1935" y="76"/>
                  </a:cubicBezTo>
                  <a:cubicBezTo>
                    <a:pt x="1702" y="209"/>
                    <a:pt x="1569" y="543"/>
                    <a:pt x="1735" y="776"/>
                  </a:cubicBezTo>
                  <a:cubicBezTo>
                    <a:pt x="2036" y="1202"/>
                    <a:pt x="2205" y="1685"/>
                    <a:pt x="2426" y="2139"/>
                  </a:cubicBezTo>
                  <a:lnTo>
                    <a:pt x="2426" y="2139"/>
                  </a:lnTo>
                  <a:cubicBezTo>
                    <a:pt x="2156" y="2270"/>
                    <a:pt x="1896" y="2414"/>
                    <a:pt x="1635" y="2544"/>
                  </a:cubicBezTo>
                  <a:cubicBezTo>
                    <a:pt x="1535" y="2611"/>
                    <a:pt x="1468" y="2644"/>
                    <a:pt x="1368" y="2678"/>
                  </a:cubicBezTo>
                  <a:cubicBezTo>
                    <a:pt x="1344" y="2678"/>
                    <a:pt x="1249" y="2731"/>
                    <a:pt x="1238" y="2747"/>
                  </a:cubicBezTo>
                  <a:lnTo>
                    <a:pt x="1238" y="2747"/>
                  </a:lnTo>
                  <a:cubicBezTo>
                    <a:pt x="1191" y="2754"/>
                    <a:pt x="1163" y="2778"/>
                    <a:pt x="1135" y="2778"/>
                  </a:cubicBezTo>
                  <a:cubicBezTo>
                    <a:pt x="901" y="2878"/>
                    <a:pt x="701" y="2911"/>
                    <a:pt x="468" y="2978"/>
                  </a:cubicBezTo>
                  <a:cubicBezTo>
                    <a:pt x="201" y="3011"/>
                    <a:pt x="1" y="3345"/>
                    <a:pt x="101" y="3612"/>
                  </a:cubicBezTo>
                  <a:cubicBezTo>
                    <a:pt x="189" y="3875"/>
                    <a:pt x="380" y="3985"/>
                    <a:pt x="628" y="3985"/>
                  </a:cubicBezTo>
                  <a:cubicBezTo>
                    <a:pt x="663" y="3985"/>
                    <a:pt x="698" y="3983"/>
                    <a:pt x="735" y="3979"/>
                  </a:cubicBezTo>
                  <a:cubicBezTo>
                    <a:pt x="1702" y="3812"/>
                    <a:pt x="2503" y="3211"/>
                    <a:pt x="3370" y="2844"/>
                  </a:cubicBezTo>
                  <a:cubicBezTo>
                    <a:pt x="3537" y="2778"/>
                    <a:pt x="3637" y="2544"/>
                    <a:pt x="3637" y="2377"/>
                  </a:cubicBezTo>
                  <a:cubicBezTo>
                    <a:pt x="3637" y="2277"/>
                    <a:pt x="3637" y="2144"/>
                    <a:pt x="3570" y="2044"/>
                  </a:cubicBezTo>
                  <a:cubicBezTo>
                    <a:pt x="3537" y="1977"/>
                    <a:pt x="3470" y="1877"/>
                    <a:pt x="3403" y="1777"/>
                  </a:cubicBezTo>
                  <a:cubicBezTo>
                    <a:pt x="3336" y="1610"/>
                    <a:pt x="3236" y="1443"/>
                    <a:pt x="3170" y="1277"/>
                  </a:cubicBezTo>
                  <a:cubicBezTo>
                    <a:pt x="3003" y="910"/>
                    <a:pt x="2836" y="576"/>
                    <a:pt x="2636" y="243"/>
                  </a:cubicBezTo>
                  <a:cubicBezTo>
                    <a:pt x="2522" y="106"/>
                    <a:pt x="2346" y="0"/>
                    <a:pt x="2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35"/>
            <p:cNvSpPr/>
            <p:nvPr/>
          </p:nvSpPr>
          <p:spPr>
            <a:xfrm>
              <a:off x="2380531" y="4107208"/>
              <a:ext cx="149057" cy="146727"/>
            </a:xfrm>
            <a:custGeom>
              <a:avLst/>
              <a:gdLst/>
              <a:ahLst/>
              <a:cxnLst/>
              <a:rect l="l" t="t" r="r" b="b"/>
              <a:pathLst>
                <a:path w="4170" h="4203" extrusionOk="0">
                  <a:moveTo>
                    <a:pt x="2824" y="0"/>
                  </a:moveTo>
                  <a:cubicBezTo>
                    <a:pt x="2736" y="0"/>
                    <a:pt x="2649" y="26"/>
                    <a:pt x="2569" y="83"/>
                  </a:cubicBezTo>
                  <a:cubicBezTo>
                    <a:pt x="2335" y="216"/>
                    <a:pt x="2202" y="550"/>
                    <a:pt x="2369" y="784"/>
                  </a:cubicBezTo>
                  <a:cubicBezTo>
                    <a:pt x="2435" y="850"/>
                    <a:pt x="2469" y="950"/>
                    <a:pt x="2502" y="1050"/>
                  </a:cubicBezTo>
                  <a:cubicBezTo>
                    <a:pt x="2535" y="1084"/>
                    <a:pt x="2569" y="1117"/>
                    <a:pt x="2569" y="1184"/>
                  </a:cubicBezTo>
                  <a:cubicBezTo>
                    <a:pt x="2585" y="1216"/>
                    <a:pt x="2591" y="1227"/>
                    <a:pt x="2593" y="1227"/>
                  </a:cubicBezTo>
                  <a:cubicBezTo>
                    <a:pt x="2596" y="1227"/>
                    <a:pt x="2575" y="1174"/>
                    <a:pt x="2578" y="1174"/>
                  </a:cubicBezTo>
                  <a:lnTo>
                    <a:pt x="2578" y="1174"/>
                  </a:lnTo>
                  <a:cubicBezTo>
                    <a:pt x="2580" y="1174"/>
                    <a:pt x="2586" y="1185"/>
                    <a:pt x="2602" y="1217"/>
                  </a:cubicBezTo>
                  <a:cubicBezTo>
                    <a:pt x="2669" y="1417"/>
                    <a:pt x="2736" y="1617"/>
                    <a:pt x="2802" y="1818"/>
                  </a:cubicBezTo>
                  <a:cubicBezTo>
                    <a:pt x="2864" y="2045"/>
                    <a:pt x="2926" y="2285"/>
                    <a:pt x="2988" y="2522"/>
                  </a:cubicBezTo>
                  <a:lnTo>
                    <a:pt x="2988" y="2522"/>
                  </a:lnTo>
                  <a:cubicBezTo>
                    <a:pt x="2883" y="2565"/>
                    <a:pt x="2782" y="2592"/>
                    <a:pt x="2702" y="2618"/>
                  </a:cubicBezTo>
                  <a:cubicBezTo>
                    <a:pt x="2435" y="2718"/>
                    <a:pt x="2202" y="2785"/>
                    <a:pt x="1968" y="2852"/>
                  </a:cubicBezTo>
                  <a:cubicBezTo>
                    <a:pt x="1468" y="2985"/>
                    <a:pt x="968" y="3085"/>
                    <a:pt x="434" y="3185"/>
                  </a:cubicBezTo>
                  <a:cubicBezTo>
                    <a:pt x="167" y="3252"/>
                    <a:pt x="0" y="3586"/>
                    <a:pt x="100" y="3819"/>
                  </a:cubicBezTo>
                  <a:cubicBezTo>
                    <a:pt x="156" y="4069"/>
                    <a:pt x="349" y="4203"/>
                    <a:pt x="586" y="4203"/>
                  </a:cubicBezTo>
                  <a:cubicBezTo>
                    <a:pt x="634" y="4203"/>
                    <a:pt x="683" y="4197"/>
                    <a:pt x="734" y="4186"/>
                  </a:cubicBezTo>
                  <a:cubicBezTo>
                    <a:pt x="1802" y="3952"/>
                    <a:pt x="2869" y="3719"/>
                    <a:pt x="3870" y="3285"/>
                  </a:cubicBezTo>
                  <a:cubicBezTo>
                    <a:pt x="4070" y="3185"/>
                    <a:pt x="4170" y="2885"/>
                    <a:pt x="4103" y="2685"/>
                  </a:cubicBezTo>
                  <a:cubicBezTo>
                    <a:pt x="3870" y="1884"/>
                    <a:pt x="3736" y="984"/>
                    <a:pt x="3269" y="250"/>
                  </a:cubicBezTo>
                  <a:cubicBezTo>
                    <a:pt x="3159" y="96"/>
                    <a:pt x="2992" y="0"/>
                    <a:pt x="2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35"/>
            <p:cNvSpPr/>
            <p:nvPr/>
          </p:nvSpPr>
          <p:spPr>
            <a:xfrm>
              <a:off x="2220749" y="4484474"/>
              <a:ext cx="127610" cy="151754"/>
            </a:xfrm>
            <a:custGeom>
              <a:avLst/>
              <a:gdLst/>
              <a:ahLst/>
              <a:cxnLst/>
              <a:rect l="l" t="t" r="r" b="b"/>
              <a:pathLst>
                <a:path w="3570" h="4347" extrusionOk="0">
                  <a:moveTo>
                    <a:pt x="1020" y="1"/>
                  </a:moveTo>
                  <a:cubicBezTo>
                    <a:pt x="844" y="1"/>
                    <a:pt x="655" y="97"/>
                    <a:pt x="567" y="251"/>
                  </a:cubicBezTo>
                  <a:cubicBezTo>
                    <a:pt x="434" y="517"/>
                    <a:pt x="534" y="818"/>
                    <a:pt x="768" y="951"/>
                  </a:cubicBezTo>
                  <a:cubicBezTo>
                    <a:pt x="1135" y="1218"/>
                    <a:pt x="1368" y="1385"/>
                    <a:pt x="1702" y="1685"/>
                  </a:cubicBezTo>
                  <a:cubicBezTo>
                    <a:pt x="1880" y="1845"/>
                    <a:pt x="2048" y="2005"/>
                    <a:pt x="2207" y="2171"/>
                  </a:cubicBezTo>
                  <a:lnTo>
                    <a:pt x="2207" y="2171"/>
                  </a:lnTo>
                  <a:cubicBezTo>
                    <a:pt x="2171" y="2198"/>
                    <a:pt x="2136" y="2225"/>
                    <a:pt x="2102" y="2252"/>
                  </a:cubicBezTo>
                  <a:cubicBezTo>
                    <a:pt x="1902" y="2385"/>
                    <a:pt x="1702" y="2519"/>
                    <a:pt x="1501" y="2619"/>
                  </a:cubicBezTo>
                  <a:cubicBezTo>
                    <a:pt x="1135" y="2886"/>
                    <a:pt x="734" y="3119"/>
                    <a:pt x="334" y="3386"/>
                  </a:cubicBezTo>
                  <a:cubicBezTo>
                    <a:pt x="100" y="3520"/>
                    <a:pt x="0" y="3853"/>
                    <a:pt x="134" y="4087"/>
                  </a:cubicBezTo>
                  <a:cubicBezTo>
                    <a:pt x="250" y="4249"/>
                    <a:pt x="430" y="4347"/>
                    <a:pt x="618" y="4347"/>
                  </a:cubicBezTo>
                  <a:cubicBezTo>
                    <a:pt x="701" y="4347"/>
                    <a:pt x="786" y="4328"/>
                    <a:pt x="868" y="4287"/>
                  </a:cubicBezTo>
                  <a:cubicBezTo>
                    <a:pt x="1702" y="3753"/>
                    <a:pt x="2536" y="3253"/>
                    <a:pt x="3336" y="2619"/>
                  </a:cubicBezTo>
                  <a:cubicBezTo>
                    <a:pt x="3570" y="2419"/>
                    <a:pt x="3503" y="2085"/>
                    <a:pt x="3336" y="1885"/>
                  </a:cubicBezTo>
                  <a:cubicBezTo>
                    <a:pt x="2769" y="1151"/>
                    <a:pt x="2035" y="584"/>
                    <a:pt x="1268" y="84"/>
                  </a:cubicBezTo>
                  <a:cubicBezTo>
                    <a:pt x="1200" y="27"/>
                    <a:pt x="1112"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35"/>
            <p:cNvSpPr/>
            <p:nvPr/>
          </p:nvSpPr>
          <p:spPr>
            <a:xfrm>
              <a:off x="2316117" y="4489431"/>
              <a:ext cx="138369" cy="171548"/>
            </a:xfrm>
            <a:custGeom>
              <a:avLst/>
              <a:gdLst/>
              <a:ahLst/>
              <a:cxnLst/>
              <a:rect l="l" t="t" r="r" b="b"/>
              <a:pathLst>
                <a:path w="3871" h="4914" extrusionOk="0">
                  <a:moveTo>
                    <a:pt x="1862" y="0"/>
                  </a:moveTo>
                  <a:cubicBezTo>
                    <a:pt x="1505" y="0"/>
                    <a:pt x="1136" y="380"/>
                    <a:pt x="1369" y="776"/>
                  </a:cubicBezTo>
                  <a:cubicBezTo>
                    <a:pt x="1723" y="1358"/>
                    <a:pt x="2001" y="2036"/>
                    <a:pt x="2420" y="2577"/>
                  </a:cubicBezTo>
                  <a:lnTo>
                    <a:pt x="2420" y="2577"/>
                  </a:lnTo>
                  <a:cubicBezTo>
                    <a:pt x="1731" y="3026"/>
                    <a:pt x="1075" y="3548"/>
                    <a:pt x="335" y="3945"/>
                  </a:cubicBezTo>
                  <a:cubicBezTo>
                    <a:pt x="68" y="4078"/>
                    <a:pt x="1" y="4445"/>
                    <a:pt x="134" y="4679"/>
                  </a:cubicBezTo>
                  <a:cubicBezTo>
                    <a:pt x="244" y="4832"/>
                    <a:pt x="411" y="4913"/>
                    <a:pt x="589" y="4913"/>
                  </a:cubicBezTo>
                  <a:cubicBezTo>
                    <a:pt x="681" y="4913"/>
                    <a:pt x="777" y="4891"/>
                    <a:pt x="868" y="4845"/>
                  </a:cubicBezTo>
                  <a:cubicBezTo>
                    <a:pt x="1769" y="4345"/>
                    <a:pt x="2569" y="3644"/>
                    <a:pt x="3503" y="3144"/>
                  </a:cubicBezTo>
                  <a:cubicBezTo>
                    <a:pt x="3804" y="2977"/>
                    <a:pt x="3870" y="2510"/>
                    <a:pt x="3637" y="2310"/>
                  </a:cubicBezTo>
                  <a:cubicBezTo>
                    <a:pt x="2970" y="1810"/>
                    <a:pt x="2703" y="976"/>
                    <a:pt x="2269" y="242"/>
                  </a:cubicBezTo>
                  <a:cubicBezTo>
                    <a:pt x="2169" y="71"/>
                    <a:pt x="2016" y="0"/>
                    <a:pt x="1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35"/>
            <p:cNvSpPr/>
            <p:nvPr/>
          </p:nvSpPr>
          <p:spPr>
            <a:xfrm>
              <a:off x="3025591" y="4411653"/>
              <a:ext cx="127610" cy="141525"/>
            </a:xfrm>
            <a:custGeom>
              <a:avLst/>
              <a:gdLst/>
              <a:ahLst/>
              <a:cxnLst/>
              <a:rect l="l" t="t" r="r" b="b"/>
              <a:pathLst>
                <a:path w="3570" h="4054" extrusionOk="0">
                  <a:moveTo>
                    <a:pt x="2189" y="0"/>
                  </a:moveTo>
                  <a:cubicBezTo>
                    <a:pt x="2012" y="0"/>
                    <a:pt x="1845" y="82"/>
                    <a:pt x="1735" y="235"/>
                  </a:cubicBezTo>
                  <a:cubicBezTo>
                    <a:pt x="1668" y="402"/>
                    <a:pt x="1535" y="569"/>
                    <a:pt x="1435" y="735"/>
                  </a:cubicBezTo>
                  <a:cubicBezTo>
                    <a:pt x="1435" y="735"/>
                    <a:pt x="1401" y="735"/>
                    <a:pt x="1401" y="769"/>
                  </a:cubicBezTo>
                  <a:cubicBezTo>
                    <a:pt x="1368" y="802"/>
                    <a:pt x="1368" y="836"/>
                    <a:pt x="1335" y="869"/>
                  </a:cubicBezTo>
                  <a:cubicBezTo>
                    <a:pt x="1268" y="936"/>
                    <a:pt x="1201" y="1002"/>
                    <a:pt x="1135" y="1069"/>
                  </a:cubicBezTo>
                  <a:cubicBezTo>
                    <a:pt x="868" y="1369"/>
                    <a:pt x="601" y="1603"/>
                    <a:pt x="301" y="1870"/>
                  </a:cubicBezTo>
                  <a:cubicBezTo>
                    <a:pt x="0" y="2136"/>
                    <a:pt x="201" y="2637"/>
                    <a:pt x="534" y="2737"/>
                  </a:cubicBezTo>
                  <a:cubicBezTo>
                    <a:pt x="601" y="2770"/>
                    <a:pt x="668" y="2770"/>
                    <a:pt x="701" y="2804"/>
                  </a:cubicBezTo>
                  <a:cubicBezTo>
                    <a:pt x="734" y="2804"/>
                    <a:pt x="768" y="2804"/>
                    <a:pt x="801" y="2837"/>
                  </a:cubicBezTo>
                  <a:cubicBezTo>
                    <a:pt x="768" y="2820"/>
                    <a:pt x="751" y="2812"/>
                    <a:pt x="747" y="2812"/>
                  </a:cubicBezTo>
                  <a:cubicBezTo>
                    <a:pt x="743" y="2812"/>
                    <a:pt x="751" y="2820"/>
                    <a:pt x="768" y="2837"/>
                  </a:cubicBezTo>
                  <a:cubicBezTo>
                    <a:pt x="901" y="2870"/>
                    <a:pt x="1001" y="2937"/>
                    <a:pt x="1101" y="2970"/>
                  </a:cubicBezTo>
                  <a:cubicBezTo>
                    <a:pt x="1268" y="3070"/>
                    <a:pt x="1468" y="3171"/>
                    <a:pt x="1635" y="3304"/>
                  </a:cubicBezTo>
                  <a:cubicBezTo>
                    <a:pt x="2002" y="3504"/>
                    <a:pt x="2369" y="3771"/>
                    <a:pt x="2736" y="3971"/>
                  </a:cubicBezTo>
                  <a:cubicBezTo>
                    <a:pt x="2816" y="4028"/>
                    <a:pt x="2907" y="4054"/>
                    <a:pt x="2998" y="4054"/>
                  </a:cubicBezTo>
                  <a:cubicBezTo>
                    <a:pt x="3174" y="4054"/>
                    <a:pt x="3348" y="3958"/>
                    <a:pt x="3436" y="3804"/>
                  </a:cubicBezTo>
                  <a:cubicBezTo>
                    <a:pt x="3570" y="3537"/>
                    <a:pt x="3503" y="3237"/>
                    <a:pt x="3236" y="3070"/>
                  </a:cubicBezTo>
                  <a:cubicBezTo>
                    <a:pt x="2683" y="2748"/>
                    <a:pt x="2163" y="2378"/>
                    <a:pt x="1608" y="2081"/>
                  </a:cubicBezTo>
                  <a:lnTo>
                    <a:pt x="1608" y="2081"/>
                  </a:lnTo>
                  <a:cubicBezTo>
                    <a:pt x="2007" y="1684"/>
                    <a:pt x="2361" y="1250"/>
                    <a:pt x="2636" y="769"/>
                  </a:cubicBezTo>
                  <a:cubicBezTo>
                    <a:pt x="2769" y="535"/>
                    <a:pt x="2702" y="202"/>
                    <a:pt x="2469" y="68"/>
                  </a:cubicBezTo>
                  <a:cubicBezTo>
                    <a:pt x="2377" y="23"/>
                    <a:pt x="2282" y="0"/>
                    <a:pt x="2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35"/>
            <p:cNvSpPr/>
            <p:nvPr/>
          </p:nvSpPr>
          <p:spPr>
            <a:xfrm>
              <a:off x="3162710" y="4411374"/>
              <a:ext cx="116886" cy="139081"/>
            </a:xfrm>
            <a:custGeom>
              <a:avLst/>
              <a:gdLst/>
              <a:ahLst/>
              <a:cxnLst/>
              <a:rect l="l" t="t" r="r" b="b"/>
              <a:pathLst>
                <a:path w="3270" h="3984" extrusionOk="0">
                  <a:moveTo>
                    <a:pt x="2311" y="1"/>
                  </a:moveTo>
                  <a:cubicBezTo>
                    <a:pt x="2227" y="1"/>
                    <a:pt x="2143" y="23"/>
                    <a:pt x="2069" y="76"/>
                  </a:cubicBezTo>
                  <a:cubicBezTo>
                    <a:pt x="1468" y="510"/>
                    <a:pt x="834" y="877"/>
                    <a:pt x="267" y="1311"/>
                  </a:cubicBezTo>
                  <a:cubicBezTo>
                    <a:pt x="101" y="1411"/>
                    <a:pt x="1" y="1544"/>
                    <a:pt x="1" y="1744"/>
                  </a:cubicBezTo>
                  <a:cubicBezTo>
                    <a:pt x="1" y="1944"/>
                    <a:pt x="101" y="2078"/>
                    <a:pt x="267" y="2211"/>
                  </a:cubicBezTo>
                  <a:cubicBezTo>
                    <a:pt x="468" y="2311"/>
                    <a:pt x="634" y="2445"/>
                    <a:pt x="834" y="2578"/>
                  </a:cubicBezTo>
                  <a:lnTo>
                    <a:pt x="901" y="2645"/>
                  </a:lnTo>
                  <a:lnTo>
                    <a:pt x="1001" y="2745"/>
                  </a:lnTo>
                  <a:cubicBezTo>
                    <a:pt x="1101" y="2812"/>
                    <a:pt x="1201" y="2878"/>
                    <a:pt x="1268" y="2978"/>
                  </a:cubicBezTo>
                  <a:cubicBezTo>
                    <a:pt x="1635" y="3245"/>
                    <a:pt x="1969" y="3545"/>
                    <a:pt x="2302" y="3846"/>
                  </a:cubicBezTo>
                  <a:cubicBezTo>
                    <a:pt x="2424" y="3933"/>
                    <a:pt x="2564" y="3984"/>
                    <a:pt x="2704" y="3984"/>
                  </a:cubicBezTo>
                  <a:cubicBezTo>
                    <a:pt x="2831" y="3984"/>
                    <a:pt x="2958" y="3941"/>
                    <a:pt x="3069" y="3846"/>
                  </a:cubicBezTo>
                  <a:cubicBezTo>
                    <a:pt x="3236" y="3646"/>
                    <a:pt x="3270" y="3279"/>
                    <a:pt x="3069" y="3112"/>
                  </a:cubicBezTo>
                  <a:cubicBezTo>
                    <a:pt x="2512" y="2676"/>
                    <a:pt x="1990" y="2187"/>
                    <a:pt x="1439" y="1760"/>
                  </a:cubicBezTo>
                  <a:lnTo>
                    <a:pt x="1439" y="1760"/>
                  </a:lnTo>
                  <a:cubicBezTo>
                    <a:pt x="1823" y="1503"/>
                    <a:pt x="2220" y="1253"/>
                    <a:pt x="2602" y="977"/>
                  </a:cubicBezTo>
                  <a:cubicBezTo>
                    <a:pt x="2803" y="810"/>
                    <a:pt x="2936" y="510"/>
                    <a:pt x="2769" y="243"/>
                  </a:cubicBezTo>
                  <a:cubicBezTo>
                    <a:pt x="2678" y="106"/>
                    <a:pt x="2493" y="1"/>
                    <a:pt x="2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35"/>
            <p:cNvSpPr/>
            <p:nvPr/>
          </p:nvSpPr>
          <p:spPr>
            <a:xfrm>
              <a:off x="3002928" y="4039309"/>
              <a:ext cx="140728" cy="144458"/>
            </a:xfrm>
            <a:custGeom>
              <a:avLst/>
              <a:gdLst/>
              <a:ahLst/>
              <a:cxnLst/>
              <a:rect l="l" t="t" r="r" b="b"/>
              <a:pathLst>
                <a:path w="3937" h="4138" extrusionOk="0">
                  <a:moveTo>
                    <a:pt x="2054" y="0"/>
                  </a:moveTo>
                  <a:cubicBezTo>
                    <a:pt x="1868" y="0"/>
                    <a:pt x="1694" y="98"/>
                    <a:pt x="1602" y="260"/>
                  </a:cubicBezTo>
                  <a:cubicBezTo>
                    <a:pt x="1168" y="994"/>
                    <a:pt x="568" y="1528"/>
                    <a:pt x="167" y="2262"/>
                  </a:cubicBezTo>
                  <a:cubicBezTo>
                    <a:pt x="1" y="2528"/>
                    <a:pt x="101" y="2862"/>
                    <a:pt x="334" y="2995"/>
                  </a:cubicBezTo>
                  <a:cubicBezTo>
                    <a:pt x="801" y="3262"/>
                    <a:pt x="1302" y="3396"/>
                    <a:pt x="1802" y="3529"/>
                  </a:cubicBezTo>
                  <a:cubicBezTo>
                    <a:pt x="2035" y="3596"/>
                    <a:pt x="2302" y="3663"/>
                    <a:pt x="2502" y="3763"/>
                  </a:cubicBezTo>
                  <a:cubicBezTo>
                    <a:pt x="2525" y="3763"/>
                    <a:pt x="2591" y="3792"/>
                    <a:pt x="2604" y="3792"/>
                  </a:cubicBezTo>
                  <a:cubicBezTo>
                    <a:pt x="2610" y="3792"/>
                    <a:pt x="2603" y="3785"/>
                    <a:pt x="2569" y="3763"/>
                  </a:cubicBezTo>
                  <a:lnTo>
                    <a:pt x="2569" y="3763"/>
                  </a:lnTo>
                  <a:cubicBezTo>
                    <a:pt x="2636" y="3796"/>
                    <a:pt x="2703" y="3829"/>
                    <a:pt x="2736" y="3863"/>
                  </a:cubicBezTo>
                  <a:cubicBezTo>
                    <a:pt x="2869" y="3929"/>
                    <a:pt x="2969" y="3996"/>
                    <a:pt x="3070" y="4063"/>
                  </a:cubicBezTo>
                  <a:cubicBezTo>
                    <a:pt x="3142" y="4115"/>
                    <a:pt x="3227" y="4137"/>
                    <a:pt x="3314" y="4137"/>
                  </a:cubicBezTo>
                  <a:cubicBezTo>
                    <a:pt x="3508" y="4137"/>
                    <a:pt x="3711" y="4024"/>
                    <a:pt x="3803" y="3863"/>
                  </a:cubicBezTo>
                  <a:cubicBezTo>
                    <a:pt x="3937" y="3596"/>
                    <a:pt x="3837" y="3329"/>
                    <a:pt x="3603" y="3162"/>
                  </a:cubicBezTo>
                  <a:cubicBezTo>
                    <a:pt x="3170" y="2862"/>
                    <a:pt x="2669" y="2695"/>
                    <a:pt x="2169" y="2562"/>
                  </a:cubicBezTo>
                  <a:cubicBezTo>
                    <a:pt x="1935" y="2495"/>
                    <a:pt x="1702" y="2428"/>
                    <a:pt x="1468" y="2362"/>
                  </a:cubicBezTo>
                  <a:cubicBezTo>
                    <a:pt x="1434" y="2350"/>
                    <a:pt x="1395" y="2334"/>
                    <a:pt x="1355" y="2318"/>
                  </a:cubicBezTo>
                  <a:lnTo>
                    <a:pt x="1355" y="2318"/>
                  </a:lnTo>
                  <a:cubicBezTo>
                    <a:pt x="1359" y="2310"/>
                    <a:pt x="1364" y="2302"/>
                    <a:pt x="1368" y="2295"/>
                  </a:cubicBezTo>
                  <a:cubicBezTo>
                    <a:pt x="1535" y="2095"/>
                    <a:pt x="1568" y="2061"/>
                    <a:pt x="1702" y="1861"/>
                  </a:cubicBezTo>
                  <a:cubicBezTo>
                    <a:pt x="1969" y="1528"/>
                    <a:pt x="2269" y="1161"/>
                    <a:pt x="2502" y="794"/>
                  </a:cubicBezTo>
                  <a:cubicBezTo>
                    <a:pt x="2636" y="560"/>
                    <a:pt x="2569" y="193"/>
                    <a:pt x="2302" y="60"/>
                  </a:cubicBezTo>
                  <a:cubicBezTo>
                    <a:pt x="2221" y="19"/>
                    <a:pt x="2136"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35"/>
            <p:cNvSpPr/>
            <p:nvPr/>
          </p:nvSpPr>
          <p:spPr>
            <a:xfrm>
              <a:off x="3149592" y="4016793"/>
              <a:ext cx="126430" cy="133635"/>
            </a:xfrm>
            <a:custGeom>
              <a:avLst/>
              <a:gdLst/>
              <a:ahLst/>
              <a:cxnLst/>
              <a:rect l="l" t="t" r="r" b="b"/>
              <a:pathLst>
                <a:path w="3537" h="3828" extrusionOk="0">
                  <a:moveTo>
                    <a:pt x="2530" y="0"/>
                  </a:moveTo>
                  <a:cubicBezTo>
                    <a:pt x="2398" y="0"/>
                    <a:pt x="2264" y="42"/>
                    <a:pt x="2169" y="138"/>
                  </a:cubicBezTo>
                  <a:cubicBezTo>
                    <a:pt x="1602" y="838"/>
                    <a:pt x="835" y="1305"/>
                    <a:pt x="234" y="1939"/>
                  </a:cubicBezTo>
                  <a:cubicBezTo>
                    <a:pt x="34" y="2173"/>
                    <a:pt x="1" y="2640"/>
                    <a:pt x="334" y="2773"/>
                  </a:cubicBezTo>
                  <a:cubicBezTo>
                    <a:pt x="734" y="2940"/>
                    <a:pt x="1168" y="3140"/>
                    <a:pt x="1602" y="3307"/>
                  </a:cubicBezTo>
                  <a:cubicBezTo>
                    <a:pt x="1802" y="3374"/>
                    <a:pt x="1969" y="3474"/>
                    <a:pt x="2169" y="3540"/>
                  </a:cubicBezTo>
                  <a:cubicBezTo>
                    <a:pt x="2215" y="3559"/>
                    <a:pt x="2230" y="3564"/>
                    <a:pt x="2232" y="3564"/>
                  </a:cubicBezTo>
                  <a:cubicBezTo>
                    <a:pt x="2235" y="3564"/>
                    <a:pt x="2202" y="3550"/>
                    <a:pt x="2205" y="3550"/>
                  </a:cubicBezTo>
                  <a:lnTo>
                    <a:pt x="2205" y="3550"/>
                  </a:lnTo>
                  <a:cubicBezTo>
                    <a:pt x="2207" y="3550"/>
                    <a:pt x="2223" y="3555"/>
                    <a:pt x="2269" y="3574"/>
                  </a:cubicBezTo>
                  <a:cubicBezTo>
                    <a:pt x="2302" y="3607"/>
                    <a:pt x="2369" y="3607"/>
                    <a:pt x="2402" y="3640"/>
                  </a:cubicBezTo>
                  <a:cubicBezTo>
                    <a:pt x="2502" y="3707"/>
                    <a:pt x="2602" y="3740"/>
                    <a:pt x="2703" y="3774"/>
                  </a:cubicBezTo>
                  <a:cubicBezTo>
                    <a:pt x="2795" y="3808"/>
                    <a:pt x="2891" y="3827"/>
                    <a:pt x="2984" y="3827"/>
                  </a:cubicBezTo>
                  <a:cubicBezTo>
                    <a:pt x="3161" y="3827"/>
                    <a:pt x="3327" y="3760"/>
                    <a:pt x="3436" y="3607"/>
                  </a:cubicBezTo>
                  <a:cubicBezTo>
                    <a:pt x="3536" y="3374"/>
                    <a:pt x="3503" y="3007"/>
                    <a:pt x="3236" y="2873"/>
                  </a:cubicBezTo>
                  <a:cubicBezTo>
                    <a:pt x="2803" y="2706"/>
                    <a:pt x="2402" y="2506"/>
                    <a:pt x="1969" y="2339"/>
                  </a:cubicBezTo>
                  <a:cubicBezTo>
                    <a:pt x="1814" y="2288"/>
                    <a:pt x="1660" y="2217"/>
                    <a:pt x="1521" y="2156"/>
                  </a:cubicBezTo>
                  <a:lnTo>
                    <a:pt x="1521" y="2156"/>
                  </a:lnTo>
                  <a:cubicBezTo>
                    <a:pt x="1995" y="1750"/>
                    <a:pt x="2499" y="1370"/>
                    <a:pt x="2903" y="872"/>
                  </a:cubicBezTo>
                  <a:cubicBezTo>
                    <a:pt x="3069" y="672"/>
                    <a:pt x="3136" y="338"/>
                    <a:pt x="2903" y="138"/>
                  </a:cubicBezTo>
                  <a:cubicBezTo>
                    <a:pt x="2816" y="51"/>
                    <a:pt x="2674" y="0"/>
                    <a:pt x="2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35"/>
            <p:cNvSpPr/>
            <p:nvPr/>
          </p:nvSpPr>
          <p:spPr>
            <a:xfrm>
              <a:off x="1940541" y="2257393"/>
              <a:ext cx="708287" cy="471669"/>
            </a:xfrm>
            <a:custGeom>
              <a:avLst/>
              <a:gdLst/>
              <a:ahLst/>
              <a:cxnLst/>
              <a:rect l="l" t="t" r="r" b="b"/>
              <a:pathLst>
                <a:path w="19815" h="13511" extrusionOk="0">
                  <a:moveTo>
                    <a:pt x="0" y="1"/>
                  </a:moveTo>
                  <a:lnTo>
                    <a:pt x="0" y="101"/>
                  </a:lnTo>
                  <a:cubicBezTo>
                    <a:pt x="2202" y="3803"/>
                    <a:pt x="6605" y="6605"/>
                    <a:pt x="10308" y="8607"/>
                  </a:cubicBezTo>
                  <a:cubicBezTo>
                    <a:pt x="13268" y="10186"/>
                    <a:pt x="16618" y="12348"/>
                    <a:pt x="19685" y="13272"/>
                  </a:cubicBezTo>
                  <a:lnTo>
                    <a:pt x="19685" y="13272"/>
                  </a:lnTo>
                  <a:cubicBezTo>
                    <a:pt x="17697" y="9641"/>
                    <a:pt x="15028" y="5864"/>
                    <a:pt x="11208" y="4004"/>
                  </a:cubicBezTo>
                  <a:cubicBezTo>
                    <a:pt x="7706" y="2302"/>
                    <a:pt x="3403" y="1902"/>
                    <a:pt x="0" y="1"/>
                  </a:cubicBezTo>
                  <a:close/>
                  <a:moveTo>
                    <a:pt x="19685" y="13272"/>
                  </a:moveTo>
                  <a:cubicBezTo>
                    <a:pt x="19728" y="13351"/>
                    <a:pt x="19772" y="13431"/>
                    <a:pt x="19815" y="13510"/>
                  </a:cubicBezTo>
                  <a:lnTo>
                    <a:pt x="19815" y="13310"/>
                  </a:lnTo>
                  <a:cubicBezTo>
                    <a:pt x="19771" y="13298"/>
                    <a:pt x="19728" y="13285"/>
                    <a:pt x="19685" y="132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35"/>
            <p:cNvSpPr/>
            <p:nvPr/>
          </p:nvSpPr>
          <p:spPr>
            <a:xfrm>
              <a:off x="1982256" y="2336446"/>
              <a:ext cx="51330" cy="64095"/>
            </a:xfrm>
            <a:custGeom>
              <a:avLst/>
              <a:gdLst/>
              <a:ahLst/>
              <a:cxnLst/>
              <a:rect l="l" t="t" r="r" b="b"/>
              <a:pathLst>
                <a:path w="1436" h="1836" extrusionOk="0">
                  <a:moveTo>
                    <a:pt x="318" y="655"/>
                  </a:moveTo>
                  <a:cubicBezTo>
                    <a:pt x="300" y="683"/>
                    <a:pt x="294" y="715"/>
                    <a:pt x="268" y="768"/>
                  </a:cubicBezTo>
                  <a:cubicBezTo>
                    <a:pt x="287" y="730"/>
                    <a:pt x="303" y="693"/>
                    <a:pt x="318" y="655"/>
                  </a:cubicBezTo>
                  <a:close/>
                  <a:moveTo>
                    <a:pt x="1068" y="1"/>
                  </a:moveTo>
                  <a:cubicBezTo>
                    <a:pt x="935" y="1"/>
                    <a:pt x="768" y="1"/>
                    <a:pt x="668" y="67"/>
                  </a:cubicBezTo>
                  <a:cubicBezTo>
                    <a:pt x="535" y="134"/>
                    <a:pt x="468" y="234"/>
                    <a:pt x="435" y="367"/>
                  </a:cubicBezTo>
                  <a:cubicBezTo>
                    <a:pt x="387" y="463"/>
                    <a:pt x="356" y="559"/>
                    <a:pt x="318" y="655"/>
                  </a:cubicBezTo>
                  <a:lnTo>
                    <a:pt x="318" y="655"/>
                  </a:lnTo>
                  <a:cubicBezTo>
                    <a:pt x="322" y="648"/>
                    <a:pt x="328" y="641"/>
                    <a:pt x="335" y="634"/>
                  </a:cubicBezTo>
                  <a:lnTo>
                    <a:pt x="335" y="634"/>
                  </a:lnTo>
                  <a:cubicBezTo>
                    <a:pt x="301" y="768"/>
                    <a:pt x="234" y="868"/>
                    <a:pt x="134" y="968"/>
                  </a:cubicBezTo>
                  <a:cubicBezTo>
                    <a:pt x="167" y="935"/>
                    <a:pt x="201" y="902"/>
                    <a:pt x="234" y="869"/>
                  </a:cubicBezTo>
                  <a:lnTo>
                    <a:pt x="234" y="869"/>
                  </a:lnTo>
                  <a:cubicBezTo>
                    <a:pt x="201" y="902"/>
                    <a:pt x="168" y="935"/>
                    <a:pt x="168" y="968"/>
                  </a:cubicBezTo>
                  <a:cubicBezTo>
                    <a:pt x="68" y="1035"/>
                    <a:pt x="1" y="1201"/>
                    <a:pt x="1" y="1335"/>
                  </a:cubicBezTo>
                  <a:cubicBezTo>
                    <a:pt x="1" y="1435"/>
                    <a:pt x="68" y="1602"/>
                    <a:pt x="168" y="1702"/>
                  </a:cubicBezTo>
                  <a:cubicBezTo>
                    <a:pt x="268" y="1768"/>
                    <a:pt x="368" y="1835"/>
                    <a:pt x="535" y="1835"/>
                  </a:cubicBezTo>
                  <a:cubicBezTo>
                    <a:pt x="668" y="1835"/>
                    <a:pt x="802" y="1802"/>
                    <a:pt x="902" y="1668"/>
                  </a:cubicBezTo>
                  <a:cubicBezTo>
                    <a:pt x="1168" y="1402"/>
                    <a:pt x="1302" y="1035"/>
                    <a:pt x="1435" y="668"/>
                  </a:cubicBezTo>
                  <a:cubicBezTo>
                    <a:pt x="1435" y="568"/>
                    <a:pt x="1435" y="501"/>
                    <a:pt x="1435" y="434"/>
                  </a:cubicBezTo>
                  <a:cubicBezTo>
                    <a:pt x="1435" y="367"/>
                    <a:pt x="1402" y="301"/>
                    <a:pt x="1369" y="267"/>
                  </a:cubicBezTo>
                  <a:cubicBezTo>
                    <a:pt x="1302" y="134"/>
                    <a:pt x="1168" y="34"/>
                    <a:pt x="1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35"/>
            <p:cNvSpPr/>
            <p:nvPr/>
          </p:nvSpPr>
          <p:spPr>
            <a:xfrm>
              <a:off x="2060967" y="2287538"/>
              <a:ext cx="47720" cy="60604"/>
            </a:xfrm>
            <a:custGeom>
              <a:avLst/>
              <a:gdLst/>
              <a:ahLst/>
              <a:cxnLst/>
              <a:rect l="l" t="t" r="r" b="b"/>
              <a:pathLst>
                <a:path w="1335" h="1736" extrusionOk="0">
                  <a:moveTo>
                    <a:pt x="208" y="794"/>
                  </a:moveTo>
                  <a:cubicBezTo>
                    <a:pt x="186" y="819"/>
                    <a:pt x="167" y="843"/>
                    <a:pt x="167" y="868"/>
                  </a:cubicBezTo>
                  <a:cubicBezTo>
                    <a:pt x="178" y="846"/>
                    <a:pt x="193" y="821"/>
                    <a:pt x="208" y="794"/>
                  </a:cubicBezTo>
                  <a:close/>
                  <a:moveTo>
                    <a:pt x="834" y="1"/>
                  </a:moveTo>
                  <a:cubicBezTo>
                    <a:pt x="701" y="1"/>
                    <a:pt x="534" y="34"/>
                    <a:pt x="468" y="167"/>
                  </a:cubicBezTo>
                  <a:cubicBezTo>
                    <a:pt x="367" y="267"/>
                    <a:pt x="301" y="367"/>
                    <a:pt x="301" y="501"/>
                  </a:cubicBezTo>
                  <a:cubicBezTo>
                    <a:pt x="301" y="491"/>
                    <a:pt x="301" y="480"/>
                    <a:pt x="301" y="468"/>
                  </a:cubicBezTo>
                  <a:cubicBezTo>
                    <a:pt x="301" y="568"/>
                    <a:pt x="267" y="668"/>
                    <a:pt x="234" y="734"/>
                  </a:cubicBezTo>
                  <a:cubicBezTo>
                    <a:pt x="267" y="701"/>
                    <a:pt x="267" y="668"/>
                    <a:pt x="301" y="634"/>
                  </a:cubicBezTo>
                  <a:lnTo>
                    <a:pt x="301" y="634"/>
                  </a:lnTo>
                  <a:cubicBezTo>
                    <a:pt x="278" y="679"/>
                    <a:pt x="241" y="739"/>
                    <a:pt x="208" y="794"/>
                  </a:cubicBezTo>
                  <a:lnTo>
                    <a:pt x="208" y="794"/>
                  </a:lnTo>
                  <a:cubicBezTo>
                    <a:pt x="217" y="785"/>
                    <a:pt x="225" y="776"/>
                    <a:pt x="234" y="768"/>
                  </a:cubicBezTo>
                  <a:lnTo>
                    <a:pt x="234" y="768"/>
                  </a:lnTo>
                  <a:cubicBezTo>
                    <a:pt x="201" y="801"/>
                    <a:pt x="201" y="834"/>
                    <a:pt x="167" y="868"/>
                  </a:cubicBezTo>
                  <a:cubicBezTo>
                    <a:pt x="67" y="935"/>
                    <a:pt x="1" y="1101"/>
                    <a:pt x="1" y="1235"/>
                  </a:cubicBezTo>
                  <a:cubicBezTo>
                    <a:pt x="1" y="1301"/>
                    <a:pt x="1" y="1368"/>
                    <a:pt x="34" y="1435"/>
                  </a:cubicBezTo>
                  <a:cubicBezTo>
                    <a:pt x="67" y="1468"/>
                    <a:pt x="101" y="1535"/>
                    <a:pt x="167" y="1602"/>
                  </a:cubicBezTo>
                  <a:cubicBezTo>
                    <a:pt x="267" y="1668"/>
                    <a:pt x="401" y="1735"/>
                    <a:pt x="534" y="1735"/>
                  </a:cubicBezTo>
                  <a:cubicBezTo>
                    <a:pt x="668" y="1735"/>
                    <a:pt x="801" y="1702"/>
                    <a:pt x="901" y="1602"/>
                  </a:cubicBezTo>
                  <a:cubicBezTo>
                    <a:pt x="968" y="1502"/>
                    <a:pt x="1035" y="1402"/>
                    <a:pt x="1101" y="1335"/>
                  </a:cubicBezTo>
                  <a:cubicBezTo>
                    <a:pt x="1168" y="1235"/>
                    <a:pt x="1201" y="1101"/>
                    <a:pt x="1235" y="1001"/>
                  </a:cubicBezTo>
                  <a:cubicBezTo>
                    <a:pt x="1268" y="935"/>
                    <a:pt x="1301" y="901"/>
                    <a:pt x="1301" y="834"/>
                  </a:cubicBezTo>
                  <a:cubicBezTo>
                    <a:pt x="1335" y="734"/>
                    <a:pt x="1335" y="634"/>
                    <a:pt x="1335" y="534"/>
                  </a:cubicBezTo>
                  <a:cubicBezTo>
                    <a:pt x="1335" y="401"/>
                    <a:pt x="1268" y="234"/>
                    <a:pt x="1201" y="167"/>
                  </a:cubicBezTo>
                  <a:cubicBezTo>
                    <a:pt x="1135" y="101"/>
                    <a:pt x="1068" y="67"/>
                    <a:pt x="1035" y="34"/>
                  </a:cubicBezTo>
                  <a:cubicBezTo>
                    <a:pt x="968" y="1"/>
                    <a:pt x="901" y="1"/>
                    <a:pt x="8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35"/>
            <p:cNvSpPr/>
            <p:nvPr/>
          </p:nvSpPr>
          <p:spPr>
            <a:xfrm>
              <a:off x="2045454" y="2385354"/>
              <a:ext cx="59658" cy="67167"/>
            </a:xfrm>
            <a:custGeom>
              <a:avLst/>
              <a:gdLst/>
              <a:ahLst/>
              <a:cxnLst/>
              <a:rect l="l" t="t" r="r" b="b"/>
              <a:pathLst>
                <a:path w="1669" h="1924" extrusionOk="0">
                  <a:moveTo>
                    <a:pt x="1073" y="1503"/>
                  </a:moveTo>
                  <a:cubicBezTo>
                    <a:pt x="1063" y="1529"/>
                    <a:pt x="1054" y="1549"/>
                    <a:pt x="1035" y="1568"/>
                  </a:cubicBezTo>
                  <a:cubicBezTo>
                    <a:pt x="1048" y="1547"/>
                    <a:pt x="1060" y="1525"/>
                    <a:pt x="1073" y="1503"/>
                  </a:cubicBezTo>
                  <a:close/>
                  <a:moveTo>
                    <a:pt x="1168" y="1"/>
                  </a:moveTo>
                  <a:cubicBezTo>
                    <a:pt x="1002" y="1"/>
                    <a:pt x="868" y="34"/>
                    <a:pt x="801" y="134"/>
                  </a:cubicBezTo>
                  <a:cubicBezTo>
                    <a:pt x="468" y="468"/>
                    <a:pt x="201" y="834"/>
                    <a:pt x="68" y="1268"/>
                  </a:cubicBezTo>
                  <a:cubicBezTo>
                    <a:pt x="1" y="1402"/>
                    <a:pt x="34" y="1568"/>
                    <a:pt x="101" y="1668"/>
                  </a:cubicBezTo>
                  <a:cubicBezTo>
                    <a:pt x="168" y="1802"/>
                    <a:pt x="301" y="1902"/>
                    <a:pt x="435" y="1902"/>
                  </a:cubicBezTo>
                  <a:cubicBezTo>
                    <a:pt x="490" y="1916"/>
                    <a:pt x="545" y="1924"/>
                    <a:pt x="600" y="1924"/>
                  </a:cubicBezTo>
                  <a:cubicBezTo>
                    <a:pt x="679" y="1924"/>
                    <a:pt x="757" y="1908"/>
                    <a:pt x="835" y="1869"/>
                  </a:cubicBezTo>
                  <a:cubicBezTo>
                    <a:pt x="935" y="1802"/>
                    <a:pt x="1002" y="1702"/>
                    <a:pt x="1068" y="1568"/>
                  </a:cubicBezTo>
                  <a:cubicBezTo>
                    <a:pt x="1068" y="1541"/>
                    <a:pt x="1091" y="1491"/>
                    <a:pt x="1099" y="1456"/>
                  </a:cubicBezTo>
                  <a:lnTo>
                    <a:pt x="1099" y="1456"/>
                  </a:lnTo>
                  <a:cubicBezTo>
                    <a:pt x="1169" y="1328"/>
                    <a:pt x="1232" y="1205"/>
                    <a:pt x="1335" y="1101"/>
                  </a:cubicBezTo>
                  <a:cubicBezTo>
                    <a:pt x="1302" y="1101"/>
                    <a:pt x="1268" y="1168"/>
                    <a:pt x="1235" y="1201"/>
                  </a:cubicBezTo>
                  <a:cubicBezTo>
                    <a:pt x="1335" y="1068"/>
                    <a:pt x="1435" y="968"/>
                    <a:pt x="1535" y="868"/>
                  </a:cubicBezTo>
                  <a:cubicBezTo>
                    <a:pt x="1602" y="801"/>
                    <a:pt x="1669" y="634"/>
                    <a:pt x="1669" y="501"/>
                  </a:cubicBezTo>
                  <a:cubicBezTo>
                    <a:pt x="1669" y="401"/>
                    <a:pt x="1602" y="234"/>
                    <a:pt x="1535" y="134"/>
                  </a:cubicBezTo>
                  <a:cubicBezTo>
                    <a:pt x="1435" y="67"/>
                    <a:pt x="1302" y="1"/>
                    <a:pt x="1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35"/>
            <p:cNvSpPr/>
            <p:nvPr/>
          </p:nvSpPr>
          <p:spPr>
            <a:xfrm>
              <a:off x="2128919" y="2357287"/>
              <a:ext cx="47755" cy="61162"/>
            </a:xfrm>
            <a:custGeom>
              <a:avLst/>
              <a:gdLst/>
              <a:ahLst/>
              <a:cxnLst/>
              <a:rect l="l" t="t" r="r" b="b"/>
              <a:pathLst>
                <a:path w="1336" h="1752" extrusionOk="0">
                  <a:moveTo>
                    <a:pt x="1235" y="838"/>
                  </a:moveTo>
                  <a:cubicBezTo>
                    <a:pt x="1235" y="856"/>
                    <a:pt x="1226" y="873"/>
                    <a:pt x="1217" y="891"/>
                  </a:cubicBezTo>
                  <a:lnTo>
                    <a:pt x="1217" y="891"/>
                  </a:lnTo>
                  <a:cubicBezTo>
                    <a:pt x="1223" y="873"/>
                    <a:pt x="1229" y="855"/>
                    <a:pt x="1235" y="838"/>
                  </a:cubicBezTo>
                  <a:close/>
                  <a:moveTo>
                    <a:pt x="134" y="805"/>
                  </a:moveTo>
                  <a:lnTo>
                    <a:pt x="134" y="805"/>
                  </a:lnTo>
                  <a:cubicBezTo>
                    <a:pt x="134" y="838"/>
                    <a:pt x="102" y="870"/>
                    <a:pt x="101" y="903"/>
                  </a:cubicBezTo>
                  <a:lnTo>
                    <a:pt x="101" y="903"/>
                  </a:lnTo>
                  <a:cubicBezTo>
                    <a:pt x="120" y="863"/>
                    <a:pt x="134" y="827"/>
                    <a:pt x="134" y="805"/>
                  </a:cubicBezTo>
                  <a:close/>
                  <a:moveTo>
                    <a:pt x="854" y="1"/>
                  </a:moveTo>
                  <a:cubicBezTo>
                    <a:pt x="803" y="1"/>
                    <a:pt x="752" y="12"/>
                    <a:pt x="701" y="37"/>
                  </a:cubicBezTo>
                  <a:cubicBezTo>
                    <a:pt x="568" y="71"/>
                    <a:pt x="435" y="137"/>
                    <a:pt x="368" y="271"/>
                  </a:cubicBezTo>
                  <a:cubicBezTo>
                    <a:pt x="268" y="471"/>
                    <a:pt x="201" y="704"/>
                    <a:pt x="101" y="905"/>
                  </a:cubicBezTo>
                  <a:cubicBezTo>
                    <a:pt x="101" y="904"/>
                    <a:pt x="101" y="904"/>
                    <a:pt x="101" y="903"/>
                  </a:cubicBezTo>
                  <a:lnTo>
                    <a:pt x="101" y="903"/>
                  </a:lnTo>
                  <a:cubicBezTo>
                    <a:pt x="91" y="925"/>
                    <a:pt x="79" y="948"/>
                    <a:pt x="68" y="971"/>
                  </a:cubicBezTo>
                  <a:cubicBezTo>
                    <a:pt x="34" y="1005"/>
                    <a:pt x="1" y="1071"/>
                    <a:pt x="1" y="1138"/>
                  </a:cubicBezTo>
                  <a:cubicBezTo>
                    <a:pt x="1" y="1205"/>
                    <a:pt x="1" y="1272"/>
                    <a:pt x="34" y="1372"/>
                  </a:cubicBezTo>
                  <a:cubicBezTo>
                    <a:pt x="34" y="1438"/>
                    <a:pt x="68" y="1472"/>
                    <a:pt x="101" y="1538"/>
                  </a:cubicBezTo>
                  <a:cubicBezTo>
                    <a:pt x="134" y="1605"/>
                    <a:pt x="201" y="1638"/>
                    <a:pt x="268" y="1672"/>
                  </a:cubicBezTo>
                  <a:cubicBezTo>
                    <a:pt x="341" y="1721"/>
                    <a:pt x="450" y="1752"/>
                    <a:pt x="556" y="1752"/>
                  </a:cubicBezTo>
                  <a:cubicBezTo>
                    <a:pt x="594" y="1752"/>
                    <a:pt x="632" y="1747"/>
                    <a:pt x="668" y="1739"/>
                  </a:cubicBezTo>
                  <a:cubicBezTo>
                    <a:pt x="768" y="1672"/>
                    <a:pt x="902" y="1605"/>
                    <a:pt x="968" y="1472"/>
                  </a:cubicBezTo>
                  <a:cubicBezTo>
                    <a:pt x="1053" y="1302"/>
                    <a:pt x="1138" y="1109"/>
                    <a:pt x="1202" y="932"/>
                  </a:cubicBezTo>
                  <a:lnTo>
                    <a:pt x="1202" y="932"/>
                  </a:lnTo>
                  <a:cubicBezTo>
                    <a:pt x="1202" y="934"/>
                    <a:pt x="1202" y="936"/>
                    <a:pt x="1202" y="938"/>
                  </a:cubicBezTo>
                  <a:cubicBezTo>
                    <a:pt x="1235" y="905"/>
                    <a:pt x="1235" y="838"/>
                    <a:pt x="1268" y="805"/>
                  </a:cubicBezTo>
                  <a:cubicBezTo>
                    <a:pt x="1302" y="738"/>
                    <a:pt x="1335" y="671"/>
                    <a:pt x="1335" y="604"/>
                  </a:cubicBezTo>
                  <a:cubicBezTo>
                    <a:pt x="1335" y="538"/>
                    <a:pt x="1335" y="471"/>
                    <a:pt x="1335" y="404"/>
                  </a:cubicBezTo>
                  <a:cubicBezTo>
                    <a:pt x="1302" y="338"/>
                    <a:pt x="1268" y="271"/>
                    <a:pt x="1235" y="204"/>
                  </a:cubicBezTo>
                  <a:cubicBezTo>
                    <a:pt x="1202" y="137"/>
                    <a:pt x="1135" y="104"/>
                    <a:pt x="1102" y="71"/>
                  </a:cubicBezTo>
                  <a:cubicBezTo>
                    <a:pt x="1019" y="29"/>
                    <a:pt x="937" y="1"/>
                    <a:pt x="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35"/>
            <p:cNvSpPr/>
            <p:nvPr/>
          </p:nvSpPr>
          <p:spPr>
            <a:xfrm>
              <a:off x="2189757" y="2410264"/>
              <a:ext cx="53689" cy="67586"/>
            </a:xfrm>
            <a:custGeom>
              <a:avLst/>
              <a:gdLst/>
              <a:ahLst/>
              <a:cxnLst/>
              <a:rect l="l" t="t" r="r" b="b"/>
              <a:pathLst>
                <a:path w="1502" h="1936" extrusionOk="0">
                  <a:moveTo>
                    <a:pt x="438" y="438"/>
                  </a:moveTo>
                  <a:lnTo>
                    <a:pt x="438" y="438"/>
                  </a:lnTo>
                  <a:cubicBezTo>
                    <a:pt x="417" y="471"/>
                    <a:pt x="401" y="511"/>
                    <a:pt x="401" y="534"/>
                  </a:cubicBezTo>
                  <a:cubicBezTo>
                    <a:pt x="420" y="495"/>
                    <a:pt x="428" y="468"/>
                    <a:pt x="438" y="438"/>
                  </a:cubicBezTo>
                  <a:close/>
                  <a:moveTo>
                    <a:pt x="1101" y="1"/>
                  </a:moveTo>
                  <a:cubicBezTo>
                    <a:pt x="968" y="1"/>
                    <a:pt x="801" y="1"/>
                    <a:pt x="701" y="67"/>
                  </a:cubicBezTo>
                  <a:cubicBezTo>
                    <a:pt x="568" y="134"/>
                    <a:pt x="501" y="234"/>
                    <a:pt x="467" y="368"/>
                  </a:cubicBezTo>
                  <a:cubicBezTo>
                    <a:pt x="454" y="395"/>
                    <a:pt x="446" y="417"/>
                    <a:pt x="438" y="438"/>
                  </a:cubicBezTo>
                  <a:lnTo>
                    <a:pt x="438" y="438"/>
                  </a:lnTo>
                  <a:cubicBezTo>
                    <a:pt x="448" y="424"/>
                    <a:pt x="458" y="411"/>
                    <a:pt x="467" y="401"/>
                  </a:cubicBezTo>
                  <a:lnTo>
                    <a:pt x="467" y="401"/>
                  </a:lnTo>
                  <a:cubicBezTo>
                    <a:pt x="334" y="701"/>
                    <a:pt x="167" y="968"/>
                    <a:pt x="67" y="1268"/>
                  </a:cubicBezTo>
                  <a:cubicBezTo>
                    <a:pt x="0" y="1402"/>
                    <a:pt x="34" y="1569"/>
                    <a:pt x="101" y="1669"/>
                  </a:cubicBezTo>
                  <a:cubicBezTo>
                    <a:pt x="167" y="1802"/>
                    <a:pt x="301" y="1902"/>
                    <a:pt x="434" y="1935"/>
                  </a:cubicBezTo>
                  <a:cubicBezTo>
                    <a:pt x="568" y="1935"/>
                    <a:pt x="701" y="1935"/>
                    <a:pt x="834" y="1869"/>
                  </a:cubicBezTo>
                  <a:cubicBezTo>
                    <a:pt x="934" y="1802"/>
                    <a:pt x="1035" y="1702"/>
                    <a:pt x="1068" y="1569"/>
                  </a:cubicBezTo>
                  <a:cubicBezTo>
                    <a:pt x="1068" y="1552"/>
                    <a:pt x="1070" y="1537"/>
                    <a:pt x="1073" y="1523"/>
                  </a:cubicBezTo>
                  <a:lnTo>
                    <a:pt x="1073" y="1523"/>
                  </a:lnTo>
                  <a:cubicBezTo>
                    <a:pt x="1206" y="1228"/>
                    <a:pt x="1369" y="964"/>
                    <a:pt x="1468" y="668"/>
                  </a:cubicBezTo>
                  <a:cubicBezTo>
                    <a:pt x="1502" y="534"/>
                    <a:pt x="1468" y="368"/>
                    <a:pt x="1401" y="268"/>
                  </a:cubicBezTo>
                  <a:cubicBezTo>
                    <a:pt x="1335" y="134"/>
                    <a:pt x="1201" y="34"/>
                    <a:pt x="1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35"/>
            <p:cNvSpPr/>
            <p:nvPr/>
          </p:nvSpPr>
          <p:spPr>
            <a:xfrm>
              <a:off x="2256530" y="2335834"/>
              <a:ext cx="53689" cy="74254"/>
            </a:xfrm>
            <a:custGeom>
              <a:avLst/>
              <a:gdLst/>
              <a:ahLst/>
              <a:cxnLst/>
              <a:rect l="l" t="t" r="r" b="b"/>
              <a:pathLst>
                <a:path w="1502" h="2127" extrusionOk="0">
                  <a:moveTo>
                    <a:pt x="267" y="1023"/>
                  </a:moveTo>
                  <a:lnTo>
                    <a:pt x="267" y="1023"/>
                  </a:lnTo>
                  <a:cubicBezTo>
                    <a:pt x="255" y="1041"/>
                    <a:pt x="244" y="1059"/>
                    <a:pt x="233" y="1077"/>
                  </a:cubicBezTo>
                  <a:lnTo>
                    <a:pt x="233" y="1077"/>
                  </a:lnTo>
                  <a:cubicBezTo>
                    <a:pt x="242" y="1056"/>
                    <a:pt x="250" y="1040"/>
                    <a:pt x="267" y="1023"/>
                  </a:cubicBezTo>
                  <a:close/>
                  <a:moveTo>
                    <a:pt x="925" y="0"/>
                  </a:moveTo>
                  <a:cubicBezTo>
                    <a:pt x="841" y="0"/>
                    <a:pt x="759" y="16"/>
                    <a:pt x="701" y="55"/>
                  </a:cubicBezTo>
                  <a:cubicBezTo>
                    <a:pt x="601" y="122"/>
                    <a:pt x="500" y="222"/>
                    <a:pt x="467" y="356"/>
                  </a:cubicBezTo>
                  <a:cubicBezTo>
                    <a:pt x="405" y="603"/>
                    <a:pt x="315" y="850"/>
                    <a:pt x="222" y="1098"/>
                  </a:cubicBezTo>
                  <a:lnTo>
                    <a:pt x="222" y="1098"/>
                  </a:lnTo>
                  <a:cubicBezTo>
                    <a:pt x="181" y="1173"/>
                    <a:pt x="150" y="1248"/>
                    <a:pt x="100" y="1323"/>
                  </a:cubicBezTo>
                  <a:cubicBezTo>
                    <a:pt x="33" y="1456"/>
                    <a:pt x="0" y="1590"/>
                    <a:pt x="67" y="1723"/>
                  </a:cubicBezTo>
                  <a:cubicBezTo>
                    <a:pt x="100" y="1857"/>
                    <a:pt x="167" y="1990"/>
                    <a:pt x="300" y="2057"/>
                  </a:cubicBezTo>
                  <a:cubicBezTo>
                    <a:pt x="362" y="2098"/>
                    <a:pt x="450" y="2127"/>
                    <a:pt x="539" y="2127"/>
                  </a:cubicBezTo>
                  <a:cubicBezTo>
                    <a:pt x="594" y="2127"/>
                    <a:pt x="650" y="2116"/>
                    <a:pt x="701" y="2090"/>
                  </a:cubicBezTo>
                  <a:cubicBezTo>
                    <a:pt x="801" y="2057"/>
                    <a:pt x="934" y="1990"/>
                    <a:pt x="1001" y="1857"/>
                  </a:cubicBezTo>
                  <a:cubicBezTo>
                    <a:pt x="1201" y="1490"/>
                    <a:pt x="1334" y="1056"/>
                    <a:pt x="1468" y="656"/>
                  </a:cubicBezTo>
                  <a:cubicBezTo>
                    <a:pt x="1501" y="522"/>
                    <a:pt x="1468" y="356"/>
                    <a:pt x="1401" y="256"/>
                  </a:cubicBezTo>
                  <a:cubicBezTo>
                    <a:pt x="1334" y="122"/>
                    <a:pt x="1201" y="22"/>
                    <a:pt x="1101" y="22"/>
                  </a:cubicBezTo>
                  <a:cubicBezTo>
                    <a:pt x="1046" y="8"/>
                    <a:pt x="985" y="0"/>
                    <a:pt x="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35"/>
            <p:cNvSpPr/>
            <p:nvPr/>
          </p:nvSpPr>
          <p:spPr>
            <a:xfrm>
              <a:off x="2204056" y="2464580"/>
              <a:ext cx="59658" cy="75126"/>
            </a:xfrm>
            <a:custGeom>
              <a:avLst/>
              <a:gdLst/>
              <a:ahLst/>
              <a:cxnLst/>
              <a:rect l="l" t="t" r="r" b="b"/>
              <a:pathLst>
                <a:path w="1669" h="2152" extrusionOk="0">
                  <a:moveTo>
                    <a:pt x="1154" y="0"/>
                  </a:moveTo>
                  <a:cubicBezTo>
                    <a:pt x="1103" y="0"/>
                    <a:pt x="1052" y="11"/>
                    <a:pt x="1001" y="37"/>
                  </a:cubicBezTo>
                  <a:cubicBezTo>
                    <a:pt x="868" y="70"/>
                    <a:pt x="734" y="137"/>
                    <a:pt x="668" y="270"/>
                  </a:cubicBezTo>
                  <a:cubicBezTo>
                    <a:pt x="501" y="637"/>
                    <a:pt x="267" y="971"/>
                    <a:pt x="67" y="1371"/>
                  </a:cubicBezTo>
                  <a:cubicBezTo>
                    <a:pt x="0" y="1471"/>
                    <a:pt x="0" y="1604"/>
                    <a:pt x="34" y="1771"/>
                  </a:cubicBezTo>
                  <a:cubicBezTo>
                    <a:pt x="67" y="1871"/>
                    <a:pt x="134" y="2005"/>
                    <a:pt x="267" y="2071"/>
                  </a:cubicBezTo>
                  <a:cubicBezTo>
                    <a:pt x="341" y="2120"/>
                    <a:pt x="450" y="2151"/>
                    <a:pt x="555" y="2151"/>
                  </a:cubicBezTo>
                  <a:cubicBezTo>
                    <a:pt x="594" y="2151"/>
                    <a:pt x="632" y="2147"/>
                    <a:pt x="668" y="2138"/>
                  </a:cubicBezTo>
                  <a:cubicBezTo>
                    <a:pt x="801" y="2071"/>
                    <a:pt x="901" y="2005"/>
                    <a:pt x="968" y="1871"/>
                  </a:cubicBezTo>
                  <a:cubicBezTo>
                    <a:pt x="1168" y="1504"/>
                    <a:pt x="1401" y="1171"/>
                    <a:pt x="1568" y="771"/>
                  </a:cubicBezTo>
                  <a:cubicBezTo>
                    <a:pt x="1635" y="670"/>
                    <a:pt x="1668" y="537"/>
                    <a:pt x="1635" y="404"/>
                  </a:cubicBezTo>
                  <a:cubicBezTo>
                    <a:pt x="1602" y="270"/>
                    <a:pt x="1501" y="137"/>
                    <a:pt x="1401" y="70"/>
                  </a:cubicBezTo>
                  <a:cubicBezTo>
                    <a:pt x="1319" y="29"/>
                    <a:pt x="1236" y="0"/>
                    <a:pt x="1154"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35"/>
            <p:cNvSpPr/>
            <p:nvPr/>
          </p:nvSpPr>
          <p:spPr>
            <a:xfrm>
              <a:off x="2288701" y="2433231"/>
              <a:ext cx="50114" cy="70693"/>
            </a:xfrm>
            <a:custGeom>
              <a:avLst/>
              <a:gdLst/>
              <a:ahLst/>
              <a:cxnLst/>
              <a:rect l="l" t="t" r="r" b="b"/>
              <a:pathLst>
                <a:path w="1402" h="2025" extrusionOk="0">
                  <a:moveTo>
                    <a:pt x="1001" y="1"/>
                  </a:moveTo>
                  <a:cubicBezTo>
                    <a:pt x="868" y="1"/>
                    <a:pt x="701" y="1"/>
                    <a:pt x="601" y="67"/>
                  </a:cubicBezTo>
                  <a:cubicBezTo>
                    <a:pt x="468" y="134"/>
                    <a:pt x="401" y="234"/>
                    <a:pt x="368" y="368"/>
                  </a:cubicBezTo>
                  <a:cubicBezTo>
                    <a:pt x="268" y="701"/>
                    <a:pt x="168" y="1068"/>
                    <a:pt x="67" y="1368"/>
                  </a:cubicBezTo>
                  <a:cubicBezTo>
                    <a:pt x="1" y="1502"/>
                    <a:pt x="34" y="1669"/>
                    <a:pt x="101" y="1769"/>
                  </a:cubicBezTo>
                  <a:cubicBezTo>
                    <a:pt x="168" y="1902"/>
                    <a:pt x="301" y="2002"/>
                    <a:pt x="434" y="2002"/>
                  </a:cubicBezTo>
                  <a:cubicBezTo>
                    <a:pt x="490" y="2016"/>
                    <a:pt x="545" y="2024"/>
                    <a:pt x="600" y="2024"/>
                  </a:cubicBezTo>
                  <a:cubicBezTo>
                    <a:pt x="678" y="2024"/>
                    <a:pt x="757" y="2008"/>
                    <a:pt x="835" y="1969"/>
                  </a:cubicBezTo>
                  <a:cubicBezTo>
                    <a:pt x="935" y="1902"/>
                    <a:pt x="1035" y="1769"/>
                    <a:pt x="1068" y="1635"/>
                  </a:cubicBezTo>
                  <a:cubicBezTo>
                    <a:pt x="1168" y="1335"/>
                    <a:pt x="1268" y="968"/>
                    <a:pt x="1368" y="668"/>
                  </a:cubicBezTo>
                  <a:cubicBezTo>
                    <a:pt x="1402" y="534"/>
                    <a:pt x="1368" y="368"/>
                    <a:pt x="1302" y="268"/>
                  </a:cubicBezTo>
                  <a:cubicBezTo>
                    <a:pt x="1235" y="134"/>
                    <a:pt x="1135" y="34"/>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35"/>
            <p:cNvSpPr/>
            <p:nvPr/>
          </p:nvSpPr>
          <p:spPr>
            <a:xfrm>
              <a:off x="2314938" y="2530594"/>
              <a:ext cx="52509" cy="85495"/>
            </a:xfrm>
            <a:custGeom>
              <a:avLst/>
              <a:gdLst/>
              <a:ahLst/>
              <a:cxnLst/>
              <a:rect l="l" t="t" r="r" b="b"/>
              <a:pathLst>
                <a:path w="1469" h="2449" extrusionOk="0">
                  <a:moveTo>
                    <a:pt x="1329" y="897"/>
                  </a:moveTo>
                  <a:cubicBezTo>
                    <a:pt x="1323" y="916"/>
                    <a:pt x="1315" y="935"/>
                    <a:pt x="1302" y="948"/>
                  </a:cubicBezTo>
                  <a:cubicBezTo>
                    <a:pt x="1311" y="929"/>
                    <a:pt x="1321" y="912"/>
                    <a:pt x="1329" y="897"/>
                  </a:cubicBezTo>
                  <a:close/>
                  <a:moveTo>
                    <a:pt x="908" y="1"/>
                  </a:moveTo>
                  <a:cubicBezTo>
                    <a:pt x="873" y="1"/>
                    <a:pt x="837" y="5"/>
                    <a:pt x="801" y="14"/>
                  </a:cubicBezTo>
                  <a:cubicBezTo>
                    <a:pt x="668" y="80"/>
                    <a:pt x="534" y="147"/>
                    <a:pt x="468" y="281"/>
                  </a:cubicBezTo>
                  <a:cubicBezTo>
                    <a:pt x="234" y="748"/>
                    <a:pt x="134" y="1281"/>
                    <a:pt x="34" y="1815"/>
                  </a:cubicBezTo>
                  <a:cubicBezTo>
                    <a:pt x="1" y="1948"/>
                    <a:pt x="1" y="2082"/>
                    <a:pt x="67" y="2182"/>
                  </a:cubicBezTo>
                  <a:cubicBezTo>
                    <a:pt x="134" y="2315"/>
                    <a:pt x="267" y="2415"/>
                    <a:pt x="401" y="2449"/>
                  </a:cubicBezTo>
                  <a:cubicBezTo>
                    <a:pt x="534" y="2449"/>
                    <a:pt x="668" y="2449"/>
                    <a:pt x="801" y="2382"/>
                  </a:cubicBezTo>
                  <a:cubicBezTo>
                    <a:pt x="901" y="2315"/>
                    <a:pt x="1001" y="2215"/>
                    <a:pt x="1035" y="2082"/>
                  </a:cubicBezTo>
                  <a:cubicBezTo>
                    <a:pt x="1099" y="1665"/>
                    <a:pt x="1194" y="1247"/>
                    <a:pt x="1350" y="860"/>
                  </a:cubicBezTo>
                  <a:lnTo>
                    <a:pt x="1350" y="860"/>
                  </a:lnTo>
                  <a:cubicBezTo>
                    <a:pt x="1354" y="851"/>
                    <a:pt x="1357" y="843"/>
                    <a:pt x="1360" y="834"/>
                  </a:cubicBezTo>
                  <a:lnTo>
                    <a:pt x="1360" y="834"/>
                  </a:lnTo>
                  <a:cubicBezTo>
                    <a:pt x="1363" y="828"/>
                    <a:pt x="1365" y="821"/>
                    <a:pt x="1368" y="814"/>
                  </a:cubicBezTo>
                  <a:lnTo>
                    <a:pt x="1368" y="814"/>
                  </a:lnTo>
                  <a:cubicBezTo>
                    <a:pt x="1367" y="816"/>
                    <a:pt x="1366" y="817"/>
                    <a:pt x="1364" y="819"/>
                  </a:cubicBezTo>
                  <a:lnTo>
                    <a:pt x="1364" y="819"/>
                  </a:lnTo>
                  <a:cubicBezTo>
                    <a:pt x="1367" y="807"/>
                    <a:pt x="1368" y="795"/>
                    <a:pt x="1368" y="781"/>
                  </a:cubicBezTo>
                  <a:cubicBezTo>
                    <a:pt x="1435" y="681"/>
                    <a:pt x="1468" y="514"/>
                    <a:pt x="1435" y="381"/>
                  </a:cubicBezTo>
                  <a:cubicBezTo>
                    <a:pt x="1402" y="281"/>
                    <a:pt x="1302" y="147"/>
                    <a:pt x="1201" y="80"/>
                  </a:cubicBezTo>
                  <a:cubicBezTo>
                    <a:pt x="1104" y="32"/>
                    <a:pt x="1006" y="1"/>
                    <a:pt x="908"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35"/>
            <p:cNvSpPr/>
            <p:nvPr/>
          </p:nvSpPr>
          <p:spPr>
            <a:xfrm>
              <a:off x="2378136" y="2411832"/>
              <a:ext cx="57263" cy="82004"/>
            </a:xfrm>
            <a:custGeom>
              <a:avLst/>
              <a:gdLst/>
              <a:ahLst/>
              <a:cxnLst/>
              <a:rect l="l" t="t" r="r" b="b"/>
              <a:pathLst>
                <a:path w="1602" h="2349" extrusionOk="0">
                  <a:moveTo>
                    <a:pt x="1468" y="881"/>
                  </a:moveTo>
                  <a:cubicBezTo>
                    <a:pt x="1460" y="897"/>
                    <a:pt x="1454" y="912"/>
                    <a:pt x="1449" y="924"/>
                  </a:cubicBezTo>
                  <a:lnTo>
                    <a:pt x="1449" y="924"/>
                  </a:lnTo>
                  <a:cubicBezTo>
                    <a:pt x="1455" y="910"/>
                    <a:pt x="1462" y="895"/>
                    <a:pt x="1468" y="881"/>
                  </a:cubicBezTo>
                  <a:close/>
                  <a:moveTo>
                    <a:pt x="1449" y="924"/>
                  </a:moveTo>
                  <a:lnTo>
                    <a:pt x="1449" y="924"/>
                  </a:lnTo>
                  <a:cubicBezTo>
                    <a:pt x="1439" y="946"/>
                    <a:pt x="1430" y="968"/>
                    <a:pt x="1420" y="990"/>
                  </a:cubicBezTo>
                  <a:lnTo>
                    <a:pt x="1420" y="990"/>
                  </a:lnTo>
                  <a:cubicBezTo>
                    <a:pt x="1431" y="972"/>
                    <a:pt x="1438" y="952"/>
                    <a:pt x="1449" y="924"/>
                  </a:cubicBezTo>
                  <a:close/>
                  <a:moveTo>
                    <a:pt x="1042" y="0"/>
                  </a:moveTo>
                  <a:cubicBezTo>
                    <a:pt x="1006" y="0"/>
                    <a:pt x="970" y="4"/>
                    <a:pt x="935" y="13"/>
                  </a:cubicBezTo>
                  <a:cubicBezTo>
                    <a:pt x="801" y="80"/>
                    <a:pt x="668" y="147"/>
                    <a:pt x="601" y="280"/>
                  </a:cubicBezTo>
                  <a:cubicBezTo>
                    <a:pt x="367" y="714"/>
                    <a:pt x="234" y="1214"/>
                    <a:pt x="67" y="1681"/>
                  </a:cubicBezTo>
                  <a:cubicBezTo>
                    <a:pt x="1" y="1815"/>
                    <a:pt x="67" y="1981"/>
                    <a:pt x="101" y="2081"/>
                  </a:cubicBezTo>
                  <a:cubicBezTo>
                    <a:pt x="167" y="2215"/>
                    <a:pt x="301" y="2315"/>
                    <a:pt x="434" y="2348"/>
                  </a:cubicBezTo>
                  <a:cubicBezTo>
                    <a:pt x="568" y="2348"/>
                    <a:pt x="701" y="2348"/>
                    <a:pt x="834" y="2282"/>
                  </a:cubicBezTo>
                  <a:cubicBezTo>
                    <a:pt x="868" y="2248"/>
                    <a:pt x="901" y="2215"/>
                    <a:pt x="935" y="2181"/>
                  </a:cubicBezTo>
                  <a:cubicBezTo>
                    <a:pt x="1001" y="2115"/>
                    <a:pt x="1035" y="2048"/>
                    <a:pt x="1068" y="1981"/>
                  </a:cubicBezTo>
                  <a:cubicBezTo>
                    <a:pt x="1188" y="1651"/>
                    <a:pt x="1281" y="1321"/>
                    <a:pt x="1420" y="990"/>
                  </a:cubicBezTo>
                  <a:lnTo>
                    <a:pt x="1420" y="990"/>
                  </a:lnTo>
                  <a:cubicBezTo>
                    <a:pt x="1415" y="998"/>
                    <a:pt x="1409" y="1006"/>
                    <a:pt x="1402" y="1014"/>
                  </a:cubicBezTo>
                  <a:cubicBezTo>
                    <a:pt x="1435" y="947"/>
                    <a:pt x="1468" y="881"/>
                    <a:pt x="1502" y="780"/>
                  </a:cubicBezTo>
                  <a:cubicBezTo>
                    <a:pt x="1568" y="680"/>
                    <a:pt x="1602" y="514"/>
                    <a:pt x="1568" y="380"/>
                  </a:cubicBezTo>
                  <a:cubicBezTo>
                    <a:pt x="1535" y="280"/>
                    <a:pt x="1435" y="147"/>
                    <a:pt x="1335" y="80"/>
                  </a:cubicBezTo>
                  <a:cubicBezTo>
                    <a:pt x="1237" y="31"/>
                    <a:pt x="1139" y="0"/>
                    <a:pt x="10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35"/>
            <p:cNvSpPr/>
            <p:nvPr/>
          </p:nvSpPr>
          <p:spPr>
            <a:xfrm>
              <a:off x="2415096" y="2520959"/>
              <a:ext cx="52509" cy="67656"/>
            </a:xfrm>
            <a:custGeom>
              <a:avLst/>
              <a:gdLst/>
              <a:ahLst/>
              <a:cxnLst/>
              <a:rect l="l" t="t" r="r" b="b"/>
              <a:pathLst>
                <a:path w="1469" h="1938" extrusionOk="0">
                  <a:moveTo>
                    <a:pt x="892" y="1"/>
                  </a:moveTo>
                  <a:cubicBezTo>
                    <a:pt x="808" y="1"/>
                    <a:pt x="726" y="17"/>
                    <a:pt x="668" y="56"/>
                  </a:cubicBezTo>
                  <a:cubicBezTo>
                    <a:pt x="534" y="123"/>
                    <a:pt x="468" y="223"/>
                    <a:pt x="434" y="356"/>
                  </a:cubicBezTo>
                  <a:cubicBezTo>
                    <a:pt x="368" y="523"/>
                    <a:pt x="334" y="690"/>
                    <a:pt x="267" y="823"/>
                  </a:cubicBezTo>
                  <a:cubicBezTo>
                    <a:pt x="267" y="790"/>
                    <a:pt x="301" y="757"/>
                    <a:pt x="301" y="690"/>
                  </a:cubicBezTo>
                  <a:lnTo>
                    <a:pt x="301" y="690"/>
                  </a:lnTo>
                  <a:cubicBezTo>
                    <a:pt x="234" y="857"/>
                    <a:pt x="167" y="1024"/>
                    <a:pt x="67" y="1157"/>
                  </a:cubicBezTo>
                  <a:cubicBezTo>
                    <a:pt x="1" y="1257"/>
                    <a:pt x="1" y="1424"/>
                    <a:pt x="34" y="1557"/>
                  </a:cubicBezTo>
                  <a:cubicBezTo>
                    <a:pt x="67" y="1657"/>
                    <a:pt x="167" y="1791"/>
                    <a:pt x="267" y="1857"/>
                  </a:cubicBezTo>
                  <a:cubicBezTo>
                    <a:pt x="365" y="1906"/>
                    <a:pt x="463" y="1937"/>
                    <a:pt x="561" y="1937"/>
                  </a:cubicBezTo>
                  <a:cubicBezTo>
                    <a:pt x="596" y="1937"/>
                    <a:pt x="632" y="1933"/>
                    <a:pt x="668" y="1924"/>
                  </a:cubicBezTo>
                  <a:cubicBezTo>
                    <a:pt x="801" y="1857"/>
                    <a:pt x="901" y="1791"/>
                    <a:pt x="968" y="1691"/>
                  </a:cubicBezTo>
                  <a:cubicBezTo>
                    <a:pt x="1201" y="1357"/>
                    <a:pt x="1302" y="990"/>
                    <a:pt x="1435" y="657"/>
                  </a:cubicBezTo>
                  <a:cubicBezTo>
                    <a:pt x="1468" y="523"/>
                    <a:pt x="1435" y="356"/>
                    <a:pt x="1368" y="256"/>
                  </a:cubicBezTo>
                  <a:cubicBezTo>
                    <a:pt x="1302" y="156"/>
                    <a:pt x="1201" y="23"/>
                    <a:pt x="1068" y="23"/>
                  </a:cubicBezTo>
                  <a:cubicBezTo>
                    <a:pt x="1013" y="9"/>
                    <a:pt x="952" y="1"/>
                    <a:pt x="892"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35"/>
            <p:cNvSpPr/>
            <p:nvPr/>
          </p:nvSpPr>
          <p:spPr>
            <a:xfrm>
              <a:off x="2465176" y="2601320"/>
              <a:ext cx="52509" cy="74149"/>
            </a:xfrm>
            <a:custGeom>
              <a:avLst/>
              <a:gdLst/>
              <a:ahLst/>
              <a:cxnLst/>
              <a:rect l="l" t="t" r="r" b="b"/>
              <a:pathLst>
                <a:path w="1469" h="2124" extrusionOk="0">
                  <a:moveTo>
                    <a:pt x="892" y="1"/>
                  </a:moveTo>
                  <a:cubicBezTo>
                    <a:pt x="808" y="1"/>
                    <a:pt x="726" y="17"/>
                    <a:pt x="668" y="56"/>
                  </a:cubicBezTo>
                  <a:cubicBezTo>
                    <a:pt x="568" y="123"/>
                    <a:pt x="468" y="256"/>
                    <a:pt x="434" y="389"/>
                  </a:cubicBezTo>
                  <a:cubicBezTo>
                    <a:pt x="401" y="523"/>
                    <a:pt x="334" y="690"/>
                    <a:pt x="267" y="823"/>
                  </a:cubicBezTo>
                  <a:cubicBezTo>
                    <a:pt x="269" y="822"/>
                    <a:pt x="270" y="821"/>
                    <a:pt x="271" y="820"/>
                  </a:cubicBezTo>
                  <a:lnTo>
                    <a:pt x="271" y="820"/>
                  </a:lnTo>
                  <a:cubicBezTo>
                    <a:pt x="169" y="1035"/>
                    <a:pt x="90" y="1240"/>
                    <a:pt x="34" y="1490"/>
                  </a:cubicBezTo>
                  <a:cubicBezTo>
                    <a:pt x="1" y="1590"/>
                    <a:pt x="1" y="1757"/>
                    <a:pt x="101" y="1857"/>
                  </a:cubicBezTo>
                  <a:cubicBezTo>
                    <a:pt x="134" y="1991"/>
                    <a:pt x="267" y="2091"/>
                    <a:pt x="401" y="2124"/>
                  </a:cubicBezTo>
                  <a:cubicBezTo>
                    <a:pt x="534" y="2124"/>
                    <a:pt x="668" y="2124"/>
                    <a:pt x="801" y="2057"/>
                  </a:cubicBezTo>
                  <a:cubicBezTo>
                    <a:pt x="901" y="1991"/>
                    <a:pt x="1001" y="1890"/>
                    <a:pt x="1035" y="1757"/>
                  </a:cubicBezTo>
                  <a:cubicBezTo>
                    <a:pt x="1068" y="1590"/>
                    <a:pt x="1135" y="1423"/>
                    <a:pt x="1201" y="1290"/>
                  </a:cubicBezTo>
                  <a:lnTo>
                    <a:pt x="1201" y="1290"/>
                  </a:lnTo>
                  <a:cubicBezTo>
                    <a:pt x="1168" y="1323"/>
                    <a:pt x="1168" y="1357"/>
                    <a:pt x="1135" y="1423"/>
                  </a:cubicBezTo>
                  <a:cubicBezTo>
                    <a:pt x="1235" y="1157"/>
                    <a:pt x="1368" y="923"/>
                    <a:pt x="1435" y="656"/>
                  </a:cubicBezTo>
                  <a:cubicBezTo>
                    <a:pt x="1468" y="523"/>
                    <a:pt x="1435" y="356"/>
                    <a:pt x="1368" y="256"/>
                  </a:cubicBezTo>
                  <a:cubicBezTo>
                    <a:pt x="1302" y="123"/>
                    <a:pt x="1201" y="22"/>
                    <a:pt x="1068" y="22"/>
                  </a:cubicBezTo>
                  <a:cubicBezTo>
                    <a:pt x="1013" y="9"/>
                    <a:pt x="952" y="1"/>
                    <a:pt x="892"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35"/>
            <p:cNvSpPr/>
            <p:nvPr/>
          </p:nvSpPr>
          <p:spPr>
            <a:xfrm>
              <a:off x="2508106" y="2527557"/>
              <a:ext cx="47720" cy="68040"/>
            </a:xfrm>
            <a:custGeom>
              <a:avLst/>
              <a:gdLst/>
              <a:ahLst/>
              <a:cxnLst/>
              <a:rect l="l" t="t" r="r" b="b"/>
              <a:pathLst>
                <a:path w="1335" h="1949" extrusionOk="0">
                  <a:moveTo>
                    <a:pt x="267" y="835"/>
                  </a:moveTo>
                  <a:lnTo>
                    <a:pt x="267" y="835"/>
                  </a:lnTo>
                  <a:cubicBezTo>
                    <a:pt x="257" y="855"/>
                    <a:pt x="247" y="875"/>
                    <a:pt x="236" y="894"/>
                  </a:cubicBezTo>
                  <a:lnTo>
                    <a:pt x="236" y="894"/>
                  </a:lnTo>
                  <a:cubicBezTo>
                    <a:pt x="244" y="872"/>
                    <a:pt x="252" y="850"/>
                    <a:pt x="267" y="835"/>
                  </a:cubicBezTo>
                  <a:close/>
                  <a:moveTo>
                    <a:pt x="834" y="1"/>
                  </a:moveTo>
                  <a:cubicBezTo>
                    <a:pt x="701" y="1"/>
                    <a:pt x="534" y="67"/>
                    <a:pt x="467" y="167"/>
                  </a:cubicBezTo>
                  <a:cubicBezTo>
                    <a:pt x="367" y="267"/>
                    <a:pt x="301" y="368"/>
                    <a:pt x="301" y="534"/>
                  </a:cubicBezTo>
                  <a:cubicBezTo>
                    <a:pt x="301" y="543"/>
                    <a:pt x="301" y="555"/>
                    <a:pt x="301" y="568"/>
                  </a:cubicBezTo>
                  <a:cubicBezTo>
                    <a:pt x="301" y="683"/>
                    <a:pt x="276" y="797"/>
                    <a:pt x="227" y="912"/>
                  </a:cubicBezTo>
                  <a:lnTo>
                    <a:pt x="227" y="912"/>
                  </a:lnTo>
                  <a:cubicBezTo>
                    <a:pt x="173" y="1009"/>
                    <a:pt x="120" y="1088"/>
                    <a:pt x="67" y="1168"/>
                  </a:cubicBezTo>
                  <a:cubicBezTo>
                    <a:pt x="0" y="1268"/>
                    <a:pt x="0" y="1435"/>
                    <a:pt x="34" y="1568"/>
                  </a:cubicBezTo>
                  <a:cubicBezTo>
                    <a:pt x="67" y="1668"/>
                    <a:pt x="134" y="1802"/>
                    <a:pt x="267" y="1869"/>
                  </a:cubicBezTo>
                  <a:cubicBezTo>
                    <a:pt x="341" y="1917"/>
                    <a:pt x="450" y="1948"/>
                    <a:pt x="555" y="1948"/>
                  </a:cubicBezTo>
                  <a:cubicBezTo>
                    <a:pt x="594" y="1948"/>
                    <a:pt x="632" y="1944"/>
                    <a:pt x="668" y="1935"/>
                  </a:cubicBezTo>
                  <a:cubicBezTo>
                    <a:pt x="801" y="1902"/>
                    <a:pt x="901" y="1802"/>
                    <a:pt x="968" y="1702"/>
                  </a:cubicBezTo>
                  <a:cubicBezTo>
                    <a:pt x="1201" y="1335"/>
                    <a:pt x="1335" y="935"/>
                    <a:pt x="1335" y="534"/>
                  </a:cubicBezTo>
                  <a:cubicBezTo>
                    <a:pt x="1335" y="401"/>
                    <a:pt x="1301" y="267"/>
                    <a:pt x="1201" y="167"/>
                  </a:cubicBezTo>
                  <a:cubicBezTo>
                    <a:pt x="1101" y="67"/>
                    <a:pt x="968" y="1"/>
                    <a:pt x="834"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35"/>
            <p:cNvSpPr/>
            <p:nvPr/>
          </p:nvSpPr>
          <p:spPr>
            <a:xfrm>
              <a:off x="2657164" y="1918527"/>
              <a:ext cx="243245" cy="807049"/>
            </a:xfrm>
            <a:custGeom>
              <a:avLst/>
              <a:gdLst/>
              <a:ahLst/>
              <a:cxnLst/>
              <a:rect l="l" t="t" r="r" b="b"/>
              <a:pathLst>
                <a:path w="6805" h="23118" extrusionOk="0">
                  <a:moveTo>
                    <a:pt x="6505" y="1"/>
                  </a:moveTo>
                  <a:lnTo>
                    <a:pt x="6438" y="34"/>
                  </a:lnTo>
                  <a:cubicBezTo>
                    <a:pt x="3603" y="3303"/>
                    <a:pt x="2368" y="8373"/>
                    <a:pt x="1635" y="12543"/>
                  </a:cubicBezTo>
                  <a:cubicBezTo>
                    <a:pt x="1076" y="15830"/>
                    <a:pt x="96" y="19700"/>
                    <a:pt x="195" y="22908"/>
                  </a:cubicBezTo>
                  <a:lnTo>
                    <a:pt x="195" y="22908"/>
                  </a:lnTo>
                  <a:cubicBezTo>
                    <a:pt x="3028" y="19844"/>
                    <a:pt x="5750" y="16116"/>
                    <a:pt x="6305" y="11909"/>
                  </a:cubicBezTo>
                  <a:cubicBezTo>
                    <a:pt x="6805" y="8040"/>
                    <a:pt x="5804" y="3837"/>
                    <a:pt x="6505" y="1"/>
                  </a:cubicBezTo>
                  <a:close/>
                  <a:moveTo>
                    <a:pt x="195" y="22908"/>
                  </a:moveTo>
                  <a:cubicBezTo>
                    <a:pt x="130" y="22978"/>
                    <a:pt x="65" y="23048"/>
                    <a:pt x="0" y="23117"/>
                  </a:cubicBezTo>
                  <a:lnTo>
                    <a:pt x="200" y="23051"/>
                  </a:lnTo>
                  <a:cubicBezTo>
                    <a:pt x="198" y="23003"/>
                    <a:pt x="197" y="22955"/>
                    <a:pt x="195" y="2290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35"/>
            <p:cNvSpPr/>
            <p:nvPr/>
          </p:nvSpPr>
          <p:spPr>
            <a:xfrm>
              <a:off x="2776374" y="1994106"/>
              <a:ext cx="70382" cy="40915"/>
            </a:xfrm>
            <a:custGeom>
              <a:avLst/>
              <a:gdLst/>
              <a:ahLst/>
              <a:cxnLst/>
              <a:rect l="l" t="t" r="r" b="b"/>
              <a:pathLst>
                <a:path w="1969" h="1172" extrusionOk="0">
                  <a:moveTo>
                    <a:pt x="837" y="90"/>
                  </a:moveTo>
                  <a:lnTo>
                    <a:pt x="837" y="90"/>
                  </a:lnTo>
                  <a:cubicBezTo>
                    <a:pt x="847" y="94"/>
                    <a:pt x="857" y="98"/>
                    <a:pt x="868" y="104"/>
                  </a:cubicBezTo>
                  <a:cubicBezTo>
                    <a:pt x="853" y="104"/>
                    <a:pt x="845" y="97"/>
                    <a:pt x="837" y="90"/>
                  </a:cubicBezTo>
                  <a:close/>
                  <a:moveTo>
                    <a:pt x="554" y="1"/>
                  </a:moveTo>
                  <a:cubicBezTo>
                    <a:pt x="503" y="1"/>
                    <a:pt x="452" y="12"/>
                    <a:pt x="401" y="37"/>
                  </a:cubicBezTo>
                  <a:cubicBezTo>
                    <a:pt x="301" y="71"/>
                    <a:pt x="168" y="137"/>
                    <a:pt x="101" y="271"/>
                  </a:cubicBezTo>
                  <a:cubicBezTo>
                    <a:pt x="34" y="371"/>
                    <a:pt x="1" y="538"/>
                    <a:pt x="34" y="671"/>
                  </a:cubicBezTo>
                  <a:cubicBezTo>
                    <a:pt x="101" y="805"/>
                    <a:pt x="168" y="905"/>
                    <a:pt x="268" y="971"/>
                  </a:cubicBezTo>
                  <a:cubicBezTo>
                    <a:pt x="368" y="1038"/>
                    <a:pt x="501" y="1071"/>
                    <a:pt x="601" y="1105"/>
                  </a:cubicBezTo>
                  <a:cubicBezTo>
                    <a:pt x="701" y="1138"/>
                    <a:pt x="835" y="1138"/>
                    <a:pt x="935" y="1172"/>
                  </a:cubicBezTo>
                  <a:lnTo>
                    <a:pt x="1435" y="1172"/>
                  </a:lnTo>
                  <a:cubicBezTo>
                    <a:pt x="1569" y="1172"/>
                    <a:pt x="1702" y="1105"/>
                    <a:pt x="1802" y="1005"/>
                  </a:cubicBezTo>
                  <a:cubicBezTo>
                    <a:pt x="1902" y="938"/>
                    <a:pt x="1969" y="771"/>
                    <a:pt x="1969" y="638"/>
                  </a:cubicBezTo>
                  <a:cubicBezTo>
                    <a:pt x="1936" y="504"/>
                    <a:pt x="1902" y="371"/>
                    <a:pt x="1802" y="271"/>
                  </a:cubicBezTo>
                  <a:cubicBezTo>
                    <a:pt x="1702" y="204"/>
                    <a:pt x="1569" y="137"/>
                    <a:pt x="1435" y="137"/>
                  </a:cubicBezTo>
                  <a:cubicBezTo>
                    <a:pt x="1280" y="137"/>
                    <a:pt x="1095" y="137"/>
                    <a:pt x="936" y="110"/>
                  </a:cubicBezTo>
                  <a:lnTo>
                    <a:pt x="936" y="110"/>
                  </a:lnTo>
                  <a:cubicBezTo>
                    <a:pt x="941" y="112"/>
                    <a:pt x="946" y="113"/>
                    <a:pt x="951" y="115"/>
                  </a:cubicBezTo>
                  <a:lnTo>
                    <a:pt x="951" y="115"/>
                  </a:lnTo>
                  <a:cubicBezTo>
                    <a:pt x="936" y="112"/>
                    <a:pt x="921" y="108"/>
                    <a:pt x="905" y="105"/>
                  </a:cubicBezTo>
                  <a:lnTo>
                    <a:pt x="905" y="105"/>
                  </a:lnTo>
                  <a:cubicBezTo>
                    <a:pt x="915" y="107"/>
                    <a:pt x="925" y="109"/>
                    <a:pt x="936" y="110"/>
                  </a:cubicBezTo>
                  <a:lnTo>
                    <a:pt x="936" y="110"/>
                  </a:lnTo>
                  <a:cubicBezTo>
                    <a:pt x="923" y="107"/>
                    <a:pt x="911" y="104"/>
                    <a:pt x="902" y="104"/>
                  </a:cubicBezTo>
                  <a:lnTo>
                    <a:pt x="902" y="104"/>
                  </a:lnTo>
                  <a:cubicBezTo>
                    <a:pt x="903" y="104"/>
                    <a:pt x="904" y="105"/>
                    <a:pt x="905" y="105"/>
                  </a:cubicBezTo>
                  <a:lnTo>
                    <a:pt x="905" y="105"/>
                  </a:lnTo>
                  <a:cubicBezTo>
                    <a:pt x="904" y="105"/>
                    <a:pt x="903" y="104"/>
                    <a:pt x="901" y="104"/>
                  </a:cubicBezTo>
                  <a:cubicBezTo>
                    <a:pt x="902" y="104"/>
                    <a:pt x="902" y="104"/>
                    <a:pt x="902" y="104"/>
                  </a:cubicBezTo>
                  <a:lnTo>
                    <a:pt x="902" y="104"/>
                  </a:lnTo>
                  <a:cubicBezTo>
                    <a:pt x="879" y="99"/>
                    <a:pt x="855" y="93"/>
                    <a:pt x="832" y="85"/>
                  </a:cubicBezTo>
                  <a:lnTo>
                    <a:pt x="832" y="85"/>
                  </a:lnTo>
                  <a:cubicBezTo>
                    <a:pt x="824" y="77"/>
                    <a:pt x="816" y="71"/>
                    <a:pt x="801" y="71"/>
                  </a:cubicBezTo>
                  <a:cubicBezTo>
                    <a:pt x="784" y="62"/>
                    <a:pt x="766" y="54"/>
                    <a:pt x="749" y="46"/>
                  </a:cubicBezTo>
                  <a:lnTo>
                    <a:pt x="749" y="46"/>
                  </a:lnTo>
                  <a:cubicBezTo>
                    <a:pt x="744" y="43"/>
                    <a:pt x="739" y="40"/>
                    <a:pt x="735" y="37"/>
                  </a:cubicBezTo>
                  <a:lnTo>
                    <a:pt x="735" y="37"/>
                  </a:lnTo>
                  <a:cubicBezTo>
                    <a:pt x="737" y="39"/>
                    <a:pt x="739" y="41"/>
                    <a:pt x="740" y="43"/>
                  </a:cubicBezTo>
                  <a:lnTo>
                    <a:pt x="740" y="43"/>
                  </a:lnTo>
                  <a:cubicBezTo>
                    <a:pt x="678" y="17"/>
                    <a:pt x="616"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35"/>
            <p:cNvSpPr/>
            <p:nvPr/>
          </p:nvSpPr>
          <p:spPr>
            <a:xfrm>
              <a:off x="2852691" y="2050415"/>
              <a:ext cx="65628" cy="40216"/>
            </a:xfrm>
            <a:custGeom>
              <a:avLst/>
              <a:gdLst/>
              <a:ahLst/>
              <a:cxnLst/>
              <a:rect l="l" t="t" r="r" b="b"/>
              <a:pathLst>
                <a:path w="1836" h="1152" extrusionOk="0">
                  <a:moveTo>
                    <a:pt x="735" y="26"/>
                  </a:moveTo>
                  <a:cubicBezTo>
                    <a:pt x="740" y="30"/>
                    <a:pt x="745" y="35"/>
                    <a:pt x="750" y="39"/>
                  </a:cubicBezTo>
                  <a:lnTo>
                    <a:pt x="750" y="39"/>
                  </a:lnTo>
                  <a:cubicBezTo>
                    <a:pt x="750" y="39"/>
                    <a:pt x="751" y="39"/>
                    <a:pt x="751" y="39"/>
                  </a:cubicBezTo>
                  <a:lnTo>
                    <a:pt x="751" y="39"/>
                  </a:lnTo>
                  <a:cubicBezTo>
                    <a:pt x="746" y="36"/>
                    <a:pt x="740" y="31"/>
                    <a:pt x="735" y="26"/>
                  </a:cubicBezTo>
                  <a:close/>
                  <a:moveTo>
                    <a:pt x="751" y="39"/>
                  </a:moveTo>
                  <a:lnTo>
                    <a:pt x="751" y="39"/>
                  </a:lnTo>
                  <a:cubicBezTo>
                    <a:pt x="768" y="52"/>
                    <a:pt x="785" y="58"/>
                    <a:pt x="802" y="68"/>
                  </a:cubicBezTo>
                  <a:lnTo>
                    <a:pt x="802" y="68"/>
                  </a:lnTo>
                  <a:cubicBezTo>
                    <a:pt x="802" y="65"/>
                    <a:pt x="801" y="62"/>
                    <a:pt x="801" y="59"/>
                  </a:cubicBezTo>
                  <a:cubicBezTo>
                    <a:pt x="784" y="50"/>
                    <a:pt x="768" y="44"/>
                    <a:pt x="751" y="39"/>
                  </a:cubicBezTo>
                  <a:close/>
                  <a:moveTo>
                    <a:pt x="872" y="92"/>
                  </a:moveTo>
                  <a:lnTo>
                    <a:pt x="872" y="92"/>
                  </a:lnTo>
                  <a:cubicBezTo>
                    <a:pt x="879" y="94"/>
                    <a:pt x="887" y="96"/>
                    <a:pt x="894" y="98"/>
                  </a:cubicBezTo>
                  <a:lnTo>
                    <a:pt x="894" y="98"/>
                  </a:lnTo>
                  <a:cubicBezTo>
                    <a:pt x="887" y="95"/>
                    <a:pt x="879" y="93"/>
                    <a:pt x="872" y="92"/>
                  </a:cubicBezTo>
                  <a:close/>
                  <a:moveTo>
                    <a:pt x="501" y="0"/>
                  </a:moveTo>
                  <a:cubicBezTo>
                    <a:pt x="468" y="0"/>
                    <a:pt x="434" y="9"/>
                    <a:pt x="401" y="26"/>
                  </a:cubicBezTo>
                  <a:cubicBezTo>
                    <a:pt x="268" y="59"/>
                    <a:pt x="134" y="159"/>
                    <a:pt x="101" y="259"/>
                  </a:cubicBezTo>
                  <a:cubicBezTo>
                    <a:pt x="34" y="392"/>
                    <a:pt x="1" y="526"/>
                    <a:pt x="34" y="659"/>
                  </a:cubicBezTo>
                  <a:cubicBezTo>
                    <a:pt x="67" y="793"/>
                    <a:pt x="134" y="926"/>
                    <a:pt x="268" y="960"/>
                  </a:cubicBezTo>
                  <a:cubicBezTo>
                    <a:pt x="368" y="1026"/>
                    <a:pt x="468" y="1060"/>
                    <a:pt x="601" y="1093"/>
                  </a:cubicBezTo>
                  <a:cubicBezTo>
                    <a:pt x="701" y="1126"/>
                    <a:pt x="801" y="1126"/>
                    <a:pt x="935" y="1126"/>
                  </a:cubicBezTo>
                  <a:cubicBezTo>
                    <a:pt x="968" y="1143"/>
                    <a:pt x="1001" y="1151"/>
                    <a:pt x="1035" y="1151"/>
                  </a:cubicBezTo>
                  <a:cubicBezTo>
                    <a:pt x="1068" y="1151"/>
                    <a:pt x="1101" y="1143"/>
                    <a:pt x="1135" y="1126"/>
                  </a:cubicBezTo>
                  <a:cubicBezTo>
                    <a:pt x="1235" y="1126"/>
                    <a:pt x="1335" y="1126"/>
                    <a:pt x="1435" y="1093"/>
                  </a:cubicBezTo>
                  <a:cubicBezTo>
                    <a:pt x="1568" y="1026"/>
                    <a:pt x="1669" y="960"/>
                    <a:pt x="1735" y="859"/>
                  </a:cubicBezTo>
                  <a:cubicBezTo>
                    <a:pt x="1769" y="793"/>
                    <a:pt x="1802" y="726"/>
                    <a:pt x="1802" y="659"/>
                  </a:cubicBezTo>
                  <a:cubicBezTo>
                    <a:pt x="1835" y="593"/>
                    <a:pt x="1802" y="526"/>
                    <a:pt x="1802" y="459"/>
                  </a:cubicBezTo>
                  <a:cubicBezTo>
                    <a:pt x="1769" y="326"/>
                    <a:pt x="1669" y="192"/>
                    <a:pt x="1568" y="126"/>
                  </a:cubicBezTo>
                  <a:cubicBezTo>
                    <a:pt x="1486" y="84"/>
                    <a:pt x="1404" y="56"/>
                    <a:pt x="1321" y="56"/>
                  </a:cubicBezTo>
                  <a:cubicBezTo>
                    <a:pt x="1270" y="56"/>
                    <a:pt x="1219" y="67"/>
                    <a:pt x="1168" y="92"/>
                  </a:cubicBezTo>
                  <a:cubicBezTo>
                    <a:pt x="1135" y="103"/>
                    <a:pt x="1101" y="111"/>
                    <a:pt x="1068" y="115"/>
                  </a:cubicBezTo>
                  <a:lnTo>
                    <a:pt x="1068" y="115"/>
                  </a:lnTo>
                  <a:cubicBezTo>
                    <a:pt x="1099" y="105"/>
                    <a:pt x="1127" y="92"/>
                    <a:pt x="1168" y="92"/>
                  </a:cubicBezTo>
                  <a:cubicBezTo>
                    <a:pt x="1108" y="92"/>
                    <a:pt x="1075" y="92"/>
                    <a:pt x="1019" y="117"/>
                  </a:cubicBezTo>
                  <a:lnTo>
                    <a:pt x="1019" y="117"/>
                  </a:lnTo>
                  <a:cubicBezTo>
                    <a:pt x="1019" y="117"/>
                    <a:pt x="1018" y="117"/>
                    <a:pt x="1018" y="117"/>
                  </a:cubicBezTo>
                  <a:cubicBezTo>
                    <a:pt x="999" y="117"/>
                    <a:pt x="980" y="116"/>
                    <a:pt x="961" y="114"/>
                  </a:cubicBezTo>
                  <a:lnTo>
                    <a:pt x="961" y="114"/>
                  </a:lnTo>
                  <a:cubicBezTo>
                    <a:pt x="938" y="108"/>
                    <a:pt x="916" y="103"/>
                    <a:pt x="894" y="98"/>
                  </a:cubicBezTo>
                  <a:lnTo>
                    <a:pt x="894" y="98"/>
                  </a:lnTo>
                  <a:cubicBezTo>
                    <a:pt x="900" y="100"/>
                    <a:pt x="906" y="102"/>
                    <a:pt x="912" y="105"/>
                  </a:cubicBezTo>
                  <a:lnTo>
                    <a:pt x="912" y="105"/>
                  </a:lnTo>
                  <a:cubicBezTo>
                    <a:pt x="897" y="101"/>
                    <a:pt x="883" y="97"/>
                    <a:pt x="868" y="92"/>
                  </a:cubicBezTo>
                  <a:cubicBezTo>
                    <a:pt x="869" y="92"/>
                    <a:pt x="871" y="92"/>
                    <a:pt x="872" y="92"/>
                  </a:cubicBezTo>
                  <a:lnTo>
                    <a:pt x="872" y="92"/>
                  </a:lnTo>
                  <a:cubicBezTo>
                    <a:pt x="851" y="87"/>
                    <a:pt x="831" y="81"/>
                    <a:pt x="812" y="74"/>
                  </a:cubicBezTo>
                  <a:lnTo>
                    <a:pt x="812" y="74"/>
                  </a:lnTo>
                  <a:cubicBezTo>
                    <a:pt x="820" y="79"/>
                    <a:pt x="827" y="85"/>
                    <a:pt x="835" y="92"/>
                  </a:cubicBezTo>
                  <a:cubicBezTo>
                    <a:pt x="835" y="92"/>
                    <a:pt x="809" y="92"/>
                    <a:pt x="803" y="70"/>
                  </a:cubicBezTo>
                  <a:lnTo>
                    <a:pt x="803" y="70"/>
                  </a:lnTo>
                  <a:cubicBezTo>
                    <a:pt x="806" y="72"/>
                    <a:pt x="809" y="73"/>
                    <a:pt x="812" y="74"/>
                  </a:cubicBezTo>
                  <a:lnTo>
                    <a:pt x="812" y="74"/>
                  </a:lnTo>
                  <a:cubicBezTo>
                    <a:pt x="809" y="72"/>
                    <a:pt x="806" y="70"/>
                    <a:pt x="802" y="68"/>
                  </a:cubicBezTo>
                  <a:lnTo>
                    <a:pt x="802" y="68"/>
                  </a:lnTo>
                  <a:cubicBezTo>
                    <a:pt x="802" y="69"/>
                    <a:pt x="803" y="70"/>
                    <a:pt x="803" y="70"/>
                  </a:cubicBezTo>
                  <a:lnTo>
                    <a:pt x="803" y="70"/>
                  </a:lnTo>
                  <a:cubicBezTo>
                    <a:pt x="784" y="62"/>
                    <a:pt x="766" y="52"/>
                    <a:pt x="750" y="39"/>
                  </a:cubicBezTo>
                  <a:lnTo>
                    <a:pt x="750" y="39"/>
                  </a:lnTo>
                  <a:cubicBezTo>
                    <a:pt x="700" y="26"/>
                    <a:pt x="651" y="26"/>
                    <a:pt x="601" y="26"/>
                  </a:cubicBezTo>
                  <a:cubicBezTo>
                    <a:pt x="568" y="9"/>
                    <a:pt x="534"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35"/>
            <p:cNvSpPr/>
            <p:nvPr/>
          </p:nvSpPr>
          <p:spPr>
            <a:xfrm>
              <a:off x="2746563" y="2071081"/>
              <a:ext cx="76351" cy="45907"/>
            </a:xfrm>
            <a:custGeom>
              <a:avLst/>
              <a:gdLst/>
              <a:ahLst/>
              <a:cxnLst/>
              <a:rect l="l" t="t" r="r" b="b"/>
              <a:pathLst>
                <a:path w="2136" h="1315" extrusionOk="0">
                  <a:moveTo>
                    <a:pt x="535" y="1"/>
                  </a:moveTo>
                  <a:cubicBezTo>
                    <a:pt x="401" y="1"/>
                    <a:pt x="268" y="34"/>
                    <a:pt x="168" y="134"/>
                  </a:cubicBezTo>
                  <a:cubicBezTo>
                    <a:pt x="68" y="234"/>
                    <a:pt x="1" y="368"/>
                    <a:pt x="1" y="501"/>
                  </a:cubicBezTo>
                  <a:cubicBezTo>
                    <a:pt x="34" y="801"/>
                    <a:pt x="234" y="1035"/>
                    <a:pt x="535" y="1035"/>
                  </a:cubicBezTo>
                  <a:lnTo>
                    <a:pt x="635" y="1035"/>
                  </a:lnTo>
                  <a:cubicBezTo>
                    <a:pt x="835" y="1068"/>
                    <a:pt x="1035" y="1135"/>
                    <a:pt x="1235" y="1201"/>
                  </a:cubicBezTo>
                  <a:lnTo>
                    <a:pt x="1235" y="1201"/>
                  </a:lnTo>
                  <a:cubicBezTo>
                    <a:pt x="1257" y="1213"/>
                    <a:pt x="1280" y="1224"/>
                    <a:pt x="1302" y="1235"/>
                  </a:cubicBezTo>
                  <a:cubicBezTo>
                    <a:pt x="1400" y="1284"/>
                    <a:pt x="1497" y="1315"/>
                    <a:pt x="1595" y="1315"/>
                  </a:cubicBezTo>
                  <a:cubicBezTo>
                    <a:pt x="1631" y="1315"/>
                    <a:pt x="1666" y="1310"/>
                    <a:pt x="1702" y="1302"/>
                  </a:cubicBezTo>
                  <a:cubicBezTo>
                    <a:pt x="1836" y="1268"/>
                    <a:pt x="1969" y="1168"/>
                    <a:pt x="2036" y="1068"/>
                  </a:cubicBezTo>
                  <a:cubicBezTo>
                    <a:pt x="2102" y="935"/>
                    <a:pt x="2136" y="801"/>
                    <a:pt x="2069" y="668"/>
                  </a:cubicBezTo>
                  <a:cubicBezTo>
                    <a:pt x="2036" y="534"/>
                    <a:pt x="1969" y="401"/>
                    <a:pt x="1836" y="334"/>
                  </a:cubicBezTo>
                  <a:cubicBezTo>
                    <a:pt x="1435" y="134"/>
                    <a:pt x="1002" y="1"/>
                    <a:pt x="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35"/>
            <p:cNvSpPr/>
            <p:nvPr/>
          </p:nvSpPr>
          <p:spPr>
            <a:xfrm>
              <a:off x="2806186" y="2135419"/>
              <a:ext cx="65628" cy="39344"/>
            </a:xfrm>
            <a:custGeom>
              <a:avLst/>
              <a:gdLst/>
              <a:ahLst/>
              <a:cxnLst/>
              <a:rect l="l" t="t" r="r" b="b"/>
              <a:pathLst>
                <a:path w="1836" h="1127" extrusionOk="0">
                  <a:moveTo>
                    <a:pt x="568" y="1"/>
                  </a:moveTo>
                  <a:cubicBezTo>
                    <a:pt x="534" y="1"/>
                    <a:pt x="501" y="9"/>
                    <a:pt x="468" y="26"/>
                  </a:cubicBezTo>
                  <a:cubicBezTo>
                    <a:pt x="401" y="26"/>
                    <a:pt x="334" y="59"/>
                    <a:pt x="268" y="92"/>
                  </a:cubicBezTo>
                  <a:cubicBezTo>
                    <a:pt x="168" y="159"/>
                    <a:pt x="67" y="259"/>
                    <a:pt x="34" y="393"/>
                  </a:cubicBezTo>
                  <a:cubicBezTo>
                    <a:pt x="1" y="526"/>
                    <a:pt x="1" y="693"/>
                    <a:pt x="101" y="793"/>
                  </a:cubicBezTo>
                  <a:cubicBezTo>
                    <a:pt x="134" y="826"/>
                    <a:pt x="134" y="860"/>
                    <a:pt x="168" y="893"/>
                  </a:cubicBezTo>
                  <a:cubicBezTo>
                    <a:pt x="234" y="960"/>
                    <a:pt x="334" y="993"/>
                    <a:pt x="401" y="1026"/>
                  </a:cubicBezTo>
                  <a:cubicBezTo>
                    <a:pt x="568" y="1060"/>
                    <a:pt x="735" y="1060"/>
                    <a:pt x="901" y="1093"/>
                  </a:cubicBezTo>
                  <a:cubicBezTo>
                    <a:pt x="1002" y="1093"/>
                    <a:pt x="1102" y="1093"/>
                    <a:pt x="1203" y="1107"/>
                  </a:cubicBezTo>
                  <a:lnTo>
                    <a:pt x="1203" y="1107"/>
                  </a:lnTo>
                  <a:cubicBezTo>
                    <a:pt x="1223" y="1114"/>
                    <a:pt x="1244" y="1118"/>
                    <a:pt x="1265" y="1118"/>
                  </a:cubicBezTo>
                  <a:lnTo>
                    <a:pt x="1265" y="1118"/>
                  </a:lnTo>
                  <a:cubicBezTo>
                    <a:pt x="1277" y="1121"/>
                    <a:pt x="1289" y="1123"/>
                    <a:pt x="1302" y="1126"/>
                  </a:cubicBezTo>
                  <a:cubicBezTo>
                    <a:pt x="1295" y="1123"/>
                    <a:pt x="1289" y="1120"/>
                    <a:pt x="1283" y="1117"/>
                  </a:cubicBezTo>
                  <a:lnTo>
                    <a:pt x="1283" y="1117"/>
                  </a:lnTo>
                  <a:cubicBezTo>
                    <a:pt x="1311" y="1115"/>
                    <a:pt x="1340" y="1107"/>
                    <a:pt x="1368" y="1093"/>
                  </a:cubicBezTo>
                  <a:cubicBezTo>
                    <a:pt x="1435" y="1093"/>
                    <a:pt x="1502" y="1060"/>
                    <a:pt x="1569" y="1026"/>
                  </a:cubicBezTo>
                  <a:cubicBezTo>
                    <a:pt x="1669" y="993"/>
                    <a:pt x="1769" y="860"/>
                    <a:pt x="1802" y="726"/>
                  </a:cubicBezTo>
                  <a:cubicBezTo>
                    <a:pt x="1835" y="593"/>
                    <a:pt x="1835" y="426"/>
                    <a:pt x="1769" y="326"/>
                  </a:cubicBezTo>
                  <a:cubicBezTo>
                    <a:pt x="1735" y="292"/>
                    <a:pt x="1702" y="259"/>
                    <a:pt x="1669" y="226"/>
                  </a:cubicBezTo>
                  <a:cubicBezTo>
                    <a:pt x="1602" y="159"/>
                    <a:pt x="1535" y="126"/>
                    <a:pt x="1435" y="92"/>
                  </a:cubicBezTo>
                  <a:cubicBezTo>
                    <a:pt x="1268" y="59"/>
                    <a:pt x="1102" y="59"/>
                    <a:pt x="935" y="26"/>
                  </a:cubicBezTo>
                  <a:lnTo>
                    <a:pt x="668" y="26"/>
                  </a:lnTo>
                  <a:cubicBezTo>
                    <a:pt x="635" y="9"/>
                    <a:pt x="601"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35"/>
            <p:cNvSpPr/>
            <p:nvPr/>
          </p:nvSpPr>
          <p:spPr>
            <a:xfrm>
              <a:off x="2777590" y="2193369"/>
              <a:ext cx="72741" cy="39623"/>
            </a:xfrm>
            <a:custGeom>
              <a:avLst/>
              <a:gdLst/>
              <a:ahLst/>
              <a:cxnLst/>
              <a:rect l="l" t="t" r="r" b="b"/>
              <a:pathLst>
                <a:path w="2035" h="1135" extrusionOk="0">
                  <a:moveTo>
                    <a:pt x="534" y="0"/>
                  </a:moveTo>
                  <a:cubicBezTo>
                    <a:pt x="400" y="0"/>
                    <a:pt x="234" y="67"/>
                    <a:pt x="167" y="134"/>
                  </a:cubicBezTo>
                  <a:cubicBezTo>
                    <a:pt x="67" y="234"/>
                    <a:pt x="0" y="400"/>
                    <a:pt x="0" y="500"/>
                  </a:cubicBezTo>
                  <a:cubicBezTo>
                    <a:pt x="0" y="634"/>
                    <a:pt x="67" y="801"/>
                    <a:pt x="167" y="867"/>
                  </a:cubicBezTo>
                  <a:cubicBezTo>
                    <a:pt x="267" y="967"/>
                    <a:pt x="367" y="1034"/>
                    <a:pt x="534" y="1034"/>
                  </a:cubicBezTo>
                  <a:cubicBezTo>
                    <a:pt x="667" y="1034"/>
                    <a:pt x="767" y="1068"/>
                    <a:pt x="901" y="1068"/>
                  </a:cubicBezTo>
                  <a:lnTo>
                    <a:pt x="767" y="1068"/>
                  </a:lnTo>
                  <a:cubicBezTo>
                    <a:pt x="1001" y="1101"/>
                    <a:pt x="1268" y="1134"/>
                    <a:pt x="1501" y="1134"/>
                  </a:cubicBezTo>
                  <a:cubicBezTo>
                    <a:pt x="1635" y="1134"/>
                    <a:pt x="1768" y="1068"/>
                    <a:pt x="1868" y="967"/>
                  </a:cubicBezTo>
                  <a:cubicBezTo>
                    <a:pt x="1968" y="901"/>
                    <a:pt x="2035" y="734"/>
                    <a:pt x="2035" y="601"/>
                  </a:cubicBezTo>
                  <a:cubicBezTo>
                    <a:pt x="2035" y="467"/>
                    <a:pt x="1968" y="334"/>
                    <a:pt x="1868" y="234"/>
                  </a:cubicBezTo>
                  <a:cubicBezTo>
                    <a:pt x="1768" y="134"/>
                    <a:pt x="1635" y="100"/>
                    <a:pt x="1501" y="100"/>
                  </a:cubicBezTo>
                  <a:cubicBezTo>
                    <a:pt x="1368" y="100"/>
                    <a:pt x="1234" y="67"/>
                    <a:pt x="1134" y="67"/>
                  </a:cubicBezTo>
                  <a:lnTo>
                    <a:pt x="1268" y="67"/>
                  </a:lnTo>
                  <a:cubicBezTo>
                    <a:pt x="1001" y="33"/>
                    <a:pt x="767" y="0"/>
                    <a:pt x="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35"/>
            <p:cNvSpPr/>
            <p:nvPr/>
          </p:nvSpPr>
          <p:spPr>
            <a:xfrm>
              <a:off x="2847937" y="2255089"/>
              <a:ext cx="79926" cy="38436"/>
            </a:xfrm>
            <a:custGeom>
              <a:avLst/>
              <a:gdLst/>
              <a:ahLst/>
              <a:cxnLst/>
              <a:rect l="l" t="t" r="r" b="b"/>
              <a:pathLst>
                <a:path w="2236" h="1101" extrusionOk="0">
                  <a:moveTo>
                    <a:pt x="467" y="0"/>
                  </a:moveTo>
                  <a:cubicBezTo>
                    <a:pt x="367" y="0"/>
                    <a:pt x="334" y="33"/>
                    <a:pt x="267" y="67"/>
                  </a:cubicBezTo>
                  <a:cubicBezTo>
                    <a:pt x="167" y="133"/>
                    <a:pt x="34" y="267"/>
                    <a:pt x="34" y="367"/>
                  </a:cubicBezTo>
                  <a:cubicBezTo>
                    <a:pt x="0" y="500"/>
                    <a:pt x="0" y="667"/>
                    <a:pt x="67" y="767"/>
                  </a:cubicBezTo>
                  <a:cubicBezTo>
                    <a:pt x="134" y="901"/>
                    <a:pt x="267" y="1001"/>
                    <a:pt x="401" y="1034"/>
                  </a:cubicBezTo>
                  <a:cubicBezTo>
                    <a:pt x="634" y="1034"/>
                    <a:pt x="868" y="1067"/>
                    <a:pt x="1101" y="1101"/>
                  </a:cubicBezTo>
                  <a:cubicBezTo>
                    <a:pt x="1301" y="1101"/>
                    <a:pt x="1501" y="1067"/>
                    <a:pt x="1701" y="1067"/>
                  </a:cubicBezTo>
                  <a:cubicBezTo>
                    <a:pt x="1835" y="1067"/>
                    <a:pt x="1968" y="1001"/>
                    <a:pt x="2068" y="901"/>
                  </a:cubicBezTo>
                  <a:cubicBezTo>
                    <a:pt x="2168" y="801"/>
                    <a:pt x="2235" y="667"/>
                    <a:pt x="2235" y="534"/>
                  </a:cubicBezTo>
                  <a:cubicBezTo>
                    <a:pt x="2202" y="400"/>
                    <a:pt x="2168" y="267"/>
                    <a:pt x="2068" y="167"/>
                  </a:cubicBezTo>
                  <a:cubicBezTo>
                    <a:pt x="1968" y="100"/>
                    <a:pt x="1835" y="33"/>
                    <a:pt x="1701" y="33"/>
                  </a:cubicBezTo>
                  <a:cubicBezTo>
                    <a:pt x="1550" y="47"/>
                    <a:pt x="1392" y="55"/>
                    <a:pt x="1233" y="55"/>
                  </a:cubicBezTo>
                  <a:cubicBezTo>
                    <a:pt x="1050" y="55"/>
                    <a:pt x="865" y="44"/>
                    <a:pt x="687" y="19"/>
                  </a:cubicBezTo>
                  <a:lnTo>
                    <a:pt x="687" y="19"/>
                  </a:lnTo>
                  <a:cubicBezTo>
                    <a:pt x="678" y="10"/>
                    <a:pt x="667" y="0"/>
                    <a:pt x="667" y="0"/>
                  </a:cubicBezTo>
                  <a:lnTo>
                    <a:pt x="567" y="0"/>
                  </a:lnTo>
                  <a:cubicBezTo>
                    <a:pt x="595" y="0"/>
                    <a:pt x="644" y="0"/>
                    <a:pt x="680" y="18"/>
                  </a:cubicBezTo>
                  <a:lnTo>
                    <a:pt x="680" y="18"/>
                  </a:lnTo>
                  <a:cubicBezTo>
                    <a:pt x="642" y="13"/>
                    <a:pt x="604" y="7"/>
                    <a:pt x="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35"/>
            <p:cNvSpPr/>
            <p:nvPr/>
          </p:nvSpPr>
          <p:spPr>
            <a:xfrm>
              <a:off x="2704848" y="2246047"/>
              <a:ext cx="82321" cy="44510"/>
            </a:xfrm>
            <a:custGeom>
              <a:avLst/>
              <a:gdLst/>
              <a:ahLst/>
              <a:cxnLst/>
              <a:rect l="l" t="t" r="r" b="b"/>
              <a:pathLst>
                <a:path w="2303" h="1275" extrusionOk="0">
                  <a:moveTo>
                    <a:pt x="567" y="1"/>
                  </a:moveTo>
                  <a:cubicBezTo>
                    <a:pt x="534" y="1"/>
                    <a:pt x="501" y="9"/>
                    <a:pt x="467" y="26"/>
                  </a:cubicBezTo>
                  <a:cubicBezTo>
                    <a:pt x="401" y="26"/>
                    <a:pt x="334" y="59"/>
                    <a:pt x="267" y="92"/>
                  </a:cubicBezTo>
                  <a:cubicBezTo>
                    <a:pt x="167" y="159"/>
                    <a:pt x="67" y="259"/>
                    <a:pt x="34" y="392"/>
                  </a:cubicBezTo>
                  <a:cubicBezTo>
                    <a:pt x="0" y="526"/>
                    <a:pt x="0" y="693"/>
                    <a:pt x="100" y="793"/>
                  </a:cubicBezTo>
                  <a:cubicBezTo>
                    <a:pt x="167" y="893"/>
                    <a:pt x="267" y="1026"/>
                    <a:pt x="401" y="1026"/>
                  </a:cubicBezTo>
                  <a:cubicBezTo>
                    <a:pt x="801" y="1093"/>
                    <a:pt x="1235" y="1193"/>
                    <a:pt x="1635" y="1260"/>
                  </a:cubicBezTo>
                  <a:cubicBezTo>
                    <a:pt x="1679" y="1260"/>
                    <a:pt x="1724" y="1275"/>
                    <a:pt x="1768" y="1275"/>
                  </a:cubicBezTo>
                  <a:cubicBezTo>
                    <a:pt x="1791" y="1275"/>
                    <a:pt x="1813" y="1271"/>
                    <a:pt x="1835" y="1260"/>
                  </a:cubicBezTo>
                  <a:cubicBezTo>
                    <a:pt x="1902" y="1260"/>
                    <a:pt x="1968" y="1226"/>
                    <a:pt x="2035" y="1193"/>
                  </a:cubicBezTo>
                  <a:cubicBezTo>
                    <a:pt x="2135" y="1126"/>
                    <a:pt x="2235" y="1026"/>
                    <a:pt x="2269" y="893"/>
                  </a:cubicBezTo>
                  <a:cubicBezTo>
                    <a:pt x="2302" y="759"/>
                    <a:pt x="2302" y="593"/>
                    <a:pt x="2235" y="493"/>
                  </a:cubicBezTo>
                  <a:cubicBezTo>
                    <a:pt x="2169" y="392"/>
                    <a:pt x="2035" y="259"/>
                    <a:pt x="1902" y="259"/>
                  </a:cubicBezTo>
                  <a:cubicBezTo>
                    <a:pt x="1501" y="192"/>
                    <a:pt x="1101" y="92"/>
                    <a:pt x="668" y="26"/>
                  </a:cubicBezTo>
                  <a:cubicBezTo>
                    <a:pt x="634" y="9"/>
                    <a:pt x="601" y="1"/>
                    <a:pt x="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35"/>
            <p:cNvSpPr/>
            <p:nvPr/>
          </p:nvSpPr>
          <p:spPr>
            <a:xfrm>
              <a:off x="2766830" y="2313283"/>
              <a:ext cx="73992" cy="38471"/>
            </a:xfrm>
            <a:custGeom>
              <a:avLst/>
              <a:gdLst/>
              <a:ahLst/>
              <a:cxnLst/>
              <a:rect l="l" t="t" r="r" b="b"/>
              <a:pathLst>
                <a:path w="2070" h="1102" extrusionOk="0">
                  <a:moveTo>
                    <a:pt x="1569" y="1"/>
                  </a:moveTo>
                  <a:cubicBezTo>
                    <a:pt x="1202" y="1"/>
                    <a:pt x="868" y="34"/>
                    <a:pt x="501" y="34"/>
                  </a:cubicBezTo>
                  <a:cubicBezTo>
                    <a:pt x="368" y="34"/>
                    <a:pt x="234" y="101"/>
                    <a:pt x="134" y="201"/>
                  </a:cubicBezTo>
                  <a:cubicBezTo>
                    <a:pt x="68" y="301"/>
                    <a:pt x="1" y="435"/>
                    <a:pt x="1" y="568"/>
                  </a:cubicBezTo>
                  <a:cubicBezTo>
                    <a:pt x="1" y="701"/>
                    <a:pt x="34" y="835"/>
                    <a:pt x="134" y="935"/>
                  </a:cubicBezTo>
                  <a:cubicBezTo>
                    <a:pt x="234" y="1035"/>
                    <a:pt x="368" y="1102"/>
                    <a:pt x="501" y="1102"/>
                  </a:cubicBezTo>
                  <a:cubicBezTo>
                    <a:pt x="868" y="1102"/>
                    <a:pt x="1202" y="1068"/>
                    <a:pt x="1569" y="1068"/>
                  </a:cubicBezTo>
                  <a:cubicBezTo>
                    <a:pt x="1702" y="1068"/>
                    <a:pt x="1836" y="1002"/>
                    <a:pt x="1936" y="902"/>
                  </a:cubicBezTo>
                  <a:cubicBezTo>
                    <a:pt x="2002" y="801"/>
                    <a:pt x="2069" y="668"/>
                    <a:pt x="2069" y="535"/>
                  </a:cubicBezTo>
                  <a:cubicBezTo>
                    <a:pt x="2069" y="401"/>
                    <a:pt x="2036" y="268"/>
                    <a:pt x="1936" y="168"/>
                  </a:cubicBezTo>
                  <a:cubicBezTo>
                    <a:pt x="1836" y="68"/>
                    <a:pt x="1702" y="1"/>
                    <a:pt x="15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35"/>
            <p:cNvSpPr/>
            <p:nvPr/>
          </p:nvSpPr>
          <p:spPr>
            <a:xfrm>
              <a:off x="2665492" y="2370360"/>
              <a:ext cx="89470" cy="39867"/>
            </a:xfrm>
            <a:custGeom>
              <a:avLst/>
              <a:gdLst/>
              <a:ahLst/>
              <a:cxnLst/>
              <a:rect l="l" t="t" r="r" b="b"/>
              <a:pathLst>
                <a:path w="2503" h="1142" extrusionOk="0">
                  <a:moveTo>
                    <a:pt x="1960" y="1067"/>
                  </a:moveTo>
                  <a:lnTo>
                    <a:pt x="1960" y="1067"/>
                  </a:lnTo>
                  <a:cubicBezTo>
                    <a:pt x="1921" y="1068"/>
                    <a:pt x="1879" y="1068"/>
                    <a:pt x="1835" y="1068"/>
                  </a:cubicBezTo>
                  <a:lnTo>
                    <a:pt x="1969" y="1068"/>
                  </a:lnTo>
                  <a:cubicBezTo>
                    <a:pt x="1966" y="1067"/>
                    <a:pt x="1963" y="1067"/>
                    <a:pt x="1960" y="1067"/>
                  </a:cubicBezTo>
                  <a:close/>
                  <a:moveTo>
                    <a:pt x="1302" y="0"/>
                  </a:moveTo>
                  <a:cubicBezTo>
                    <a:pt x="1035" y="34"/>
                    <a:pt x="801" y="67"/>
                    <a:pt x="534" y="100"/>
                  </a:cubicBezTo>
                  <a:cubicBezTo>
                    <a:pt x="401" y="100"/>
                    <a:pt x="267" y="134"/>
                    <a:pt x="167" y="267"/>
                  </a:cubicBezTo>
                  <a:cubicBezTo>
                    <a:pt x="67" y="334"/>
                    <a:pt x="1" y="501"/>
                    <a:pt x="1" y="634"/>
                  </a:cubicBezTo>
                  <a:cubicBezTo>
                    <a:pt x="1" y="768"/>
                    <a:pt x="67" y="901"/>
                    <a:pt x="167" y="1001"/>
                  </a:cubicBezTo>
                  <a:cubicBezTo>
                    <a:pt x="254" y="1059"/>
                    <a:pt x="365" y="1141"/>
                    <a:pt x="480" y="1141"/>
                  </a:cubicBezTo>
                  <a:cubicBezTo>
                    <a:pt x="498" y="1141"/>
                    <a:pt x="516" y="1139"/>
                    <a:pt x="534" y="1135"/>
                  </a:cubicBezTo>
                  <a:cubicBezTo>
                    <a:pt x="865" y="1087"/>
                    <a:pt x="1211" y="1040"/>
                    <a:pt x="1551" y="1040"/>
                  </a:cubicBezTo>
                  <a:cubicBezTo>
                    <a:pt x="1689" y="1040"/>
                    <a:pt x="1826" y="1048"/>
                    <a:pt x="1960" y="1067"/>
                  </a:cubicBezTo>
                  <a:lnTo>
                    <a:pt x="1960" y="1067"/>
                  </a:lnTo>
                  <a:cubicBezTo>
                    <a:pt x="2070" y="1063"/>
                    <a:pt x="2162" y="1050"/>
                    <a:pt x="2236" y="1001"/>
                  </a:cubicBezTo>
                  <a:cubicBezTo>
                    <a:pt x="2369" y="934"/>
                    <a:pt x="2469" y="801"/>
                    <a:pt x="2502" y="701"/>
                  </a:cubicBezTo>
                  <a:cubicBezTo>
                    <a:pt x="2502" y="567"/>
                    <a:pt x="2502" y="401"/>
                    <a:pt x="2436" y="301"/>
                  </a:cubicBezTo>
                  <a:cubicBezTo>
                    <a:pt x="2369" y="167"/>
                    <a:pt x="2269" y="67"/>
                    <a:pt x="2135" y="34"/>
                  </a:cubicBezTo>
                  <a:cubicBezTo>
                    <a:pt x="1835" y="0"/>
                    <a:pt x="156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35"/>
            <p:cNvSpPr/>
            <p:nvPr/>
          </p:nvSpPr>
          <p:spPr>
            <a:xfrm>
              <a:off x="2805006" y="2394726"/>
              <a:ext cx="88254" cy="38541"/>
            </a:xfrm>
            <a:custGeom>
              <a:avLst/>
              <a:gdLst/>
              <a:ahLst/>
              <a:cxnLst/>
              <a:rect l="l" t="t" r="r" b="b"/>
              <a:pathLst>
                <a:path w="2469" h="1104" extrusionOk="0">
                  <a:moveTo>
                    <a:pt x="1802" y="1070"/>
                  </a:moveTo>
                  <a:cubicBezTo>
                    <a:pt x="1803" y="1071"/>
                    <a:pt x="1804" y="1071"/>
                    <a:pt x="1805" y="1071"/>
                  </a:cubicBezTo>
                  <a:lnTo>
                    <a:pt x="1805" y="1071"/>
                  </a:lnTo>
                  <a:cubicBezTo>
                    <a:pt x="1791" y="1070"/>
                    <a:pt x="1778" y="1070"/>
                    <a:pt x="1768" y="1070"/>
                  </a:cubicBezTo>
                  <a:close/>
                  <a:moveTo>
                    <a:pt x="488" y="0"/>
                  </a:moveTo>
                  <a:cubicBezTo>
                    <a:pt x="238" y="0"/>
                    <a:pt x="0" y="252"/>
                    <a:pt x="0" y="503"/>
                  </a:cubicBezTo>
                  <a:cubicBezTo>
                    <a:pt x="34" y="803"/>
                    <a:pt x="234" y="1004"/>
                    <a:pt x="534" y="1037"/>
                  </a:cubicBezTo>
                  <a:cubicBezTo>
                    <a:pt x="1001" y="1070"/>
                    <a:pt x="1435" y="1037"/>
                    <a:pt x="1902" y="1104"/>
                  </a:cubicBezTo>
                  <a:cubicBezTo>
                    <a:pt x="1894" y="1095"/>
                    <a:pt x="1883" y="1089"/>
                    <a:pt x="1872" y="1085"/>
                  </a:cubicBezTo>
                  <a:lnTo>
                    <a:pt x="1872" y="1085"/>
                  </a:lnTo>
                  <a:cubicBezTo>
                    <a:pt x="1904" y="1090"/>
                    <a:pt x="1936" y="1092"/>
                    <a:pt x="1968" y="1092"/>
                  </a:cubicBezTo>
                  <a:cubicBezTo>
                    <a:pt x="2046" y="1092"/>
                    <a:pt x="2124" y="1076"/>
                    <a:pt x="2202" y="1037"/>
                  </a:cubicBezTo>
                  <a:cubicBezTo>
                    <a:pt x="2302" y="970"/>
                    <a:pt x="2402" y="837"/>
                    <a:pt x="2435" y="703"/>
                  </a:cubicBezTo>
                  <a:cubicBezTo>
                    <a:pt x="2469" y="570"/>
                    <a:pt x="2435" y="437"/>
                    <a:pt x="2369" y="303"/>
                  </a:cubicBezTo>
                  <a:cubicBezTo>
                    <a:pt x="2302" y="203"/>
                    <a:pt x="2202" y="103"/>
                    <a:pt x="2069" y="70"/>
                  </a:cubicBezTo>
                  <a:cubicBezTo>
                    <a:pt x="1802" y="36"/>
                    <a:pt x="1535" y="3"/>
                    <a:pt x="1268" y="3"/>
                  </a:cubicBezTo>
                  <a:lnTo>
                    <a:pt x="534" y="3"/>
                  </a:lnTo>
                  <a:cubicBezTo>
                    <a:pt x="519" y="1"/>
                    <a:pt x="504" y="0"/>
                    <a:pt x="488"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35"/>
            <p:cNvSpPr/>
            <p:nvPr/>
          </p:nvSpPr>
          <p:spPr>
            <a:xfrm>
              <a:off x="2725116" y="2457249"/>
              <a:ext cx="72777" cy="40077"/>
            </a:xfrm>
            <a:custGeom>
              <a:avLst/>
              <a:gdLst/>
              <a:ahLst/>
              <a:cxnLst/>
              <a:rect l="l" t="t" r="r" b="b"/>
              <a:pathLst>
                <a:path w="2036" h="1148" extrusionOk="0">
                  <a:moveTo>
                    <a:pt x="555" y="0"/>
                  </a:moveTo>
                  <a:cubicBezTo>
                    <a:pt x="450" y="0"/>
                    <a:pt x="341" y="31"/>
                    <a:pt x="267" y="80"/>
                  </a:cubicBezTo>
                  <a:cubicBezTo>
                    <a:pt x="134" y="147"/>
                    <a:pt x="34" y="280"/>
                    <a:pt x="34" y="380"/>
                  </a:cubicBezTo>
                  <a:cubicBezTo>
                    <a:pt x="0" y="514"/>
                    <a:pt x="0" y="680"/>
                    <a:pt x="67" y="780"/>
                  </a:cubicBezTo>
                  <a:cubicBezTo>
                    <a:pt x="134" y="914"/>
                    <a:pt x="267" y="1014"/>
                    <a:pt x="401" y="1047"/>
                  </a:cubicBezTo>
                  <a:cubicBezTo>
                    <a:pt x="768" y="1114"/>
                    <a:pt x="1135" y="1147"/>
                    <a:pt x="1502" y="1147"/>
                  </a:cubicBezTo>
                  <a:cubicBezTo>
                    <a:pt x="1635" y="1147"/>
                    <a:pt x="1768" y="1081"/>
                    <a:pt x="1868" y="981"/>
                  </a:cubicBezTo>
                  <a:cubicBezTo>
                    <a:pt x="1969" y="880"/>
                    <a:pt x="2035" y="747"/>
                    <a:pt x="2035" y="614"/>
                  </a:cubicBezTo>
                  <a:cubicBezTo>
                    <a:pt x="2035" y="480"/>
                    <a:pt x="1969" y="347"/>
                    <a:pt x="1868" y="247"/>
                  </a:cubicBezTo>
                  <a:cubicBezTo>
                    <a:pt x="1768" y="147"/>
                    <a:pt x="1635" y="113"/>
                    <a:pt x="1502" y="113"/>
                  </a:cubicBezTo>
                  <a:cubicBezTo>
                    <a:pt x="1268" y="113"/>
                    <a:pt x="1035" y="113"/>
                    <a:pt x="834" y="80"/>
                  </a:cubicBezTo>
                  <a:lnTo>
                    <a:pt x="968" y="80"/>
                  </a:lnTo>
                  <a:cubicBezTo>
                    <a:pt x="868" y="80"/>
                    <a:pt x="768" y="47"/>
                    <a:pt x="668" y="13"/>
                  </a:cubicBezTo>
                  <a:cubicBezTo>
                    <a:pt x="632" y="4"/>
                    <a:pt x="594" y="0"/>
                    <a:pt x="555"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35"/>
            <p:cNvSpPr/>
            <p:nvPr/>
          </p:nvSpPr>
          <p:spPr>
            <a:xfrm>
              <a:off x="2655948" y="2531885"/>
              <a:ext cx="79926" cy="37633"/>
            </a:xfrm>
            <a:custGeom>
              <a:avLst/>
              <a:gdLst/>
              <a:ahLst/>
              <a:cxnLst/>
              <a:rect l="l" t="t" r="r" b="b"/>
              <a:pathLst>
                <a:path w="2236" h="1078" extrusionOk="0">
                  <a:moveTo>
                    <a:pt x="784" y="0"/>
                  </a:moveTo>
                  <a:cubicBezTo>
                    <a:pt x="702" y="0"/>
                    <a:pt x="619" y="3"/>
                    <a:pt x="534" y="10"/>
                  </a:cubicBezTo>
                  <a:cubicBezTo>
                    <a:pt x="401" y="10"/>
                    <a:pt x="268" y="43"/>
                    <a:pt x="168" y="143"/>
                  </a:cubicBezTo>
                  <a:cubicBezTo>
                    <a:pt x="67" y="244"/>
                    <a:pt x="1" y="377"/>
                    <a:pt x="1" y="510"/>
                  </a:cubicBezTo>
                  <a:cubicBezTo>
                    <a:pt x="1" y="644"/>
                    <a:pt x="67" y="777"/>
                    <a:pt x="168" y="877"/>
                  </a:cubicBezTo>
                  <a:cubicBezTo>
                    <a:pt x="268" y="977"/>
                    <a:pt x="401" y="1044"/>
                    <a:pt x="534" y="1044"/>
                  </a:cubicBezTo>
                  <a:cubicBezTo>
                    <a:pt x="615" y="1037"/>
                    <a:pt x="693" y="1035"/>
                    <a:pt x="771" y="1035"/>
                  </a:cubicBezTo>
                  <a:cubicBezTo>
                    <a:pt x="1083" y="1035"/>
                    <a:pt x="1382" y="1077"/>
                    <a:pt x="1702" y="1077"/>
                  </a:cubicBezTo>
                  <a:cubicBezTo>
                    <a:pt x="1835" y="1044"/>
                    <a:pt x="1969" y="1011"/>
                    <a:pt x="2069" y="911"/>
                  </a:cubicBezTo>
                  <a:cubicBezTo>
                    <a:pt x="2169" y="811"/>
                    <a:pt x="2236" y="677"/>
                    <a:pt x="2236" y="544"/>
                  </a:cubicBezTo>
                  <a:cubicBezTo>
                    <a:pt x="2202" y="410"/>
                    <a:pt x="2169" y="277"/>
                    <a:pt x="2069" y="177"/>
                  </a:cubicBezTo>
                  <a:cubicBezTo>
                    <a:pt x="1969" y="77"/>
                    <a:pt x="1835" y="10"/>
                    <a:pt x="1702" y="10"/>
                  </a:cubicBezTo>
                  <a:cubicBezTo>
                    <a:pt x="1617" y="17"/>
                    <a:pt x="1534" y="20"/>
                    <a:pt x="1452" y="20"/>
                  </a:cubicBezTo>
                  <a:cubicBezTo>
                    <a:pt x="1227" y="20"/>
                    <a:pt x="1009" y="0"/>
                    <a:pt x="784"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35"/>
            <p:cNvSpPr/>
            <p:nvPr/>
          </p:nvSpPr>
          <p:spPr>
            <a:xfrm>
              <a:off x="2747778" y="2545744"/>
              <a:ext cx="72777" cy="38925"/>
            </a:xfrm>
            <a:custGeom>
              <a:avLst/>
              <a:gdLst/>
              <a:ahLst/>
              <a:cxnLst/>
              <a:rect l="l" t="t" r="r" b="b"/>
              <a:pathLst>
                <a:path w="2036" h="1115" extrusionOk="0">
                  <a:moveTo>
                    <a:pt x="555" y="0"/>
                  </a:moveTo>
                  <a:cubicBezTo>
                    <a:pt x="449" y="0"/>
                    <a:pt x="340" y="31"/>
                    <a:pt x="267" y="80"/>
                  </a:cubicBezTo>
                  <a:cubicBezTo>
                    <a:pt x="167" y="147"/>
                    <a:pt x="34" y="280"/>
                    <a:pt x="34" y="380"/>
                  </a:cubicBezTo>
                  <a:cubicBezTo>
                    <a:pt x="0" y="514"/>
                    <a:pt x="0" y="680"/>
                    <a:pt x="67" y="781"/>
                  </a:cubicBezTo>
                  <a:cubicBezTo>
                    <a:pt x="167" y="914"/>
                    <a:pt x="267" y="981"/>
                    <a:pt x="401" y="1014"/>
                  </a:cubicBezTo>
                  <a:cubicBezTo>
                    <a:pt x="601" y="1081"/>
                    <a:pt x="809" y="1114"/>
                    <a:pt x="1013" y="1114"/>
                  </a:cubicBezTo>
                  <a:cubicBezTo>
                    <a:pt x="1218" y="1114"/>
                    <a:pt x="1418" y="1081"/>
                    <a:pt x="1601" y="1014"/>
                  </a:cubicBezTo>
                  <a:cubicBezTo>
                    <a:pt x="1735" y="981"/>
                    <a:pt x="1868" y="914"/>
                    <a:pt x="1935" y="781"/>
                  </a:cubicBezTo>
                  <a:cubicBezTo>
                    <a:pt x="2002" y="680"/>
                    <a:pt x="2035" y="514"/>
                    <a:pt x="1968" y="380"/>
                  </a:cubicBezTo>
                  <a:cubicBezTo>
                    <a:pt x="1935" y="280"/>
                    <a:pt x="1868" y="147"/>
                    <a:pt x="1735" y="80"/>
                  </a:cubicBezTo>
                  <a:cubicBezTo>
                    <a:pt x="1637" y="31"/>
                    <a:pt x="1539" y="0"/>
                    <a:pt x="1442" y="0"/>
                  </a:cubicBezTo>
                  <a:cubicBezTo>
                    <a:pt x="1406" y="0"/>
                    <a:pt x="1370" y="4"/>
                    <a:pt x="1335" y="13"/>
                  </a:cubicBezTo>
                  <a:cubicBezTo>
                    <a:pt x="1243" y="44"/>
                    <a:pt x="1179" y="74"/>
                    <a:pt x="1092" y="79"/>
                  </a:cubicBezTo>
                  <a:lnTo>
                    <a:pt x="1092" y="79"/>
                  </a:lnTo>
                  <a:cubicBezTo>
                    <a:pt x="995" y="78"/>
                    <a:pt x="898" y="71"/>
                    <a:pt x="801" y="47"/>
                  </a:cubicBezTo>
                  <a:lnTo>
                    <a:pt x="801" y="47"/>
                  </a:lnTo>
                  <a:cubicBezTo>
                    <a:pt x="812" y="58"/>
                    <a:pt x="823" y="65"/>
                    <a:pt x="835" y="70"/>
                  </a:cubicBezTo>
                  <a:lnTo>
                    <a:pt x="835" y="70"/>
                  </a:lnTo>
                  <a:cubicBezTo>
                    <a:pt x="771" y="58"/>
                    <a:pt x="712" y="36"/>
                    <a:pt x="667" y="13"/>
                  </a:cubicBezTo>
                  <a:cubicBezTo>
                    <a:pt x="632" y="4"/>
                    <a:pt x="594" y="0"/>
                    <a:pt x="555"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35"/>
            <p:cNvSpPr/>
            <p:nvPr/>
          </p:nvSpPr>
          <p:spPr>
            <a:xfrm>
              <a:off x="2338780" y="1873110"/>
              <a:ext cx="418574" cy="874600"/>
            </a:xfrm>
            <a:custGeom>
              <a:avLst/>
              <a:gdLst/>
              <a:ahLst/>
              <a:cxnLst/>
              <a:rect l="l" t="t" r="r" b="b"/>
              <a:pathLst>
                <a:path w="11710" h="25053" extrusionOk="0">
                  <a:moveTo>
                    <a:pt x="2336" y="1"/>
                  </a:moveTo>
                  <a:cubicBezTo>
                    <a:pt x="901" y="4537"/>
                    <a:pt x="1" y="10575"/>
                    <a:pt x="1068" y="15278"/>
                  </a:cubicBezTo>
                  <a:cubicBezTo>
                    <a:pt x="1869" y="19014"/>
                    <a:pt x="5104" y="23418"/>
                    <a:pt x="8807" y="25052"/>
                  </a:cubicBezTo>
                  <a:lnTo>
                    <a:pt x="9341" y="24919"/>
                  </a:lnTo>
                  <a:cubicBezTo>
                    <a:pt x="11676" y="22517"/>
                    <a:pt x="11709" y="18047"/>
                    <a:pt x="11209" y="14845"/>
                  </a:cubicBezTo>
                  <a:cubicBezTo>
                    <a:pt x="10341" y="8774"/>
                    <a:pt x="6505" y="4204"/>
                    <a:pt x="2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35"/>
            <p:cNvSpPr/>
            <p:nvPr/>
          </p:nvSpPr>
          <p:spPr>
            <a:xfrm>
              <a:off x="2442763" y="2006708"/>
              <a:ext cx="256149" cy="780413"/>
            </a:xfrm>
            <a:custGeom>
              <a:avLst/>
              <a:gdLst/>
              <a:ahLst/>
              <a:cxnLst/>
              <a:rect l="l" t="t" r="r" b="b"/>
              <a:pathLst>
                <a:path w="7166" h="22355" extrusionOk="0">
                  <a:moveTo>
                    <a:pt x="643" y="0"/>
                  </a:moveTo>
                  <a:cubicBezTo>
                    <a:pt x="341" y="0"/>
                    <a:pt x="0" y="261"/>
                    <a:pt x="61" y="644"/>
                  </a:cubicBezTo>
                  <a:cubicBezTo>
                    <a:pt x="327" y="2412"/>
                    <a:pt x="1095" y="4046"/>
                    <a:pt x="1428" y="5781"/>
                  </a:cubicBezTo>
                  <a:cubicBezTo>
                    <a:pt x="1828" y="7682"/>
                    <a:pt x="2095" y="9617"/>
                    <a:pt x="2562" y="11518"/>
                  </a:cubicBezTo>
                  <a:cubicBezTo>
                    <a:pt x="2963" y="13319"/>
                    <a:pt x="3563" y="15087"/>
                    <a:pt x="4230" y="16822"/>
                  </a:cubicBezTo>
                  <a:cubicBezTo>
                    <a:pt x="4897" y="18523"/>
                    <a:pt x="5598" y="20224"/>
                    <a:pt x="6065" y="21992"/>
                  </a:cubicBezTo>
                  <a:cubicBezTo>
                    <a:pt x="6131" y="22245"/>
                    <a:pt x="6331" y="22355"/>
                    <a:pt x="6536" y="22355"/>
                  </a:cubicBezTo>
                  <a:cubicBezTo>
                    <a:pt x="6844" y="22355"/>
                    <a:pt x="7166" y="22106"/>
                    <a:pt x="7066" y="21725"/>
                  </a:cubicBezTo>
                  <a:cubicBezTo>
                    <a:pt x="6599" y="19924"/>
                    <a:pt x="5898" y="18256"/>
                    <a:pt x="5231" y="16555"/>
                  </a:cubicBezTo>
                  <a:cubicBezTo>
                    <a:pt x="4564" y="14821"/>
                    <a:pt x="3963" y="13053"/>
                    <a:pt x="3563" y="11251"/>
                  </a:cubicBezTo>
                  <a:cubicBezTo>
                    <a:pt x="3096" y="9350"/>
                    <a:pt x="2829" y="7415"/>
                    <a:pt x="2429" y="5481"/>
                  </a:cubicBezTo>
                  <a:cubicBezTo>
                    <a:pt x="2095" y="3746"/>
                    <a:pt x="1328" y="2145"/>
                    <a:pt x="1061" y="377"/>
                  </a:cubicBezTo>
                  <a:cubicBezTo>
                    <a:pt x="1022" y="112"/>
                    <a:pt x="841"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35"/>
            <p:cNvSpPr/>
            <p:nvPr/>
          </p:nvSpPr>
          <p:spPr>
            <a:xfrm>
              <a:off x="2401978" y="2101313"/>
              <a:ext cx="188448" cy="129935"/>
            </a:xfrm>
            <a:custGeom>
              <a:avLst/>
              <a:gdLst/>
              <a:ahLst/>
              <a:cxnLst/>
              <a:rect l="l" t="t" r="r" b="b"/>
              <a:pathLst>
                <a:path w="5272" h="3722" extrusionOk="0">
                  <a:moveTo>
                    <a:pt x="3670" y="3204"/>
                  </a:moveTo>
                  <a:cubicBezTo>
                    <a:pt x="3661" y="3223"/>
                    <a:pt x="3651" y="3239"/>
                    <a:pt x="3643" y="3254"/>
                  </a:cubicBezTo>
                  <a:lnTo>
                    <a:pt x="3643" y="3254"/>
                  </a:lnTo>
                  <a:cubicBezTo>
                    <a:pt x="3646" y="3250"/>
                    <a:pt x="3655" y="3235"/>
                    <a:pt x="3670" y="3204"/>
                  </a:cubicBezTo>
                  <a:close/>
                  <a:moveTo>
                    <a:pt x="4698" y="1"/>
                  </a:moveTo>
                  <a:cubicBezTo>
                    <a:pt x="4513" y="1"/>
                    <a:pt x="4325" y="82"/>
                    <a:pt x="4237" y="235"/>
                  </a:cubicBezTo>
                  <a:cubicBezTo>
                    <a:pt x="3901" y="1012"/>
                    <a:pt x="3283" y="1668"/>
                    <a:pt x="2883" y="2406"/>
                  </a:cubicBezTo>
                  <a:lnTo>
                    <a:pt x="2883" y="2406"/>
                  </a:lnTo>
                  <a:cubicBezTo>
                    <a:pt x="2223" y="1971"/>
                    <a:pt x="1506" y="1629"/>
                    <a:pt x="868" y="1169"/>
                  </a:cubicBezTo>
                  <a:cubicBezTo>
                    <a:pt x="794" y="1117"/>
                    <a:pt x="707" y="1094"/>
                    <a:pt x="618" y="1094"/>
                  </a:cubicBezTo>
                  <a:cubicBezTo>
                    <a:pt x="425" y="1094"/>
                    <a:pt x="225" y="1199"/>
                    <a:pt x="134" y="1336"/>
                  </a:cubicBezTo>
                  <a:cubicBezTo>
                    <a:pt x="1" y="1603"/>
                    <a:pt x="101" y="1903"/>
                    <a:pt x="334" y="2070"/>
                  </a:cubicBezTo>
                  <a:cubicBezTo>
                    <a:pt x="1101" y="2637"/>
                    <a:pt x="2002" y="2971"/>
                    <a:pt x="2736" y="3571"/>
                  </a:cubicBezTo>
                  <a:cubicBezTo>
                    <a:pt x="2851" y="3673"/>
                    <a:pt x="2986" y="3722"/>
                    <a:pt x="3116" y="3722"/>
                  </a:cubicBezTo>
                  <a:cubicBezTo>
                    <a:pt x="3325" y="3722"/>
                    <a:pt x="3521" y="3597"/>
                    <a:pt x="3603" y="3371"/>
                  </a:cubicBezTo>
                  <a:cubicBezTo>
                    <a:pt x="3603" y="3323"/>
                    <a:pt x="3621" y="3292"/>
                    <a:pt x="3643" y="3254"/>
                  </a:cubicBezTo>
                  <a:lnTo>
                    <a:pt x="3643" y="3254"/>
                  </a:lnTo>
                  <a:cubicBezTo>
                    <a:pt x="3642" y="3255"/>
                    <a:pt x="3641" y="3255"/>
                    <a:pt x="3641" y="3255"/>
                  </a:cubicBezTo>
                  <a:cubicBezTo>
                    <a:pt x="3635" y="3255"/>
                    <a:pt x="3670" y="3162"/>
                    <a:pt x="3670" y="3137"/>
                  </a:cubicBezTo>
                  <a:cubicBezTo>
                    <a:pt x="3737" y="3037"/>
                    <a:pt x="3803" y="2904"/>
                    <a:pt x="3870" y="2804"/>
                  </a:cubicBezTo>
                  <a:cubicBezTo>
                    <a:pt x="4004" y="2570"/>
                    <a:pt x="4170" y="2337"/>
                    <a:pt x="4337" y="2103"/>
                  </a:cubicBezTo>
                  <a:cubicBezTo>
                    <a:pt x="4604" y="1670"/>
                    <a:pt x="4938" y="1236"/>
                    <a:pt x="5138" y="769"/>
                  </a:cubicBezTo>
                  <a:cubicBezTo>
                    <a:pt x="5271" y="502"/>
                    <a:pt x="5238" y="202"/>
                    <a:pt x="4971" y="69"/>
                  </a:cubicBezTo>
                  <a:cubicBezTo>
                    <a:pt x="4891" y="23"/>
                    <a:pt x="4795" y="1"/>
                    <a:pt x="4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35"/>
            <p:cNvSpPr/>
            <p:nvPr/>
          </p:nvSpPr>
          <p:spPr>
            <a:xfrm>
              <a:off x="2401978" y="2220144"/>
              <a:ext cx="224193" cy="151300"/>
            </a:xfrm>
            <a:custGeom>
              <a:avLst/>
              <a:gdLst/>
              <a:ahLst/>
              <a:cxnLst/>
              <a:rect l="l" t="t" r="r" b="b"/>
              <a:pathLst>
                <a:path w="6272" h="4334" extrusionOk="0">
                  <a:moveTo>
                    <a:pt x="5708" y="0"/>
                  </a:moveTo>
                  <a:cubicBezTo>
                    <a:pt x="5523" y="0"/>
                    <a:pt x="5338" y="89"/>
                    <a:pt x="5271" y="267"/>
                  </a:cubicBezTo>
                  <a:cubicBezTo>
                    <a:pt x="4825" y="1185"/>
                    <a:pt x="4132" y="1980"/>
                    <a:pt x="3694" y="2894"/>
                  </a:cubicBezTo>
                  <a:lnTo>
                    <a:pt x="3694" y="2894"/>
                  </a:lnTo>
                  <a:cubicBezTo>
                    <a:pt x="3379" y="2636"/>
                    <a:pt x="3030" y="2425"/>
                    <a:pt x="2669" y="2235"/>
                  </a:cubicBezTo>
                  <a:cubicBezTo>
                    <a:pt x="2035" y="1968"/>
                    <a:pt x="1402" y="1735"/>
                    <a:pt x="868" y="1368"/>
                  </a:cubicBezTo>
                  <a:cubicBezTo>
                    <a:pt x="796" y="1316"/>
                    <a:pt x="711" y="1293"/>
                    <a:pt x="623" y="1293"/>
                  </a:cubicBezTo>
                  <a:cubicBezTo>
                    <a:pt x="430" y="1293"/>
                    <a:pt x="226" y="1407"/>
                    <a:pt x="134" y="1568"/>
                  </a:cubicBezTo>
                  <a:cubicBezTo>
                    <a:pt x="1" y="1802"/>
                    <a:pt x="101" y="2102"/>
                    <a:pt x="334" y="2269"/>
                  </a:cubicBezTo>
                  <a:cubicBezTo>
                    <a:pt x="835" y="2602"/>
                    <a:pt x="1435" y="2836"/>
                    <a:pt x="2002" y="3103"/>
                  </a:cubicBezTo>
                  <a:cubicBezTo>
                    <a:pt x="2536" y="3336"/>
                    <a:pt x="3103" y="3603"/>
                    <a:pt x="3470" y="4070"/>
                  </a:cubicBezTo>
                  <a:cubicBezTo>
                    <a:pt x="3580" y="4242"/>
                    <a:pt x="3763" y="4334"/>
                    <a:pt x="3940" y="4334"/>
                  </a:cubicBezTo>
                  <a:cubicBezTo>
                    <a:pt x="4141" y="4334"/>
                    <a:pt x="4333" y="4217"/>
                    <a:pt x="4404" y="3970"/>
                  </a:cubicBezTo>
                  <a:cubicBezTo>
                    <a:pt x="4704" y="2769"/>
                    <a:pt x="5638" y="1868"/>
                    <a:pt x="6172" y="768"/>
                  </a:cubicBezTo>
                  <a:cubicBezTo>
                    <a:pt x="6272" y="534"/>
                    <a:pt x="6238" y="200"/>
                    <a:pt x="5972" y="67"/>
                  </a:cubicBezTo>
                  <a:cubicBezTo>
                    <a:pt x="5894" y="23"/>
                    <a:pt x="5801" y="0"/>
                    <a:pt x="57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35"/>
            <p:cNvSpPr/>
            <p:nvPr/>
          </p:nvSpPr>
          <p:spPr>
            <a:xfrm>
              <a:off x="2441333" y="2366938"/>
              <a:ext cx="232021" cy="144353"/>
            </a:xfrm>
            <a:custGeom>
              <a:avLst/>
              <a:gdLst/>
              <a:ahLst/>
              <a:cxnLst/>
              <a:rect l="l" t="t" r="r" b="b"/>
              <a:pathLst>
                <a:path w="6491" h="4135" extrusionOk="0">
                  <a:moveTo>
                    <a:pt x="5782" y="1"/>
                  </a:moveTo>
                  <a:cubicBezTo>
                    <a:pt x="5618" y="1"/>
                    <a:pt x="5452" y="78"/>
                    <a:pt x="5338" y="265"/>
                  </a:cubicBezTo>
                  <a:cubicBezTo>
                    <a:pt x="4821" y="1155"/>
                    <a:pt x="4181" y="1971"/>
                    <a:pt x="3672" y="2903"/>
                  </a:cubicBezTo>
                  <a:lnTo>
                    <a:pt x="3672" y="2903"/>
                  </a:lnTo>
                  <a:cubicBezTo>
                    <a:pt x="2723" y="2413"/>
                    <a:pt x="1747" y="1962"/>
                    <a:pt x="868" y="1366"/>
                  </a:cubicBezTo>
                  <a:cubicBezTo>
                    <a:pt x="795" y="1314"/>
                    <a:pt x="710" y="1291"/>
                    <a:pt x="623" y="1291"/>
                  </a:cubicBezTo>
                  <a:cubicBezTo>
                    <a:pt x="429" y="1291"/>
                    <a:pt x="226" y="1405"/>
                    <a:pt x="134" y="1566"/>
                  </a:cubicBezTo>
                  <a:cubicBezTo>
                    <a:pt x="0" y="1800"/>
                    <a:pt x="101" y="2100"/>
                    <a:pt x="334" y="2267"/>
                  </a:cubicBezTo>
                  <a:cubicBezTo>
                    <a:pt x="1368" y="3000"/>
                    <a:pt x="2536" y="3467"/>
                    <a:pt x="3636" y="4068"/>
                  </a:cubicBezTo>
                  <a:cubicBezTo>
                    <a:pt x="3714" y="4112"/>
                    <a:pt x="3807" y="4135"/>
                    <a:pt x="3900" y="4135"/>
                  </a:cubicBezTo>
                  <a:cubicBezTo>
                    <a:pt x="4085" y="4135"/>
                    <a:pt x="4270" y="4046"/>
                    <a:pt x="4337" y="3868"/>
                  </a:cubicBezTo>
                  <a:cubicBezTo>
                    <a:pt x="4871" y="2767"/>
                    <a:pt x="5638" y="1833"/>
                    <a:pt x="6238" y="766"/>
                  </a:cubicBezTo>
                  <a:cubicBezTo>
                    <a:pt x="6491" y="375"/>
                    <a:pt x="6143" y="1"/>
                    <a:pt x="5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35"/>
            <p:cNvSpPr/>
            <p:nvPr/>
          </p:nvSpPr>
          <p:spPr>
            <a:xfrm>
              <a:off x="2067258" y="2242870"/>
              <a:ext cx="1102626" cy="1111534"/>
            </a:xfrm>
            <a:custGeom>
              <a:avLst/>
              <a:gdLst/>
              <a:ahLst/>
              <a:cxnLst/>
              <a:rect l="l" t="t" r="r" b="b"/>
              <a:pathLst>
                <a:path w="30847" h="31840" extrusionOk="0">
                  <a:moveTo>
                    <a:pt x="25630" y="0"/>
                  </a:moveTo>
                  <a:cubicBezTo>
                    <a:pt x="21926" y="0"/>
                    <a:pt x="16870" y="5216"/>
                    <a:pt x="16870" y="13826"/>
                  </a:cubicBezTo>
                  <a:cubicBezTo>
                    <a:pt x="14910" y="10687"/>
                    <a:pt x="8518" y="6216"/>
                    <a:pt x="4252" y="6216"/>
                  </a:cubicBezTo>
                  <a:cubicBezTo>
                    <a:pt x="1765" y="6216"/>
                    <a:pt x="0" y="7736"/>
                    <a:pt x="258" y="11925"/>
                  </a:cubicBezTo>
                  <a:cubicBezTo>
                    <a:pt x="492" y="16895"/>
                    <a:pt x="5729" y="21632"/>
                    <a:pt x="9498" y="24234"/>
                  </a:cubicBezTo>
                  <a:cubicBezTo>
                    <a:pt x="12834" y="26602"/>
                    <a:pt x="17571" y="29971"/>
                    <a:pt x="22074" y="31839"/>
                  </a:cubicBezTo>
                  <a:cubicBezTo>
                    <a:pt x="25376" y="25435"/>
                    <a:pt x="28712" y="18563"/>
                    <a:pt x="30146" y="11458"/>
                  </a:cubicBezTo>
                  <a:cubicBezTo>
                    <a:pt x="30847" y="8122"/>
                    <a:pt x="30847" y="2685"/>
                    <a:pt x="27511" y="550"/>
                  </a:cubicBezTo>
                  <a:cubicBezTo>
                    <a:pt x="26958" y="180"/>
                    <a:pt x="26317" y="0"/>
                    <a:pt x="25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35"/>
            <p:cNvSpPr/>
            <p:nvPr/>
          </p:nvSpPr>
          <p:spPr>
            <a:xfrm>
              <a:off x="2130836" y="2287793"/>
              <a:ext cx="992067" cy="1003802"/>
            </a:xfrm>
            <a:custGeom>
              <a:avLst/>
              <a:gdLst/>
              <a:ahLst/>
              <a:cxnLst/>
              <a:rect l="l" t="t" r="r" b="b"/>
              <a:pathLst>
                <a:path w="27754" h="28754" extrusionOk="0">
                  <a:moveTo>
                    <a:pt x="23896" y="1043"/>
                  </a:moveTo>
                  <a:cubicBezTo>
                    <a:pt x="24208" y="1043"/>
                    <a:pt x="24521" y="1116"/>
                    <a:pt x="24818" y="1282"/>
                  </a:cubicBezTo>
                  <a:cubicBezTo>
                    <a:pt x="26219" y="2083"/>
                    <a:pt x="26586" y="4251"/>
                    <a:pt x="26686" y="5685"/>
                  </a:cubicBezTo>
                  <a:cubicBezTo>
                    <a:pt x="26819" y="7720"/>
                    <a:pt x="26452" y="9655"/>
                    <a:pt x="25985" y="11590"/>
                  </a:cubicBezTo>
                  <a:cubicBezTo>
                    <a:pt x="24590" y="17169"/>
                    <a:pt x="22155" y="22433"/>
                    <a:pt x="19568" y="27565"/>
                  </a:cubicBezTo>
                  <a:lnTo>
                    <a:pt x="19568" y="27565"/>
                  </a:lnTo>
                  <a:cubicBezTo>
                    <a:pt x="15887" y="25726"/>
                    <a:pt x="12530" y="23330"/>
                    <a:pt x="9173" y="20996"/>
                  </a:cubicBezTo>
                  <a:cubicBezTo>
                    <a:pt x="7405" y="19729"/>
                    <a:pt x="5737" y="18328"/>
                    <a:pt x="4270" y="16693"/>
                  </a:cubicBezTo>
                  <a:cubicBezTo>
                    <a:pt x="2969" y="15259"/>
                    <a:pt x="1768" y="13558"/>
                    <a:pt x="1268" y="11656"/>
                  </a:cubicBezTo>
                  <a:cubicBezTo>
                    <a:pt x="1034" y="10622"/>
                    <a:pt x="967" y="9421"/>
                    <a:pt x="1268" y="8421"/>
                  </a:cubicBezTo>
                  <a:cubicBezTo>
                    <a:pt x="1465" y="7599"/>
                    <a:pt x="1921" y="7328"/>
                    <a:pt x="2765" y="7288"/>
                  </a:cubicBezTo>
                  <a:lnTo>
                    <a:pt x="2765" y="7288"/>
                  </a:lnTo>
                  <a:cubicBezTo>
                    <a:pt x="2790" y="7292"/>
                    <a:pt x="2816" y="7294"/>
                    <a:pt x="2843" y="7294"/>
                  </a:cubicBezTo>
                  <a:cubicBezTo>
                    <a:pt x="2873" y="7294"/>
                    <a:pt x="2904" y="7291"/>
                    <a:pt x="2935" y="7287"/>
                  </a:cubicBezTo>
                  <a:cubicBezTo>
                    <a:pt x="3111" y="7258"/>
                    <a:pt x="3288" y="7245"/>
                    <a:pt x="3467" y="7245"/>
                  </a:cubicBezTo>
                  <a:cubicBezTo>
                    <a:pt x="4338" y="7245"/>
                    <a:pt x="5229" y="7555"/>
                    <a:pt x="6004" y="7887"/>
                  </a:cubicBezTo>
                  <a:cubicBezTo>
                    <a:pt x="7239" y="8454"/>
                    <a:pt x="8406" y="9221"/>
                    <a:pt x="9507" y="10022"/>
                  </a:cubicBezTo>
                  <a:cubicBezTo>
                    <a:pt x="11508" y="11523"/>
                    <a:pt x="13343" y="13257"/>
                    <a:pt x="15077" y="15059"/>
                  </a:cubicBezTo>
                  <a:cubicBezTo>
                    <a:pt x="15444" y="15426"/>
                    <a:pt x="15811" y="15826"/>
                    <a:pt x="16178" y="16226"/>
                  </a:cubicBezTo>
                  <a:cubicBezTo>
                    <a:pt x="16262" y="16322"/>
                    <a:pt x="16390" y="16367"/>
                    <a:pt x="16522" y="16367"/>
                  </a:cubicBezTo>
                  <a:cubicBezTo>
                    <a:pt x="16756" y="16367"/>
                    <a:pt x="17003" y="16227"/>
                    <a:pt x="17046" y="15993"/>
                  </a:cubicBezTo>
                  <a:cubicBezTo>
                    <a:pt x="17246" y="14592"/>
                    <a:pt x="17546" y="13191"/>
                    <a:pt x="17879" y="11790"/>
                  </a:cubicBezTo>
                  <a:cubicBezTo>
                    <a:pt x="18513" y="9221"/>
                    <a:pt x="19214" y="6619"/>
                    <a:pt x="20448" y="4251"/>
                  </a:cubicBezTo>
                  <a:cubicBezTo>
                    <a:pt x="20915" y="3317"/>
                    <a:pt x="21482" y="2350"/>
                    <a:pt x="22316" y="1649"/>
                  </a:cubicBezTo>
                  <a:cubicBezTo>
                    <a:pt x="22767" y="1284"/>
                    <a:pt x="23330" y="1043"/>
                    <a:pt x="23896" y="1043"/>
                  </a:cubicBezTo>
                  <a:close/>
                  <a:moveTo>
                    <a:pt x="23801" y="0"/>
                  </a:moveTo>
                  <a:cubicBezTo>
                    <a:pt x="23461" y="0"/>
                    <a:pt x="23117" y="58"/>
                    <a:pt x="22783" y="181"/>
                  </a:cubicBezTo>
                  <a:cubicBezTo>
                    <a:pt x="21716" y="582"/>
                    <a:pt x="20948" y="1449"/>
                    <a:pt x="20348" y="2383"/>
                  </a:cubicBezTo>
                  <a:cubicBezTo>
                    <a:pt x="18780" y="4651"/>
                    <a:pt x="17946" y="7453"/>
                    <a:pt x="17246" y="10089"/>
                  </a:cubicBezTo>
                  <a:cubicBezTo>
                    <a:pt x="16833" y="11601"/>
                    <a:pt x="16489" y="13159"/>
                    <a:pt x="16212" y="14724"/>
                  </a:cubicBezTo>
                  <a:lnTo>
                    <a:pt x="16212" y="14724"/>
                  </a:lnTo>
                  <a:cubicBezTo>
                    <a:pt x="15354" y="13804"/>
                    <a:pt x="14459" y="12920"/>
                    <a:pt x="13543" y="12057"/>
                  </a:cubicBezTo>
                  <a:cubicBezTo>
                    <a:pt x="11475" y="10155"/>
                    <a:pt x="9173" y="8221"/>
                    <a:pt x="6571" y="7020"/>
                  </a:cubicBezTo>
                  <a:cubicBezTo>
                    <a:pt x="5557" y="6554"/>
                    <a:pt x="4475" y="6200"/>
                    <a:pt x="3381" y="6200"/>
                  </a:cubicBezTo>
                  <a:cubicBezTo>
                    <a:pt x="3144" y="6200"/>
                    <a:pt x="2906" y="6217"/>
                    <a:pt x="2669" y="6252"/>
                  </a:cubicBezTo>
                  <a:cubicBezTo>
                    <a:pt x="2654" y="6255"/>
                    <a:pt x="2640" y="6259"/>
                    <a:pt x="2626" y="6263"/>
                  </a:cubicBezTo>
                  <a:lnTo>
                    <a:pt x="2626" y="6263"/>
                  </a:lnTo>
                  <a:cubicBezTo>
                    <a:pt x="1948" y="6310"/>
                    <a:pt x="1264" y="6465"/>
                    <a:pt x="834" y="6986"/>
                  </a:cubicBezTo>
                  <a:cubicBezTo>
                    <a:pt x="200" y="7687"/>
                    <a:pt x="100" y="8754"/>
                    <a:pt x="67" y="9655"/>
                  </a:cubicBezTo>
                  <a:cubicBezTo>
                    <a:pt x="0" y="11823"/>
                    <a:pt x="801" y="13791"/>
                    <a:pt x="2035" y="15559"/>
                  </a:cubicBezTo>
                  <a:cubicBezTo>
                    <a:pt x="4637" y="19228"/>
                    <a:pt x="8439" y="21797"/>
                    <a:pt x="12075" y="24265"/>
                  </a:cubicBezTo>
                  <a:cubicBezTo>
                    <a:pt x="14477" y="25900"/>
                    <a:pt x="16912" y="27434"/>
                    <a:pt x="19514" y="28702"/>
                  </a:cubicBezTo>
                  <a:cubicBezTo>
                    <a:pt x="19603" y="28735"/>
                    <a:pt x="19699" y="28754"/>
                    <a:pt x="19793" y="28754"/>
                  </a:cubicBezTo>
                  <a:cubicBezTo>
                    <a:pt x="19981" y="28754"/>
                    <a:pt x="20159" y="28680"/>
                    <a:pt x="20248" y="28502"/>
                  </a:cubicBezTo>
                  <a:cubicBezTo>
                    <a:pt x="22750" y="23598"/>
                    <a:pt x="25151" y="18528"/>
                    <a:pt x="26619" y="13191"/>
                  </a:cubicBezTo>
                  <a:cubicBezTo>
                    <a:pt x="27219" y="11023"/>
                    <a:pt x="27753" y="8821"/>
                    <a:pt x="27753" y="6586"/>
                  </a:cubicBezTo>
                  <a:cubicBezTo>
                    <a:pt x="27753" y="4751"/>
                    <a:pt x="27486" y="2683"/>
                    <a:pt x="26285" y="1216"/>
                  </a:cubicBezTo>
                  <a:cubicBezTo>
                    <a:pt x="25671" y="454"/>
                    <a:pt x="24750" y="0"/>
                    <a:pt x="23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35"/>
            <p:cNvSpPr/>
            <p:nvPr/>
          </p:nvSpPr>
          <p:spPr>
            <a:xfrm>
              <a:off x="2236262" y="2399474"/>
              <a:ext cx="770269" cy="744142"/>
            </a:xfrm>
            <a:custGeom>
              <a:avLst/>
              <a:gdLst/>
              <a:ahLst/>
              <a:cxnLst/>
              <a:rect l="l" t="t" r="r" b="b"/>
              <a:pathLst>
                <a:path w="21549" h="21316" extrusionOk="0">
                  <a:moveTo>
                    <a:pt x="20548" y="0"/>
                  </a:moveTo>
                  <a:cubicBezTo>
                    <a:pt x="20214" y="267"/>
                    <a:pt x="18914" y="1468"/>
                    <a:pt x="17446" y="6405"/>
                  </a:cubicBezTo>
                  <a:cubicBezTo>
                    <a:pt x="16445" y="9741"/>
                    <a:pt x="14344" y="17346"/>
                    <a:pt x="14344" y="17346"/>
                  </a:cubicBezTo>
                  <a:cubicBezTo>
                    <a:pt x="14344" y="17346"/>
                    <a:pt x="3187" y="6158"/>
                    <a:pt x="329" y="6158"/>
                  </a:cubicBezTo>
                  <a:cubicBezTo>
                    <a:pt x="271" y="6158"/>
                    <a:pt x="217" y="6162"/>
                    <a:pt x="167" y="6171"/>
                  </a:cubicBezTo>
                  <a:lnTo>
                    <a:pt x="33" y="6171"/>
                  </a:lnTo>
                  <a:cubicBezTo>
                    <a:pt x="0" y="6405"/>
                    <a:pt x="0" y="6738"/>
                    <a:pt x="33" y="7139"/>
                  </a:cubicBezTo>
                  <a:lnTo>
                    <a:pt x="33" y="7205"/>
                  </a:lnTo>
                  <a:cubicBezTo>
                    <a:pt x="133" y="9540"/>
                    <a:pt x="3136" y="13176"/>
                    <a:pt x="7339" y="16045"/>
                  </a:cubicBezTo>
                  <a:lnTo>
                    <a:pt x="7405" y="16078"/>
                  </a:lnTo>
                  <a:cubicBezTo>
                    <a:pt x="9340" y="17479"/>
                    <a:pt x="12309" y="19581"/>
                    <a:pt x="15344" y="21316"/>
                  </a:cubicBezTo>
                  <a:cubicBezTo>
                    <a:pt x="17646" y="16612"/>
                    <a:pt x="19948" y="11308"/>
                    <a:pt x="20982" y="6071"/>
                  </a:cubicBezTo>
                  <a:lnTo>
                    <a:pt x="20982" y="6038"/>
                  </a:lnTo>
                  <a:cubicBezTo>
                    <a:pt x="21549" y="3436"/>
                    <a:pt x="21215" y="834"/>
                    <a:pt x="20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35"/>
            <p:cNvSpPr/>
            <p:nvPr/>
          </p:nvSpPr>
          <p:spPr>
            <a:xfrm>
              <a:off x="593177" y="1691578"/>
              <a:ext cx="301786" cy="255646"/>
            </a:xfrm>
            <a:custGeom>
              <a:avLst/>
              <a:gdLst/>
              <a:ahLst/>
              <a:cxnLst/>
              <a:rect l="l" t="t" r="r" b="b"/>
              <a:pathLst>
                <a:path w="4937" h="4282" extrusionOk="0">
                  <a:moveTo>
                    <a:pt x="3486" y="1"/>
                  </a:moveTo>
                  <a:cubicBezTo>
                    <a:pt x="3388" y="1"/>
                    <a:pt x="3282" y="18"/>
                    <a:pt x="3169" y="54"/>
                  </a:cubicBezTo>
                  <a:cubicBezTo>
                    <a:pt x="2335" y="288"/>
                    <a:pt x="2602" y="1422"/>
                    <a:pt x="2802" y="2022"/>
                  </a:cubicBezTo>
                  <a:cubicBezTo>
                    <a:pt x="2835" y="2156"/>
                    <a:pt x="2869" y="2289"/>
                    <a:pt x="2902" y="2389"/>
                  </a:cubicBezTo>
                  <a:cubicBezTo>
                    <a:pt x="2769" y="2322"/>
                    <a:pt x="2635" y="2222"/>
                    <a:pt x="2468" y="2122"/>
                  </a:cubicBezTo>
                  <a:cubicBezTo>
                    <a:pt x="2139" y="1937"/>
                    <a:pt x="1618" y="1675"/>
                    <a:pt x="1166" y="1675"/>
                  </a:cubicBezTo>
                  <a:cubicBezTo>
                    <a:pt x="886" y="1675"/>
                    <a:pt x="633" y="1775"/>
                    <a:pt x="467" y="2056"/>
                  </a:cubicBezTo>
                  <a:cubicBezTo>
                    <a:pt x="0" y="2923"/>
                    <a:pt x="901" y="3523"/>
                    <a:pt x="1601" y="3790"/>
                  </a:cubicBezTo>
                  <a:cubicBezTo>
                    <a:pt x="2162" y="4004"/>
                    <a:pt x="3384" y="4281"/>
                    <a:pt x="4072" y="4281"/>
                  </a:cubicBezTo>
                  <a:cubicBezTo>
                    <a:pt x="4244" y="4281"/>
                    <a:pt x="4383" y="4264"/>
                    <a:pt x="4470" y="4224"/>
                  </a:cubicBezTo>
                  <a:cubicBezTo>
                    <a:pt x="4937" y="4024"/>
                    <a:pt x="4737" y="2389"/>
                    <a:pt x="4603" y="1522"/>
                  </a:cubicBezTo>
                  <a:cubicBezTo>
                    <a:pt x="4515" y="877"/>
                    <a:pt x="4196" y="1"/>
                    <a:pt x="3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35"/>
            <p:cNvSpPr/>
            <p:nvPr/>
          </p:nvSpPr>
          <p:spPr>
            <a:xfrm>
              <a:off x="1500675" y="4204177"/>
              <a:ext cx="301798" cy="200829"/>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35"/>
            <p:cNvSpPr/>
            <p:nvPr/>
          </p:nvSpPr>
          <p:spPr>
            <a:xfrm>
              <a:off x="4099900" y="2065875"/>
              <a:ext cx="198656" cy="132178"/>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48"/>
        <p:cNvGrpSpPr/>
        <p:nvPr/>
      </p:nvGrpSpPr>
      <p:grpSpPr>
        <a:xfrm>
          <a:off x="0" y="0"/>
          <a:ext cx="0" cy="0"/>
          <a:chOff x="0" y="0"/>
          <a:chExt cx="0" cy="0"/>
        </a:xfrm>
      </p:grpSpPr>
      <p:sp>
        <p:nvSpPr>
          <p:cNvPr id="8149" name="Google Shape;8149;p36"/>
          <p:cNvSpPr txBox="1">
            <a:spLocks noGrp="1"/>
          </p:cNvSpPr>
          <p:nvPr>
            <p:ph type="title"/>
          </p:nvPr>
        </p:nvSpPr>
        <p:spPr>
          <a:xfrm>
            <a:off x="4909626" y="1715425"/>
            <a:ext cx="2808000" cy="54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smtClean="0">
                <a:solidFill>
                  <a:schemeClr val="accent2"/>
                </a:solidFill>
                <a:latin typeface="+mj-lt"/>
              </a:rPr>
              <a:t>Vận dụng</a:t>
            </a:r>
            <a:endParaRPr sz="2800" b="1" dirty="0">
              <a:solidFill>
                <a:schemeClr val="accent2"/>
              </a:solidFill>
              <a:latin typeface="+mj-lt"/>
            </a:endParaRPr>
          </a:p>
        </p:txBody>
      </p:sp>
      <p:sp>
        <p:nvSpPr>
          <p:cNvPr id="8150" name="Google Shape;8150;p36"/>
          <p:cNvSpPr txBox="1">
            <a:spLocks noGrp="1"/>
          </p:cNvSpPr>
          <p:nvPr>
            <p:ph type="body" idx="1"/>
          </p:nvPr>
        </p:nvSpPr>
        <p:spPr>
          <a:xfrm>
            <a:off x="4067944" y="2260825"/>
            <a:ext cx="4464497" cy="1246800"/>
          </a:xfrm>
          <a:prstGeom prst="rect">
            <a:avLst/>
          </a:prstGeom>
        </p:spPr>
        <p:txBody>
          <a:bodyPr spcFirstLastPara="1" wrap="square" lIns="91425" tIns="91425" rIns="91425" bIns="91425" anchor="t" anchorCtr="0">
            <a:noAutofit/>
          </a:bodyPr>
          <a:lstStyle/>
          <a:p>
            <a:pPr marL="0" indent="0" algn="just">
              <a:lnSpc>
                <a:spcPct val="150000"/>
              </a:lnSpc>
              <a:buNone/>
            </a:pPr>
            <a:r>
              <a:rPr lang="vi-VN" sz="2000" dirty="0">
                <a:latin typeface="+mn-lt"/>
              </a:rPr>
              <a:t>Viết đoạn văn (khoảng 5 – 7 câu) miêu tả một hình ảnh thiên nhiên tươi đẹp được em lưu giữ trong ký ức.</a:t>
            </a:r>
            <a:endParaRPr sz="2000" dirty="0">
              <a:latin typeface="+mn-lt"/>
            </a:endParaRPr>
          </a:p>
        </p:txBody>
      </p:sp>
      <p:grpSp>
        <p:nvGrpSpPr>
          <p:cNvPr id="8151" name="Google Shape;8151;p36"/>
          <p:cNvGrpSpPr/>
          <p:nvPr/>
        </p:nvGrpSpPr>
        <p:grpSpPr>
          <a:xfrm>
            <a:off x="1516835" y="1160559"/>
            <a:ext cx="2983949" cy="2822382"/>
            <a:chOff x="1121526" y="1341074"/>
            <a:chExt cx="3065806" cy="2648383"/>
          </a:xfrm>
        </p:grpSpPr>
        <p:sp>
          <p:nvSpPr>
            <p:cNvPr id="8152" name="Google Shape;8152;p36"/>
            <p:cNvSpPr/>
            <p:nvPr/>
          </p:nvSpPr>
          <p:spPr>
            <a:xfrm rot="1213492">
              <a:off x="1546399"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chemeClr val="dk2">
                <a:alpha val="562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36"/>
            <p:cNvSpPr/>
            <p:nvPr/>
          </p:nvSpPr>
          <p:spPr>
            <a:xfrm rot="1213492">
              <a:off x="1384647"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5" name="Google Shape;8155;p36"/>
          <p:cNvGrpSpPr/>
          <p:nvPr/>
        </p:nvGrpSpPr>
        <p:grpSpPr>
          <a:xfrm>
            <a:off x="2172528" y="1823176"/>
            <a:ext cx="1367763" cy="1367763"/>
            <a:chOff x="2127042" y="1823176"/>
            <a:chExt cx="1367763" cy="1367763"/>
          </a:xfrm>
        </p:grpSpPr>
        <p:sp>
          <p:nvSpPr>
            <p:cNvPr id="8156" name="Google Shape;8156;p36"/>
            <p:cNvSpPr/>
            <p:nvPr/>
          </p:nvSpPr>
          <p:spPr>
            <a:xfrm>
              <a:off x="2127042" y="1823176"/>
              <a:ext cx="1367763" cy="1367763"/>
            </a:xfrm>
            <a:custGeom>
              <a:avLst/>
              <a:gdLst/>
              <a:ahLst/>
              <a:cxnLst/>
              <a:rect l="l" t="t" r="r" b="b"/>
              <a:pathLst>
                <a:path w="147428" h="147428" extrusionOk="0">
                  <a:moveTo>
                    <a:pt x="73714" y="0"/>
                  </a:moveTo>
                  <a:cubicBezTo>
                    <a:pt x="32997" y="0"/>
                    <a:pt x="0" y="32997"/>
                    <a:pt x="0" y="73714"/>
                  </a:cubicBezTo>
                  <a:cubicBezTo>
                    <a:pt x="0" y="114431"/>
                    <a:pt x="32997" y="147428"/>
                    <a:pt x="73714" y="147428"/>
                  </a:cubicBezTo>
                  <a:cubicBezTo>
                    <a:pt x="114431" y="147428"/>
                    <a:pt x="147428" y="114431"/>
                    <a:pt x="147428" y="73714"/>
                  </a:cubicBezTo>
                  <a:cubicBezTo>
                    <a:pt x="147428" y="32997"/>
                    <a:pt x="114431" y="0"/>
                    <a:pt x="737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36"/>
            <p:cNvSpPr/>
            <p:nvPr/>
          </p:nvSpPr>
          <p:spPr>
            <a:xfrm rot="1551904">
              <a:off x="2658745" y="2251186"/>
              <a:ext cx="750711" cy="541867"/>
            </a:xfrm>
            <a:custGeom>
              <a:avLst/>
              <a:gdLst/>
              <a:ahLst/>
              <a:cxnLst/>
              <a:rect l="l" t="t" r="r" b="b"/>
              <a:pathLst>
                <a:path w="82859" h="59808" extrusionOk="0">
                  <a:moveTo>
                    <a:pt x="25073" y="0"/>
                  </a:moveTo>
                  <a:cubicBezTo>
                    <a:pt x="10397" y="0"/>
                    <a:pt x="1" y="4572"/>
                    <a:pt x="1" y="4572"/>
                  </a:cubicBezTo>
                  <a:cubicBezTo>
                    <a:pt x="1" y="4572"/>
                    <a:pt x="22" y="4614"/>
                    <a:pt x="64" y="4698"/>
                  </a:cubicBezTo>
                  <a:cubicBezTo>
                    <a:pt x="5441" y="7418"/>
                    <a:pt x="11237" y="13005"/>
                    <a:pt x="15819" y="20453"/>
                  </a:cubicBezTo>
                  <a:cubicBezTo>
                    <a:pt x="21217" y="29283"/>
                    <a:pt x="22535" y="34995"/>
                    <a:pt x="25172" y="40854"/>
                  </a:cubicBezTo>
                  <a:cubicBezTo>
                    <a:pt x="28164" y="47529"/>
                    <a:pt x="33269" y="52613"/>
                    <a:pt x="36220" y="54391"/>
                  </a:cubicBezTo>
                  <a:cubicBezTo>
                    <a:pt x="41886" y="57817"/>
                    <a:pt x="48865" y="59808"/>
                    <a:pt x="55508" y="59808"/>
                  </a:cubicBezTo>
                  <a:cubicBezTo>
                    <a:pt x="59536" y="59808"/>
                    <a:pt x="63440" y="59076"/>
                    <a:pt x="66852" y="57488"/>
                  </a:cubicBezTo>
                  <a:cubicBezTo>
                    <a:pt x="66601" y="56819"/>
                    <a:pt x="66350" y="56107"/>
                    <a:pt x="66036" y="55354"/>
                  </a:cubicBezTo>
                  <a:cubicBezTo>
                    <a:pt x="65513" y="53931"/>
                    <a:pt x="64948" y="52550"/>
                    <a:pt x="64383" y="51169"/>
                  </a:cubicBezTo>
                  <a:lnTo>
                    <a:pt x="63943" y="50123"/>
                  </a:lnTo>
                  <a:cubicBezTo>
                    <a:pt x="63776" y="49767"/>
                    <a:pt x="63650" y="49453"/>
                    <a:pt x="63483" y="49119"/>
                  </a:cubicBezTo>
                  <a:lnTo>
                    <a:pt x="62521" y="47110"/>
                  </a:lnTo>
                  <a:cubicBezTo>
                    <a:pt x="62207" y="46440"/>
                    <a:pt x="61830" y="45792"/>
                    <a:pt x="61474" y="45143"/>
                  </a:cubicBezTo>
                  <a:lnTo>
                    <a:pt x="60930" y="44202"/>
                  </a:lnTo>
                  <a:lnTo>
                    <a:pt x="60658" y="43720"/>
                  </a:lnTo>
                  <a:cubicBezTo>
                    <a:pt x="60554" y="43574"/>
                    <a:pt x="60449" y="43407"/>
                    <a:pt x="60344" y="43260"/>
                  </a:cubicBezTo>
                  <a:lnTo>
                    <a:pt x="59131" y="41356"/>
                  </a:lnTo>
                  <a:lnTo>
                    <a:pt x="58817" y="40875"/>
                  </a:lnTo>
                  <a:lnTo>
                    <a:pt x="58503" y="40414"/>
                  </a:lnTo>
                  <a:lnTo>
                    <a:pt x="57855" y="39494"/>
                  </a:lnTo>
                  <a:cubicBezTo>
                    <a:pt x="57415" y="38887"/>
                    <a:pt x="56997" y="38238"/>
                    <a:pt x="56557" y="37653"/>
                  </a:cubicBezTo>
                  <a:cubicBezTo>
                    <a:pt x="56139" y="37067"/>
                    <a:pt x="55658" y="36481"/>
                    <a:pt x="55197" y="35853"/>
                  </a:cubicBezTo>
                  <a:lnTo>
                    <a:pt x="54842" y="35393"/>
                  </a:lnTo>
                  <a:lnTo>
                    <a:pt x="54507" y="34953"/>
                  </a:lnTo>
                  <a:lnTo>
                    <a:pt x="53795" y="34075"/>
                  </a:lnTo>
                  <a:cubicBezTo>
                    <a:pt x="53335" y="33489"/>
                    <a:pt x="52875" y="32903"/>
                    <a:pt x="52373" y="32317"/>
                  </a:cubicBezTo>
                  <a:cubicBezTo>
                    <a:pt x="51389" y="31166"/>
                    <a:pt x="50406" y="30036"/>
                    <a:pt x="49380" y="28907"/>
                  </a:cubicBezTo>
                  <a:cubicBezTo>
                    <a:pt x="45279" y="24471"/>
                    <a:pt x="40948" y="20181"/>
                    <a:pt x="36282" y="16248"/>
                  </a:cubicBezTo>
                  <a:lnTo>
                    <a:pt x="36240" y="16227"/>
                  </a:lnTo>
                  <a:lnTo>
                    <a:pt x="36261" y="16206"/>
                  </a:lnTo>
                  <a:lnTo>
                    <a:pt x="36617" y="15704"/>
                  </a:lnTo>
                  <a:cubicBezTo>
                    <a:pt x="37287" y="16038"/>
                    <a:pt x="37977" y="16373"/>
                    <a:pt x="38689" y="16708"/>
                  </a:cubicBezTo>
                  <a:cubicBezTo>
                    <a:pt x="39044" y="16875"/>
                    <a:pt x="39421" y="17064"/>
                    <a:pt x="39777" y="17231"/>
                  </a:cubicBezTo>
                  <a:lnTo>
                    <a:pt x="40802" y="17796"/>
                  </a:lnTo>
                  <a:cubicBezTo>
                    <a:pt x="42183" y="18528"/>
                    <a:pt x="43522" y="19323"/>
                    <a:pt x="44861" y="20140"/>
                  </a:cubicBezTo>
                  <a:cubicBezTo>
                    <a:pt x="45531" y="20558"/>
                    <a:pt x="46179" y="20956"/>
                    <a:pt x="46849" y="21395"/>
                  </a:cubicBezTo>
                  <a:cubicBezTo>
                    <a:pt x="47497" y="21813"/>
                    <a:pt x="48125" y="22274"/>
                    <a:pt x="48774" y="22713"/>
                  </a:cubicBezTo>
                  <a:lnTo>
                    <a:pt x="50678" y="24073"/>
                  </a:lnTo>
                  <a:cubicBezTo>
                    <a:pt x="51326" y="24513"/>
                    <a:pt x="51975" y="24952"/>
                    <a:pt x="52603" y="25433"/>
                  </a:cubicBezTo>
                  <a:cubicBezTo>
                    <a:pt x="53858" y="26396"/>
                    <a:pt x="55072" y="27400"/>
                    <a:pt x="56264" y="28404"/>
                  </a:cubicBezTo>
                  <a:cubicBezTo>
                    <a:pt x="56871" y="28907"/>
                    <a:pt x="57436" y="29430"/>
                    <a:pt x="58043" y="29953"/>
                  </a:cubicBezTo>
                  <a:cubicBezTo>
                    <a:pt x="58629" y="30497"/>
                    <a:pt x="59215" y="30999"/>
                    <a:pt x="59800" y="31543"/>
                  </a:cubicBezTo>
                  <a:cubicBezTo>
                    <a:pt x="60344" y="32087"/>
                    <a:pt x="60930" y="32610"/>
                    <a:pt x="61495" y="33196"/>
                  </a:cubicBezTo>
                  <a:lnTo>
                    <a:pt x="61914" y="33614"/>
                  </a:lnTo>
                  <a:lnTo>
                    <a:pt x="62311" y="34054"/>
                  </a:lnTo>
                  <a:lnTo>
                    <a:pt x="63106" y="34912"/>
                  </a:lnTo>
                  <a:cubicBezTo>
                    <a:pt x="63629" y="35497"/>
                    <a:pt x="64194" y="36062"/>
                    <a:pt x="64697" y="36648"/>
                  </a:cubicBezTo>
                  <a:lnTo>
                    <a:pt x="66224" y="38448"/>
                  </a:lnTo>
                  <a:lnTo>
                    <a:pt x="66977" y="39347"/>
                  </a:lnTo>
                  <a:cubicBezTo>
                    <a:pt x="67249" y="39661"/>
                    <a:pt x="67500" y="39996"/>
                    <a:pt x="67751" y="40310"/>
                  </a:cubicBezTo>
                  <a:lnTo>
                    <a:pt x="68463" y="41251"/>
                  </a:lnTo>
                  <a:lnTo>
                    <a:pt x="68798" y="41691"/>
                  </a:lnTo>
                  <a:lnTo>
                    <a:pt x="69174" y="42151"/>
                  </a:lnTo>
                  <a:lnTo>
                    <a:pt x="70555" y="44097"/>
                  </a:lnTo>
                  <a:lnTo>
                    <a:pt x="71246" y="45080"/>
                  </a:lnTo>
                  <a:cubicBezTo>
                    <a:pt x="71476" y="45415"/>
                    <a:pt x="71685" y="45771"/>
                    <a:pt x="71894" y="46085"/>
                  </a:cubicBezTo>
                  <a:cubicBezTo>
                    <a:pt x="72752" y="47424"/>
                    <a:pt x="73568" y="48826"/>
                    <a:pt x="74301" y="50290"/>
                  </a:cubicBezTo>
                  <a:cubicBezTo>
                    <a:pt x="74405" y="50542"/>
                    <a:pt x="74531" y="50772"/>
                    <a:pt x="74635" y="51023"/>
                  </a:cubicBezTo>
                  <a:cubicBezTo>
                    <a:pt x="74865" y="50688"/>
                    <a:pt x="75096" y="50353"/>
                    <a:pt x="75305" y="49998"/>
                  </a:cubicBezTo>
                  <a:cubicBezTo>
                    <a:pt x="82858" y="37464"/>
                    <a:pt x="72104" y="17106"/>
                    <a:pt x="59549" y="9531"/>
                  </a:cubicBezTo>
                  <a:cubicBezTo>
                    <a:pt x="47360" y="2177"/>
                    <a:pt x="35198" y="0"/>
                    <a:pt x="250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36"/>
            <p:cNvSpPr/>
            <p:nvPr/>
          </p:nvSpPr>
          <p:spPr>
            <a:xfrm rot="1551904">
              <a:off x="2212393" y="2221035"/>
              <a:ext cx="750711" cy="541939"/>
            </a:xfrm>
            <a:custGeom>
              <a:avLst/>
              <a:gdLst/>
              <a:ahLst/>
              <a:cxnLst/>
              <a:rect l="l" t="t" r="r" b="b"/>
              <a:pathLst>
                <a:path w="82859" h="59816" extrusionOk="0">
                  <a:moveTo>
                    <a:pt x="27339" y="0"/>
                  </a:moveTo>
                  <a:cubicBezTo>
                    <a:pt x="23320" y="0"/>
                    <a:pt x="19421" y="729"/>
                    <a:pt x="16007" y="2314"/>
                  </a:cubicBezTo>
                  <a:lnTo>
                    <a:pt x="16070" y="2481"/>
                  </a:lnTo>
                  <a:lnTo>
                    <a:pt x="16238" y="2963"/>
                  </a:lnTo>
                  <a:lnTo>
                    <a:pt x="16447" y="3486"/>
                  </a:lnTo>
                  <a:lnTo>
                    <a:pt x="16844" y="4532"/>
                  </a:lnTo>
                  <a:cubicBezTo>
                    <a:pt x="17095" y="5222"/>
                    <a:pt x="17347" y="5871"/>
                    <a:pt x="17619" y="6541"/>
                  </a:cubicBezTo>
                  <a:cubicBezTo>
                    <a:pt x="17891" y="7210"/>
                    <a:pt x="18163" y="7880"/>
                    <a:pt x="18435" y="8549"/>
                  </a:cubicBezTo>
                  <a:cubicBezTo>
                    <a:pt x="18707" y="9198"/>
                    <a:pt x="19000" y="9888"/>
                    <a:pt x="19272" y="10516"/>
                  </a:cubicBezTo>
                  <a:lnTo>
                    <a:pt x="20192" y="12420"/>
                  </a:lnTo>
                  <a:cubicBezTo>
                    <a:pt x="20360" y="12734"/>
                    <a:pt x="20506" y="13048"/>
                    <a:pt x="20673" y="13362"/>
                  </a:cubicBezTo>
                  <a:lnTo>
                    <a:pt x="21176" y="14303"/>
                  </a:lnTo>
                  <a:cubicBezTo>
                    <a:pt x="21510" y="14931"/>
                    <a:pt x="21866" y="15517"/>
                    <a:pt x="22222" y="16124"/>
                  </a:cubicBezTo>
                  <a:lnTo>
                    <a:pt x="23393" y="17923"/>
                  </a:lnTo>
                  <a:lnTo>
                    <a:pt x="23958" y="18844"/>
                  </a:lnTo>
                  <a:cubicBezTo>
                    <a:pt x="24168" y="19137"/>
                    <a:pt x="24377" y="19430"/>
                    <a:pt x="24586" y="19723"/>
                  </a:cubicBezTo>
                  <a:lnTo>
                    <a:pt x="25821" y="21480"/>
                  </a:lnTo>
                  <a:lnTo>
                    <a:pt x="26134" y="21940"/>
                  </a:lnTo>
                  <a:lnTo>
                    <a:pt x="26448" y="22359"/>
                  </a:lnTo>
                  <a:lnTo>
                    <a:pt x="27097" y="23196"/>
                  </a:lnTo>
                  <a:lnTo>
                    <a:pt x="27767" y="24075"/>
                  </a:lnTo>
                  <a:cubicBezTo>
                    <a:pt x="27871" y="24242"/>
                    <a:pt x="27955" y="24368"/>
                    <a:pt x="28080" y="24514"/>
                  </a:cubicBezTo>
                  <a:lnTo>
                    <a:pt x="28415" y="24932"/>
                  </a:lnTo>
                  <a:cubicBezTo>
                    <a:pt x="30173" y="27192"/>
                    <a:pt x="32077" y="29368"/>
                    <a:pt x="34023" y="31503"/>
                  </a:cubicBezTo>
                  <a:cubicBezTo>
                    <a:pt x="37956" y="35729"/>
                    <a:pt x="42141" y="39809"/>
                    <a:pt x="46577" y="43555"/>
                  </a:cubicBezTo>
                  <a:lnTo>
                    <a:pt x="46619" y="43596"/>
                  </a:lnTo>
                  <a:lnTo>
                    <a:pt x="46598" y="43617"/>
                  </a:lnTo>
                  <a:lnTo>
                    <a:pt x="46242" y="44099"/>
                  </a:lnTo>
                  <a:cubicBezTo>
                    <a:pt x="45573" y="43785"/>
                    <a:pt x="44882" y="43450"/>
                    <a:pt x="44171" y="43094"/>
                  </a:cubicBezTo>
                  <a:cubicBezTo>
                    <a:pt x="43815" y="42927"/>
                    <a:pt x="43438" y="42759"/>
                    <a:pt x="43104" y="42571"/>
                  </a:cubicBezTo>
                  <a:lnTo>
                    <a:pt x="42057" y="42027"/>
                  </a:lnTo>
                  <a:cubicBezTo>
                    <a:pt x="40697" y="41274"/>
                    <a:pt x="39337" y="40500"/>
                    <a:pt x="37998" y="39684"/>
                  </a:cubicBezTo>
                  <a:cubicBezTo>
                    <a:pt x="37350" y="39265"/>
                    <a:pt x="36680" y="38868"/>
                    <a:pt x="36031" y="38428"/>
                  </a:cubicBezTo>
                  <a:cubicBezTo>
                    <a:pt x="35383" y="37989"/>
                    <a:pt x="34734" y="37529"/>
                    <a:pt x="34106" y="37089"/>
                  </a:cubicBezTo>
                  <a:lnTo>
                    <a:pt x="32181" y="35750"/>
                  </a:lnTo>
                  <a:cubicBezTo>
                    <a:pt x="31533" y="35290"/>
                    <a:pt x="30884" y="34850"/>
                    <a:pt x="30256" y="34369"/>
                  </a:cubicBezTo>
                  <a:cubicBezTo>
                    <a:pt x="29001" y="33427"/>
                    <a:pt x="27808" y="32423"/>
                    <a:pt x="26595" y="31419"/>
                  </a:cubicBezTo>
                  <a:cubicBezTo>
                    <a:pt x="26009" y="30917"/>
                    <a:pt x="25423" y="30394"/>
                    <a:pt x="24837" y="29870"/>
                  </a:cubicBezTo>
                  <a:lnTo>
                    <a:pt x="23938" y="29075"/>
                  </a:lnTo>
                  <a:cubicBezTo>
                    <a:pt x="23645" y="28803"/>
                    <a:pt x="23352" y="28552"/>
                    <a:pt x="23080" y="28280"/>
                  </a:cubicBezTo>
                  <a:cubicBezTo>
                    <a:pt x="21950" y="27171"/>
                    <a:pt x="20799" y="26062"/>
                    <a:pt x="19753" y="24891"/>
                  </a:cubicBezTo>
                  <a:cubicBezTo>
                    <a:pt x="19230" y="24326"/>
                    <a:pt x="18665" y="23761"/>
                    <a:pt x="18163" y="23154"/>
                  </a:cubicBezTo>
                  <a:lnTo>
                    <a:pt x="16635" y="21355"/>
                  </a:lnTo>
                  <a:lnTo>
                    <a:pt x="15882" y="20455"/>
                  </a:lnTo>
                  <a:cubicBezTo>
                    <a:pt x="15610" y="20141"/>
                    <a:pt x="15359" y="19827"/>
                    <a:pt x="15108" y="19513"/>
                  </a:cubicBezTo>
                  <a:lnTo>
                    <a:pt x="14396" y="18572"/>
                  </a:lnTo>
                  <a:lnTo>
                    <a:pt x="14062" y="18111"/>
                  </a:lnTo>
                  <a:lnTo>
                    <a:pt x="13706" y="17651"/>
                  </a:lnTo>
                  <a:lnTo>
                    <a:pt x="12304" y="15705"/>
                  </a:lnTo>
                  <a:lnTo>
                    <a:pt x="11634" y="14722"/>
                  </a:lnTo>
                  <a:cubicBezTo>
                    <a:pt x="11404" y="14408"/>
                    <a:pt x="11174" y="14052"/>
                    <a:pt x="10965" y="13717"/>
                  </a:cubicBezTo>
                  <a:cubicBezTo>
                    <a:pt x="10107" y="12378"/>
                    <a:pt x="9291" y="10997"/>
                    <a:pt x="8559" y="9512"/>
                  </a:cubicBezTo>
                  <a:cubicBezTo>
                    <a:pt x="8454" y="9282"/>
                    <a:pt x="8328" y="9031"/>
                    <a:pt x="8224" y="8779"/>
                  </a:cubicBezTo>
                  <a:cubicBezTo>
                    <a:pt x="7994" y="9114"/>
                    <a:pt x="7784" y="9449"/>
                    <a:pt x="7554" y="9805"/>
                  </a:cubicBezTo>
                  <a:cubicBezTo>
                    <a:pt x="1" y="22359"/>
                    <a:pt x="10756" y="42718"/>
                    <a:pt x="23310" y="50292"/>
                  </a:cubicBezTo>
                  <a:cubicBezTo>
                    <a:pt x="35488" y="57640"/>
                    <a:pt x="47638" y="59815"/>
                    <a:pt x="57757" y="59815"/>
                  </a:cubicBezTo>
                  <a:cubicBezTo>
                    <a:pt x="72448" y="59815"/>
                    <a:pt x="82858" y="55230"/>
                    <a:pt x="82858" y="55230"/>
                  </a:cubicBezTo>
                  <a:cubicBezTo>
                    <a:pt x="82858" y="55230"/>
                    <a:pt x="82837" y="55188"/>
                    <a:pt x="82817" y="55125"/>
                  </a:cubicBezTo>
                  <a:cubicBezTo>
                    <a:pt x="77418" y="52405"/>
                    <a:pt x="71622" y="46798"/>
                    <a:pt x="67040" y="39349"/>
                  </a:cubicBezTo>
                  <a:cubicBezTo>
                    <a:pt x="61642" y="30540"/>
                    <a:pt x="60324" y="24828"/>
                    <a:pt x="57687" y="18969"/>
                  </a:cubicBezTo>
                  <a:cubicBezTo>
                    <a:pt x="54695" y="12274"/>
                    <a:pt x="49590" y="7189"/>
                    <a:pt x="46640" y="5411"/>
                  </a:cubicBezTo>
                  <a:cubicBezTo>
                    <a:pt x="40968" y="1994"/>
                    <a:pt x="33987" y="0"/>
                    <a:pt x="2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36"/>
            <p:cNvSpPr/>
            <p:nvPr/>
          </p:nvSpPr>
          <p:spPr>
            <a:xfrm rot="1551904">
              <a:off x="2909463" y="2436831"/>
              <a:ext cx="360003" cy="554506"/>
            </a:xfrm>
            <a:custGeom>
              <a:avLst/>
              <a:gdLst/>
              <a:ahLst/>
              <a:cxnLst/>
              <a:rect l="l" t="t" r="r" b="b"/>
              <a:pathLst>
                <a:path w="39735" h="61203" extrusionOk="0">
                  <a:moveTo>
                    <a:pt x="314" y="1"/>
                  </a:moveTo>
                  <a:lnTo>
                    <a:pt x="0" y="524"/>
                  </a:lnTo>
                  <a:cubicBezTo>
                    <a:pt x="0" y="524"/>
                    <a:pt x="963" y="1193"/>
                    <a:pt x="2553" y="2470"/>
                  </a:cubicBezTo>
                  <a:cubicBezTo>
                    <a:pt x="3369" y="3118"/>
                    <a:pt x="4331" y="3892"/>
                    <a:pt x="5419" y="4813"/>
                  </a:cubicBezTo>
                  <a:cubicBezTo>
                    <a:pt x="6507" y="5734"/>
                    <a:pt x="7700" y="6822"/>
                    <a:pt x="8997" y="7994"/>
                  </a:cubicBezTo>
                  <a:cubicBezTo>
                    <a:pt x="10274" y="9186"/>
                    <a:pt x="11655" y="10483"/>
                    <a:pt x="13057" y="11906"/>
                  </a:cubicBezTo>
                  <a:cubicBezTo>
                    <a:pt x="14458" y="13329"/>
                    <a:pt x="15902" y="14856"/>
                    <a:pt x="17346" y="16468"/>
                  </a:cubicBezTo>
                  <a:cubicBezTo>
                    <a:pt x="18057" y="17284"/>
                    <a:pt x="18769" y="18141"/>
                    <a:pt x="19480" y="18978"/>
                  </a:cubicBezTo>
                  <a:cubicBezTo>
                    <a:pt x="20171" y="19857"/>
                    <a:pt x="20903" y="20715"/>
                    <a:pt x="21572" y="21615"/>
                  </a:cubicBezTo>
                  <a:cubicBezTo>
                    <a:pt x="22263" y="22515"/>
                    <a:pt x="22953" y="23414"/>
                    <a:pt x="23602" y="24356"/>
                  </a:cubicBezTo>
                  <a:cubicBezTo>
                    <a:pt x="24272" y="25276"/>
                    <a:pt x="24899" y="26239"/>
                    <a:pt x="25506" y="27180"/>
                  </a:cubicBezTo>
                  <a:cubicBezTo>
                    <a:pt x="25841" y="27662"/>
                    <a:pt x="26134" y="28143"/>
                    <a:pt x="26406" y="28645"/>
                  </a:cubicBezTo>
                  <a:cubicBezTo>
                    <a:pt x="26699" y="29126"/>
                    <a:pt x="26971" y="29608"/>
                    <a:pt x="27264" y="30110"/>
                  </a:cubicBezTo>
                  <a:cubicBezTo>
                    <a:pt x="27787" y="31114"/>
                    <a:pt x="28289" y="32098"/>
                    <a:pt x="28770" y="33102"/>
                  </a:cubicBezTo>
                  <a:cubicBezTo>
                    <a:pt x="29691" y="35111"/>
                    <a:pt x="30528" y="37098"/>
                    <a:pt x="31281" y="39023"/>
                  </a:cubicBezTo>
                  <a:cubicBezTo>
                    <a:pt x="31469" y="39504"/>
                    <a:pt x="31658" y="39986"/>
                    <a:pt x="31867" y="40467"/>
                  </a:cubicBezTo>
                  <a:cubicBezTo>
                    <a:pt x="32055" y="40927"/>
                    <a:pt x="32202" y="41409"/>
                    <a:pt x="32390" y="41869"/>
                  </a:cubicBezTo>
                  <a:cubicBezTo>
                    <a:pt x="32557" y="42329"/>
                    <a:pt x="32746" y="42790"/>
                    <a:pt x="32934" y="43250"/>
                  </a:cubicBezTo>
                  <a:cubicBezTo>
                    <a:pt x="33080" y="43710"/>
                    <a:pt x="33227" y="44150"/>
                    <a:pt x="33394" y="44610"/>
                  </a:cubicBezTo>
                  <a:cubicBezTo>
                    <a:pt x="33541" y="45049"/>
                    <a:pt x="33687" y="45510"/>
                    <a:pt x="33855" y="45928"/>
                  </a:cubicBezTo>
                  <a:cubicBezTo>
                    <a:pt x="33980" y="46367"/>
                    <a:pt x="34106" y="46807"/>
                    <a:pt x="34231" y="47246"/>
                  </a:cubicBezTo>
                  <a:cubicBezTo>
                    <a:pt x="34482" y="48104"/>
                    <a:pt x="34733" y="48941"/>
                    <a:pt x="34922" y="49757"/>
                  </a:cubicBezTo>
                  <a:cubicBezTo>
                    <a:pt x="35089" y="50573"/>
                    <a:pt x="35340" y="51347"/>
                    <a:pt x="35466" y="52101"/>
                  </a:cubicBezTo>
                  <a:cubicBezTo>
                    <a:pt x="35612" y="52854"/>
                    <a:pt x="35738" y="53586"/>
                    <a:pt x="35884" y="54256"/>
                  </a:cubicBezTo>
                  <a:cubicBezTo>
                    <a:pt x="35968" y="54611"/>
                    <a:pt x="36010" y="54925"/>
                    <a:pt x="36052" y="55260"/>
                  </a:cubicBezTo>
                  <a:cubicBezTo>
                    <a:pt x="36093" y="55574"/>
                    <a:pt x="36135" y="55888"/>
                    <a:pt x="36198" y="56202"/>
                  </a:cubicBezTo>
                  <a:cubicBezTo>
                    <a:pt x="36282" y="56808"/>
                    <a:pt x="36386" y="57352"/>
                    <a:pt x="36449" y="57855"/>
                  </a:cubicBezTo>
                  <a:cubicBezTo>
                    <a:pt x="36554" y="58880"/>
                    <a:pt x="36637" y="59675"/>
                    <a:pt x="36721" y="60240"/>
                  </a:cubicBezTo>
                  <a:cubicBezTo>
                    <a:pt x="36805" y="60805"/>
                    <a:pt x="36847" y="61119"/>
                    <a:pt x="36847" y="61119"/>
                  </a:cubicBezTo>
                  <a:lnTo>
                    <a:pt x="37433" y="61202"/>
                  </a:lnTo>
                  <a:cubicBezTo>
                    <a:pt x="37433" y="61202"/>
                    <a:pt x="37558" y="60930"/>
                    <a:pt x="37767" y="60386"/>
                  </a:cubicBezTo>
                  <a:cubicBezTo>
                    <a:pt x="37977" y="59863"/>
                    <a:pt x="38270" y="59068"/>
                    <a:pt x="38604" y="58043"/>
                  </a:cubicBezTo>
                  <a:cubicBezTo>
                    <a:pt x="38855" y="56997"/>
                    <a:pt x="39211" y="55720"/>
                    <a:pt x="39420" y="54214"/>
                  </a:cubicBezTo>
                  <a:cubicBezTo>
                    <a:pt x="39504" y="53481"/>
                    <a:pt x="39588" y="52665"/>
                    <a:pt x="39671" y="51829"/>
                  </a:cubicBezTo>
                  <a:cubicBezTo>
                    <a:pt x="39734" y="50971"/>
                    <a:pt x="39713" y="50071"/>
                    <a:pt x="39713" y="49129"/>
                  </a:cubicBezTo>
                  <a:cubicBezTo>
                    <a:pt x="39734" y="48188"/>
                    <a:pt x="39609" y="47225"/>
                    <a:pt x="39525" y="46221"/>
                  </a:cubicBezTo>
                  <a:cubicBezTo>
                    <a:pt x="39462" y="45719"/>
                    <a:pt x="39399" y="45196"/>
                    <a:pt x="39337" y="44673"/>
                  </a:cubicBezTo>
                  <a:cubicBezTo>
                    <a:pt x="39253" y="44170"/>
                    <a:pt x="39148" y="43647"/>
                    <a:pt x="39044" y="43124"/>
                  </a:cubicBezTo>
                  <a:cubicBezTo>
                    <a:pt x="38918" y="42580"/>
                    <a:pt x="38834" y="42057"/>
                    <a:pt x="38709" y="41513"/>
                  </a:cubicBezTo>
                  <a:cubicBezTo>
                    <a:pt x="38542" y="40990"/>
                    <a:pt x="38416" y="40446"/>
                    <a:pt x="38249" y="39902"/>
                  </a:cubicBezTo>
                  <a:cubicBezTo>
                    <a:pt x="38081" y="39358"/>
                    <a:pt x="37935" y="38814"/>
                    <a:pt x="37726" y="38270"/>
                  </a:cubicBezTo>
                  <a:cubicBezTo>
                    <a:pt x="37516" y="37747"/>
                    <a:pt x="37307" y="37203"/>
                    <a:pt x="37077" y="36659"/>
                  </a:cubicBezTo>
                  <a:cubicBezTo>
                    <a:pt x="36198" y="34483"/>
                    <a:pt x="34985" y="32390"/>
                    <a:pt x="33687" y="30340"/>
                  </a:cubicBezTo>
                  <a:cubicBezTo>
                    <a:pt x="33018" y="29336"/>
                    <a:pt x="32327" y="28331"/>
                    <a:pt x="31637" y="27348"/>
                  </a:cubicBezTo>
                  <a:cubicBezTo>
                    <a:pt x="30883" y="26364"/>
                    <a:pt x="30214" y="25339"/>
                    <a:pt x="29440" y="24419"/>
                  </a:cubicBezTo>
                  <a:cubicBezTo>
                    <a:pt x="28707" y="23456"/>
                    <a:pt x="27954" y="22494"/>
                    <a:pt x="27159" y="21594"/>
                  </a:cubicBezTo>
                  <a:cubicBezTo>
                    <a:pt x="26406" y="20652"/>
                    <a:pt x="25590" y="19774"/>
                    <a:pt x="24795" y="18895"/>
                  </a:cubicBezTo>
                  <a:cubicBezTo>
                    <a:pt x="24000" y="18016"/>
                    <a:pt x="23163" y="17179"/>
                    <a:pt x="22347" y="16363"/>
                  </a:cubicBezTo>
                  <a:cubicBezTo>
                    <a:pt x="21510" y="15547"/>
                    <a:pt x="20694" y="14752"/>
                    <a:pt x="19857" y="13999"/>
                  </a:cubicBezTo>
                  <a:cubicBezTo>
                    <a:pt x="18204" y="12492"/>
                    <a:pt x="16572" y="11048"/>
                    <a:pt x="14961" y="9793"/>
                  </a:cubicBezTo>
                  <a:cubicBezTo>
                    <a:pt x="13370" y="8496"/>
                    <a:pt x="11822" y="7345"/>
                    <a:pt x="10357" y="6299"/>
                  </a:cubicBezTo>
                  <a:cubicBezTo>
                    <a:pt x="7449" y="4227"/>
                    <a:pt x="4959" y="2637"/>
                    <a:pt x="3160" y="1591"/>
                  </a:cubicBezTo>
                  <a:cubicBezTo>
                    <a:pt x="1381" y="545"/>
                    <a:pt x="314" y="1"/>
                    <a:pt x="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36"/>
            <p:cNvSpPr/>
            <p:nvPr/>
          </p:nvSpPr>
          <p:spPr>
            <a:xfrm rot="1551904">
              <a:off x="2352560" y="2022766"/>
              <a:ext cx="360003" cy="554696"/>
            </a:xfrm>
            <a:custGeom>
              <a:avLst/>
              <a:gdLst/>
              <a:ahLst/>
              <a:cxnLst/>
              <a:rect l="l" t="t" r="r" b="b"/>
              <a:pathLst>
                <a:path w="39735" h="61224" extrusionOk="0">
                  <a:moveTo>
                    <a:pt x="2303" y="1"/>
                  </a:moveTo>
                  <a:cubicBezTo>
                    <a:pt x="2303" y="1"/>
                    <a:pt x="2177" y="294"/>
                    <a:pt x="1968" y="817"/>
                  </a:cubicBezTo>
                  <a:cubicBezTo>
                    <a:pt x="1758" y="1361"/>
                    <a:pt x="1466" y="2156"/>
                    <a:pt x="1131" y="3181"/>
                  </a:cubicBezTo>
                  <a:cubicBezTo>
                    <a:pt x="880" y="4207"/>
                    <a:pt x="524" y="5504"/>
                    <a:pt x="315" y="6989"/>
                  </a:cubicBezTo>
                  <a:cubicBezTo>
                    <a:pt x="231" y="7743"/>
                    <a:pt x="147" y="8538"/>
                    <a:pt x="85" y="9396"/>
                  </a:cubicBezTo>
                  <a:cubicBezTo>
                    <a:pt x="1" y="10254"/>
                    <a:pt x="43" y="11132"/>
                    <a:pt x="43" y="12074"/>
                  </a:cubicBezTo>
                  <a:cubicBezTo>
                    <a:pt x="1" y="13015"/>
                    <a:pt x="126" y="13999"/>
                    <a:pt x="231" y="15003"/>
                  </a:cubicBezTo>
                  <a:cubicBezTo>
                    <a:pt x="273" y="15505"/>
                    <a:pt x="336" y="16028"/>
                    <a:pt x="398" y="16531"/>
                  </a:cubicBezTo>
                  <a:cubicBezTo>
                    <a:pt x="482" y="17054"/>
                    <a:pt x="587" y="17577"/>
                    <a:pt x="712" y="18100"/>
                  </a:cubicBezTo>
                  <a:cubicBezTo>
                    <a:pt x="817" y="18623"/>
                    <a:pt x="901" y="19167"/>
                    <a:pt x="1026" y="19711"/>
                  </a:cubicBezTo>
                  <a:cubicBezTo>
                    <a:pt x="1194" y="20234"/>
                    <a:pt x="1340" y="20778"/>
                    <a:pt x="1486" y="21322"/>
                  </a:cubicBezTo>
                  <a:cubicBezTo>
                    <a:pt x="1654" y="21845"/>
                    <a:pt x="1800" y="22410"/>
                    <a:pt x="2010" y="22954"/>
                  </a:cubicBezTo>
                  <a:cubicBezTo>
                    <a:pt x="2219" y="23477"/>
                    <a:pt x="2428" y="24021"/>
                    <a:pt x="2658" y="24565"/>
                  </a:cubicBezTo>
                  <a:cubicBezTo>
                    <a:pt x="3537" y="26720"/>
                    <a:pt x="4751" y="28813"/>
                    <a:pt x="6048" y="30863"/>
                  </a:cubicBezTo>
                  <a:cubicBezTo>
                    <a:pt x="6717" y="31889"/>
                    <a:pt x="7408" y="32872"/>
                    <a:pt x="8098" y="33876"/>
                  </a:cubicBezTo>
                  <a:cubicBezTo>
                    <a:pt x="8852" y="34839"/>
                    <a:pt x="9521" y="35864"/>
                    <a:pt x="10295" y="36806"/>
                  </a:cubicBezTo>
                  <a:cubicBezTo>
                    <a:pt x="11028" y="37768"/>
                    <a:pt x="11781" y="38731"/>
                    <a:pt x="12576" y="39630"/>
                  </a:cubicBezTo>
                  <a:cubicBezTo>
                    <a:pt x="13350" y="40572"/>
                    <a:pt x="14145" y="41451"/>
                    <a:pt x="14940" y="42329"/>
                  </a:cubicBezTo>
                  <a:cubicBezTo>
                    <a:pt x="15735" y="43208"/>
                    <a:pt x="16572" y="44024"/>
                    <a:pt x="17388" y="44861"/>
                  </a:cubicBezTo>
                  <a:cubicBezTo>
                    <a:pt x="18225" y="45656"/>
                    <a:pt x="19041" y="46472"/>
                    <a:pt x="19878" y="47226"/>
                  </a:cubicBezTo>
                  <a:cubicBezTo>
                    <a:pt x="21531" y="48732"/>
                    <a:pt x="23163" y="50155"/>
                    <a:pt x="24774" y="51431"/>
                  </a:cubicBezTo>
                  <a:cubicBezTo>
                    <a:pt x="26365" y="52728"/>
                    <a:pt x="27934" y="53879"/>
                    <a:pt x="29378" y="54925"/>
                  </a:cubicBezTo>
                  <a:cubicBezTo>
                    <a:pt x="32286" y="56997"/>
                    <a:pt x="34776" y="58587"/>
                    <a:pt x="36575" y="59633"/>
                  </a:cubicBezTo>
                  <a:cubicBezTo>
                    <a:pt x="38375" y="60679"/>
                    <a:pt x="39421" y="61223"/>
                    <a:pt x="39421" y="61223"/>
                  </a:cubicBezTo>
                  <a:lnTo>
                    <a:pt x="39735" y="60700"/>
                  </a:lnTo>
                  <a:cubicBezTo>
                    <a:pt x="39735" y="60700"/>
                    <a:pt x="38772" y="60031"/>
                    <a:pt x="37182" y="58754"/>
                  </a:cubicBezTo>
                  <a:cubicBezTo>
                    <a:pt x="36387" y="58106"/>
                    <a:pt x="35404" y="57311"/>
                    <a:pt x="34316" y="56390"/>
                  </a:cubicBezTo>
                  <a:cubicBezTo>
                    <a:pt x="33228" y="55490"/>
                    <a:pt x="32035" y="54402"/>
                    <a:pt x="30738" y="53231"/>
                  </a:cubicBezTo>
                  <a:cubicBezTo>
                    <a:pt x="29461" y="52038"/>
                    <a:pt x="28080" y="50741"/>
                    <a:pt x="26679" y="49318"/>
                  </a:cubicBezTo>
                  <a:cubicBezTo>
                    <a:pt x="25277" y="47895"/>
                    <a:pt x="23833" y="46368"/>
                    <a:pt x="22389" y="44736"/>
                  </a:cubicBezTo>
                  <a:cubicBezTo>
                    <a:pt x="21678" y="43920"/>
                    <a:pt x="20966" y="43083"/>
                    <a:pt x="20255" y="42225"/>
                  </a:cubicBezTo>
                  <a:cubicBezTo>
                    <a:pt x="19585" y="41346"/>
                    <a:pt x="18832" y="40509"/>
                    <a:pt x="18163" y="39609"/>
                  </a:cubicBezTo>
                  <a:cubicBezTo>
                    <a:pt x="17472" y="38710"/>
                    <a:pt x="16782" y="37810"/>
                    <a:pt x="16133" y="36868"/>
                  </a:cubicBezTo>
                  <a:cubicBezTo>
                    <a:pt x="15463" y="35948"/>
                    <a:pt x="14836" y="34985"/>
                    <a:pt x="14229" y="34023"/>
                  </a:cubicBezTo>
                  <a:cubicBezTo>
                    <a:pt x="13894" y="33562"/>
                    <a:pt x="13622" y="33060"/>
                    <a:pt x="13329" y="32579"/>
                  </a:cubicBezTo>
                  <a:cubicBezTo>
                    <a:pt x="13036" y="32098"/>
                    <a:pt x="12764" y="31596"/>
                    <a:pt x="12471" y="31114"/>
                  </a:cubicBezTo>
                  <a:cubicBezTo>
                    <a:pt x="11948" y="30110"/>
                    <a:pt x="11446" y="29106"/>
                    <a:pt x="10965" y="28122"/>
                  </a:cubicBezTo>
                  <a:cubicBezTo>
                    <a:pt x="10044" y="26093"/>
                    <a:pt x="9207" y="24105"/>
                    <a:pt x="8454" y="22180"/>
                  </a:cubicBezTo>
                  <a:cubicBezTo>
                    <a:pt x="8266" y="21699"/>
                    <a:pt x="8077" y="21217"/>
                    <a:pt x="7868" y="20757"/>
                  </a:cubicBezTo>
                  <a:cubicBezTo>
                    <a:pt x="7680" y="20297"/>
                    <a:pt x="7533" y="19816"/>
                    <a:pt x="7345" y="19355"/>
                  </a:cubicBezTo>
                  <a:cubicBezTo>
                    <a:pt x="7178" y="18874"/>
                    <a:pt x="6989" y="18435"/>
                    <a:pt x="6822" y="17974"/>
                  </a:cubicBezTo>
                  <a:cubicBezTo>
                    <a:pt x="6655" y="17514"/>
                    <a:pt x="6508" y="17054"/>
                    <a:pt x="6362" y="16614"/>
                  </a:cubicBezTo>
                  <a:cubicBezTo>
                    <a:pt x="6194" y="16154"/>
                    <a:pt x="6048" y="15715"/>
                    <a:pt x="5901" y="15275"/>
                  </a:cubicBezTo>
                  <a:cubicBezTo>
                    <a:pt x="5755" y="14836"/>
                    <a:pt x="5650" y="14396"/>
                    <a:pt x="5525" y="13978"/>
                  </a:cubicBezTo>
                  <a:cubicBezTo>
                    <a:pt x="5253" y="13120"/>
                    <a:pt x="5002" y="12283"/>
                    <a:pt x="4834" y="11467"/>
                  </a:cubicBezTo>
                  <a:cubicBezTo>
                    <a:pt x="4646" y="10651"/>
                    <a:pt x="4395" y="9877"/>
                    <a:pt x="4269" y="9124"/>
                  </a:cubicBezTo>
                  <a:cubicBezTo>
                    <a:pt x="4123" y="8370"/>
                    <a:pt x="3997" y="7638"/>
                    <a:pt x="3851" y="6969"/>
                  </a:cubicBezTo>
                  <a:cubicBezTo>
                    <a:pt x="3767" y="6613"/>
                    <a:pt x="3725" y="6278"/>
                    <a:pt x="3683" y="5964"/>
                  </a:cubicBezTo>
                  <a:cubicBezTo>
                    <a:pt x="3642" y="5629"/>
                    <a:pt x="3600" y="5316"/>
                    <a:pt x="3558" y="5023"/>
                  </a:cubicBezTo>
                  <a:cubicBezTo>
                    <a:pt x="3453" y="4416"/>
                    <a:pt x="3370" y="3872"/>
                    <a:pt x="3286" y="3349"/>
                  </a:cubicBezTo>
                  <a:cubicBezTo>
                    <a:pt x="3181" y="2344"/>
                    <a:pt x="3098" y="1528"/>
                    <a:pt x="3014" y="963"/>
                  </a:cubicBezTo>
                  <a:cubicBezTo>
                    <a:pt x="2930" y="399"/>
                    <a:pt x="2888" y="106"/>
                    <a:pt x="2888" y="106"/>
                  </a:cubicBezTo>
                  <a:lnTo>
                    <a:pt x="2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97"/>
        <p:cNvGrpSpPr/>
        <p:nvPr/>
      </p:nvGrpSpPr>
      <p:grpSpPr>
        <a:xfrm>
          <a:off x="0" y="0"/>
          <a:ext cx="0" cy="0"/>
          <a:chOff x="0" y="0"/>
          <a:chExt cx="0" cy="0"/>
        </a:xfrm>
      </p:grpSpPr>
      <p:grpSp>
        <p:nvGrpSpPr>
          <p:cNvPr id="7898" name="Google Shape;7898;p32"/>
          <p:cNvGrpSpPr/>
          <p:nvPr/>
        </p:nvGrpSpPr>
        <p:grpSpPr>
          <a:xfrm>
            <a:off x="2023952" y="3361500"/>
            <a:ext cx="5096097" cy="477025"/>
            <a:chOff x="2023945" y="2856088"/>
            <a:chExt cx="5096097" cy="477025"/>
          </a:xfrm>
        </p:grpSpPr>
        <p:sp>
          <p:nvSpPr>
            <p:cNvPr id="7899" name="Google Shape;7899;p32"/>
            <p:cNvSpPr/>
            <p:nvPr/>
          </p:nvSpPr>
          <p:spPr>
            <a:xfrm>
              <a:off x="2023945"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900" name="Google Shape;7900;p32"/>
            <p:cNvSpPr/>
            <p:nvPr/>
          </p:nvSpPr>
          <p:spPr>
            <a:xfrm>
              <a:off x="4749395"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901" name="Google Shape;7901;p32"/>
            <p:cNvSpPr/>
            <p:nvPr/>
          </p:nvSpPr>
          <p:spPr>
            <a:xfrm>
              <a:off x="3512770"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7902" name="Google Shape;7902;p32"/>
          <p:cNvSpPr txBox="1">
            <a:spLocks noGrp="1"/>
          </p:cNvSpPr>
          <p:nvPr>
            <p:ph type="ctrTitle"/>
          </p:nvPr>
        </p:nvSpPr>
        <p:spPr>
          <a:xfrm>
            <a:off x="1614300" y="1275288"/>
            <a:ext cx="5915400" cy="19842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800" b="1" dirty="0" err="1" smtClean="0">
                <a:solidFill>
                  <a:schemeClr val="accent3">
                    <a:lumMod val="10000"/>
                  </a:schemeClr>
                </a:solidFill>
                <a:latin typeface="+mj-lt"/>
              </a:rPr>
              <a:t>Tiết</a:t>
            </a:r>
            <a:r>
              <a:rPr lang="en-US" sz="2800" b="1" dirty="0" smtClean="0">
                <a:solidFill>
                  <a:schemeClr val="accent3">
                    <a:lumMod val="10000"/>
                  </a:schemeClr>
                </a:solidFill>
                <a:latin typeface="+mj-lt"/>
              </a:rPr>
              <a:t> 37 – 38:</a:t>
            </a:r>
            <a:br>
              <a:rPr lang="en-US" sz="2800" b="1" dirty="0" smtClean="0">
                <a:solidFill>
                  <a:schemeClr val="accent3">
                    <a:lumMod val="10000"/>
                  </a:schemeClr>
                </a:solidFill>
                <a:latin typeface="+mj-lt"/>
              </a:rPr>
            </a:br>
            <a:r>
              <a:rPr lang="en-US" sz="4800" b="1" dirty="0" smtClean="0">
                <a:latin typeface="+mj-lt"/>
              </a:rPr>
              <a:t>Con </a:t>
            </a:r>
            <a:r>
              <a:rPr lang="en-US" sz="4800" b="1" dirty="0" err="1" smtClean="0">
                <a:latin typeface="+mj-lt"/>
              </a:rPr>
              <a:t>chào</a:t>
            </a:r>
            <a:r>
              <a:rPr lang="en-US" sz="4800" b="1" dirty="0" smtClean="0">
                <a:latin typeface="+mj-lt"/>
              </a:rPr>
              <a:t> </a:t>
            </a:r>
            <a:r>
              <a:rPr lang="en-US" sz="4800" b="1" dirty="0" err="1" smtClean="0">
                <a:latin typeface="+mj-lt"/>
              </a:rPr>
              <a:t>mào</a:t>
            </a:r>
            <a:r>
              <a:rPr lang="en-US" sz="4800" b="1" dirty="0" smtClean="0">
                <a:latin typeface="+mj-lt"/>
              </a:rPr>
              <a:t/>
            </a:r>
            <a:br>
              <a:rPr lang="en-US" sz="4800" b="1" dirty="0" smtClean="0">
                <a:latin typeface="+mj-lt"/>
              </a:rPr>
            </a:br>
            <a:r>
              <a:rPr lang="en-US" sz="3200" b="1" dirty="0" smtClean="0">
                <a:latin typeface="+mj-lt"/>
              </a:rPr>
              <a:t>(Mai </a:t>
            </a:r>
            <a:r>
              <a:rPr lang="en-US" sz="3200" b="1" dirty="0" err="1" smtClean="0">
                <a:latin typeface="+mj-lt"/>
              </a:rPr>
              <a:t>Văn</a:t>
            </a:r>
            <a:r>
              <a:rPr lang="en-US" sz="3200" b="1" dirty="0" smtClean="0">
                <a:latin typeface="+mj-lt"/>
              </a:rPr>
              <a:t> </a:t>
            </a:r>
            <a:r>
              <a:rPr lang="en-US" sz="3200" b="1" dirty="0" err="1" smtClean="0">
                <a:latin typeface="+mj-lt"/>
              </a:rPr>
              <a:t>Phấn</a:t>
            </a:r>
            <a:r>
              <a:rPr lang="en-US" sz="3200" b="1" dirty="0" smtClean="0">
                <a:latin typeface="+mj-lt"/>
              </a:rPr>
              <a:t>)</a:t>
            </a:r>
            <a:endParaRPr sz="3200" b="1" dirty="0">
              <a:latin typeface="+mj-lt"/>
            </a:endParaRPr>
          </a:p>
        </p:txBody>
      </p:sp>
      <p:sp>
        <p:nvSpPr>
          <p:cNvPr id="7903" name="Google Shape;7903;p32"/>
          <p:cNvSpPr txBox="1">
            <a:spLocks noGrp="1"/>
          </p:cNvSpPr>
          <p:nvPr>
            <p:ph type="subTitle" idx="1"/>
          </p:nvPr>
        </p:nvSpPr>
        <p:spPr>
          <a:xfrm>
            <a:off x="2212204" y="3332023"/>
            <a:ext cx="5096100" cy="4770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1600" b="1" dirty="0" smtClean="0">
                <a:latin typeface="+mj-lt"/>
              </a:rPr>
              <a:t>GV:</a:t>
            </a:r>
          </a:p>
          <a:p>
            <a:pPr marL="0" lvl="0" indent="0" algn="l" rtl="0">
              <a:lnSpc>
                <a:spcPct val="150000"/>
              </a:lnSpc>
              <a:spcBef>
                <a:spcPts val="0"/>
              </a:spcBef>
              <a:spcAft>
                <a:spcPts val="0"/>
              </a:spcAft>
              <a:buNone/>
            </a:pPr>
            <a:r>
              <a:rPr lang="en" sz="1600" b="1" dirty="0" smtClean="0">
                <a:latin typeface="+mj-lt"/>
              </a:rPr>
              <a:t>Trường:</a:t>
            </a:r>
            <a:endParaRPr sz="1600" b="1" dirty="0">
              <a:latin typeface="+mj-lt"/>
            </a:endParaRPr>
          </a:p>
        </p:txBody>
      </p:sp>
    </p:spTree>
    <p:extLst>
      <p:ext uri="{BB962C8B-B14F-4D97-AF65-F5344CB8AC3E}">
        <p14:creationId xmlns:p14="http://schemas.microsoft.com/office/powerpoint/2010/main" val="4168898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94"/>
        <p:cNvGrpSpPr/>
        <p:nvPr/>
      </p:nvGrpSpPr>
      <p:grpSpPr>
        <a:xfrm>
          <a:off x="0" y="0"/>
          <a:ext cx="0" cy="0"/>
          <a:chOff x="0" y="0"/>
          <a:chExt cx="0" cy="0"/>
        </a:xfrm>
      </p:grpSpPr>
      <p:sp>
        <p:nvSpPr>
          <p:cNvPr id="8195" name="Google Shape;8195;p39"/>
          <p:cNvSpPr txBox="1">
            <a:spLocks noGrp="1"/>
          </p:cNvSpPr>
          <p:nvPr>
            <p:ph type="title"/>
          </p:nvPr>
        </p:nvSpPr>
        <p:spPr>
          <a:xfrm>
            <a:off x="778875" y="1903675"/>
            <a:ext cx="4045200" cy="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smtClean="0">
                <a:latin typeface="+mj-lt"/>
              </a:rPr>
              <a:t>Hẹn gặp lại các em!</a:t>
            </a:r>
            <a:endParaRPr sz="3200" b="1" dirty="0">
              <a:latin typeface="+mj-lt"/>
            </a:endParaRPr>
          </a:p>
        </p:txBody>
      </p:sp>
      <p:sp>
        <p:nvSpPr>
          <p:cNvPr id="8197" name="Google Shape;8197;p39"/>
          <p:cNvSpPr/>
          <p:nvPr/>
        </p:nvSpPr>
        <p:spPr>
          <a:xfrm>
            <a:off x="5193601" y="2833584"/>
            <a:ext cx="994123" cy="832474"/>
          </a:xfrm>
          <a:custGeom>
            <a:avLst/>
            <a:gdLst/>
            <a:ahLst/>
            <a:cxnLst/>
            <a:rect l="l" t="t" r="r" b="b"/>
            <a:pathLst>
              <a:path w="17847" h="14945" extrusionOk="0">
                <a:moveTo>
                  <a:pt x="8907" y="0"/>
                </a:moveTo>
                <a:cubicBezTo>
                  <a:pt x="3970" y="0"/>
                  <a:pt x="1" y="3369"/>
                  <a:pt x="1" y="7472"/>
                </a:cubicBezTo>
                <a:cubicBezTo>
                  <a:pt x="1" y="11609"/>
                  <a:pt x="3970" y="14944"/>
                  <a:pt x="8907" y="14944"/>
                </a:cubicBezTo>
                <a:cubicBezTo>
                  <a:pt x="13844" y="14944"/>
                  <a:pt x="17847" y="11609"/>
                  <a:pt x="17847" y="7472"/>
                </a:cubicBezTo>
                <a:cubicBezTo>
                  <a:pt x="17847" y="3369"/>
                  <a:pt x="13844" y="0"/>
                  <a:pt x="8907" y="0"/>
                </a:cubicBezTo>
                <a:close/>
              </a:path>
            </a:pathLst>
          </a:custGeom>
          <a:solidFill>
            <a:srgbClr val="5A7835"/>
          </a:solidFill>
          <a:ln>
            <a:noFill/>
          </a:ln>
        </p:spPr>
        <p:txBody>
          <a:bodyPr spcFirstLastPara="1" wrap="square" lIns="91425" tIns="91425" rIns="91425" bIns="91425" anchor="ctr" anchorCtr="0">
            <a:noAutofit/>
          </a:bodyPr>
          <a:lstStyle/>
          <a:p>
            <a:endParaRPr/>
          </a:p>
        </p:txBody>
      </p:sp>
      <p:sp>
        <p:nvSpPr>
          <p:cNvPr id="8198" name="Google Shape;8198;p39"/>
          <p:cNvSpPr/>
          <p:nvPr/>
        </p:nvSpPr>
        <p:spPr>
          <a:xfrm>
            <a:off x="6241598" y="2670042"/>
            <a:ext cx="994123" cy="830636"/>
          </a:xfrm>
          <a:custGeom>
            <a:avLst/>
            <a:gdLst/>
            <a:ahLst/>
            <a:cxnLst/>
            <a:rect l="l" t="t" r="r" b="b"/>
            <a:pathLst>
              <a:path w="17847" h="14912" extrusionOk="0">
                <a:moveTo>
                  <a:pt x="8940" y="1"/>
                </a:moveTo>
                <a:cubicBezTo>
                  <a:pt x="4003" y="1"/>
                  <a:pt x="0" y="3337"/>
                  <a:pt x="0" y="7473"/>
                </a:cubicBezTo>
                <a:cubicBezTo>
                  <a:pt x="0" y="11576"/>
                  <a:pt x="4003" y="14912"/>
                  <a:pt x="8940" y="14912"/>
                </a:cubicBezTo>
                <a:cubicBezTo>
                  <a:pt x="13844" y="14912"/>
                  <a:pt x="17846" y="11576"/>
                  <a:pt x="17846" y="7473"/>
                </a:cubicBezTo>
                <a:cubicBezTo>
                  <a:pt x="17846" y="3337"/>
                  <a:pt x="13844" y="1"/>
                  <a:pt x="8940" y="1"/>
                </a:cubicBezTo>
                <a:close/>
              </a:path>
            </a:pathLst>
          </a:custGeom>
          <a:solidFill>
            <a:srgbClr val="5A7835"/>
          </a:solidFill>
          <a:ln>
            <a:noFill/>
          </a:ln>
        </p:spPr>
        <p:txBody>
          <a:bodyPr spcFirstLastPara="1" wrap="square" lIns="91425" tIns="91425" rIns="91425" bIns="91425" anchor="ctr" anchorCtr="0">
            <a:noAutofit/>
          </a:bodyPr>
          <a:lstStyle/>
          <a:p>
            <a:endParaRPr/>
          </a:p>
        </p:txBody>
      </p:sp>
      <p:sp>
        <p:nvSpPr>
          <p:cNvPr id="8199" name="Google Shape;8199;p39"/>
          <p:cNvSpPr/>
          <p:nvPr/>
        </p:nvSpPr>
        <p:spPr>
          <a:xfrm>
            <a:off x="6704268" y="3726272"/>
            <a:ext cx="2333768" cy="1474557"/>
          </a:xfrm>
          <a:custGeom>
            <a:avLst/>
            <a:gdLst/>
            <a:ahLst/>
            <a:cxnLst/>
            <a:rect l="l" t="t" r="r" b="b"/>
            <a:pathLst>
              <a:path w="41897" h="26472" extrusionOk="0">
                <a:moveTo>
                  <a:pt x="29065" y="0"/>
                </a:moveTo>
                <a:cubicBezTo>
                  <a:pt x="28144" y="0"/>
                  <a:pt x="27203" y="82"/>
                  <a:pt x="26252" y="253"/>
                </a:cubicBezTo>
                <a:cubicBezTo>
                  <a:pt x="20281" y="1320"/>
                  <a:pt x="15845" y="5556"/>
                  <a:pt x="15244" y="10293"/>
                </a:cubicBezTo>
                <a:cubicBezTo>
                  <a:pt x="15096" y="10289"/>
                  <a:pt x="14947" y="10287"/>
                  <a:pt x="14797" y="10287"/>
                </a:cubicBezTo>
                <a:cubicBezTo>
                  <a:pt x="13763" y="10287"/>
                  <a:pt x="12686" y="10385"/>
                  <a:pt x="11609" y="10560"/>
                </a:cubicBezTo>
                <a:cubicBezTo>
                  <a:pt x="4837" y="11794"/>
                  <a:pt x="0" y="16631"/>
                  <a:pt x="868" y="21401"/>
                </a:cubicBezTo>
                <a:cubicBezTo>
                  <a:pt x="1234" y="23536"/>
                  <a:pt x="2669" y="25271"/>
                  <a:pt x="4737" y="26471"/>
                </a:cubicBezTo>
                <a:lnTo>
                  <a:pt x="18980" y="26471"/>
                </a:lnTo>
                <a:cubicBezTo>
                  <a:pt x="21649" y="25170"/>
                  <a:pt x="23717" y="23269"/>
                  <a:pt x="24751" y="21134"/>
                </a:cubicBezTo>
                <a:cubicBezTo>
                  <a:pt x="25497" y="21256"/>
                  <a:pt x="26270" y="21315"/>
                  <a:pt x="27058" y="21315"/>
                </a:cubicBezTo>
                <a:cubicBezTo>
                  <a:pt x="27998" y="21315"/>
                  <a:pt x="28960" y="21231"/>
                  <a:pt x="29922" y="21068"/>
                </a:cubicBezTo>
                <a:cubicBezTo>
                  <a:pt x="36993" y="19800"/>
                  <a:pt x="41897" y="14129"/>
                  <a:pt x="40896" y="8358"/>
                </a:cubicBezTo>
                <a:cubicBezTo>
                  <a:pt x="40030" y="3392"/>
                  <a:pt x="34990" y="0"/>
                  <a:pt x="29065" y="0"/>
                </a:cubicBezTo>
                <a:close/>
              </a:path>
            </a:pathLst>
          </a:custGeom>
          <a:solidFill>
            <a:srgbClr val="2E614C"/>
          </a:solidFill>
          <a:ln>
            <a:noFill/>
          </a:ln>
        </p:spPr>
        <p:txBody>
          <a:bodyPr spcFirstLastPara="1" wrap="square" lIns="91425" tIns="91425" rIns="91425" bIns="91425" anchor="ctr" anchorCtr="0">
            <a:noAutofit/>
          </a:bodyPr>
          <a:lstStyle/>
          <a:p>
            <a:endParaRPr/>
          </a:p>
        </p:txBody>
      </p:sp>
      <p:sp>
        <p:nvSpPr>
          <p:cNvPr id="8200" name="Google Shape;8200;p39"/>
          <p:cNvSpPr/>
          <p:nvPr/>
        </p:nvSpPr>
        <p:spPr>
          <a:xfrm>
            <a:off x="7152956" y="3871321"/>
            <a:ext cx="564378" cy="450633"/>
          </a:xfrm>
          <a:custGeom>
            <a:avLst/>
            <a:gdLst/>
            <a:ahLst/>
            <a:cxnLst/>
            <a:rect l="l" t="t" r="r" b="b"/>
            <a:pathLst>
              <a:path w="10132" h="8090" extrusionOk="0">
                <a:moveTo>
                  <a:pt x="2198" y="0"/>
                </a:moveTo>
                <a:cubicBezTo>
                  <a:pt x="2128" y="0"/>
                  <a:pt x="2052" y="50"/>
                  <a:pt x="2019" y="150"/>
                </a:cubicBezTo>
                <a:cubicBezTo>
                  <a:pt x="1986" y="384"/>
                  <a:pt x="1952" y="651"/>
                  <a:pt x="1952" y="884"/>
                </a:cubicBezTo>
                <a:cubicBezTo>
                  <a:pt x="1952" y="984"/>
                  <a:pt x="1919" y="1084"/>
                  <a:pt x="1952" y="1151"/>
                </a:cubicBezTo>
                <a:cubicBezTo>
                  <a:pt x="1719" y="1051"/>
                  <a:pt x="1519" y="918"/>
                  <a:pt x="1285" y="818"/>
                </a:cubicBezTo>
                <a:cubicBezTo>
                  <a:pt x="1319" y="818"/>
                  <a:pt x="1319" y="784"/>
                  <a:pt x="1319" y="751"/>
                </a:cubicBezTo>
                <a:cubicBezTo>
                  <a:pt x="1252" y="517"/>
                  <a:pt x="1085" y="451"/>
                  <a:pt x="918" y="351"/>
                </a:cubicBezTo>
                <a:cubicBezTo>
                  <a:pt x="685" y="250"/>
                  <a:pt x="485" y="117"/>
                  <a:pt x="251" y="50"/>
                </a:cubicBezTo>
                <a:cubicBezTo>
                  <a:pt x="231" y="42"/>
                  <a:pt x="212" y="39"/>
                  <a:pt x="194" y="39"/>
                </a:cubicBezTo>
                <a:cubicBezTo>
                  <a:pt x="64" y="39"/>
                  <a:pt x="0" y="233"/>
                  <a:pt x="118" y="351"/>
                </a:cubicBezTo>
                <a:cubicBezTo>
                  <a:pt x="318" y="484"/>
                  <a:pt x="518" y="617"/>
                  <a:pt x="718" y="717"/>
                </a:cubicBezTo>
                <a:cubicBezTo>
                  <a:pt x="854" y="799"/>
                  <a:pt x="967" y="902"/>
                  <a:pt x="1113" y="902"/>
                </a:cubicBezTo>
                <a:cubicBezTo>
                  <a:pt x="1146" y="902"/>
                  <a:pt x="1181" y="897"/>
                  <a:pt x="1219" y="884"/>
                </a:cubicBezTo>
                <a:cubicBezTo>
                  <a:pt x="1252" y="884"/>
                  <a:pt x="1252" y="884"/>
                  <a:pt x="1252" y="851"/>
                </a:cubicBezTo>
                <a:cubicBezTo>
                  <a:pt x="1352" y="951"/>
                  <a:pt x="1519" y="1051"/>
                  <a:pt x="1686" y="1184"/>
                </a:cubicBezTo>
                <a:cubicBezTo>
                  <a:pt x="1419" y="1218"/>
                  <a:pt x="1185" y="1218"/>
                  <a:pt x="952" y="1285"/>
                </a:cubicBezTo>
                <a:cubicBezTo>
                  <a:pt x="752" y="1351"/>
                  <a:pt x="818" y="1618"/>
                  <a:pt x="985" y="1651"/>
                </a:cubicBezTo>
                <a:cubicBezTo>
                  <a:pt x="1063" y="1663"/>
                  <a:pt x="1144" y="1666"/>
                  <a:pt x="1227" y="1666"/>
                </a:cubicBezTo>
                <a:cubicBezTo>
                  <a:pt x="1393" y="1666"/>
                  <a:pt x="1563" y="1651"/>
                  <a:pt x="1719" y="1651"/>
                </a:cubicBezTo>
                <a:cubicBezTo>
                  <a:pt x="1886" y="1651"/>
                  <a:pt x="2019" y="1618"/>
                  <a:pt x="2153" y="1551"/>
                </a:cubicBezTo>
                <a:cubicBezTo>
                  <a:pt x="2386" y="1718"/>
                  <a:pt x="2620" y="1918"/>
                  <a:pt x="2886" y="2118"/>
                </a:cubicBezTo>
                <a:cubicBezTo>
                  <a:pt x="2586" y="2152"/>
                  <a:pt x="2286" y="2185"/>
                  <a:pt x="1986" y="2252"/>
                </a:cubicBezTo>
                <a:cubicBezTo>
                  <a:pt x="1752" y="2319"/>
                  <a:pt x="1819" y="2652"/>
                  <a:pt x="2052" y="2686"/>
                </a:cubicBezTo>
                <a:cubicBezTo>
                  <a:pt x="2203" y="2702"/>
                  <a:pt x="2353" y="2711"/>
                  <a:pt x="2503" y="2711"/>
                </a:cubicBezTo>
                <a:cubicBezTo>
                  <a:pt x="2653" y="2711"/>
                  <a:pt x="2803" y="2702"/>
                  <a:pt x="2953" y="2686"/>
                </a:cubicBezTo>
                <a:cubicBezTo>
                  <a:pt x="3153" y="2686"/>
                  <a:pt x="3320" y="2686"/>
                  <a:pt x="3453" y="2619"/>
                </a:cubicBezTo>
                <a:cubicBezTo>
                  <a:pt x="3720" y="2852"/>
                  <a:pt x="4021" y="3086"/>
                  <a:pt x="4321" y="3353"/>
                </a:cubicBezTo>
                <a:lnTo>
                  <a:pt x="4154" y="3353"/>
                </a:lnTo>
                <a:cubicBezTo>
                  <a:pt x="3754" y="3386"/>
                  <a:pt x="3387" y="3419"/>
                  <a:pt x="2986" y="3553"/>
                </a:cubicBezTo>
                <a:cubicBezTo>
                  <a:pt x="2686" y="3620"/>
                  <a:pt x="2786" y="4020"/>
                  <a:pt x="3053" y="4053"/>
                </a:cubicBezTo>
                <a:cubicBezTo>
                  <a:pt x="3253" y="4087"/>
                  <a:pt x="3445" y="4095"/>
                  <a:pt x="3637" y="4095"/>
                </a:cubicBezTo>
                <a:cubicBezTo>
                  <a:pt x="3829" y="4095"/>
                  <a:pt x="4021" y="4087"/>
                  <a:pt x="4221" y="4087"/>
                </a:cubicBezTo>
                <a:cubicBezTo>
                  <a:pt x="4488" y="4053"/>
                  <a:pt x="4754" y="4053"/>
                  <a:pt x="4955" y="3886"/>
                </a:cubicBezTo>
                <a:cubicBezTo>
                  <a:pt x="5255" y="4153"/>
                  <a:pt x="5555" y="4420"/>
                  <a:pt x="5855" y="4720"/>
                </a:cubicBezTo>
                <a:lnTo>
                  <a:pt x="5688" y="4720"/>
                </a:lnTo>
                <a:cubicBezTo>
                  <a:pt x="5188" y="4754"/>
                  <a:pt x="4721" y="4820"/>
                  <a:pt x="4221" y="4954"/>
                </a:cubicBezTo>
                <a:cubicBezTo>
                  <a:pt x="3854" y="5054"/>
                  <a:pt x="3954" y="5554"/>
                  <a:pt x="4321" y="5621"/>
                </a:cubicBezTo>
                <a:cubicBezTo>
                  <a:pt x="4518" y="5649"/>
                  <a:pt x="4721" y="5660"/>
                  <a:pt x="4928" y="5660"/>
                </a:cubicBezTo>
                <a:cubicBezTo>
                  <a:pt x="5211" y="5660"/>
                  <a:pt x="5500" y="5640"/>
                  <a:pt x="5788" y="5621"/>
                </a:cubicBezTo>
                <a:cubicBezTo>
                  <a:pt x="6089" y="5621"/>
                  <a:pt x="6389" y="5621"/>
                  <a:pt x="6622" y="5454"/>
                </a:cubicBezTo>
                <a:cubicBezTo>
                  <a:pt x="6956" y="5788"/>
                  <a:pt x="7290" y="6121"/>
                  <a:pt x="7623" y="6455"/>
                </a:cubicBezTo>
                <a:cubicBezTo>
                  <a:pt x="7523" y="6455"/>
                  <a:pt x="7423" y="6455"/>
                  <a:pt x="7323" y="6488"/>
                </a:cubicBezTo>
                <a:cubicBezTo>
                  <a:pt x="6756" y="6522"/>
                  <a:pt x="6155" y="6588"/>
                  <a:pt x="5588" y="6722"/>
                </a:cubicBezTo>
                <a:cubicBezTo>
                  <a:pt x="5121" y="6855"/>
                  <a:pt x="5288" y="7456"/>
                  <a:pt x="5688" y="7522"/>
                </a:cubicBezTo>
                <a:cubicBezTo>
                  <a:pt x="5928" y="7551"/>
                  <a:pt x="6174" y="7561"/>
                  <a:pt x="6420" y="7561"/>
                </a:cubicBezTo>
                <a:cubicBezTo>
                  <a:pt x="6757" y="7561"/>
                  <a:pt x="7096" y="7542"/>
                  <a:pt x="7423" y="7522"/>
                </a:cubicBezTo>
                <a:cubicBezTo>
                  <a:pt x="7790" y="7522"/>
                  <a:pt x="8157" y="7522"/>
                  <a:pt x="8457" y="7322"/>
                </a:cubicBezTo>
                <a:cubicBezTo>
                  <a:pt x="8691" y="7589"/>
                  <a:pt x="8924" y="7823"/>
                  <a:pt x="9158" y="8089"/>
                </a:cubicBezTo>
                <a:cubicBezTo>
                  <a:pt x="9424" y="7956"/>
                  <a:pt x="9725" y="7823"/>
                  <a:pt x="9991" y="7723"/>
                </a:cubicBezTo>
                <a:cubicBezTo>
                  <a:pt x="9725" y="7456"/>
                  <a:pt x="9424" y="7155"/>
                  <a:pt x="9158" y="6855"/>
                </a:cubicBezTo>
                <a:cubicBezTo>
                  <a:pt x="9358" y="6622"/>
                  <a:pt x="9458" y="6322"/>
                  <a:pt x="9591" y="5955"/>
                </a:cubicBezTo>
                <a:cubicBezTo>
                  <a:pt x="9791" y="5421"/>
                  <a:pt x="9991" y="4854"/>
                  <a:pt x="10092" y="4287"/>
                </a:cubicBezTo>
                <a:cubicBezTo>
                  <a:pt x="10131" y="3989"/>
                  <a:pt x="9934" y="3833"/>
                  <a:pt x="9719" y="3833"/>
                </a:cubicBezTo>
                <a:cubicBezTo>
                  <a:pt x="9573" y="3833"/>
                  <a:pt x="9419" y="3905"/>
                  <a:pt x="9324" y="4053"/>
                </a:cubicBezTo>
                <a:cubicBezTo>
                  <a:pt x="9024" y="4554"/>
                  <a:pt x="8791" y="5087"/>
                  <a:pt x="8590" y="5621"/>
                </a:cubicBezTo>
                <a:cubicBezTo>
                  <a:pt x="8524" y="5788"/>
                  <a:pt x="8457" y="5955"/>
                  <a:pt x="8424" y="6155"/>
                </a:cubicBezTo>
                <a:cubicBezTo>
                  <a:pt x="8057" y="5788"/>
                  <a:pt x="7690" y="5454"/>
                  <a:pt x="7323" y="5121"/>
                </a:cubicBezTo>
                <a:cubicBezTo>
                  <a:pt x="7556" y="4887"/>
                  <a:pt x="7623" y="4554"/>
                  <a:pt x="7723" y="4220"/>
                </a:cubicBezTo>
                <a:cubicBezTo>
                  <a:pt x="7823" y="3720"/>
                  <a:pt x="7923" y="3219"/>
                  <a:pt x="7957" y="2719"/>
                </a:cubicBezTo>
                <a:cubicBezTo>
                  <a:pt x="7957" y="2501"/>
                  <a:pt x="7808" y="2391"/>
                  <a:pt x="7645" y="2391"/>
                </a:cubicBezTo>
                <a:cubicBezTo>
                  <a:pt x="7510" y="2391"/>
                  <a:pt x="7365" y="2467"/>
                  <a:pt x="7290" y="2619"/>
                </a:cubicBezTo>
                <a:cubicBezTo>
                  <a:pt x="7089" y="3053"/>
                  <a:pt x="6956" y="3520"/>
                  <a:pt x="6823" y="4020"/>
                </a:cubicBezTo>
                <a:cubicBezTo>
                  <a:pt x="6789" y="4220"/>
                  <a:pt x="6722" y="4387"/>
                  <a:pt x="6722" y="4587"/>
                </a:cubicBezTo>
                <a:cubicBezTo>
                  <a:pt x="6289" y="4220"/>
                  <a:pt x="5822" y="3853"/>
                  <a:pt x="5388" y="3486"/>
                </a:cubicBezTo>
                <a:cubicBezTo>
                  <a:pt x="5522" y="3319"/>
                  <a:pt x="5555" y="3086"/>
                  <a:pt x="5622" y="2852"/>
                </a:cubicBezTo>
                <a:cubicBezTo>
                  <a:pt x="5688" y="2485"/>
                  <a:pt x="5788" y="2085"/>
                  <a:pt x="5788" y="1685"/>
                </a:cubicBezTo>
                <a:cubicBezTo>
                  <a:pt x="5788" y="1503"/>
                  <a:pt x="5670" y="1421"/>
                  <a:pt x="5546" y="1421"/>
                </a:cubicBezTo>
                <a:cubicBezTo>
                  <a:pt x="5442" y="1421"/>
                  <a:pt x="5334" y="1478"/>
                  <a:pt x="5288" y="1585"/>
                </a:cubicBezTo>
                <a:cubicBezTo>
                  <a:pt x="5121" y="1952"/>
                  <a:pt x="5021" y="2319"/>
                  <a:pt x="4921" y="2719"/>
                </a:cubicBezTo>
                <a:cubicBezTo>
                  <a:pt x="4888" y="2819"/>
                  <a:pt x="4854" y="2952"/>
                  <a:pt x="4854" y="3053"/>
                </a:cubicBezTo>
                <a:cubicBezTo>
                  <a:pt x="4521" y="2786"/>
                  <a:pt x="4187" y="2552"/>
                  <a:pt x="3820" y="2319"/>
                </a:cubicBezTo>
                <a:cubicBezTo>
                  <a:pt x="3954" y="2152"/>
                  <a:pt x="3954" y="1952"/>
                  <a:pt x="3954" y="1718"/>
                </a:cubicBezTo>
                <a:cubicBezTo>
                  <a:pt x="3954" y="1418"/>
                  <a:pt x="3987" y="1118"/>
                  <a:pt x="3920" y="784"/>
                </a:cubicBezTo>
                <a:cubicBezTo>
                  <a:pt x="3904" y="672"/>
                  <a:pt x="3819" y="621"/>
                  <a:pt x="3731" y="621"/>
                </a:cubicBezTo>
                <a:cubicBezTo>
                  <a:pt x="3636" y="621"/>
                  <a:pt x="3538" y="680"/>
                  <a:pt x="3520" y="784"/>
                </a:cubicBezTo>
                <a:cubicBezTo>
                  <a:pt x="3420" y="1084"/>
                  <a:pt x="3420" y="1418"/>
                  <a:pt x="3387" y="1718"/>
                </a:cubicBezTo>
                <a:cubicBezTo>
                  <a:pt x="3387" y="1818"/>
                  <a:pt x="3387" y="1918"/>
                  <a:pt x="3387" y="2018"/>
                </a:cubicBezTo>
                <a:cubicBezTo>
                  <a:pt x="3020" y="1785"/>
                  <a:pt x="2686" y="1551"/>
                  <a:pt x="2319" y="1351"/>
                </a:cubicBezTo>
                <a:cubicBezTo>
                  <a:pt x="2353" y="1218"/>
                  <a:pt x="2386" y="951"/>
                  <a:pt x="2386" y="884"/>
                </a:cubicBezTo>
                <a:cubicBezTo>
                  <a:pt x="2419" y="651"/>
                  <a:pt x="2419" y="384"/>
                  <a:pt x="2353" y="150"/>
                </a:cubicBezTo>
                <a:cubicBezTo>
                  <a:pt x="2336" y="50"/>
                  <a:pt x="2269" y="0"/>
                  <a:pt x="2198" y="0"/>
                </a:cubicBezTo>
                <a:close/>
              </a:path>
            </a:pathLst>
          </a:custGeom>
          <a:solidFill>
            <a:srgbClr val="2E614C"/>
          </a:solidFill>
          <a:ln>
            <a:noFill/>
          </a:ln>
        </p:spPr>
        <p:txBody>
          <a:bodyPr spcFirstLastPara="1" wrap="square" lIns="91425" tIns="91425" rIns="91425" bIns="91425" anchor="ctr" anchorCtr="0">
            <a:noAutofit/>
          </a:bodyPr>
          <a:lstStyle/>
          <a:p>
            <a:endParaRPr/>
          </a:p>
        </p:txBody>
      </p:sp>
      <p:sp>
        <p:nvSpPr>
          <p:cNvPr id="8201" name="Google Shape;8201;p39"/>
          <p:cNvSpPr/>
          <p:nvPr/>
        </p:nvSpPr>
        <p:spPr>
          <a:xfrm>
            <a:off x="5697157" y="4894185"/>
            <a:ext cx="1213368" cy="304804"/>
          </a:xfrm>
          <a:custGeom>
            <a:avLst/>
            <a:gdLst/>
            <a:ahLst/>
            <a:cxnLst/>
            <a:rect l="l" t="t" r="r" b="b"/>
            <a:pathLst>
              <a:path w="21783" h="5472" extrusionOk="0">
                <a:moveTo>
                  <a:pt x="10875" y="0"/>
                </a:moveTo>
                <a:cubicBezTo>
                  <a:pt x="5304" y="0"/>
                  <a:pt x="735" y="2369"/>
                  <a:pt x="1" y="5471"/>
                </a:cubicBezTo>
                <a:lnTo>
                  <a:pt x="21783" y="5471"/>
                </a:lnTo>
                <a:cubicBezTo>
                  <a:pt x="21049" y="2369"/>
                  <a:pt x="16446" y="0"/>
                  <a:pt x="10875" y="0"/>
                </a:cubicBezTo>
                <a:close/>
              </a:path>
            </a:pathLst>
          </a:custGeom>
          <a:solidFill>
            <a:srgbClr val="2E614C"/>
          </a:solidFill>
          <a:ln>
            <a:noFill/>
          </a:ln>
        </p:spPr>
        <p:txBody>
          <a:bodyPr spcFirstLastPara="1" wrap="square" lIns="91425" tIns="91425" rIns="91425" bIns="91425" anchor="ctr" anchorCtr="0">
            <a:noAutofit/>
          </a:bodyPr>
          <a:lstStyle/>
          <a:p>
            <a:endParaRPr/>
          </a:p>
        </p:txBody>
      </p:sp>
      <p:sp>
        <p:nvSpPr>
          <p:cNvPr id="8202" name="Google Shape;8202;p39"/>
          <p:cNvSpPr/>
          <p:nvPr/>
        </p:nvSpPr>
        <p:spPr>
          <a:xfrm>
            <a:off x="5186192" y="2530730"/>
            <a:ext cx="1404761" cy="1046149"/>
          </a:xfrm>
          <a:custGeom>
            <a:avLst/>
            <a:gdLst/>
            <a:ahLst/>
            <a:cxnLst/>
            <a:rect l="l" t="t" r="r" b="b"/>
            <a:pathLst>
              <a:path w="25219" h="18781" extrusionOk="0">
                <a:moveTo>
                  <a:pt x="12609" y="0"/>
                </a:moveTo>
                <a:cubicBezTo>
                  <a:pt x="5638" y="0"/>
                  <a:pt x="0" y="4203"/>
                  <a:pt x="0" y="9373"/>
                </a:cubicBezTo>
                <a:cubicBezTo>
                  <a:pt x="0" y="14577"/>
                  <a:pt x="5638" y="18780"/>
                  <a:pt x="12609" y="18780"/>
                </a:cubicBezTo>
                <a:cubicBezTo>
                  <a:pt x="19548" y="18780"/>
                  <a:pt x="25218" y="14577"/>
                  <a:pt x="25218" y="9373"/>
                </a:cubicBezTo>
                <a:cubicBezTo>
                  <a:pt x="25218" y="4203"/>
                  <a:pt x="19548" y="0"/>
                  <a:pt x="12609" y="0"/>
                </a:cubicBezTo>
                <a:close/>
              </a:path>
            </a:pathLst>
          </a:custGeom>
          <a:solidFill>
            <a:srgbClr val="5A7835"/>
          </a:solidFill>
          <a:ln>
            <a:noFill/>
          </a:ln>
        </p:spPr>
        <p:txBody>
          <a:bodyPr spcFirstLastPara="1" wrap="square" lIns="91425" tIns="91425" rIns="91425" bIns="91425" anchor="ctr" anchorCtr="0">
            <a:noAutofit/>
          </a:bodyPr>
          <a:lstStyle/>
          <a:p>
            <a:endParaRPr/>
          </a:p>
        </p:txBody>
      </p:sp>
      <p:sp>
        <p:nvSpPr>
          <p:cNvPr id="8203" name="Google Shape;8203;p39"/>
          <p:cNvSpPr/>
          <p:nvPr/>
        </p:nvSpPr>
        <p:spPr>
          <a:xfrm>
            <a:off x="5230810" y="2586433"/>
            <a:ext cx="1360144" cy="877092"/>
          </a:xfrm>
          <a:custGeom>
            <a:avLst/>
            <a:gdLst/>
            <a:ahLst/>
            <a:cxnLst/>
            <a:rect l="l" t="t" r="r" b="b"/>
            <a:pathLst>
              <a:path w="24418" h="15746" extrusionOk="0">
                <a:moveTo>
                  <a:pt x="12209" y="1"/>
                </a:moveTo>
                <a:cubicBezTo>
                  <a:pt x="5471" y="1"/>
                  <a:pt x="0" y="3503"/>
                  <a:pt x="0" y="7873"/>
                </a:cubicBezTo>
                <a:cubicBezTo>
                  <a:pt x="0" y="12210"/>
                  <a:pt x="5471" y="15745"/>
                  <a:pt x="12209" y="15745"/>
                </a:cubicBezTo>
                <a:cubicBezTo>
                  <a:pt x="18947" y="15745"/>
                  <a:pt x="24417" y="12210"/>
                  <a:pt x="24417" y="7873"/>
                </a:cubicBezTo>
                <a:cubicBezTo>
                  <a:pt x="24417" y="3503"/>
                  <a:pt x="18947" y="1"/>
                  <a:pt x="12209" y="1"/>
                </a:cubicBezTo>
                <a:close/>
              </a:path>
            </a:pathLst>
          </a:custGeom>
          <a:solidFill>
            <a:srgbClr val="4E692E"/>
          </a:solidFill>
          <a:ln>
            <a:noFill/>
          </a:ln>
        </p:spPr>
        <p:txBody>
          <a:bodyPr spcFirstLastPara="1" wrap="square" lIns="91425" tIns="91425" rIns="91425" bIns="91425" anchor="ctr" anchorCtr="0">
            <a:noAutofit/>
          </a:bodyPr>
          <a:lstStyle/>
          <a:p>
            <a:endParaRPr/>
          </a:p>
        </p:txBody>
      </p:sp>
      <p:sp>
        <p:nvSpPr>
          <p:cNvPr id="8204" name="Google Shape;8204;p39"/>
          <p:cNvSpPr/>
          <p:nvPr/>
        </p:nvSpPr>
        <p:spPr>
          <a:xfrm>
            <a:off x="5825385" y="2183258"/>
            <a:ext cx="1402867" cy="1046149"/>
          </a:xfrm>
          <a:custGeom>
            <a:avLst/>
            <a:gdLst/>
            <a:ahLst/>
            <a:cxnLst/>
            <a:rect l="l" t="t" r="r" b="b"/>
            <a:pathLst>
              <a:path w="25185" h="18781" extrusionOk="0">
                <a:moveTo>
                  <a:pt x="12609" y="0"/>
                </a:moveTo>
                <a:cubicBezTo>
                  <a:pt x="5638" y="0"/>
                  <a:pt x="0" y="4203"/>
                  <a:pt x="0" y="9374"/>
                </a:cubicBezTo>
                <a:cubicBezTo>
                  <a:pt x="0" y="14577"/>
                  <a:pt x="5638" y="18780"/>
                  <a:pt x="12609" y="18780"/>
                </a:cubicBezTo>
                <a:cubicBezTo>
                  <a:pt x="19548" y="18780"/>
                  <a:pt x="25185" y="14577"/>
                  <a:pt x="25185" y="9374"/>
                </a:cubicBezTo>
                <a:cubicBezTo>
                  <a:pt x="25185" y="4203"/>
                  <a:pt x="19548" y="0"/>
                  <a:pt x="12609" y="0"/>
                </a:cubicBezTo>
                <a:close/>
              </a:path>
            </a:pathLst>
          </a:custGeom>
          <a:solidFill>
            <a:srgbClr val="4E692E"/>
          </a:solidFill>
          <a:ln>
            <a:noFill/>
          </a:ln>
        </p:spPr>
        <p:txBody>
          <a:bodyPr spcFirstLastPara="1" wrap="square" lIns="91425" tIns="91425" rIns="91425" bIns="91425" anchor="ctr" anchorCtr="0">
            <a:noAutofit/>
          </a:bodyPr>
          <a:lstStyle/>
          <a:p>
            <a:endParaRPr/>
          </a:p>
        </p:txBody>
      </p:sp>
      <p:sp>
        <p:nvSpPr>
          <p:cNvPr id="8205" name="Google Shape;8205;p39"/>
          <p:cNvSpPr/>
          <p:nvPr/>
        </p:nvSpPr>
        <p:spPr>
          <a:xfrm>
            <a:off x="6689395" y="2670042"/>
            <a:ext cx="538866" cy="544492"/>
          </a:xfrm>
          <a:custGeom>
            <a:avLst/>
            <a:gdLst/>
            <a:ahLst/>
            <a:cxnLst/>
            <a:rect l="l" t="t" r="r" b="b"/>
            <a:pathLst>
              <a:path w="9674" h="9775" extrusionOk="0">
                <a:moveTo>
                  <a:pt x="9641" y="1"/>
                </a:moveTo>
                <a:cubicBezTo>
                  <a:pt x="9641" y="268"/>
                  <a:pt x="9007" y="6405"/>
                  <a:pt x="0" y="9775"/>
                </a:cubicBezTo>
                <a:cubicBezTo>
                  <a:pt x="5538" y="8807"/>
                  <a:pt x="9674" y="5071"/>
                  <a:pt x="9674" y="635"/>
                </a:cubicBezTo>
                <a:cubicBezTo>
                  <a:pt x="9674" y="435"/>
                  <a:pt x="9674" y="234"/>
                  <a:pt x="9641" y="1"/>
                </a:cubicBezTo>
                <a:close/>
              </a:path>
            </a:pathLst>
          </a:custGeom>
          <a:solidFill>
            <a:srgbClr val="5A7835"/>
          </a:solidFill>
          <a:ln>
            <a:noFill/>
          </a:ln>
        </p:spPr>
        <p:txBody>
          <a:bodyPr spcFirstLastPara="1" wrap="square" lIns="91425" tIns="91425" rIns="91425" bIns="91425" anchor="ctr" anchorCtr="0">
            <a:noAutofit/>
          </a:bodyPr>
          <a:lstStyle/>
          <a:p>
            <a:endParaRPr/>
          </a:p>
        </p:txBody>
      </p:sp>
      <p:sp>
        <p:nvSpPr>
          <p:cNvPr id="8206" name="Google Shape;8206;p39"/>
          <p:cNvSpPr/>
          <p:nvPr/>
        </p:nvSpPr>
        <p:spPr>
          <a:xfrm>
            <a:off x="5604244" y="4141422"/>
            <a:ext cx="585378" cy="441999"/>
          </a:xfrm>
          <a:custGeom>
            <a:avLst/>
            <a:gdLst/>
            <a:ahLst/>
            <a:cxnLst/>
            <a:rect l="l" t="t" r="r" b="b"/>
            <a:pathLst>
              <a:path w="10509" h="7935" extrusionOk="0">
                <a:moveTo>
                  <a:pt x="5905" y="0"/>
                </a:moveTo>
                <a:cubicBezTo>
                  <a:pt x="5299" y="0"/>
                  <a:pt x="4666" y="98"/>
                  <a:pt x="4037" y="305"/>
                </a:cubicBezTo>
                <a:cubicBezTo>
                  <a:pt x="1502" y="1172"/>
                  <a:pt x="1" y="3507"/>
                  <a:pt x="668" y="5542"/>
                </a:cubicBezTo>
                <a:cubicBezTo>
                  <a:pt x="1166" y="7035"/>
                  <a:pt x="2741" y="7934"/>
                  <a:pt x="4561" y="7934"/>
                </a:cubicBezTo>
                <a:cubicBezTo>
                  <a:pt x="5181" y="7934"/>
                  <a:pt x="5829" y="7830"/>
                  <a:pt x="6472" y="7610"/>
                </a:cubicBezTo>
                <a:cubicBezTo>
                  <a:pt x="9007" y="6743"/>
                  <a:pt x="10508" y="4408"/>
                  <a:pt x="9841" y="2407"/>
                </a:cubicBezTo>
                <a:cubicBezTo>
                  <a:pt x="9340" y="902"/>
                  <a:pt x="7744" y="0"/>
                  <a:pt x="5905" y="0"/>
                </a:cubicBezTo>
                <a:close/>
              </a:path>
            </a:pathLst>
          </a:custGeom>
          <a:solidFill>
            <a:srgbClr val="5A7835"/>
          </a:solidFill>
          <a:ln>
            <a:noFill/>
          </a:ln>
        </p:spPr>
        <p:txBody>
          <a:bodyPr spcFirstLastPara="1" wrap="square" lIns="91425" tIns="91425" rIns="91425" bIns="91425" anchor="ctr" anchorCtr="0">
            <a:noAutofit/>
          </a:bodyPr>
          <a:lstStyle/>
          <a:p>
            <a:endParaRPr/>
          </a:p>
        </p:txBody>
      </p:sp>
      <p:sp>
        <p:nvSpPr>
          <p:cNvPr id="8207" name="Google Shape;8207;p39"/>
          <p:cNvSpPr/>
          <p:nvPr/>
        </p:nvSpPr>
        <p:spPr>
          <a:xfrm>
            <a:off x="5604244" y="4147215"/>
            <a:ext cx="520317" cy="392146"/>
          </a:xfrm>
          <a:custGeom>
            <a:avLst/>
            <a:gdLst/>
            <a:ahLst/>
            <a:cxnLst/>
            <a:rect l="l" t="t" r="r" b="b"/>
            <a:pathLst>
              <a:path w="9341" h="7040" extrusionOk="0">
                <a:moveTo>
                  <a:pt x="4804" y="1"/>
                </a:moveTo>
                <a:cubicBezTo>
                  <a:pt x="4537" y="68"/>
                  <a:pt x="4304" y="134"/>
                  <a:pt x="4037" y="234"/>
                </a:cubicBezTo>
                <a:cubicBezTo>
                  <a:pt x="1502" y="1068"/>
                  <a:pt x="1" y="3403"/>
                  <a:pt x="668" y="5438"/>
                </a:cubicBezTo>
                <a:cubicBezTo>
                  <a:pt x="735" y="5538"/>
                  <a:pt x="768" y="5672"/>
                  <a:pt x="835" y="5772"/>
                </a:cubicBezTo>
                <a:cubicBezTo>
                  <a:pt x="1702" y="6539"/>
                  <a:pt x="3036" y="7039"/>
                  <a:pt x="4504" y="7039"/>
                </a:cubicBezTo>
                <a:cubicBezTo>
                  <a:pt x="7206" y="7039"/>
                  <a:pt x="9341" y="5471"/>
                  <a:pt x="9341" y="3503"/>
                </a:cubicBezTo>
                <a:cubicBezTo>
                  <a:pt x="9341" y="1635"/>
                  <a:pt x="7339" y="134"/>
                  <a:pt x="4804" y="1"/>
                </a:cubicBezTo>
                <a:close/>
              </a:path>
            </a:pathLst>
          </a:custGeom>
          <a:solidFill>
            <a:srgbClr val="4E692E"/>
          </a:solidFill>
          <a:ln>
            <a:noFill/>
          </a:ln>
        </p:spPr>
        <p:txBody>
          <a:bodyPr spcFirstLastPara="1" wrap="square" lIns="91425" tIns="91425" rIns="91425" bIns="91425" anchor="ctr" anchorCtr="0">
            <a:noAutofit/>
          </a:bodyPr>
          <a:lstStyle/>
          <a:p>
            <a:endParaRPr/>
          </a:p>
        </p:txBody>
      </p:sp>
      <p:sp>
        <p:nvSpPr>
          <p:cNvPr id="8208" name="Google Shape;8208;p39"/>
          <p:cNvSpPr/>
          <p:nvPr/>
        </p:nvSpPr>
        <p:spPr>
          <a:xfrm>
            <a:off x="5782661" y="4223416"/>
            <a:ext cx="637348" cy="572343"/>
          </a:xfrm>
          <a:custGeom>
            <a:avLst/>
            <a:gdLst/>
            <a:ahLst/>
            <a:cxnLst/>
            <a:rect l="l" t="t" r="r" b="b"/>
            <a:pathLst>
              <a:path w="11442" h="10275" extrusionOk="0">
                <a:moveTo>
                  <a:pt x="500" y="1"/>
                </a:moveTo>
                <a:cubicBezTo>
                  <a:pt x="0" y="1"/>
                  <a:pt x="9007" y="5638"/>
                  <a:pt x="11442" y="10275"/>
                </a:cubicBezTo>
                <a:lnTo>
                  <a:pt x="11108" y="4437"/>
                </a:lnTo>
                <a:cubicBezTo>
                  <a:pt x="11108" y="4437"/>
                  <a:pt x="5037" y="67"/>
                  <a:pt x="500" y="1"/>
                </a:cubicBezTo>
                <a:close/>
              </a:path>
            </a:pathLst>
          </a:custGeom>
          <a:solidFill>
            <a:srgbClr val="896743"/>
          </a:solidFill>
          <a:ln>
            <a:noFill/>
          </a:ln>
        </p:spPr>
        <p:txBody>
          <a:bodyPr spcFirstLastPara="1" wrap="square" lIns="91425" tIns="91425" rIns="91425" bIns="91425" anchor="ctr" anchorCtr="0">
            <a:noAutofit/>
          </a:bodyPr>
          <a:lstStyle/>
          <a:p>
            <a:endParaRPr/>
          </a:p>
        </p:txBody>
      </p:sp>
      <p:sp>
        <p:nvSpPr>
          <p:cNvPr id="8209" name="Google Shape;8209;p39"/>
          <p:cNvSpPr/>
          <p:nvPr/>
        </p:nvSpPr>
        <p:spPr>
          <a:xfrm>
            <a:off x="5795640" y="4223416"/>
            <a:ext cx="353098" cy="211892"/>
          </a:xfrm>
          <a:custGeom>
            <a:avLst/>
            <a:gdLst/>
            <a:ahLst/>
            <a:cxnLst/>
            <a:rect l="l" t="t" r="r" b="b"/>
            <a:pathLst>
              <a:path w="6339" h="3804" extrusionOk="0">
                <a:moveTo>
                  <a:pt x="267" y="1"/>
                </a:moveTo>
                <a:cubicBezTo>
                  <a:pt x="1" y="1"/>
                  <a:pt x="2436" y="1602"/>
                  <a:pt x="5171" y="3803"/>
                </a:cubicBezTo>
                <a:cubicBezTo>
                  <a:pt x="5771" y="3270"/>
                  <a:pt x="6138" y="2436"/>
                  <a:pt x="6338" y="1768"/>
                </a:cubicBezTo>
                <a:cubicBezTo>
                  <a:pt x="4437" y="834"/>
                  <a:pt x="2202" y="34"/>
                  <a:pt x="267" y="1"/>
                </a:cubicBezTo>
                <a:close/>
              </a:path>
            </a:pathLst>
          </a:custGeom>
          <a:solidFill>
            <a:srgbClr val="755838"/>
          </a:solidFill>
          <a:ln>
            <a:noFill/>
          </a:ln>
        </p:spPr>
        <p:txBody>
          <a:bodyPr spcFirstLastPara="1" wrap="square" lIns="91425" tIns="91425" rIns="91425" bIns="91425" anchor="ctr" anchorCtr="0">
            <a:noAutofit/>
          </a:bodyPr>
          <a:lstStyle/>
          <a:p>
            <a:endParaRPr/>
          </a:p>
        </p:txBody>
      </p:sp>
      <p:sp>
        <p:nvSpPr>
          <p:cNvPr id="8210" name="Google Shape;8210;p39"/>
          <p:cNvSpPr/>
          <p:nvPr/>
        </p:nvSpPr>
        <p:spPr>
          <a:xfrm>
            <a:off x="5303224" y="3851937"/>
            <a:ext cx="864113" cy="651942"/>
          </a:xfrm>
          <a:custGeom>
            <a:avLst/>
            <a:gdLst/>
            <a:ahLst/>
            <a:cxnLst/>
            <a:rect l="l" t="t" r="r" b="b"/>
            <a:pathLst>
              <a:path w="15513" h="11704" extrusionOk="0">
                <a:moveTo>
                  <a:pt x="8765" y="1"/>
                </a:moveTo>
                <a:cubicBezTo>
                  <a:pt x="7837" y="1"/>
                  <a:pt x="6867" y="161"/>
                  <a:pt x="5905" y="498"/>
                </a:cubicBezTo>
                <a:cubicBezTo>
                  <a:pt x="2169" y="1799"/>
                  <a:pt x="1" y="5269"/>
                  <a:pt x="1035" y="8204"/>
                </a:cubicBezTo>
                <a:cubicBezTo>
                  <a:pt x="1825" y="10402"/>
                  <a:pt x="4133" y="11704"/>
                  <a:pt x="6781" y="11704"/>
                </a:cubicBezTo>
                <a:cubicBezTo>
                  <a:pt x="7710" y="11704"/>
                  <a:pt x="8680" y="11544"/>
                  <a:pt x="9641" y="11206"/>
                </a:cubicBezTo>
                <a:cubicBezTo>
                  <a:pt x="13344" y="9872"/>
                  <a:pt x="15512" y="6436"/>
                  <a:pt x="14478" y="3501"/>
                </a:cubicBezTo>
                <a:cubicBezTo>
                  <a:pt x="13712" y="1303"/>
                  <a:pt x="11411" y="1"/>
                  <a:pt x="8765" y="1"/>
                </a:cubicBezTo>
                <a:close/>
              </a:path>
            </a:pathLst>
          </a:custGeom>
          <a:solidFill>
            <a:srgbClr val="93B559"/>
          </a:solidFill>
          <a:ln>
            <a:noFill/>
          </a:ln>
        </p:spPr>
        <p:txBody>
          <a:bodyPr spcFirstLastPara="1" wrap="square" lIns="91425" tIns="91425" rIns="91425" bIns="91425" anchor="ctr" anchorCtr="0">
            <a:noAutofit/>
          </a:bodyPr>
          <a:lstStyle/>
          <a:p>
            <a:endParaRPr/>
          </a:p>
        </p:txBody>
      </p:sp>
      <p:sp>
        <p:nvSpPr>
          <p:cNvPr id="8211" name="Google Shape;8211;p39"/>
          <p:cNvSpPr/>
          <p:nvPr/>
        </p:nvSpPr>
        <p:spPr>
          <a:xfrm>
            <a:off x="5723170" y="3955877"/>
            <a:ext cx="455312" cy="546330"/>
          </a:xfrm>
          <a:custGeom>
            <a:avLst/>
            <a:gdLst/>
            <a:ahLst/>
            <a:cxnLst/>
            <a:rect l="l" t="t" r="r" b="b"/>
            <a:pathLst>
              <a:path w="8174" h="9808" extrusionOk="0">
                <a:moveTo>
                  <a:pt x="5972" y="0"/>
                </a:moveTo>
                <a:cubicBezTo>
                  <a:pt x="8173" y="6305"/>
                  <a:pt x="67" y="9774"/>
                  <a:pt x="1" y="9807"/>
                </a:cubicBezTo>
                <a:cubicBezTo>
                  <a:pt x="668" y="9740"/>
                  <a:pt x="1368" y="9574"/>
                  <a:pt x="2035" y="9340"/>
                </a:cubicBezTo>
                <a:cubicBezTo>
                  <a:pt x="5771" y="8073"/>
                  <a:pt x="7973" y="4670"/>
                  <a:pt x="6972" y="1701"/>
                </a:cubicBezTo>
                <a:cubicBezTo>
                  <a:pt x="6772" y="1034"/>
                  <a:pt x="6405" y="467"/>
                  <a:pt x="5972" y="0"/>
                </a:cubicBezTo>
                <a:close/>
              </a:path>
            </a:pathLst>
          </a:custGeom>
          <a:solidFill>
            <a:srgbClr val="749C45"/>
          </a:solidFill>
          <a:ln>
            <a:noFill/>
          </a:ln>
        </p:spPr>
        <p:txBody>
          <a:bodyPr spcFirstLastPara="1" wrap="square" lIns="91425" tIns="91425" rIns="91425" bIns="91425" anchor="ctr" anchorCtr="0">
            <a:noAutofit/>
          </a:bodyPr>
          <a:lstStyle/>
          <a:p>
            <a:endParaRPr/>
          </a:p>
        </p:txBody>
      </p:sp>
      <p:sp>
        <p:nvSpPr>
          <p:cNvPr id="8212" name="Google Shape;8212;p39"/>
          <p:cNvSpPr/>
          <p:nvPr/>
        </p:nvSpPr>
        <p:spPr>
          <a:xfrm>
            <a:off x="5305118" y="3864804"/>
            <a:ext cx="384681" cy="587216"/>
          </a:xfrm>
          <a:custGeom>
            <a:avLst/>
            <a:gdLst/>
            <a:ahLst/>
            <a:cxnLst/>
            <a:rect l="l" t="t" r="r" b="b"/>
            <a:pathLst>
              <a:path w="6906" h="10542" extrusionOk="0">
                <a:moveTo>
                  <a:pt x="6905" y="1"/>
                </a:moveTo>
                <a:lnTo>
                  <a:pt x="6905" y="1"/>
                </a:lnTo>
                <a:cubicBezTo>
                  <a:pt x="6572" y="67"/>
                  <a:pt x="6271" y="134"/>
                  <a:pt x="5938" y="267"/>
                </a:cubicBezTo>
                <a:cubicBezTo>
                  <a:pt x="2235" y="1535"/>
                  <a:pt x="0" y="4937"/>
                  <a:pt x="1001" y="7906"/>
                </a:cubicBezTo>
                <a:cubicBezTo>
                  <a:pt x="1368" y="9040"/>
                  <a:pt x="2169" y="9941"/>
                  <a:pt x="3169" y="10541"/>
                </a:cubicBezTo>
                <a:cubicBezTo>
                  <a:pt x="2269" y="9641"/>
                  <a:pt x="1435" y="8307"/>
                  <a:pt x="1702" y="6439"/>
                </a:cubicBezTo>
                <a:cubicBezTo>
                  <a:pt x="2269" y="2602"/>
                  <a:pt x="6738" y="101"/>
                  <a:pt x="6905" y="1"/>
                </a:cubicBezTo>
                <a:close/>
              </a:path>
            </a:pathLst>
          </a:custGeom>
          <a:solidFill>
            <a:srgbClr val="B7C461"/>
          </a:solidFill>
          <a:ln>
            <a:noFill/>
          </a:ln>
        </p:spPr>
        <p:txBody>
          <a:bodyPr spcFirstLastPara="1" wrap="square" lIns="91425" tIns="91425" rIns="91425" bIns="91425" anchor="ctr" anchorCtr="0">
            <a:noAutofit/>
          </a:bodyPr>
          <a:lstStyle/>
          <a:p>
            <a:endParaRPr/>
          </a:p>
        </p:txBody>
      </p:sp>
      <p:sp>
        <p:nvSpPr>
          <p:cNvPr id="8213" name="Google Shape;8213;p39"/>
          <p:cNvSpPr/>
          <p:nvPr/>
        </p:nvSpPr>
        <p:spPr>
          <a:xfrm>
            <a:off x="5507655" y="3911260"/>
            <a:ext cx="243476" cy="187717"/>
          </a:xfrm>
          <a:custGeom>
            <a:avLst/>
            <a:gdLst/>
            <a:ahLst/>
            <a:cxnLst/>
            <a:rect l="l" t="t" r="r" b="b"/>
            <a:pathLst>
              <a:path w="4371" h="3370" extrusionOk="0">
                <a:moveTo>
                  <a:pt x="4370" y="0"/>
                </a:moveTo>
                <a:lnTo>
                  <a:pt x="4370" y="0"/>
                </a:lnTo>
                <a:cubicBezTo>
                  <a:pt x="4370" y="1"/>
                  <a:pt x="1735" y="401"/>
                  <a:pt x="0" y="3370"/>
                </a:cubicBezTo>
                <a:cubicBezTo>
                  <a:pt x="0" y="3370"/>
                  <a:pt x="3002" y="701"/>
                  <a:pt x="4370" y="0"/>
                </a:cubicBezTo>
                <a:close/>
              </a:path>
            </a:pathLst>
          </a:custGeom>
          <a:solidFill>
            <a:srgbClr val="B7C461"/>
          </a:solidFill>
          <a:ln>
            <a:noFill/>
          </a:ln>
        </p:spPr>
        <p:txBody>
          <a:bodyPr spcFirstLastPara="1" wrap="square" lIns="91425" tIns="91425" rIns="91425" bIns="91425" anchor="ctr" anchorCtr="0">
            <a:noAutofit/>
          </a:bodyPr>
          <a:lstStyle/>
          <a:p>
            <a:endParaRPr/>
          </a:p>
        </p:txBody>
      </p:sp>
      <p:sp>
        <p:nvSpPr>
          <p:cNvPr id="8214" name="Google Shape;8214;p39"/>
          <p:cNvSpPr/>
          <p:nvPr/>
        </p:nvSpPr>
        <p:spPr>
          <a:xfrm>
            <a:off x="5988873" y="3073272"/>
            <a:ext cx="1447485" cy="2125719"/>
          </a:xfrm>
          <a:custGeom>
            <a:avLst/>
            <a:gdLst/>
            <a:ahLst/>
            <a:cxnLst/>
            <a:rect l="l" t="t" r="r" b="b"/>
            <a:pathLst>
              <a:path w="25986" h="38162" extrusionOk="0">
                <a:moveTo>
                  <a:pt x="1" y="0"/>
                </a:moveTo>
                <a:cubicBezTo>
                  <a:pt x="1" y="1"/>
                  <a:pt x="7273" y="14978"/>
                  <a:pt x="6072" y="38161"/>
                </a:cubicBezTo>
                <a:lnTo>
                  <a:pt x="25986" y="38161"/>
                </a:lnTo>
                <a:cubicBezTo>
                  <a:pt x="22917" y="27654"/>
                  <a:pt x="16412" y="7639"/>
                  <a:pt x="9407" y="701"/>
                </a:cubicBezTo>
                <a:lnTo>
                  <a:pt x="1" y="0"/>
                </a:lnTo>
                <a:close/>
              </a:path>
            </a:pathLst>
          </a:custGeom>
          <a:solidFill>
            <a:srgbClr val="896743"/>
          </a:solidFill>
          <a:ln>
            <a:noFill/>
          </a:ln>
        </p:spPr>
        <p:txBody>
          <a:bodyPr spcFirstLastPara="1" wrap="square" lIns="91425" tIns="91425" rIns="91425" bIns="91425" anchor="ctr" anchorCtr="0">
            <a:noAutofit/>
          </a:bodyPr>
          <a:lstStyle/>
          <a:p>
            <a:endParaRPr/>
          </a:p>
        </p:txBody>
      </p:sp>
      <p:sp>
        <p:nvSpPr>
          <p:cNvPr id="8215" name="Google Shape;8215;p39"/>
          <p:cNvSpPr/>
          <p:nvPr/>
        </p:nvSpPr>
        <p:spPr>
          <a:xfrm>
            <a:off x="6529583" y="3134600"/>
            <a:ext cx="904943" cy="2064390"/>
          </a:xfrm>
          <a:custGeom>
            <a:avLst/>
            <a:gdLst/>
            <a:ahLst/>
            <a:cxnLst/>
            <a:rect l="l" t="t" r="r" b="b"/>
            <a:pathLst>
              <a:path w="16246" h="37061" extrusionOk="0">
                <a:moveTo>
                  <a:pt x="67" y="0"/>
                </a:moveTo>
                <a:lnTo>
                  <a:pt x="1" y="1234"/>
                </a:lnTo>
                <a:cubicBezTo>
                  <a:pt x="1" y="1234"/>
                  <a:pt x="11275" y="16445"/>
                  <a:pt x="11242" y="36226"/>
                </a:cubicBezTo>
                <a:lnTo>
                  <a:pt x="11576" y="37060"/>
                </a:lnTo>
                <a:lnTo>
                  <a:pt x="16246" y="37060"/>
                </a:lnTo>
                <a:cubicBezTo>
                  <a:pt x="13243" y="26719"/>
                  <a:pt x="6906" y="7239"/>
                  <a:pt x="67" y="0"/>
                </a:cubicBezTo>
                <a:close/>
              </a:path>
            </a:pathLst>
          </a:custGeom>
          <a:solidFill>
            <a:srgbClr val="755838"/>
          </a:solidFill>
          <a:ln>
            <a:noFill/>
          </a:ln>
        </p:spPr>
        <p:txBody>
          <a:bodyPr spcFirstLastPara="1" wrap="square" lIns="91425" tIns="91425" rIns="91425" bIns="91425" anchor="ctr" anchorCtr="0">
            <a:noAutofit/>
          </a:bodyPr>
          <a:lstStyle/>
          <a:p>
            <a:endParaRPr/>
          </a:p>
        </p:txBody>
      </p:sp>
      <p:sp>
        <p:nvSpPr>
          <p:cNvPr id="8216" name="Google Shape;8216;p39"/>
          <p:cNvSpPr/>
          <p:nvPr/>
        </p:nvSpPr>
        <p:spPr>
          <a:xfrm>
            <a:off x="5988873" y="3073272"/>
            <a:ext cx="752596" cy="464559"/>
          </a:xfrm>
          <a:custGeom>
            <a:avLst/>
            <a:gdLst/>
            <a:ahLst/>
            <a:cxnLst/>
            <a:rect l="l" t="t" r="r" b="b"/>
            <a:pathLst>
              <a:path w="13511" h="8340" extrusionOk="0">
                <a:moveTo>
                  <a:pt x="1" y="0"/>
                </a:moveTo>
                <a:cubicBezTo>
                  <a:pt x="1" y="0"/>
                  <a:pt x="1435" y="2969"/>
                  <a:pt x="2936" y="8340"/>
                </a:cubicBezTo>
                <a:cubicBezTo>
                  <a:pt x="2936" y="8340"/>
                  <a:pt x="10208" y="7606"/>
                  <a:pt x="13510" y="6238"/>
                </a:cubicBezTo>
                <a:cubicBezTo>
                  <a:pt x="12176" y="4003"/>
                  <a:pt x="10808" y="2102"/>
                  <a:pt x="9407" y="701"/>
                </a:cubicBezTo>
                <a:lnTo>
                  <a:pt x="1" y="0"/>
                </a:lnTo>
                <a:close/>
              </a:path>
            </a:pathLst>
          </a:custGeom>
          <a:solidFill>
            <a:srgbClr val="755838"/>
          </a:solidFill>
          <a:ln>
            <a:noFill/>
          </a:ln>
        </p:spPr>
        <p:txBody>
          <a:bodyPr spcFirstLastPara="1" wrap="square" lIns="91425" tIns="91425" rIns="91425" bIns="91425" anchor="ctr" anchorCtr="0">
            <a:noAutofit/>
          </a:bodyPr>
          <a:lstStyle/>
          <a:p>
            <a:endParaRPr/>
          </a:p>
        </p:txBody>
      </p:sp>
      <p:sp>
        <p:nvSpPr>
          <p:cNvPr id="8217" name="Google Shape;8217;p39"/>
          <p:cNvSpPr/>
          <p:nvPr/>
        </p:nvSpPr>
        <p:spPr>
          <a:xfrm>
            <a:off x="5095118" y="1784596"/>
            <a:ext cx="2050799" cy="1610192"/>
          </a:xfrm>
          <a:custGeom>
            <a:avLst/>
            <a:gdLst/>
            <a:ahLst/>
            <a:cxnLst/>
            <a:rect l="l" t="t" r="r" b="b"/>
            <a:pathLst>
              <a:path w="36817" h="28907" extrusionOk="0">
                <a:moveTo>
                  <a:pt x="19273" y="0"/>
                </a:moveTo>
                <a:cubicBezTo>
                  <a:pt x="13753" y="0"/>
                  <a:pt x="10850" y="3182"/>
                  <a:pt x="9508" y="5323"/>
                </a:cubicBezTo>
                <a:cubicBezTo>
                  <a:pt x="6839" y="6390"/>
                  <a:pt x="4571" y="8025"/>
                  <a:pt x="3337" y="9793"/>
                </a:cubicBezTo>
                <a:cubicBezTo>
                  <a:pt x="568" y="13895"/>
                  <a:pt x="1" y="19233"/>
                  <a:pt x="2503" y="23669"/>
                </a:cubicBezTo>
                <a:cubicBezTo>
                  <a:pt x="5005" y="28106"/>
                  <a:pt x="11376" y="28906"/>
                  <a:pt x="17647" y="28906"/>
                </a:cubicBezTo>
                <a:cubicBezTo>
                  <a:pt x="21683" y="28906"/>
                  <a:pt x="24352" y="26905"/>
                  <a:pt x="25753" y="25470"/>
                </a:cubicBezTo>
                <a:cubicBezTo>
                  <a:pt x="25804" y="25471"/>
                  <a:pt x="25856" y="25472"/>
                  <a:pt x="25907" y="25472"/>
                </a:cubicBezTo>
                <a:cubicBezTo>
                  <a:pt x="32818" y="25472"/>
                  <a:pt x="36817" y="18822"/>
                  <a:pt x="35426" y="12895"/>
                </a:cubicBezTo>
                <a:cubicBezTo>
                  <a:pt x="33825" y="6090"/>
                  <a:pt x="28955" y="452"/>
                  <a:pt x="20015" y="19"/>
                </a:cubicBezTo>
                <a:cubicBezTo>
                  <a:pt x="19763" y="6"/>
                  <a:pt x="19515" y="0"/>
                  <a:pt x="19273" y="0"/>
                </a:cubicBezTo>
                <a:close/>
              </a:path>
            </a:pathLst>
          </a:custGeom>
          <a:solidFill>
            <a:srgbClr val="93B559"/>
          </a:solidFill>
          <a:ln>
            <a:noFill/>
          </a:ln>
        </p:spPr>
        <p:txBody>
          <a:bodyPr spcFirstLastPara="1" wrap="square" lIns="91425" tIns="91425" rIns="91425" bIns="91425" anchor="ctr" anchorCtr="0">
            <a:noAutofit/>
          </a:bodyPr>
          <a:lstStyle/>
          <a:p>
            <a:endParaRPr/>
          </a:p>
        </p:txBody>
      </p:sp>
      <p:sp>
        <p:nvSpPr>
          <p:cNvPr id="8218" name="Google Shape;8218;p39"/>
          <p:cNvSpPr/>
          <p:nvPr/>
        </p:nvSpPr>
        <p:spPr>
          <a:xfrm>
            <a:off x="6817624" y="2493521"/>
            <a:ext cx="102214" cy="371703"/>
          </a:xfrm>
          <a:custGeom>
            <a:avLst/>
            <a:gdLst/>
            <a:ahLst/>
            <a:cxnLst/>
            <a:rect l="l" t="t" r="r" b="b"/>
            <a:pathLst>
              <a:path w="1835" h="6673" extrusionOk="0">
                <a:moveTo>
                  <a:pt x="400" y="1"/>
                </a:moveTo>
                <a:cubicBezTo>
                  <a:pt x="1234" y="2136"/>
                  <a:pt x="0" y="6672"/>
                  <a:pt x="0" y="6672"/>
                </a:cubicBezTo>
                <a:cubicBezTo>
                  <a:pt x="1835" y="3770"/>
                  <a:pt x="1434" y="501"/>
                  <a:pt x="1434" y="501"/>
                </a:cubicBezTo>
                <a:lnTo>
                  <a:pt x="400" y="1"/>
                </a:lnTo>
                <a:close/>
              </a:path>
            </a:pathLst>
          </a:custGeom>
          <a:solidFill>
            <a:srgbClr val="749C45"/>
          </a:solidFill>
          <a:ln>
            <a:noFill/>
          </a:ln>
        </p:spPr>
        <p:txBody>
          <a:bodyPr spcFirstLastPara="1" wrap="square" lIns="91425" tIns="91425" rIns="91425" bIns="91425" anchor="ctr" anchorCtr="0">
            <a:noAutofit/>
          </a:bodyPr>
          <a:lstStyle/>
          <a:p>
            <a:endParaRPr/>
          </a:p>
        </p:txBody>
      </p:sp>
      <p:sp>
        <p:nvSpPr>
          <p:cNvPr id="8219" name="Google Shape;8219;p39"/>
          <p:cNvSpPr/>
          <p:nvPr/>
        </p:nvSpPr>
        <p:spPr>
          <a:xfrm>
            <a:off x="5810512" y="2503436"/>
            <a:ext cx="1335412" cy="889458"/>
          </a:xfrm>
          <a:custGeom>
            <a:avLst/>
            <a:gdLst/>
            <a:ahLst/>
            <a:cxnLst/>
            <a:rect l="l" t="t" r="r" b="b"/>
            <a:pathLst>
              <a:path w="23974" h="15968" extrusionOk="0">
                <a:moveTo>
                  <a:pt x="22099" y="0"/>
                </a:moveTo>
                <a:cubicBezTo>
                  <a:pt x="21639" y="0"/>
                  <a:pt x="21282" y="56"/>
                  <a:pt x="21282" y="56"/>
                </a:cubicBezTo>
                <a:cubicBezTo>
                  <a:pt x="21282" y="56"/>
                  <a:pt x="21416" y="4960"/>
                  <a:pt x="18881" y="8496"/>
                </a:cubicBezTo>
                <a:cubicBezTo>
                  <a:pt x="17122" y="10922"/>
                  <a:pt x="14922" y="11308"/>
                  <a:pt x="13734" y="11308"/>
                </a:cubicBezTo>
                <a:cubicBezTo>
                  <a:pt x="13616" y="11308"/>
                  <a:pt x="13507" y="11304"/>
                  <a:pt x="13410" y="11298"/>
                </a:cubicBezTo>
                <a:cubicBezTo>
                  <a:pt x="13877" y="9930"/>
                  <a:pt x="13977" y="8630"/>
                  <a:pt x="13977" y="8629"/>
                </a:cubicBezTo>
                <a:lnTo>
                  <a:pt x="13977" y="8629"/>
                </a:lnTo>
                <a:cubicBezTo>
                  <a:pt x="10931" y="15703"/>
                  <a:pt x="779" y="15768"/>
                  <a:pt x="32" y="15768"/>
                </a:cubicBezTo>
                <a:cubicBezTo>
                  <a:pt x="18" y="15768"/>
                  <a:pt x="8" y="15768"/>
                  <a:pt x="0" y="15768"/>
                </a:cubicBezTo>
                <a:cubicBezTo>
                  <a:pt x="1568" y="15934"/>
                  <a:pt x="3169" y="15968"/>
                  <a:pt x="4804" y="15968"/>
                </a:cubicBezTo>
                <a:cubicBezTo>
                  <a:pt x="8640" y="15968"/>
                  <a:pt x="11242" y="14167"/>
                  <a:pt x="12676" y="12766"/>
                </a:cubicBezTo>
                <a:cubicBezTo>
                  <a:pt x="12743" y="12665"/>
                  <a:pt x="12810" y="12565"/>
                  <a:pt x="12876" y="12465"/>
                </a:cubicBezTo>
                <a:lnTo>
                  <a:pt x="12910" y="12565"/>
                </a:lnTo>
                <a:cubicBezTo>
                  <a:pt x="12961" y="12566"/>
                  <a:pt x="13013" y="12567"/>
                  <a:pt x="13064" y="12567"/>
                </a:cubicBezTo>
                <a:cubicBezTo>
                  <a:pt x="19975" y="12567"/>
                  <a:pt x="23974" y="5917"/>
                  <a:pt x="22583" y="23"/>
                </a:cubicBezTo>
                <a:cubicBezTo>
                  <a:pt x="22416" y="6"/>
                  <a:pt x="22252" y="0"/>
                  <a:pt x="22099" y="0"/>
                </a:cubicBezTo>
                <a:close/>
              </a:path>
            </a:pathLst>
          </a:custGeom>
          <a:solidFill>
            <a:srgbClr val="749C45"/>
          </a:solidFill>
          <a:ln>
            <a:noFill/>
          </a:ln>
        </p:spPr>
        <p:txBody>
          <a:bodyPr spcFirstLastPara="1" wrap="square" lIns="91425" tIns="91425" rIns="91425" bIns="91425" anchor="ctr" anchorCtr="0">
            <a:noAutofit/>
          </a:bodyPr>
          <a:lstStyle/>
          <a:p>
            <a:endParaRPr/>
          </a:p>
        </p:txBody>
      </p:sp>
      <p:sp>
        <p:nvSpPr>
          <p:cNvPr id="8220" name="Google Shape;8220;p39"/>
          <p:cNvSpPr/>
          <p:nvPr/>
        </p:nvSpPr>
        <p:spPr>
          <a:xfrm>
            <a:off x="5095118" y="1785598"/>
            <a:ext cx="1064753" cy="1555270"/>
          </a:xfrm>
          <a:custGeom>
            <a:avLst/>
            <a:gdLst/>
            <a:ahLst/>
            <a:cxnLst/>
            <a:rect l="l" t="t" r="r" b="b"/>
            <a:pathLst>
              <a:path w="19115" h="27921" extrusionOk="0">
                <a:moveTo>
                  <a:pt x="19115" y="1"/>
                </a:moveTo>
                <a:lnTo>
                  <a:pt x="19115" y="1"/>
                </a:lnTo>
                <a:cubicBezTo>
                  <a:pt x="13677" y="68"/>
                  <a:pt x="10842" y="3203"/>
                  <a:pt x="9508" y="5305"/>
                </a:cubicBezTo>
                <a:cubicBezTo>
                  <a:pt x="6873" y="6372"/>
                  <a:pt x="4571" y="8007"/>
                  <a:pt x="3337" y="9775"/>
                </a:cubicBezTo>
                <a:cubicBezTo>
                  <a:pt x="568" y="13877"/>
                  <a:pt x="1" y="19215"/>
                  <a:pt x="2503" y="23651"/>
                </a:cubicBezTo>
                <a:cubicBezTo>
                  <a:pt x="3770" y="25886"/>
                  <a:pt x="6005" y="27187"/>
                  <a:pt x="8674" y="27921"/>
                </a:cubicBezTo>
                <a:cubicBezTo>
                  <a:pt x="8340" y="27821"/>
                  <a:pt x="2536" y="25986"/>
                  <a:pt x="2870" y="17980"/>
                </a:cubicBezTo>
                <a:cubicBezTo>
                  <a:pt x="3203" y="9741"/>
                  <a:pt x="11509" y="6839"/>
                  <a:pt x="11509" y="6839"/>
                </a:cubicBezTo>
                <a:cubicBezTo>
                  <a:pt x="12310" y="2436"/>
                  <a:pt x="18714" y="134"/>
                  <a:pt x="19115" y="1"/>
                </a:cubicBezTo>
                <a:close/>
              </a:path>
            </a:pathLst>
          </a:custGeom>
          <a:solidFill>
            <a:srgbClr val="B7C461"/>
          </a:solidFill>
          <a:ln>
            <a:noFill/>
          </a:ln>
        </p:spPr>
        <p:txBody>
          <a:bodyPr spcFirstLastPara="1" wrap="square" lIns="91425" tIns="91425" rIns="91425" bIns="91425" anchor="ctr" anchorCtr="0">
            <a:noAutofit/>
          </a:bodyPr>
          <a:lstStyle/>
          <a:p>
            <a:endParaRPr/>
          </a:p>
        </p:txBody>
      </p:sp>
      <p:sp>
        <p:nvSpPr>
          <p:cNvPr id="8221" name="Google Shape;8221;p39"/>
          <p:cNvSpPr/>
          <p:nvPr/>
        </p:nvSpPr>
        <p:spPr>
          <a:xfrm>
            <a:off x="6925353" y="3322262"/>
            <a:ext cx="793482" cy="631778"/>
          </a:xfrm>
          <a:custGeom>
            <a:avLst/>
            <a:gdLst/>
            <a:ahLst/>
            <a:cxnLst/>
            <a:rect l="l" t="t" r="r" b="b"/>
            <a:pathLst>
              <a:path w="14245" h="11342" extrusionOk="0">
                <a:moveTo>
                  <a:pt x="7106" y="0"/>
                </a:moveTo>
                <a:cubicBezTo>
                  <a:pt x="3203" y="0"/>
                  <a:pt x="1" y="2535"/>
                  <a:pt x="1" y="5671"/>
                </a:cubicBezTo>
                <a:cubicBezTo>
                  <a:pt x="1" y="8807"/>
                  <a:pt x="3203" y="11342"/>
                  <a:pt x="7106" y="11342"/>
                </a:cubicBezTo>
                <a:cubicBezTo>
                  <a:pt x="11042" y="11342"/>
                  <a:pt x="14244" y="8807"/>
                  <a:pt x="14244" y="5671"/>
                </a:cubicBezTo>
                <a:cubicBezTo>
                  <a:pt x="14244" y="2535"/>
                  <a:pt x="11042" y="0"/>
                  <a:pt x="7106" y="0"/>
                </a:cubicBezTo>
                <a:close/>
              </a:path>
            </a:pathLst>
          </a:custGeom>
          <a:solidFill>
            <a:srgbClr val="5A7835"/>
          </a:solidFill>
          <a:ln>
            <a:noFill/>
          </a:ln>
        </p:spPr>
        <p:txBody>
          <a:bodyPr spcFirstLastPara="1" wrap="square" lIns="91425" tIns="91425" rIns="91425" bIns="91425" anchor="ctr" anchorCtr="0">
            <a:noAutofit/>
          </a:bodyPr>
          <a:lstStyle/>
          <a:p>
            <a:endParaRPr/>
          </a:p>
        </p:txBody>
      </p:sp>
      <p:sp>
        <p:nvSpPr>
          <p:cNvPr id="8222" name="Google Shape;8222;p39"/>
          <p:cNvSpPr/>
          <p:nvPr/>
        </p:nvSpPr>
        <p:spPr>
          <a:xfrm>
            <a:off x="6981112" y="3457897"/>
            <a:ext cx="709817" cy="447848"/>
          </a:xfrm>
          <a:custGeom>
            <a:avLst/>
            <a:gdLst/>
            <a:ahLst/>
            <a:cxnLst/>
            <a:rect l="l" t="t" r="r" b="b"/>
            <a:pathLst>
              <a:path w="12743" h="8040" extrusionOk="0">
                <a:moveTo>
                  <a:pt x="6372" y="0"/>
                </a:moveTo>
                <a:cubicBezTo>
                  <a:pt x="2869" y="0"/>
                  <a:pt x="0" y="1802"/>
                  <a:pt x="0" y="4037"/>
                </a:cubicBezTo>
                <a:cubicBezTo>
                  <a:pt x="0" y="6238"/>
                  <a:pt x="2869" y="8039"/>
                  <a:pt x="6372" y="8039"/>
                </a:cubicBezTo>
                <a:cubicBezTo>
                  <a:pt x="9874" y="8039"/>
                  <a:pt x="12743" y="6238"/>
                  <a:pt x="12743" y="4037"/>
                </a:cubicBezTo>
                <a:cubicBezTo>
                  <a:pt x="12743" y="1802"/>
                  <a:pt x="9874" y="0"/>
                  <a:pt x="6372" y="0"/>
                </a:cubicBezTo>
                <a:close/>
              </a:path>
            </a:pathLst>
          </a:custGeom>
          <a:solidFill>
            <a:srgbClr val="4E692E"/>
          </a:solidFill>
          <a:ln>
            <a:noFill/>
          </a:ln>
        </p:spPr>
        <p:txBody>
          <a:bodyPr spcFirstLastPara="1" wrap="square" lIns="91425" tIns="91425" rIns="91425" bIns="91425" anchor="ctr" anchorCtr="0">
            <a:noAutofit/>
          </a:bodyPr>
          <a:lstStyle/>
          <a:p>
            <a:endParaRPr/>
          </a:p>
        </p:txBody>
      </p:sp>
      <p:sp>
        <p:nvSpPr>
          <p:cNvPr id="8223" name="Google Shape;8223;p39"/>
          <p:cNvSpPr/>
          <p:nvPr/>
        </p:nvSpPr>
        <p:spPr>
          <a:xfrm>
            <a:off x="7038709" y="3658538"/>
            <a:ext cx="213730" cy="600250"/>
          </a:xfrm>
          <a:custGeom>
            <a:avLst/>
            <a:gdLst/>
            <a:ahLst/>
            <a:cxnLst/>
            <a:rect l="l" t="t" r="r" b="b"/>
            <a:pathLst>
              <a:path w="3837" h="10776" extrusionOk="0">
                <a:moveTo>
                  <a:pt x="3837" y="1"/>
                </a:moveTo>
                <a:cubicBezTo>
                  <a:pt x="3836" y="1"/>
                  <a:pt x="1635" y="3237"/>
                  <a:pt x="1" y="6839"/>
                </a:cubicBezTo>
                <a:cubicBezTo>
                  <a:pt x="534" y="8140"/>
                  <a:pt x="1068" y="9474"/>
                  <a:pt x="1568" y="10775"/>
                </a:cubicBezTo>
                <a:cubicBezTo>
                  <a:pt x="1435" y="8874"/>
                  <a:pt x="1768" y="5505"/>
                  <a:pt x="3837" y="1"/>
                </a:cubicBezTo>
                <a:close/>
              </a:path>
            </a:pathLst>
          </a:custGeom>
          <a:solidFill>
            <a:srgbClr val="755838"/>
          </a:solidFill>
          <a:ln>
            <a:noFill/>
          </a:ln>
        </p:spPr>
        <p:txBody>
          <a:bodyPr spcFirstLastPara="1" wrap="square" lIns="91425" tIns="91425" rIns="91425" bIns="91425" anchor="ctr" anchorCtr="0">
            <a:noAutofit/>
          </a:bodyPr>
          <a:lstStyle/>
          <a:p>
            <a:endParaRPr/>
          </a:p>
        </p:txBody>
      </p:sp>
      <p:sp>
        <p:nvSpPr>
          <p:cNvPr id="8224" name="Google Shape;8224;p39"/>
          <p:cNvSpPr/>
          <p:nvPr/>
        </p:nvSpPr>
        <p:spPr>
          <a:xfrm>
            <a:off x="6897502" y="3234920"/>
            <a:ext cx="793426" cy="631778"/>
          </a:xfrm>
          <a:custGeom>
            <a:avLst/>
            <a:gdLst/>
            <a:ahLst/>
            <a:cxnLst/>
            <a:rect l="l" t="t" r="r" b="b"/>
            <a:pathLst>
              <a:path w="14244" h="11342" extrusionOk="0">
                <a:moveTo>
                  <a:pt x="7139" y="0"/>
                </a:moveTo>
                <a:cubicBezTo>
                  <a:pt x="3203" y="0"/>
                  <a:pt x="0" y="2536"/>
                  <a:pt x="0" y="5671"/>
                </a:cubicBezTo>
                <a:cubicBezTo>
                  <a:pt x="0" y="8807"/>
                  <a:pt x="3203" y="11342"/>
                  <a:pt x="7139" y="11342"/>
                </a:cubicBezTo>
                <a:cubicBezTo>
                  <a:pt x="11042" y="11342"/>
                  <a:pt x="14244" y="8807"/>
                  <a:pt x="14244" y="5671"/>
                </a:cubicBezTo>
                <a:cubicBezTo>
                  <a:pt x="14244" y="2536"/>
                  <a:pt x="11042" y="0"/>
                  <a:pt x="7139" y="0"/>
                </a:cubicBezTo>
                <a:close/>
              </a:path>
            </a:pathLst>
          </a:custGeom>
          <a:solidFill>
            <a:srgbClr val="93B559"/>
          </a:solidFill>
          <a:ln>
            <a:noFill/>
          </a:ln>
        </p:spPr>
        <p:txBody>
          <a:bodyPr spcFirstLastPara="1" wrap="square" lIns="91425" tIns="91425" rIns="91425" bIns="91425" anchor="ctr" anchorCtr="0">
            <a:noAutofit/>
          </a:bodyPr>
          <a:lstStyle/>
          <a:p>
            <a:endParaRPr/>
          </a:p>
        </p:txBody>
      </p:sp>
      <p:sp>
        <p:nvSpPr>
          <p:cNvPr id="8225" name="Google Shape;8225;p39"/>
          <p:cNvSpPr/>
          <p:nvPr/>
        </p:nvSpPr>
        <p:spPr>
          <a:xfrm>
            <a:off x="6923515" y="3338973"/>
            <a:ext cx="767413" cy="527725"/>
          </a:xfrm>
          <a:custGeom>
            <a:avLst/>
            <a:gdLst/>
            <a:ahLst/>
            <a:cxnLst/>
            <a:rect l="l" t="t" r="r" b="b"/>
            <a:pathLst>
              <a:path w="13777" h="9474" extrusionOk="0">
                <a:moveTo>
                  <a:pt x="11942" y="0"/>
                </a:moveTo>
                <a:cubicBezTo>
                  <a:pt x="11942" y="67"/>
                  <a:pt x="13076" y="4237"/>
                  <a:pt x="10775" y="6739"/>
                </a:cubicBezTo>
                <a:cubicBezTo>
                  <a:pt x="9681" y="7929"/>
                  <a:pt x="7903" y="8375"/>
                  <a:pt x="6102" y="8375"/>
                </a:cubicBezTo>
                <a:cubicBezTo>
                  <a:pt x="6036" y="8375"/>
                  <a:pt x="5971" y="8374"/>
                  <a:pt x="5905" y="8373"/>
                </a:cubicBezTo>
                <a:cubicBezTo>
                  <a:pt x="7139" y="8040"/>
                  <a:pt x="8106" y="7639"/>
                  <a:pt x="8340" y="7339"/>
                </a:cubicBezTo>
                <a:lnTo>
                  <a:pt x="8340" y="7339"/>
                </a:lnTo>
                <a:cubicBezTo>
                  <a:pt x="8340" y="7339"/>
                  <a:pt x="7432" y="7467"/>
                  <a:pt x="6173" y="7467"/>
                </a:cubicBezTo>
                <a:cubicBezTo>
                  <a:pt x="4283" y="7467"/>
                  <a:pt x="1602" y="7179"/>
                  <a:pt x="0" y="5738"/>
                </a:cubicBezTo>
                <a:lnTo>
                  <a:pt x="0" y="5738"/>
                </a:lnTo>
                <a:cubicBezTo>
                  <a:pt x="1001" y="7906"/>
                  <a:pt x="3603" y="9474"/>
                  <a:pt x="6672" y="9474"/>
                </a:cubicBezTo>
                <a:cubicBezTo>
                  <a:pt x="10608" y="9474"/>
                  <a:pt x="13777" y="6939"/>
                  <a:pt x="13777" y="3803"/>
                </a:cubicBezTo>
                <a:cubicBezTo>
                  <a:pt x="13777" y="2335"/>
                  <a:pt x="13076" y="1001"/>
                  <a:pt x="11942" y="0"/>
                </a:cubicBezTo>
                <a:close/>
              </a:path>
            </a:pathLst>
          </a:custGeom>
          <a:solidFill>
            <a:srgbClr val="749C45"/>
          </a:solidFill>
          <a:ln>
            <a:noFill/>
          </a:ln>
        </p:spPr>
        <p:txBody>
          <a:bodyPr spcFirstLastPara="1" wrap="square" lIns="91425" tIns="91425" rIns="91425" bIns="91425" anchor="ctr" anchorCtr="0">
            <a:noAutofit/>
          </a:bodyPr>
          <a:lstStyle/>
          <a:p>
            <a:endParaRPr/>
          </a:p>
        </p:txBody>
      </p:sp>
      <p:sp>
        <p:nvSpPr>
          <p:cNvPr id="8226" name="Google Shape;8226;p39"/>
          <p:cNvSpPr/>
          <p:nvPr/>
        </p:nvSpPr>
        <p:spPr>
          <a:xfrm>
            <a:off x="6200712" y="3727330"/>
            <a:ext cx="252722" cy="1471660"/>
          </a:xfrm>
          <a:custGeom>
            <a:avLst/>
            <a:gdLst/>
            <a:ahLst/>
            <a:cxnLst/>
            <a:rect l="l" t="t" r="r" b="b"/>
            <a:pathLst>
              <a:path w="4537" h="26420" extrusionOk="0">
                <a:moveTo>
                  <a:pt x="0" y="0"/>
                </a:moveTo>
                <a:cubicBezTo>
                  <a:pt x="1535" y="6538"/>
                  <a:pt x="2836" y="15578"/>
                  <a:pt x="2269" y="26419"/>
                </a:cubicBezTo>
                <a:lnTo>
                  <a:pt x="3436" y="26419"/>
                </a:lnTo>
                <a:cubicBezTo>
                  <a:pt x="4537" y="8541"/>
                  <a:pt x="1" y="1"/>
                  <a:pt x="0" y="0"/>
                </a:cubicBezTo>
                <a:close/>
              </a:path>
            </a:pathLst>
          </a:custGeom>
          <a:solidFill>
            <a:srgbClr val="A88661"/>
          </a:solidFill>
          <a:ln>
            <a:noFill/>
          </a:ln>
        </p:spPr>
        <p:txBody>
          <a:bodyPr spcFirstLastPara="1" wrap="square" lIns="91425" tIns="91425" rIns="91425" bIns="91425" anchor="ctr" anchorCtr="0">
            <a:noAutofit/>
          </a:bodyPr>
          <a:lstStyle/>
          <a:p>
            <a:endParaRPr/>
          </a:p>
        </p:txBody>
      </p:sp>
      <p:sp>
        <p:nvSpPr>
          <p:cNvPr id="8227" name="Google Shape;8227;p39"/>
          <p:cNvSpPr/>
          <p:nvPr/>
        </p:nvSpPr>
        <p:spPr>
          <a:xfrm>
            <a:off x="5927544" y="1531038"/>
            <a:ext cx="1778247" cy="1061021"/>
          </a:xfrm>
          <a:custGeom>
            <a:avLst/>
            <a:gdLst/>
            <a:ahLst/>
            <a:cxnLst/>
            <a:rect l="l" t="t" r="r" b="b"/>
            <a:pathLst>
              <a:path w="31924" h="19048" extrusionOk="0">
                <a:moveTo>
                  <a:pt x="11209" y="1"/>
                </a:moveTo>
                <a:cubicBezTo>
                  <a:pt x="5005" y="1"/>
                  <a:pt x="1" y="4004"/>
                  <a:pt x="1" y="8874"/>
                </a:cubicBezTo>
                <a:cubicBezTo>
                  <a:pt x="1" y="13777"/>
                  <a:pt x="5005" y="17747"/>
                  <a:pt x="11209" y="17747"/>
                </a:cubicBezTo>
                <a:cubicBezTo>
                  <a:pt x="12276" y="17747"/>
                  <a:pt x="13310" y="17647"/>
                  <a:pt x="14278" y="17413"/>
                </a:cubicBezTo>
                <a:cubicBezTo>
                  <a:pt x="16079" y="18447"/>
                  <a:pt x="18314" y="19048"/>
                  <a:pt x="20716" y="19048"/>
                </a:cubicBezTo>
                <a:cubicBezTo>
                  <a:pt x="26920" y="19048"/>
                  <a:pt x="31924" y="15045"/>
                  <a:pt x="31924" y="10175"/>
                </a:cubicBezTo>
                <a:cubicBezTo>
                  <a:pt x="31924" y="5271"/>
                  <a:pt x="26920" y="1302"/>
                  <a:pt x="20716" y="1302"/>
                </a:cubicBezTo>
                <a:cubicBezTo>
                  <a:pt x="19648" y="1302"/>
                  <a:pt x="18614" y="1402"/>
                  <a:pt x="17647" y="1635"/>
                </a:cubicBezTo>
                <a:cubicBezTo>
                  <a:pt x="15846" y="635"/>
                  <a:pt x="13611" y="1"/>
                  <a:pt x="11209" y="1"/>
                </a:cubicBezTo>
                <a:close/>
              </a:path>
            </a:pathLst>
          </a:custGeom>
          <a:solidFill>
            <a:srgbClr val="5A7835"/>
          </a:solidFill>
          <a:ln>
            <a:noFill/>
          </a:ln>
        </p:spPr>
        <p:txBody>
          <a:bodyPr spcFirstLastPara="1" wrap="square" lIns="91425" tIns="91425" rIns="91425" bIns="91425" anchor="ctr" anchorCtr="0">
            <a:noAutofit/>
          </a:bodyPr>
          <a:lstStyle/>
          <a:p>
            <a:endParaRPr/>
          </a:p>
        </p:txBody>
      </p:sp>
      <p:sp>
        <p:nvSpPr>
          <p:cNvPr id="8228" name="Google Shape;8228;p39"/>
          <p:cNvSpPr/>
          <p:nvPr/>
        </p:nvSpPr>
        <p:spPr>
          <a:xfrm>
            <a:off x="6241598" y="1670406"/>
            <a:ext cx="1421472" cy="795320"/>
          </a:xfrm>
          <a:custGeom>
            <a:avLst/>
            <a:gdLst/>
            <a:ahLst/>
            <a:cxnLst/>
            <a:rect l="l" t="t" r="r" b="b"/>
            <a:pathLst>
              <a:path w="25519" h="14278" extrusionOk="0">
                <a:moveTo>
                  <a:pt x="15511" y="1"/>
                </a:moveTo>
                <a:cubicBezTo>
                  <a:pt x="9941" y="1"/>
                  <a:pt x="5471" y="3203"/>
                  <a:pt x="5471" y="7139"/>
                </a:cubicBezTo>
                <a:cubicBezTo>
                  <a:pt x="5471" y="7306"/>
                  <a:pt x="5471" y="7439"/>
                  <a:pt x="5504" y="7606"/>
                </a:cubicBezTo>
                <a:cubicBezTo>
                  <a:pt x="2402" y="7806"/>
                  <a:pt x="0" y="9141"/>
                  <a:pt x="0" y="10775"/>
                </a:cubicBezTo>
                <a:cubicBezTo>
                  <a:pt x="0" y="12543"/>
                  <a:pt x="2802" y="13977"/>
                  <a:pt x="6271" y="13977"/>
                </a:cubicBezTo>
                <a:cubicBezTo>
                  <a:pt x="7806" y="13977"/>
                  <a:pt x="9207" y="13677"/>
                  <a:pt x="10274" y="13244"/>
                </a:cubicBezTo>
                <a:cubicBezTo>
                  <a:pt x="11809" y="13877"/>
                  <a:pt x="13577" y="14278"/>
                  <a:pt x="15511" y="14278"/>
                </a:cubicBezTo>
                <a:cubicBezTo>
                  <a:pt x="21049" y="14278"/>
                  <a:pt x="25519" y="11075"/>
                  <a:pt x="25519" y="7139"/>
                </a:cubicBezTo>
                <a:cubicBezTo>
                  <a:pt x="25519" y="3203"/>
                  <a:pt x="21049" y="1"/>
                  <a:pt x="15511" y="1"/>
                </a:cubicBezTo>
                <a:close/>
              </a:path>
            </a:pathLst>
          </a:custGeom>
          <a:solidFill>
            <a:srgbClr val="4E692E"/>
          </a:solidFill>
          <a:ln>
            <a:noFill/>
          </a:ln>
        </p:spPr>
        <p:txBody>
          <a:bodyPr spcFirstLastPara="1" wrap="square" lIns="91425" tIns="91425" rIns="91425" bIns="91425" anchor="ctr" anchorCtr="0">
            <a:noAutofit/>
          </a:bodyPr>
          <a:lstStyle/>
          <a:p>
            <a:endParaRPr/>
          </a:p>
        </p:txBody>
      </p:sp>
      <p:sp>
        <p:nvSpPr>
          <p:cNvPr id="8229" name="Google Shape;8229;p39"/>
          <p:cNvSpPr/>
          <p:nvPr/>
        </p:nvSpPr>
        <p:spPr>
          <a:xfrm>
            <a:off x="6689395" y="1885974"/>
            <a:ext cx="1464196" cy="845453"/>
          </a:xfrm>
          <a:custGeom>
            <a:avLst/>
            <a:gdLst/>
            <a:ahLst/>
            <a:cxnLst/>
            <a:rect l="l" t="t" r="r" b="b"/>
            <a:pathLst>
              <a:path w="26286" h="15178" extrusionOk="0">
                <a:moveTo>
                  <a:pt x="0" y="0"/>
                </a:moveTo>
                <a:lnTo>
                  <a:pt x="0" y="0"/>
                </a:lnTo>
                <a:cubicBezTo>
                  <a:pt x="8440" y="3769"/>
                  <a:pt x="22016" y="15178"/>
                  <a:pt x="22016" y="15178"/>
                </a:cubicBezTo>
                <a:cubicBezTo>
                  <a:pt x="22016" y="15178"/>
                  <a:pt x="26286" y="12242"/>
                  <a:pt x="20849" y="7739"/>
                </a:cubicBezTo>
                <a:cubicBezTo>
                  <a:pt x="15412" y="3236"/>
                  <a:pt x="1" y="0"/>
                  <a:pt x="0" y="0"/>
                </a:cubicBezTo>
                <a:close/>
              </a:path>
            </a:pathLst>
          </a:custGeom>
          <a:solidFill>
            <a:srgbClr val="896743"/>
          </a:solidFill>
          <a:ln>
            <a:noFill/>
          </a:ln>
        </p:spPr>
        <p:txBody>
          <a:bodyPr spcFirstLastPara="1" wrap="square" lIns="91425" tIns="91425" rIns="91425" bIns="91425" anchor="ctr" anchorCtr="0">
            <a:noAutofit/>
          </a:bodyPr>
          <a:lstStyle/>
          <a:p>
            <a:endParaRPr/>
          </a:p>
        </p:txBody>
      </p:sp>
      <p:sp>
        <p:nvSpPr>
          <p:cNvPr id="8230" name="Google Shape;8230;p39"/>
          <p:cNvSpPr/>
          <p:nvPr/>
        </p:nvSpPr>
        <p:spPr>
          <a:xfrm>
            <a:off x="7335996" y="2283578"/>
            <a:ext cx="628101" cy="447848"/>
          </a:xfrm>
          <a:custGeom>
            <a:avLst/>
            <a:gdLst/>
            <a:ahLst/>
            <a:cxnLst/>
            <a:rect l="l" t="t" r="r" b="b"/>
            <a:pathLst>
              <a:path w="11276" h="8040" extrusionOk="0">
                <a:moveTo>
                  <a:pt x="1" y="1"/>
                </a:moveTo>
                <a:lnTo>
                  <a:pt x="1" y="1"/>
                </a:lnTo>
                <a:cubicBezTo>
                  <a:pt x="5638" y="4070"/>
                  <a:pt x="10408" y="8040"/>
                  <a:pt x="10408" y="8040"/>
                </a:cubicBezTo>
                <a:cubicBezTo>
                  <a:pt x="10408" y="8040"/>
                  <a:pt x="10875" y="7739"/>
                  <a:pt x="11275" y="7172"/>
                </a:cubicBezTo>
                <a:cubicBezTo>
                  <a:pt x="6706" y="2736"/>
                  <a:pt x="67" y="34"/>
                  <a:pt x="1" y="1"/>
                </a:cubicBezTo>
                <a:close/>
              </a:path>
            </a:pathLst>
          </a:custGeom>
          <a:solidFill>
            <a:srgbClr val="755838"/>
          </a:solidFill>
          <a:ln>
            <a:noFill/>
          </a:ln>
        </p:spPr>
        <p:txBody>
          <a:bodyPr spcFirstLastPara="1" wrap="square" lIns="91425" tIns="91425" rIns="91425" bIns="91425" anchor="ctr" anchorCtr="0">
            <a:noAutofit/>
          </a:bodyPr>
          <a:lstStyle/>
          <a:p>
            <a:endParaRPr/>
          </a:p>
        </p:txBody>
      </p:sp>
      <p:sp>
        <p:nvSpPr>
          <p:cNvPr id="8231" name="Google Shape;8231;p39"/>
          <p:cNvSpPr/>
          <p:nvPr/>
        </p:nvSpPr>
        <p:spPr>
          <a:xfrm>
            <a:off x="7111179" y="2036482"/>
            <a:ext cx="533296" cy="364239"/>
          </a:xfrm>
          <a:custGeom>
            <a:avLst/>
            <a:gdLst/>
            <a:ahLst/>
            <a:cxnLst/>
            <a:rect l="l" t="t" r="r" b="b"/>
            <a:pathLst>
              <a:path w="9574" h="6539" extrusionOk="0">
                <a:moveTo>
                  <a:pt x="2502" y="0"/>
                </a:moveTo>
                <a:lnTo>
                  <a:pt x="0" y="1668"/>
                </a:lnTo>
                <a:cubicBezTo>
                  <a:pt x="2402" y="3236"/>
                  <a:pt x="4771" y="4937"/>
                  <a:pt x="6905" y="6538"/>
                </a:cubicBezTo>
                <a:cubicBezTo>
                  <a:pt x="8306" y="5471"/>
                  <a:pt x="9174" y="3803"/>
                  <a:pt x="9574" y="2769"/>
                </a:cubicBezTo>
                <a:cubicBezTo>
                  <a:pt x="7439" y="1735"/>
                  <a:pt x="4937" y="801"/>
                  <a:pt x="2502" y="0"/>
                </a:cubicBezTo>
                <a:close/>
              </a:path>
            </a:pathLst>
          </a:custGeom>
          <a:solidFill>
            <a:srgbClr val="755838"/>
          </a:solidFill>
          <a:ln>
            <a:noFill/>
          </a:ln>
        </p:spPr>
        <p:txBody>
          <a:bodyPr spcFirstLastPara="1" wrap="square" lIns="91425" tIns="91425" rIns="91425" bIns="91425" anchor="ctr" anchorCtr="0">
            <a:noAutofit/>
          </a:bodyPr>
          <a:lstStyle/>
          <a:p>
            <a:endParaRPr/>
          </a:p>
        </p:txBody>
      </p:sp>
      <p:sp>
        <p:nvSpPr>
          <p:cNvPr id="8232" name="Google Shape;8232;p39"/>
          <p:cNvSpPr/>
          <p:nvPr/>
        </p:nvSpPr>
        <p:spPr>
          <a:xfrm>
            <a:off x="5119293" y="22281"/>
            <a:ext cx="4024673" cy="2045674"/>
          </a:xfrm>
          <a:custGeom>
            <a:avLst/>
            <a:gdLst/>
            <a:ahLst/>
            <a:cxnLst/>
            <a:rect l="l" t="t" r="r" b="b"/>
            <a:pathLst>
              <a:path w="72253" h="36725" extrusionOk="0">
                <a:moveTo>
                  <a:pt x="51704" y="1"/>
                </a:moveTo>
                <a:cubicBezTo>
                  <a:pt x="49369" y="1869"/>
                  <a:pt x="47401" y="3937"/>
                  <a:pt x="45867" y="6072"/>
                </a:cubicBezTo>
                <a:cubicBezTo>
                  <a:pt x="45500" y="6172"/>
                  <a:pt x="45166" y="6239"/>
                  <a:pt x="44799" y="6339"/>
                </a:cubicBezTo>
                <a:cubicBezTo>
                  <a:pt x="43465" y="6706"/>
                  <a:pt x="42164" y="7139"/>
                  <a:pt x="40930" y="7606"/>
                </a:cubicBezTo>
                <a:cubicBezTo>
                  <a:pt x="38152" y="4962"/>
                  <a:pt x="33451" y="3472"/>
                  <a:pt x="27979" y="3472"/>
                </a:cubicBezTo>
                <a:cubicBezTo>
                  <a:pt x="25236" y="3472"/>
                  <a:pt x="22299" y="3847"/>
                  <a:pt x="19314" y="4638"/>
                </a:cubicBezTo>
                <a:cubicBezTo>
                  <a:pt x="7840" y="7706"/>
                  <a:pt x="1" y="15779"/>
                  <a:pt x="1835" y="22684"/>
                </a:cubicBezTo>
                <a:cubicBezTo>
                  <a:pt x="3155" y="27776"/>
                  <a:pt x="9392" y="30824"/>
                  <a:pt x="17168" y="30824"/>
                </a:cubicBezTo>
                <a:cubicBezTo>
                  <a:pt x="17645" y="30824"/>
                  <a:pt x="18127" y="30813"/>
                  <a:pt x="18614" y="30790"/>
                </a:cubicBezTo>
                <a:cubicBezTo>
                  <a:pt x="21376" y="33507"/>
                  <a:pt x="26131" y="35035"/>
                  <a:pt x="31667" y="35035"/>
                </a:cubicBezTo>
                <a:cubicBezTo>
                  <a:pt x="34422" y="35035"/>
                  <a:pt x="37370" y="34656"/>
                  <a:pt x="40363" y="33858"/>
                </a:cubicBezTo>
                <a:cubicBezTo>
                  <a:pt x="41730" y="33491"/>
                  <a:pt x="42998" y="33058"/>
                  <a:pt x="44232" y="32591"/>
                </a:cubicBezTo>
                <a:cubicBezTo>
                  <a:pt x="47010" y="35235"/>
                  <a:pt x="51711" y="36725"/>
                  <a:pt x="57183" y="36725"/>
                </a:cubicBezTo>
                <a:cubicBezTo>
                  <a:pt x="59926" y="36725"/>
                  <a:pt x="62863" y="36350"/>
                  <a:pt x="65848" y="35560"/>
                </a:cubicBezTo>
                <a:cubicBezTo>
                  <a:pt x="68149" y="34926"/>
                  <a:pt x="70284" y="34125"/>
                  <a:pt x="72252" y="33158"/>
                </a:cubicBezTo>
                <a:lnTo>
                  <a:pt x="72252" y="1"/>
                </a:lnTo>
                <a:close/>
              </a:path>
            </a:pathLst>
          </a:custGeom>
          <a:solidFill>
            <a:srgbClr val="5A7835"/>
          </a:solidFill>
          <a:ln>
            <a:noFill/>
          </a:ln>
        </p:spPr>
        <p:txBody>
          <a:bodyPr spcFirstLastPara="1" wrap="square" lIns="91425" tIns="91425" rIns="91425" bIns="91425" anchor="ctr" anchorCtr="0">
            <a:noAutofit/>
          </a:bodyPr>
          <a:lstStyle/>
          <a:p>
            <a:endParaRPr/>
          </a:p>
        </p:txBody>
      </p:sp>
      <p:sp>
        <p:nvSpPr>
          <p:cNvPr id="8233" name="Google Shape;8233;p39"/>
          <p:cNvSpPr/>
          <p:nvPr/>
        </p:nvSpPr>
        <p:spPr>
          <a:xfrm>
            <a:off x="5435185" y="280574"/>
            <a:ext cx="3708784" cy="1506975"/>
          </a:xfrm>
          <a:custGeom>
            <a:avLst/>
            <a:gdLst/>
            <a:ahLst/>
            <a:cxnLst/>
            <a:rect l="l" t="t" r="r" b="b"/>
            <a:pathLst>
              <a:path w="66582" h="27054" extrusionOk="0">
                <a:moveTo>
                  <a:pt x="37560" y="1"/>
                </a:moveTo>
                <a:cubicBezTo>
                  <a:pt x="29755" y="1"/>
                  <a:pt x="22817" y="1768"/>
                  <a:pt x="18447" y="4504"/>
                </a:cubicBezTo>
                <a:cubicBezTo>
                  <a:pt x="17012" y="4170"/>
                  <a:pt x="15445" y="4003"/>
                  <a:pt x="13810" y="4003"/>
                </a:cubicBezTo>
                <a:cubicBezTo>
                  <a:pt x="6171" y="4003"/>
                  <a:pt x="0" y="7773"/>
                  <a:pt x="0" y="12409"/>
                </a:cubicBezTo>
                <a:cubicBezTo>
                  <a:pt x="0" y="17079"/>
                  <a:pt x="6171" y="20849"/>
                  <a:pt x="13810" y="20849"/>
                </a:cubicBezTo>
                <a:cubicBezTo>
                  <a:pt x="16579" y="20849"/>
                  <a:pt x="19147" y="20348"/>
                  <a:pt x="21316" y="19481"/>
                </a:cubicBezTo>
                <a:cubicBezTo>
                  <a:pt x="25585" y="21349"/>
                  <a:pt x="31289" y="22483"/>
                  <a:pt x="37560" y="22483"/>
                </a:cubicBezTo>
                <a:cubicBezTo>
                  <a:pt x="39862" y="22483"/>
                  <a:pt x="42130" y="22316"/>
                  <a:pt x="44265" y="22016"/>
                </a:cubicBezTo>
                <a:cubicBezTo>
                  <a:pt x="47601" y="25085"/>
                  <a:pt x="52838" y="27053"/>
                  <a:pt x="58742" y="27053"/>
                </a:cubicBezTo>
                <a:cubicBezTo>
                  <a:pt x="61544" y="27053"/>
                  <a:pt x="64213" y="26620"/>
                  <a:pt x="66581" y="25819"/>
                </a:cubicBezTo>
                <a:lnTo>
                  <a:pt x="66581" y="2602"/>
                </a:lnTo>
                <a:cubicBezTo>
                  <a:pt x="64213" y="1802"/>
                  <a:pt x="61544" y="1368"/>
                  <a:pt x="58742" y="1368"/>
                </a:cubicBezTo>
                <a:cubicBezTo>
                  <a:pt x="56341" y="1368"/>
                  <a:pt x="54072" y="1702"/>
                  <a:pt x="51971" y="2302"/>
                </a:cubicBezTo>
                <a:cubicBezTo>
                  <a:pt x="47968" y="868"/>
                  <a:pt x="42964" y="1"/>
                  <a:pt x="37560" y="1"/>
                </a:cubicBezTo>
                <a:close/>
              </a:path>
            </a:pathLst>
          </a:custGeom>
          <a:solidFill>
            <a:srgbClr val="4E692E"/>
          </a:solidFill>
          <a:ln>
            <a:noFill/>
          </a:ln>
        </p:spPr>
        <p:txBody>
          <a:bodyPr spcFirstLastPara="1" wrap="square" lIns="91425" tIns="91425" rIns="91425" bIns="91425" anchor="ctr" anchorCtr="0">
            <a:noAutofit/>
          </a:bodyPr>
          <a:lstStyle/>
          <a:p>
            <a:endParaRPr/>
          </a:p>
        </p:txBody>
      </p:sp>
      <p:sp>
        <p:nvSpPr>
          <p:cNvPr id="8234" name="Google Shape;8234;p39"/>
          <p:cNvSpPr/>
          <p:nvPr/>
        </p:nvSpPr>
        <p:spPr>
          <a:xfrm>
            <a:off x="8573496" y="785962"/>
            <a:ext cx="570505" cy="1205959"/>
          </a:xfrm>
          <a:custGeom>
            <a:avLst/>
            <a:gdLst/>
            <a:ahLst/>
            <a:cxnLst/>
            <a:rect l="l" t="t" r="r" b="b"/>
            <a:pathLst>
              <a:path w="10242" h="21650" extrusionOk="0">
                <a:moveTo>
                  <a:pt x="10241" y="1"/>
                </a:moveTo>
                <a:lnTo>
                  <a:pt x="1" y="15078"/>
                </a:lnTo>
                <a:lnTo>
                  <a:pt x="4737" y="21649"/>
                </a:lnTo>
                <a:cubicBezTo>
                  <a:pt x="4737" y="21649"/>
                  <a:pt x="7739" y="12810"/>
                  <a:pt x="10241" y="6539"/>
                </a:cubicBezTo>
                <a:lnTo>
                  <a:pt x="10241" y="1"/>
                </a:lnTo>
                <a:close/>
              </a:path>
            </a:pathLst>
          </a:custGeom>
          <a:solidFill>
            <a:srgbClr val="896743"/>
          </a:solidFill>
          <a:ln>
            <a:noFill/>
          </a:ln>
        </p:spPr>
        <p:txBody>
          <a:bodyPr spcFirstLastPara="1" wrap="square" lIns="91425" tIns="91425" rIns="91425" bIns="91425" anchor="ctr" anchorCtr="0">
            <a:noAutofit/>
          </a:bodyPr>
          <a:lstStyle/>
          <a:p>
            <a:endParaRPr/>
          </a:p>
        </p:txBody>
      </p:sp>
      <p:sp>
        <p:nvSpPr>
          <p:cNvPr id="8235" name="Google Shape;8235;p39"/>
          <p:cNvSpPr/>
          <p:nvPr/>
        </p:nvSpPr>
        <p:spPr>
          <a:xfrm>
            <a:off x="8573496" y="830580"/>
            <a:ext cx="570505" cy="1040578"/>
          </a:xfrm>
          <a:custGeom>
            <a:avLst/>
            <a:gdLst/>
            <a:ahLst/>
            <a:cxnLst/>
            <a:rect l="l" t="t" r="r" b="b"/>
            <a:pathLst>
              <a:path w="10242" h="18681" extrusionOk="0">
                <a:moveTo>
                  <a:pt x="9708" y="0"/>
                </a:moveTo>
                <a:lnTo>
                  <a:pt x="1" y="14277"/>
                </a:lnTo>
                <a:lnTo>
                  <a:pt x="1368" y="16212"/>
                </a:lnTo>
                <a:lnTo>
                  <a:pt x="4470" y="18680"/>
                </a:lnTo>
                <a:lnTo>
                  <a:pt x="7639" y="9540"/>
                </a:lnTo>
                <a:lnTo>
                  <a:pt x="8673" y="9741"/>
                </a:lnTo>
                <a:cubicBezTo>
                  <a:pt x="9207" y="8373"/>
                  <a:pt x="9741" y="7005"/>
                  <a:pt x="10241" y="5738"/>
                </a:cubicBezTo>
                <a:lnTo>
                  <a:pt x="10241" y="267"/>
                </a:lnTo>
                <a:cubicBezTo>
                  <a:pt x="10074" y="167"/>
                  <a:pt x="9874" y="100"/>
                  <a:pt x="9708" y="0"/>
                </a:cubicBezTo>
                <a:close/>
              </a:path>
            </a:pathLst>
          </a:custGeom>
          <a:solidFill>
            <a:srgbClr val="755838"/>
          </a:solidFill>
          <a:ln>
            <a:noFill/>
          </a:ln>
        </p:spPr>
        <p:txBody>
          <a:bodyPr spcFirstLastPara="1" wrap="square" lIns="91425" tIns="91425" rIns="91425" bIns="91425" anchor="ctr" anchorCtr="0">
            <a:noAutofit/>
          </a:bodyPr>
          <a:lstStyle/>
          <a:p>
            <a:endParaRPr/>
          </a:p>
        </p:txBody>
      </p:sp>
      <p:sp>
        <p:nvSpPr>
          <p:cNvPr id="8236" name="Google Shape;8236;p39"/>
          <p:cNvSpPr/>
          <p:nvPr/>
        </p:nvSpPr>
        <p:spPr>
          <a:xfrm>
            <a:off x="7512519" y="748809"/>
            <a:ext cx="1631471" cy="4455197"/>
          </a:xfrm>
          <a:custGeom>
            <a:avLst/>
            <a:gdLst/>
            <a:ahLst/>
            <a:cxnLst/>
            <a:rect l="l" t="t" r="r" b="b"/>
            <a:pathLst>
              <a:path w="29289" h="79982" extrusionOk="0">
                <a:moveTo>
                  <a:pt x="10775" y="79924"/>
                </a:moveTo>
                <a:cubicBezTo>
                  <a:pt x="10775" y="79924"/>
                  <a:pt x="10775" y="79924"/>
                  <a:pt x="10775" y="79924"/>
                </a:cubicBezTo>
                <a:cubicBezTo>
                  <a:pt x="10775" y="79924"/>
                  <a:pt x="10775" y="79924"/>
                  <a:pt x="10775" y="79924"/>
                </a:cubicBezTo>
                <a:close/>
                <a:moveTo>
                  <a:pt x="13944" y="1"/>
                </a:moveTo>
                <a:lnTo>
                  <a:pt x="1" y="5838"/>
                </a:lnTo>
                <a:cubicBezTo>
                  <a:pt x="1" y="5838"/>
                  <a:pt x="12510" y="46000"/>
                  <a:pt x="10775" y="79924"/>
                </a:cubicBezTo>
                <a:lnTo>
                  <a:pt x="10775" y="79924"/>
                </a:lnTo>
                <a:cubicBezTo>
                  <a:pt x="10775" y="79922"/>
                  <a:pt x="10891" y="79921"/>
                  <a:pt x="11104" y="79921"/>
                </a:cubicBezTo>
                <a:cubicBezTo>
                  <a:pt x="12640" y="79921"/>
                  <a:pt x="19226" y="79981"/>
                  <a:pt x="24033" y="79981"/>
                </a:cubicBezTo>
                <a:cubicBezTo>
                  <a:pt x="26896" y="79981"/>
                  <a:pt x="29128" y="79960"/>
                  <a:pt x="29288" y="79891"/>
                </a:cubicBezTo>
                <a:lnTo>
                  <a:pt x="29288" y="30856"/>
                </a:lnTo>
                <a:cubicBezTo>
                  <a:pt x="24418" y="19981"/>
                  <a:pt x="18881" y="8907"/>
                  <a:pt x="13944" y="1"/>
                </a:cubicBezTo>
                <a:close/>
              </a:path>
            </a:pathLst>
          </a:custGeom>
          <a:solidFill>
            <a:srgbClr val="896743"/>
          </a:solidFill>
          <a:ln>
            <a:noFill/>
          </a:ln>
        </p:spPr>
        <p:txBody>
          <a:bodyPr spcFirstLastPara="1" wrap="square" lIns="91425" tIns="91425" rIns="91425" bIns="91425" anchor="ctr" anchorCtr="0">
            <a:noAutofit/>
          </a:bodyPr>
          <a:lstStyle/>
          <a:p>
            <a:endParaRPr/>
          </a:p>
        </p:txBody>
      </p:sp>
      <p:sp>
        <p:nvSpPr>
          <p:cNvPr id="8237" name="Google Shape;8237;p39"/>
          <p:cNvSpPr/>
          <p:nvPr/>
        </p:nvSpPr>
        <p:spPr>
          <a:xfrm>
            <a:off x="7650050" y="1571924"/>
            <a:ext cx="661523" cy="3628906"/>
          </a:xfrm>
          <a:custGeom>
            <a:avLst/>
            <a:gdLst/>
            <a:ahLst/>
            <a:cxnLst/>
            <a:rect l="l" t="t" r="r" b="b"/>
            <a:pathLst>
              <a:path w="11876" h="65148" extrusionOk="0">
                <a:moveTo>
                  <a:pt x="0" y="1"/>
                </a:moveTo>
                <a:lnTo>
                  <a:pt x="0" y="1"/>
                </a:lnTo>
                <a:cubicBezTo>
                  <a:pt x="3569" y="13744"/>
                  <a:pt x="9540" y="41030"/>
                  <a:pt x="8306" y="65114"/>
                </a:cubicBezTo>
                <a:cubicBezTo>
                  <a:pt x="8306" y="65114"/>
                  <a:pt x="9774" y="65147"/>
                  <a:pt x="11875" y="65147"/>
                </a:cubicBezTo>
                <a:cubicBezTo>
                  <a:pt x="10174" y="32958"/>
                  <a:pt x="1768" y="5505"/>
                  <a:pt x="234" y="735"/>
                </a:cubicBezTo>
                <a:cubicBezTo>
                  <a:pt x="100" y="268"/>
                  <a:pt x="0" y="1"/>
                  <a:pt x="0" y="1"/>
                </a:cubicBezTo>
                <a:close/>
              </a:path>
            </a:pathLst>
          </a:custGeom>
          <a:solidFill>
            <a:srgbClr val="A88661"/>
          </a:solidFill>
          <a:ln>
            <a:noFill/>
          </a:ln>
        </p:spPr>
        <p:txBody>
          <a:bodyPr spcFirstLastPara="1" wrap="square" lIns="91425" tIns="91425" rIns="91425" bIns="91425" anchor="ctr" anchorCtr="0">
            <a:noAutofit/>
          </a:bodyPr>
          <a:lstStyle/>
          <a:p>
            <a:endParaRPr/>
          </a:p>
        </p:txBody>
      </p:sp>
      <p:sp>
        <p:nvSpPr>
          <p:cNvPr id="8238" name="Google Shape;8238;p39"/>
          <p:cNvSpPr/>
          <p:nvPr/>
        </p:nvSpPr>
        <p:spPr>
          <a:xfrm>
            <a:off x="7512519" y="748809"/>
            <a:ext cx="1631471" cy="1995653"/>
          </a:xfrm>
          <a:custGeom>
            <a:avLst/>
            <a:gdLst/>
            <a:ahLst/>
            <a:cxnLst/>
            <a:rect l="l" t="t" r="r" b="b"/>
            <a:pathLst>
              <a:path w="29289" h="35827" extrusionOk="0">
                <a:moveTo>
                  <a:pt x="13944" y="1"/>
                </a:moveTo>
                <a:lnTo>
                  <a:pt x="1" y="5838"/>
                </a:lnTo>
                <a:cubicBezTo>
                  <a:pt x="1" y="5838"/>
                  <a:pt x="534" y="7539"/>
                  <a:pt x="1335" y="10541"/>
                </a:cubicBezTo>
                <a:cubicBezTo>
                  <a:pt x="4737" y="10508"/>
                  <a:pt x="10642" y="10208"/>
                  <a:pt x="15578" y="9140"/>
                </a:cubicBezTo>
                <a:cubicBezTo>
                  <a:pt x="18214" y="13343"/>
                  <a:pt x="25519" y="25652"/>
                  <a:pt x="29288" y="35826"/>
                </a:cubicBezTo>
                <a:lnTo>
                  <a:pt x="29288" y="30856"/>
                </a:lnTo>
                <a:cubicBezTo>
                  <a:pt x="25852" y="23184"/>
                  <a:pt x="22083" y="15412"/>
                  <a:pt x="18414" y="8373"/>
                </a:cubicBezTo>
                <a:cubicBezTo>
                  <a:pt x="16879" y="5438"/>
                  <a:pt x="15378" y="2636"/>
                  <a:pt x="13944" y="1"/>
                </a:cubicBezTo>
                <a:close/>
              </a:path>
            </a:pathLst>
          </a:custGeom>
          <a:solidFill>
            <a:srgbClr val="755838"/>
          </a:solidFill>
          <a:ln>
            <a:noFill/>
          </a:ln>
        </p:spPr>
        <p:txBody>
          <a:bodyPr spcFirstLastPara="1" wrap="square" lIns="91425" tIns="91425" rIns="91425" bIns="91425" anchor="ctr" anchorCtr="0">
            <a:noAutofit/>
          </a:bodyPr>
          <a:lstStyle/>
          <a:p>
            <a:endParaRPr/>
          </a:p>
        </p:txBody>
      </p:sp>
      <p:sp>
        <p:nvSpPr>
          <p:cNvPr id="8239" name="Google Shape;8239;p39"/>
          <p:cNvSpPr/>
          <p:nvPr/>
        </p:nvSpPr>
        <p:spPr>
          <a:xfrm>
            <a:off x="7765244" y="0"/>
            <a:ext cx="1378748" cy="665255"/>
          </a:xfrm>
          <a:custGeom>
            <a:avLst/>
            <a:gdLst/>
            <a:ahLst/>
            <a:cxnLst/>
            <a:rect l="l" t="t" r="r" b="b"/>
            <a:pathLst>
              <a:path w="24752" h="11943" extrusionOk="0">
                <a:moveTo>
                  <a:pt x="100" y="1"/>
                </a:moveTo>
                <a:cubicBezTo>
                  <a:pt x="34" y="301"/>
                  <a:pt x="0" y="634"/>
                  <a:pt x="0" y="935"/>
                </a:cubicBezTo>
                <a:cubicBezTo>
                  <a:pt x="0" y="7006"/>
                  <a:pt x="8840" y="11942"/>
                  <a:pt x="19714" y="11942"/>
                </a:cubicBezTo>
                <a:cubicBezTo>
                  <a:pt x="21449" y="11942"/>
                  <a:pt x="23150" y="11809"/>
                  <a:pt x="24751" y="11576"/>
                </a:cubicBezTo>
                <a:lnTo>
                  <a:pt x="24751" y="1"/>
                </a:lnTo>
                <a:close/>
              </a:path>
            </a:pathLst>
          </a:custGeom>
          <a:solidFill>
            <a:srgbClr val="93B559"/>
          </a:solidFill>
          <a:ln>
            <a:noFill/>
          </a:ln>
        </p:spPr>
        <p:txBody>
          <a:bodyPr spcFirstLastPara="1" wrap="square" lIns="91425" tIns="91425" rIns="91425" bIns="91425" anchor="ctr" anchorCtr="0">
            <a:noAutofit/>
          </a:bodyPr>
          <a:lstStyle/>
          <a:p>
            <a:endParaRPr/>
          </a:p>
        </p:txBody>
      </p:sp>
      <p:sp>
        <p:nvSpPr>
          <p:cNvPr id="8240" name="Google Shape;8240;p39"/>
          <p:cNvSpPr/>
          <p:nvPr/>
        </p:nvSpPr>
        <p:spPr>
          <a:xfrm>
            <a:off x="4812703" y="0"/>
            <a:ext cx="4039545" cy="1271075"/>
          </a:xfrm>
          <a:custGeom>
            <a:avLst/>
            <a:gdLst/>
            <a:ahLst/>
            <a:cxnLst/>
            <a:rect l="l" t="t" r="r" b="b"/>
            <a:pathLst>
              <a:path w="72520" h="22819" extrusionOk="0">
                <a:moveTo>
                  <a:pt x="1101" y="1"/>
                </a:moveTo>
                <a:cubicBezTo>
                  <a:pt x="167" y="2669"/>
                  <a:pt x="1" y="5438"/>
                  <a:pt x="868" y="8040"/>
                </a:cubicBezTo>
                <a:cubicBezTo>
                  <a:pt x="2771" y="13898"/>
                  <a:pt x="9218" y="17357"/>
                  <a:pt x="16868" y="17357"/>
                </a:cubicBezTo>
                <a:cubicBezTo>
                  <a:pt x="19541" y="17357"/>
                  <a:pt x="22361" y="16935"/>
                  <a:pt x="25185" y="16045"/>
                </a:cubicBezTo>
                <a:cubicBezTo>
                  <a:pt x="28819" y="20375"/>
                  <a:pt x="35094" y="22819"/>
                  <a:pt x="42222" y="22819"/>
                </a:cubicBezTo>
                <a:cubicBezTo>
                  <a:pt x="45694" y="22819"/>
                  <a:pt x="49368" y="22239"/>
                  <a:pt x="53039" y="21016"/>
                </a:cubicBezTo>
                <a:cubicBezTo>
                  <a:pt x="64380" y="17246"/>
                  <a:pt x="72119" y="8507"/>
                  <a:pt x="72519" y="1"/>
                </a:cubicBezTo>
                <a:close/>
              </a:path>
            </a:pathLst>
          </a:custGeom>
          <a:solidFill>
            <a:srgbClr val="93B559"/>
          </a:solidFill>
          <a:ln>
            <a:noFill/>
          </a:ln>
        </p:spPr>
        <p:txBody>
          <a:bodyPr spcFirstLastPara="1" wrap="square" lIns="91425" tIns="91425" rIns="91425" bIns="91425" anchor="ctr" anchorCtr="0">
            <a:noAutofit/>
          </a:bodyPr>
          <a:lstStyle/>
          <a:p>
            <a:endParaRPr/>
          </a:p>
        </p:txBody>
      </p:sp>
      <p:sp>
        <p:nvSpPr>
          <p:cNvPr id="8241" name="Google Shape;8241;p39"/>
          <p:cNvSpPr/>
          <p:nvPr/>
        </p:nvSpPr>
        <p:spPr>
          <a:xfrm>
            <a:off x="8854072" y="564879"/>
            <a:ext cx="289932" cy="700515"/>
          </a:xfrm>
          <a:custGeom>
            <a:avLst/>
            <a:gdLst/>
            <a:ahLst/>
            <a:cxnLst/>
            <a:rect l="l" t="t" r="r" b="b"/>
            <a:pathLst>
              <a:path w="5205" h="12576" extrusionOk="0">
                <a:moveTo>
                  <a:pt x="5204" y="0"/>
                </a:moveTo>
                <a:cubicBezTo>
                  <a:pt x="2035" y="1435"/>
                  <a:pt x="1" y="3736"/>
                  <a:pt x="1" y="6305"/>
                </a:cubicBezTo>
                <a:cubicBezTo>
                  <a:pt x="1" y="8873"/>
                  <a:pt x="2035" y="11141"/>
                  <a:pt x="5204" y="12576"/>
                </a:cubicBezTo>
                <a:lnTo>
                  <a:pt x="5204" y="0"/>
                </a:lnTo>
                <a:close/>
              </a:path>
            </a:pathLst>
          </a:custGeom>
          <a:solidFill>
            <a:srgbClr val="93B559"/>
          </a:solidFill>
          <a:ln>
            <a:noFill/>
          </a:ln>
        </p:spPr>
        <p:txBody>
          <a:bodyPr spcFirstLastPara="1" wrap="square" lIns="91425" tIns="91425" rIns="91425" bIns="91425" anchor="ctr" anchorCtr="0">
            <a:noAutofit/>
          </a:bodyPr>
          <a:lstStyle/>
          <a:p>
            <a:endParaRPr/>
          </a:p>
        </p:txBody>
      </p:sp>
      <p:sp>
        <p:nvSpPr>
          <p:cNvPr id="8242" name="Google Shape;8242;p39"/>
          <p:cNvSpPr/>
          <p:nvPr/>
        </p:nvSpPr>
        <p:spPr>
          <a:xfrm>
            <a:off x="5817921" y="1386156"/>
            <a:ext cx="1787549" cy="1020136"/>
          </a:xfrm>
          <a:custGeom>
            <a:avLst/>
            <a:gdLst/>
            <a:ahLst/>
            <a:cxnLst/>
            <a:rect l="l" t="t" r="r" b="b"/>
            <a:pathLst>
              <a:path w="32091" h="18314" extrusionOk="0">
                <a:moveTo>
                  <a:pt x="16313" y="0"/>
                </a:moveTo>
                <a:cubicBezTo>
                  <a:pt x="14344" y="0"/>
                  <a:pt x="12443" y="234"/>
                  <a:pt x="10709" y="600"/>
                </a:cubicBezTo>
                <a:cubicBezTo>
                  <a:pt x="4738" y="834"/>
                  <a:pt x="1" y="4703"/>
                  <a:pt x="1" y="9440"/>
                </a:cubicBezTo>
                <a:cubicBezTo>
                  <a:pt x="1" y="14344"/>
                  <a:pt x="5038" y="18313"/>
                  <a:pt x="11242" y="18313"/>
                </a:cubicBezTo>
                <a:cubicBezTo>
                  <a:pt x="12643" y="18313"/>
                  <a:pt x="13978" y="18113"/>
                  <a:pt x="15212" y="17746"/>
                </a:cubicBezTo>
                <a:lnTo>
                  <a:pt x="16313" y="17746"/>
                </a:lnTo>
                <a:cubicBezTo>
                  <a:pt x="25019" y="17746"/>
                  <a:pt x="32090" y="13777"/>
                  <a:pt x="32090" y="8873"/>
                </a:cubicBezTo>
                <a:cubicBezTo>
                  <a:pt x="32090" y="4003"/>
                  <a:pt x="25019" y="0"/>
                  <a:pt x="16313" y="0"/>
                </a:cubicBezTo>
                <a:close/>
              </a:path>
            </a:pathLst>
          </a:custGeom>
          <a:solidFill>
            <a:srgbClr val="93B559"/>
          </a:solidFill>
          <a:ln>
            <a:noFill/>
          </a:ln>
        </p:spPr>
        <p:txBody>
          <a:bodyPr spcFirstLastPara="1" wrap="square" lIns="91425" tIns="91425" rIns="91425" bIns="91425" anchor="ctr" anchorCtr="0">
            <a:noAutofit/>
          </a:bodyPr>
          <a:lstStyle/>
          <a:p>
            <a:endParaRPr/>
          </a:p>
        </p:txBody>
      </p:sp>
      <p:sp>
        <p:nvSpPr>
          <p:cNvPr id="8243" name="Google Shape;8243;p39"/>
          <p:cNvSpPr/>
          <p:nvPr/>
        </p:nvSpPr>
        <p:spPr>
          <a:xfrm>
            <a:off x="7414036" y="3610244"/>
            <a:ext cx="1549699" cy="852917"/>
          </a:xfrm>
          <a:custGeom>
            <a:avLst/>
            <a:gdLst/>
            <a:ahLst/>
            <a:cxnLst/>
            <a:rect l="l" t="t" r="r" b="b"/>
            <a:pathLst>
              <a:path w="27821" h="15312" extrusionOk="0">
                <a:moveTo>
                  <a:pt x="6238" y="1"/>
                </a:moveTo>
                <a:lnTo>
                  <a:pt x="1" y="534"/>
                </a:lnTo>
                <a:cubicBezTo>
                  <a:pt x="1" y="534"/>
                  <a:pt x="1602" y="1235"/>
                  <a:pt x="3870" y="2402"/>
                </a:cubicBezTo>
                <a:lnTo>
                  <a:pt x="7639" y="2402"/>
                </a:lnTo>
                <a:lnTo>
                  <a:pt x="5171" y="3103"/>
                </a:lnTo>
                <a:cubicBezTo>
                  <a:pt x="7006" y="4104"/>
                  <a:pt x="9107" y="5338"/>
                  <a:pt x="11175" y="6739"/>
                </a:cubicBezTo>
                <a:lnTo>
                  <a:pt x="15845" y="7306"/>
                </a:lnTo>
                <a:lnTo>
                  <a:pt x="12643" y="7806"/>
                </a:lnTo>
                <a:cubicBezTo>
                  <a:pt x="15712" y="10075"/>
                  <a:pt x="18447" y="12643"/>
                  <a:pt x="19615" y="15312"/>
                </a:cubicBezTo>
                <a:lnTo>
                  <a:pt x="27821" y="11409"/>
                </a:lnTo>
                <a:cubicBezTo>
                  <a:pt x="27787" y="11409"/>
                  <a:pt x="16946" y="835"/>
                  <a:pt x="6238" y="1"/>
                </a:cubicBezTo>
                <a:close/>
              </a:path>
            </a:pathLst>
          </a:custGeom>
          <a:solidFill>
            <a:srgbClr val="659944"/>
          </a:solidFill>
          <a:ln>
            <a:noFill/>
          </a:ln>
        </p:spPr>
        <p:txBody>
          <a:bodyPr spcFirstLastPara="1" wrap="square" lIns="91425" tIns="91425" rIns="91425" bIns="91425" anchor="ctr" anchorCtr="0">
            <a:noAutofit/>
          </a:bodyPr>
          <a:lstStyle/>
          <a:p>
            <a:endParaRPr/>
          </a:p>
        </p:txBody>
      </p:sp>
      <p:sp>
        <p:nvSpPr>
          <p:cNvPr id="8244" name="Google Shape;8244;p39"/>
          <p:cNvSpPr/>
          <p:nvPr/>
        </p:nvSpPr>
        <p:spPr>
          <a:xfrm>
            <a:off x="8458302" y="3864804"/>
            <a:ext cx="503606" cy="564935"/>
          </a:xfrm>
          <a:custGeom>
            <a:avLst/>
            <a:gdLst/>
            <a:ahLst/>
            <a:cxnLst/>
            <a:rect l="l" t="t" r="r" b="b"/>
            <a:pathLst>
              <a:path w="9041" h="10142" extrusionOk="0">
                <a:moveTo>
                  <a:pt x="0" y="1"/>
                </a:moveTo>
                <a:lnTo>
                  <a:pt x="0" y="1"/>
                </a:lnTo>
                <a:cubicBezTo>
                  <a:pt x="534" y="1869"/>
                  <a:pt x="1535" y="5638"/>
                  <a:pt x="2169" y="10141"/>
                </a:cubicBezTo>
                <a:lnTo>
                  <a:pt x="9040" y="6839"/>
                </a:lnTo>
                <a:cubicBezTo>
                  <a:pt x="9040" y="6839"/>
                  <a:pt x="5271" y="3170"/>
                  <a:pt x="0" y="1"/>
                </a:cubicBezTo>
                <a:close/>
              </a:path>
            </a:pathLst>
          </a:custGeom>
          <a:solidFill>
            <a:srgbClr val="57853B"/>
          </a:solidFill>
          <a:ln>
            <a:noFill/>
          </a:ln>
        </p:spPr>
        <p:txBody>
          <a:bodyPr spcFirstLastPara="1" wrap="square" lIns="91425" tIns="91425" rIns="91425" bIns="91425" anchor="ctr" anchorCtr="0">
            <a:noAutofit/>
          </a:bodyPr>
          <a:lstStyle/>
          <a:p>
            <a:endParaRPr/>
          </a:p>
        </p:txBody>
      </p:sp>
      <p:sp>
        <p:nvSpPr>
          <p:cNvPr id="8245" name="Google Shape;8245;p39"/>
          <p:cNvSpPr/>
          <p:nvPr/>
        </p:nvSpPr>
        <p:spPr>
          <a:xfrm>
            <a:off x="7783793" y="2909730"/>
            <a:ext cx="1360199" cy="1633309"/>
          </a:xfrm>
          <a:custGeom>
            <a:avLst/>
            <a:gdLst/>
            <a:ahLst/>
            <a:cxnLst/>
            <a:rect l="l" t="t" r="r" b="b"/>
            <a:pathLst>
              <a:path w="24419" h="29322" extrusionOk="0">
                <a:moveTo>
                  <a:pt x="1" y="1"/>
                </a:moveTo>
                <a:cubicBezTo>
                  <a:pt x="1" y="1"/>
                  <a:pt x="1635" y="1469"/>
                  <a:pt x="3904" y="3970"/>
                </a:cubicBezTo>
                <a:lnTo>
                  <a:pt x="8740" y="4738"/>
                </a:lnTo>
                <a:lnTo>
                  <a:pt x="5004" y="5205"/>
                </a:lnTo>
                <a:cubicBezTo>
                  <a:pt x="6939" y="7440"/>
                  <a:pt x="9207" y="10308"/>
                  <a:pt x="11209" y="13577"/>
                </a:cubicBezTo>
                <a:lnTo>
                  <a:pt x="17313" y="15846"/>
                </a:lnTo>
                <a:lnTo>
                  <a:pt x="12310" y="15412"/>
                </a:lnTo>
                <a:lnTo>
                  <a:pt x="12310" y="15412"/>
                </a:lnTo>
                <a:cubicBezTo>
                  <a:pt x="12543" y="15846"/>
                  <a:pt x="12777" y="16246"/>
                  <a:pt x="12977" y="16646"/>
                </a:cubicBezTo>
                <a:lnTo>
                  <a:pt x="16179" y="17847"/>
                </a:lnTo>
                <a:lnTo>
                  <a:pt x="13377" y="17380"/>
                </a:lnTo>
                <a:lnTo>
                  <a:pt x="13377" y="17380"/>
                </a:lnTo>
                <a:cubicBezTo>
                  <a:pt x="15245" y="21083"/>
                  <a:pt x="16646" y="25152"/>
                  <a:pt x="17013" y="29322"/>
                </a:cubicBezTo>
                <a:lnTo>
                  <a:pt x="17580" y="29322"/>
                </a:lnTo>
                <a:lnTo>
                  <a:pt x="24418" y="28421"/>
                </a:lnTo>
                <a:lnTo>
                  <a:pt x="24418" y="16579"/>
                </a:lnTo>
                <a:cubicBezTo>
                  <a:pt x="15779" y="3270"/>
                  <a:pt x="6706" y="168"/>
                  <a:pt x="6706" y="168"/>
                </a:cubicBezTo>
                <a:lnTo>
                  <a:pt x="1" y="1"/>
                </a:lnTo>
                <a:close/>
              </a:path>
            </a:pathLst>
          </a:custGeom>
          <a:solidFill>
            <a:srgbClr val="659944"/>
          </a:solidFill>
          <a:ln>
            <a:noFill/>
          </a:ln>
        </p:spPr>
        <p:txBody>
          <a:bodyPr spcFirstLastPara="1" wrap="square" lIns="91425" tIns="91425" rIns="91425" bIns="91425" anchor="ctr" anchorCtr="0">
            <a:noAutofit/>
          </a:bodyPr>
          <a:lstStyle/>
          <a:p>
            <a:endParaRPr/>
          </a:p>
        </p:txBody>
      </p:sp>
      <p:sp>
        <p:nvSpPr>
          <p:cNvPr id="8246" name="Google Shape;8246;p39"/>
          <p:cNvSpPr/>
          <p:nvPr/>
        </p:nvSpPr>
        <p:spPr>
          <a:xfrm>
            <a:off x="8632987" y="3229350"/>
            <a:ext cx="511015" cy="988552"/>
          </a:xfrm>
          <a:custGeom>
            <a:avLst/>
            <a:gdLst/>
            <a:ahLst/>
            <a:cxnLst/>
            <a:rect l="l" t="t" r="r" b="b"/>
            <a:pathLst>
              <a:path w="9174" h="17747" extrusionOk="0">
                <a:moveTo>
                  <a:pt x="0" y="0"/>
                </a:moveTo>
                <a:cubicBezTo>
                  <a:pt x="67" y="100"/>
                  <a:pt x="5671" y="8039"/>
                  <a:pt x="9173" y="17746"/>
                </a:cubicBezTo>
                <a:lnTo>
                  <a:pt x="9173" y="10841"/>
                </a:lnTo>
                <a:cubicBezTo>
                  <a:pt x="6004" y="5971"/>
                  <a:pt x="2802" y="2502"/>
                  <a:pt x="0" y="0"/>
                </a:cubicBezTo>
                <a:close/>
              </a:path>
            </a:pathLst>
          </a:custGeom>
          <a:solidFill>
            <a:srgbClr val="57853B"/>
          </a:solidFill>
          <a:ln>
            <a:noFill/>
          </a:ln>
        </p:spPr>
        <p:txBody>
          <a:bodyPr spcFirstLastPara="1" wrap="square" lIns="91425" tIns="91425" rIns="91425" bIns="91425" anchor="ctr" anchorCtr="0">
            <a:noAutofit/>
          </a:bodyPr>
          <a:lstStyle/>
          <a:p>
            <a:endParaRPr/>
          </a:p>
        </p:txBody>
      </p:sp>
      <p:sp>
        <p:nvSpPr>
          <p:cNvPr id="8247" name="Google Shape;8247;p39"/>
          <p:cNvSpPr/>
          <p:nvPr/>
        </p:nvSpPr>
        <p:spPr>
          <a:xfrm>
            <a:off x="6377235" y="3968912"/>
            <a:ext cx="2766743" cy="1230078"/>
          </a:xfrm>
          <a:custGeom>
            <a:avLst/>
            <a:gdLst/>
            <a:ahLst/>
            <a:cxnLst/>
            <a:rect l="l" t="t" r="r" b="b"/>
            <a:pathLst>
              <a:path w="49670" h="22083" extrusionOk="0">
                <a:moveTo>
                  <a:pt x="47658" y="1"/>
                </a:moveTo>
                <a:cubicBezTo>
                  <a:pt x="46242" y="1"/>
                  <a:pt x="44785" y="97"/>
                  <a:pt x="43298" y="300"/>
                </a:cubicBezTo>
                <a:cubicBezTo>
                  <a:pt x="33157" y="1667"/>
                  <a:pt x="25318" y="7538"/>
                  <a:pt x="24218" y="14110"/>
                </a:cubicBezTo>
                <a:cubicBezTo>
                  <a:pt x="17480" y="14110"/>
                  <a:pt x="11675" y="15944"/>
                  <a:pt x="9107" y="18546"/>
                </a:cubicBezTo>
                <a:cubicBezTo>
                  <a:pt x="8173" y="18146"/>
                  <a:pt x="7105" y="17912"/>
                  <a:pt x="5971" y="17912"/>
                </a:cubicBezTo>
                <a:cubicBezTo>
                  <a:pt x="2702" y="17912"/>
                  <a:pt x="67" y="19780"/>
                  <a:pt x="0" y="22082"/>
                </a:cubicBezTo>
                <a:lnTo>
                  <a:pt x="49669" y="22082"/>
                </a:lnTo>
                <a:lnTo>
                  <a:pt x="49669" y="66"/>
                </a:lnTo>
                <a:cubicBezTo>
                  <a:pt x="49009" y="23"/>
                  <a:pt x="48338" y="1"/>
                  <a:pt x="47658" y="1"/>
                </a:cubicBezTo>
                <a:close/>
              </a:path>
            </a:pathLst>
          </a:custGeom>
          <a:solidFill>
            <a:srgbClr val="7CAD59"/>
          </a:solidFill>
          <a:ln>
            <a:noFill/>
          </a:ln>
        </p:spPr>
        <p:txBody>
          <a:bodyPr spcFirstLastPara="1" wrap="square" lIns="91425" tIns="91425" rIns="91425" bIns="91425" anchor="ctr" anchorCtr="0">
            <a:noAutofit/>
          </a:bodyPr>
          <a:lstStyle/>
          <a:p>
            <a:endParaRPr/>
          </a:p>
        </p:txBody>
      </p:sp>
      <p:sp>
        <p:nvSpPr>
          <p:cNvPr id="8248" name="Google Shape;8248;p39"/>
          <p:cNvSpPr/>
          <p:nvPr/>
        </p:nvSpPr>
        <p:spPr>
          <a:xfrm>
            <a:off x="4812703" y="0"/>
            <a:ext cx="3760810" cy="1271075"/>
          </a:xfrm>
          <a:custGeom>
            <a:avLst/>
            <a:gdLst/>
            <a:ahLst/>
            <a:cxnLst/>
            <a:rect l="l" t="t" r="r" b="b"/>
            <a:pathLst>
              <a:path w="67516" h="22819" extrusionOk="0">
                <a:moveTo>
                  <a:pt x="1101" y="1"/>
                </a:moveTo>
                <a:cubicBezTo>
                  <a:pt x="167" y="2669"/>
                  <a:pt x="1" y="5438"/>
                  <a:pt x="868" y="8040"/>
                </a:cubicBezTo>
                <a:cubicBezTo>
                  <a:pt x="2777" y="13905"/>
                  <a:pt x="9206" y="17361"/>
                  <a:pt x="16863" y="17361"/>
                </a:cubicBezTo>
                <a:cubicBezTo>
                  <a:pt x="18438" y="17361"/>
                  <a:pt x="20066" y="17214"/>
                  <a:pt x="21716" y="16913"/>
                </a:cubicBezTo>
                <a:cubicBezTo>
                  <a:pt x="22250" y="16813"/>
                  <a:pt x="22817" y="16679"/>
                  <a:pt x="23417" y="16546"/>
                </a:cubicBezTo>
                <a:cubicBezTo>
                  <a:pt x="23451" y="16546"/>
                  <a:pt x="23484" y="16546"/>
                  <a:pt x="23517" y="16512"/>
                </a:cubicBezTo>
                <a:cubicBezTo>
                  <a:pt x="24085" y="16379"/>
                  <a:pt x="24618" y="16246"/>
                  <a:pt x="25185" y="16045"/>
                </a:cubicBezTo>
                <a:cubicBezTo>
                  <a:pt x="28819" y="20375"/>
                  <a:pt x="35094" y="22819"/>
                  <a:pt x="42222" y="22819"/>
                </a:cubicBezTo>
                <a:cubicBezTo>
                  <a:pt x="45694" y="22819"/>
                  <a:pt x="49368" y="22239"/>
                  <a:pt x="53039" y="21016"/>
                </a:cubicBezTo>
                <a:cubicBezTo>
                  <a:pt x="58676" y="19148"/>
                  <a:pt x="63413" y="16045"/>
                  <a:pt x="66815" y="12376"/>
                </a:cubicBezTo>
                <a:cubicBezTo>
                  <a:pt x="67249" y="11776"/>
                  <a:pt x="67515" y="11409"/>
                  <a:pt x="67516" y="11409"/>
                </a:cubicBezTo>
                <a:lnTo>
                  <a:pt x="67516" y="11409"/>
                </a:lnTo>
                <a:cubicBezTo>
                  <a:pt x="59925" y="17586"/>
                  <a:pt x="52720" y="19555"/>
                  <a:pt x="46619" y="19555"/>
                </a:cubicBezTo>
                <a:cubicBezTo>
                  <a:pt x="37599" y="19555"/>
                  <a:pt x="30992" y="15250"/>
                  <a:pt x="29121" y="13877"/>
                </a:cubicBezTo>
                <a:cubicBezTo>
                  <a:pt x="32424" y="11742"/>
                  <a:pt x="33224" y="10341"/>
                  <a:pt x="33224" y="10341"/>
                </a:cubicBezTo>
                <a:lnTo>
                  <a:pt x="33224" y="10341"/>
                </a:lnTo>
                <a:cubicBezTo>
                  <a:pt x="33224" y="10342"/>
                  <a:pt x="24859" y="14072"/>
                  <a:pt x="17400" y="14072"/>
                </a:cubicBezTo>
                <a:cubicBezTo>
                  <a:pt x="15035" y="14072"/>
                  <a:pt x="12762" y="13697"/>
                  <a:pt x="10875" y="12710"/>
                </a:cubicBezTo>
                <a:cubicBezTo>
                  <a:pt x="3070" y="8573"/>
                  <a:pt x="6705" y="1"/>
                  <a:pt x="6705" y="1"/>
                </a:cubicBezTo>
                <a:close/>
              </a:path>
            </a:pathLst>
          </a:custGeom>
          <a:solidFill>
            <a:srgbClr val="B7C461"/>
          </a:solidFill>
          <a:ln>
            <a:noFill/>
          </a:ln>
        </p:spPr>
        <p:txBody>
          <a:bodyPr spcFirstLastPara="1" wrap="square" lIns="91425" tIns="91425" rIns="91425" bIns="91425" anchor="ctr" anchorCtr="0">
            <a:noAutofit/>
          </a:bodyPr>
          <a:lstStyle/>
          <a:p>
            <a:endParaRPr/>
          </a:p>
        </p:txBody>
      </p:sp>
      <p:sp>
        <p:nvSpPr>
          <p:cNvPr id="8249" name="Google Shape;8249;p39"/>
          <p:cNvSpPr/>
          <p:nvPr/>
        </p:nvSpPr>
        <p:spPr>
          <a:xfrm>
            <a:off x="8854072" y="564879"/>
            <a:ext cx="289932" cy="700515"/>
          </a:xfrm>
          <a:custGeom>
            <a:avLst/>
            <a:gdLst/>
            <a:ahLst/>
            <a:cxnLst/>
            <a:rect l="l" t="t" r="r" b="b"/>
            <a:pathLst>
              <a:path w="5205" h="12576" extrusionOk="0">
                <a:moveTo>
                  <a:pt x="5204" y="0"/>
                </a:moveTo>
                <a:lnTo>
                  <a:pt x="5204" y="0"/>
                </a:lnTo>
                <a:cubicBezTo>
                  <a:pt x="2035" y="1435"/>
                  <a:pt x="1" y="3736"/>
                  <a:pt x="1" y="6305"/>
                </a:cubicBezTo>
                <a:cubicBezTo>
                  <a:pt x="1" y="8873"/>
                  <a:pt x="2035" y="11141"/>
                  <a:pt x="5204" y="12576"/>
                </a:cubicBezTo>
                <a:lnTo>
                  <a:pt x="5204" y="11041"/>
                </a:lnTo>
                <a:cubicBezTo>
                  <a:pt x="3803" y="10274"/>
                  <a:pt x="2102" y="8973"/>
                  <a:pt x="1802" y="7105"/>
                </a:cubicBezTo>
                <a:cubicBezTo>
                  <a:pt x="1301" y="3870"/>
                  <a:pt x="5204" y="0"/>
                  <a:pt x="5204" y="0"/>
                </a:cubicBezTo>
                <a:close/>
              </a:path>
            </a:pathLst>
          </a:custGeom>
          <a:solidFill>
            <a:srgbClr val="B7C461"/>
          </a:solidFill>
          <a:ln>
            <a:noFill/>
          </a:ln>
        </p:spPr>
        <p:txBody>
          <a:bodyPr spcFirstLastPara="1" wrap="square" lIns="91425" tIns="91425" rIns="91425" bIns="91425" anchor="ctr" anchorCtr="0">
            <a:noAutofit/>
          </a:bodyPr>
          <a:lstStyle/>
          <a:p>
            <a:endParaRPr/>
          </a:p>
        </p:txBody>
      </p:sp>
      <p:sp>
        <p:nvSpPr>
          <p:cNvPr id="8250" name="Google Shape;8250;p39"/>
          <p:cNvSpPr/>
          <p:nvPr/>
        </p:nvSpPr>
        <p:spPr>
          <a:xfrm>
            <a:off x="5476350" y="215513"/>
            <a:ext cx="674223" cy="335218"/>
          </a:xfrm>
          <a:custGeom>
            <a:avLst/>
            <a:gdLst/>
            <a:ahLst/>
            <a:cxnLst/>
            <a:rect l="l" t="t" r="r" b="b"/>
            <a:pathLst>
              <a:path w="12104" h="6018" extrusionOk="0">
                <a:moveTo>
                  <a:pt x="1396" y="1"/>
                </a:moveTo>
                <a:lnTo>
                  <a:pt x="1396" y="1"/>
                </a:lnTo>
                <a:cubicBezTo>
                  <a:pt x="1" y="4885"/>
                  <a:pt x="3182" y="6018"/>
                  <a:pt x="6433" y="6018"/>
                </a:cubicBezTo>
                <a:cubicBezTo>
                  <a:pt x="9243" y="6018"/>
                  <a:pt x="12104" y="5171"/>
                  <a:pt x="12104" y="5171"/>
                </a:cubicBezTo>
                <a:lnTo>
                  <a:pt x="12104" y="5171"/>
                </a:lnTo>
                <a:cubicBezTo>
                  <a:pt x="11411" y="5214"/>
                  <a:pt x="10763" y="5235"/>
                  <a:pt x="10156" y="5235"/>
                </a:cubicBezTo>
                <a:cubicBezTo>
                  <a:pt x="392" y="5235"/>
                  <a:pt x="1396" y="2"/>
                  <a:pt x="1396" y="1"/>
                </a:cubicBezTo>
                <a:close/>
              </a:path>
            </a:pathLst>
          </a:custGeom>
          <a:solidFill>
            <a:srgbClr val="B7C461"/>
          </a:solidFill>
          <a:ln>
            <a:noFill/>
          </a:ln>
        </p:spPr>
        <p:txBody>
          <a:bodyPr spcFirstLastPara="1" wrap="square" lIns="91425" tIns="91425" rIns="91425" bIns="91425" anchor="ctr" anchorCtr="0">
            <a:noAutofit/>
          </a:bodyPr>
          <a:lstStyle/>
          <a:p>
            <a:endParaRPr/>
          </a:p>
        </p:txBody>
      </p:sp>
      <p:sp>
        <p:nvSpPr>
          <p:cNvPr id="8251" name="Google Shape;8251;p39"/>
          <p:cNvSpPr/>
          <p:nvPr/>
        </p:nvSpPr>
        <p:spPr>
          <a:xfrm>
            <a:off x="8720273" y="0"/>
            <a:ext cx="132015" cy="432976"/>
          </a:xfrm>
          <a:custGeom>
            <a:avLst/>
            <a:gdLst/>
            <a:ahLst/>
            <a:cxnLst/>
            <a:rect l="l" t="t" r="r" b="b"/>
            <a:pathLst>
              <a:path w="2370" h="7773" extrusionOk="0">
                <a:moveTo>
                  <a:pt x="301" y="1"/>
                </a:moveTo>
                <a:cubicBezTo>
                  <a:pt x="1125" y="3496"/>
                  <a:pt x="59" y="7642"/>
                  <a:pt x="2" y="7770"/>
                </a:cubicBezTo>
                <a:lnTo>
                  <a:pt x="2" y="7770"/>
                </a:lnTo>
                <a:cubicBezTo>
                  <a:pt x="1402" y="5269"/>
                  <a:pt x="2236" y="2635"/>
                  <a:pt x="2369" y="1"/>
                </a:cubicBezTo>
                <a:close/>
                <a:moveTo>
                  <a:pt x="2" y="7770"/>
                </a:moveTo>
                <a:cubicBezTo>
                  <a:pt x="2" y="7771"/>
                  <a:pt x="1" y="7772"/>
                  <a:pt x="1" y="7773"/>
                </a:cubicBezTo>
                <a:cubicBezTo>
                  <a:pt x="1" y="7772"/>
                  <a:pt x="2" y="7771"/>
                  <a:pt x="2" y="7770"/>
                </a:cubicBezTo>
                <a:close/>
              </a:path>
            </a:pathLst>
          </a:custGeom>
          <a:solidFill>
            <a:srgbClr val="749C45"/>
          </a:solidFill>
          <a:ln>
            <a:noFill/>
          </a:ln>
        </p:spPr>
        <p:txBody>
          <a:bodyPr spcFirstLastPara="1" wrap="square" lIns="91425" tIns="91425" rIns="91425" bIns="91425" anchor="ctr" anchorCtr="0">
            <a:noAutofit/>
          </a:bodyPr>
          <a:lstStyle/>
          <a:p>
            <a:endParaRPr/>
          </a:p>
        </p:txBody>
      </p:sp>
      <p:sp>
        <p:nvSpPr>
          <p:cNvPr id="8252" name="Google Shape;8252;p39"/>
          <p:cNvSpPr/>
          <p:nvPr/>
        </p:nvSpPr>
        <p:spPr>
          <a:xfrm>
            <a:off x="5817921" y="1386156"/>
            <a:ext cx="1337918" cy="949505"/>
          </a:xfrm>
          <a:custGeom>
            <a:avLst/>
            <a:gdLst/>
            <a:ahLst/>
            <a:cxnLst/>
            <a:rect l="l" t="t" r="r" b="b"/>
            <a:pathLst>
              <a:path w="24019" h="17046" extrusionOk="0">
                <a:moveTo>
                  <a:pt x="16346" y="0"/>
                </a:moveTo>
                <a:cubicBezTo>
                  <a:pt x="14344" y="0"/>
                  <a:pt x="12443" y="234"/>
                  <a:pt x="10709" y="600"/>
                </a:cubicBezTo>
                <a:cubicBezTo>
                  <a:pt x="4738" y="834"/>
                  <a:pt x="1" y="4703"/>
                  <a:pt x="1" y="9440"/>
                </a:cubicBezTo>
                <a:cubicBezTo>
                  <a:pt x="1" y="12676"/>
                  <a:pt x="2202" y="15511"/>
                  <a:pt x="5505" y="17046"/>
                </a:cubicBezTo>
                <a:cubicBezTo>
                  <a:pt x="3670" y="15545"/>
                  <a:pt x="835" y="12776"/>
                  <a:pt x="1969" y="7906"/>
                </a:cubicBezTo>
                <a:cubicBezTo>
                  <a:pt x="2770" y="4437"/>
                  <a:pt x="7239" y="2835"/>
                  <a:pt x="9808" y="2202"/>
                </a:cubicBezTo>
                <a:lnTo>
                  <a:pt x="9808" y="2202"/>
                </a:lnTo>
                <a:cubicBezTo>
                  <a:pt x="8107" y="3769"/>
                  <a:pt x="7907" y="5804"/>
                  <a:pt x="7907" y="5804"/>
                </a:cubicBezTo>
                <a:cubicBezTo>
                  <a:pt x="9174" y="2669"/>
                  <a:pt x="13310" y="1334"/>
                  <a:pt x="13344" y="1301"/>
                </a:cubicBezTo>
                <a:cubicBezTo>
                  <a:pt x="14852" y="1034"/>
                  <a:pt x="16850" y="954"/>
                  <a:pt x="18710" y="954"/>
                </a:cubicBezTo>
                <a:cubicBezTo>
                  <a:pt x="21500" y="954"/>
                  <a:pt x="23978" y="1134"/>
                  <a:pt x="24018" y="1134"/>
                </a:cubicBezTo>
                <a:cubicBezTo>
                  <a:pt x="21750" y="434"/>
                  <a:pt x="19115" y="0"/>
                  <a:pt x="16346" y="0"/>
                </a:cubicBezTo>
                <a:close/>
              </a:path>
            </a:pathLst>
          </a:custGeom>
          <a:solidFill>
            <a:srgbClr val="B7C461"/>
          </a:solidFill>
          <a:ln>
            <a:noFill/>
          </a:ln>
        </p:spPr>
        <p:txBody>
          <a:bodyPr spcFirstLastPara="1" wrap="square" lIns="91425" tIns="91425" rIns="91425" bIns="91425" anchor="ctr" anchorCtr="0">
            <a:noAutofit/>
          </a:bodyPr>
          <a:lstStyle/>
          <a:p>
            <a:endParaRPr/>
          </a:p>
        </p:txBody>
      </p:sp>
      <p:sp>
        <p:nvSpPr>
          <p:cNvPr id="8253" name="Google Shape;8253;p39"/>
          <p:cNvSpPr/>
          <p:nvPr/>
        </p:nvSpPr>
        <p:spPr>
          <a:xfrm>
            <a:off x="5240057" y="2530730"/>
            <a:ext cx="371703" cy="542598"/>
          </a:xfrm>
          <a:custGeom>
            <a:avLst/>
            <a:gdLst/>
            <a:ahLst/>
            <a:cxnLst/>
            <a:rect l="l" t="t" r="r" b="b"/>
            <a:pathLst>
              <a:path w="6673" h="9741" extrusionOk="0">
                <a:moveTo>
                  <a:pt x="6072" y="0"/>
                </a:moveTo>
                <a:lnTo>
                  <a:pt x="6072" y="0"/>
                </a:lnTo>
                <a:cubicBezTo>
                  <a:pt x="1" y="6338"/>
                  <a:pt x="6672" y="9740"/>
                  <a:pt x="6672" y="9740"/>
                </a:cubicBezTo>
                <a:cubicBezTo>
                  <a:pt x="2636" y="7072"/>
                  <a:pt x="6072" y="1"/>
                  <a:pt x="6072" y="0"/>
                </a:cubicBezTo>
                <a:close/>
              </a:path>
            </a:pathLst>
          </a:custGeom>
          <a:solidFill>
            <a:srgbClr val="B7C461"/>
          </a:solidFill>
          <a:ln>
            <a:noFill/>
          </a:ln>
        </p:spPr>
        <p:txBody>
          <a:bodyPr spcFirstLastPara="1" wrap="square" lIns="91425" tIns="91425" rIns="91425" bIns="91425" anchor="ctr" anchorCtr="0">
            <a:noAutofit/>
          </a:bodyPr>
          <a:lstStyle/>
          <a:p>
            <a:endParaRPr/>
          </a:p>
        </p:txBody>
      </p:sp>
      <p:sp>
        <p:nvSpPr>
          <p:cNvPr id="8254" name="Google Shape;8254;p39"/>
          <p:cNvSpPr/>
          <p:nvPr/>
        </p:nvSpPr>
        <p:spPr>
          <a:xfrm>
            <a:off x="6665220" y="1746607"/>
            <a:ext cx="940258" cy="628101"/>
          </a:xfrm>
          <a:custGeom>
            <a:avLst/>
            <a:gdLst/>
            <a:ahLst/>
            <a:cxnLst/>
            <a:rect l="l" t="t" r="r" b="b"/>
            <a:pathLst>
              <a:path w="16880" h="11276" extrusionOk="0">
                <a:moveTo>
                  <a:pt x="16279" y="0"/>
                </a:moveTo>
                <a:cubicBezTo>
                  <a:pt x="16279" y="67"/>
                  <a:pt x="16212" y="5237"/>
                  <a:pt x="10542" y="7839"/>
                </a:cubicBezTo>
                <a:cubicBezTo>
                  <a:pt x="4871" y="10441"/>
                  <a:pt x="1" y="11275"/>
                  <a:pt x="1" y="11275"/>
                </a:cubicBezTo>
                <a:lnTo>
                  <a:pt x="1102" y="11275"/>
                </a:lnTo>
                <a:cubicBezTo>
                  <a:pt x="9808" y="11275"/>
                  <a:pt x="16879" y="7306"/>
                  <a:pt x="16879" y="2402"/>
                </a:cubicBezTo>
                <a:cubicBezTo>
                  <a:pt x="16879" y="1568"/>
                  <a:pt x="16679" y="768"/>
                  <a:pt x="16279" y="0"/>
                </a:cubicBezTo>
                <a:close/>
              </a:path>
            </a:pathLst>
          </a:custGeom>
          <a:solidFill>
            <a:srgbClr val="749C45"/>
          </a:solidFill>
          <a:ln>
            <a:noFill/>
          </a:ln>
        </p:spPr>
        <p:txBody>
          <a:bodyPr spcFirstLastPara="1" wrap="square" lIns="91425" tIns="91425" rIns="91425" bIns="91425" anchor="ctr" anchorCtr="0">
            <a:noAutofit/>
          </a:bodyPr>
          <a:lstStyle/>
          <a:p>
            <a:endParaRPr/>
          </a:p>
        </p:txBody>
      </p:sp>
      <p:sp>
        <p:nvSpPr>
          <p:cNvPr id="8255" name="Google Shape;8255;p39"/>
          <p:cNvSpPr/>
          <p:nvPr/>
        </p:nvSpPr>
        <p:spPr>
          <a:xfrm>
            <a:off x="6901234" y="3234920"/>
            <a:ext cx="444116" cy="284361"/>
          </a:xfrm>
          <a:custGeom>
            <a:avLst/>
            <a:gdLst/>
            <a:ahLst/>
            <a:cxnLst/>
            <a:rect l="l" t="t" r="r" b="b"/>
            <a:pathLst>
              <a:path w="7973" h="5105" extrusionOk="0">
                <a:moveTo>
                  <a:pt x="7072" y="0"/>
                </a:moveTo>
                <a:cubicBezTo>
                  <a:pt x="3369" y="0"/>
                  <a:pt x="334" y="2235"/>
                  <a:pt x="0" y="5104"/>
                </a:cubicBezTo>
                <a:cubicBezTo>
                  <a:pt x="1935" y="934"/>
                  <a:pt x="7606" y="101"/>
                  <a:pt x="7972" y="34"/>
                </a:cubicBezTo>
                <a:cubicBezTo>
                  <a:pt x="7672" y="34"/>
                  <a:pt x="7372" y="0"/>
                  <a:pt x="7072" y="0"/>
                </a:cubicBezTo>
                <a:close/>
              </a:path>
            </a:pathLst>
          </a:custGeom>
          <a:solidFill>
            <a:srgbClr val="B7C461"/>
          </a:solidFill>
          <a:ln>
            <a:noFill/>
          </a:ln>
        </p:spPr>
        <p:txBody>
          <a:bodyPr spcFirstLastPara="1" wrap="square" lIns="91425" tIns="91425" rIns="91425" bIns="91425" anchor="ctr" anchorCtr="0">
            <a:noAutofit/>
          </a:bodyPr>
          <a:lstStyle/>
          <a:p>
            <a:endParaRPr/>
          </a:p>
        </p:txBody>
      </p:sp>
      <p:sp>
        <p:nvSpPr>
          <p:cNvPr id="8256" name="Google Shape;8256;p39"/>
          <p:cNvSpPr/>
          <p:nvPr/>
        </p:nvSpPr>
        <p:spPr>
          <a:xfrm>
            <a:off x="7508787" y="4583867"/>
            <a:ext cx="1635203" cy="615123"/>
          </a:xfrm>
          <a:custGeom>
            <a:avLst/>
            <a:gdLst/>
            <a:ahLst/>
            <a:cxnLst/>
            <a:rect l="l" t="t" r="r" b="b"/>
            <a:pathLst>
              <a:path w="29356" h="11043" extrusionOk="0">
                <a:moveTo>
                  <a:pt x="26353" y="1"/>
                </a:moveTo>
                <a:cubicBezTo>
                  <a:pt x="20549" y="1"/>
                  <a:pt x="15746" y="2736"/>
                  <a:pt x="14878" y="6339"/>
                </a:cubicBezTo>
                <a:cubicBezTo>
                  <a:pt x="13477" y="6005"/>
                  <a:pt x="11943" y="5805"/>
                  <a:pt x="10308" y="5805"/>
                </a:cubicBezTo>
                <a:cubicBezTo>
                  <a:pt x="4604" y="5805"/>
                  <a:pt x="1" y="8073"/>
                  <a:pt x="1" y="10909"/>
                </a:cubicBezTo>
                <a:cubicBezTo>
                  <a:pt x="1" y="10942"/>
                  <a:pt x="34" y="11009"/>
                  <a:pt x="34" y="11042"/>
                </a:cubicBezTo>
                <a:lnTo>
                  <a:pt x="29355" y="11042"/>
                </a:lnTo>
                <a:lnTo>
                  <a:pt x="29355" y="268"/>
                </a:lnTo>
                <a:cubicBezTo>
                  <a:pt x="28388" y="101"/>
                  <a:pt x="27387" y="1"/>
                  <a:pt x="26353" y="1"/>
                </a:cubicBezTo>
                <a:close/>
              </a:path>
            </a:pathLst>
          </a:custGeom>
          <a:solidFill>
            <a:srgbClr val="6F9C50"/>
          </a:solidFill>
          <a:ln>
            <a:noFill/>
          </a:ln>
        </p:spPr>
        <p:txBody>
          <a:bodyPr spcFirstLastPara="1" wrap="square" lIns="91425" tIns="91425" rIns="91425" bIns="91425" anchor="ctr" anchorCtr="0">
            <a:noAutofit/>
          </a:bodyPr>
          <a:lstStyle/>
          <a:p>
            <a:endParaRPr/>
          </a:p>
        </p:txBody>
      </p:sp>
      <p:sp>
        <p:nvSpPr>
          <p:cNvPr id="8257" name="Google Shape;8257;p39"/>
          <p:cNvSpPr/>
          <p:nvPr/>
        </p:nvSpPr>
        <p:spPr>
          <a:xfrm>
            <a:off x="7726196" y="3969469"/>
            <a:ext cx="1417796" cy="785405"/>
          </a:xfrm>
          <a:custGeom>
            <a:avLst/>
            <a:gdLst/>
            <a:ahLst/>
            <a:cxnLst/>
            <a:rect l="l" t="t" r="r" b="b"/>
            <a:pathLst>
              <a:path w="25453" h="14100" extrusionOk="0">
                <a:moveTo>
                  <a:pt x="23235" y="0"/>
                </a:moveTo>
                <a:cubicBezTo>
                  <a:pt x="21884" y="0"/>
                  <a:pt x="20496" y="97"/>
                  <a:pt x="19081" y="290"/>
                </a:cubicBezTo>
                <a:cubicBezTo>
                  <a:pt x="8940" y="1657"/>
                  <a:pt x="1101" y="7528"/>
                  <a:pt x="1" y="14100"/>
                </a:cubicBezTo>
                <a:cubicBezTo>
                  <a:pt x="1" y="14100"/>
                  <a:pt x="2236" y="9029"/>
                  <a:pt x="8707" y="6161"/>
                </a:cubicBezTo>
                <a:cubicBezTo>
                  <a:pt x="13644" y="3959"/>
                  <a:pt x="21850" y="2658"/>
                  <a:pt x="25452" y="2191"/>
                </a:cubicBezTo>
                <a:lnTo>
                  <a:pt x="25452" y="90"/>
                </a:lnTo>
                <a:cubicBezTo>
                  <a:pt x="24726" y="30"/>
                  <a:pt x="23986" y="0"/>
                  <a:pt x="23235" y="0"/>
                </a:cubicBezTo>
                <a:close/>
              </a:path>
            </a:pathLst>
          </a:custGeom>
          <a:solidFill>
            <a:srgbClr val="89BF62"/>
          </a:solidFill>
          <a:ln>
            <a:noFill/>
          </a:ln>
        </p:spPr>
        <p:txBody>
          <a:bodyPr spcFirstLastPara="1" wrap="square" lIns="91425" tIns="91425" rIns="91425" bIns="91425" anchor="ctr" anchorCtr="0">
            <a:noAutofit/>
          </a:bodyPr>
          <a:lstStyle/>
          <a:p>
            <a:endParaRPr/>
          </a:p>
        </p:txBody>
      </p:sp>
      <p:sp>
        <p:nvSpPr>
          <p:cNvPr id="8258" name="Google Shape;8258;p39"/>
          <p:cNvSpPr/>
          <p:nvPr/>
        </p:nvSpPr>
        <p:spPr>
          <a:xfrm>
            <a:off x="6379073" y="4765958"/>
            <a:ext cx="1131652" cy="433031"/>
          </a:xfrm>
          <a:custGeom>
            <a:avLst/>
            <a:gdLst/>
            <a:ahLst/>
            <a:cxnLst/>
            <a:rect l="l" t="t" r="r" b="b"/>
            <a:pathLst>
              <a:path w="20316" h="7774" extrusionOk="0">
                <a:moveTo>
                  <a:pt x="20315" y="1"/>
                </a:moveTo>
                <a:cubicBezTo>
                  <a:pt x="15278" y="568"/>
                  <a:pt x="11142" y="2136"/>
                  <a:pt x="9074" y="4237"/>
                </a:cubicBezTo>
                <a:cubicBezTo>
                  <a:pt x="8173" y="3837"/>
                  <a:pt x="7072" y="3603"/>
                  <a:pt x="5938" y="3603"/>
                </a:cubicBezTo>
                <a:cubicBezTo>
                  <a:pt x="2669" y="3603"/>
                  <a:pt x="34" y="5471"/>
                  <a:pt x="1" y="7773"/>
                </a:cubicBezTo>
                <a:lnTo>
                  <a:pt x="1368" y="7773"/>
                </a:lnTo>
                <a:cubicBezTo>
                  <a:pt x="2025" y="5848"/>
                  <a:pt x="3726" y="5307"/>
                  <a:pt x="5433" y="5307"/>
                </a:cubicBezTo>
                <a:cubicBezTo>
                  <a:pt x="7632" y="5307"/>
                  <a:pt x="9841" y="6205"/>
                  <a:pt x="9841" y="6205"/>
                </a:cubicBezTo>
                <a:cubicBezTo>
                  <a:pt x="10842" y="2403"/>
                  <a:pt x="19948" y="101"/>
                  <a:pt x="20315" y="1"/>
                </a:cubicBezTo>
                <a:close/>
              </a:path>
            </a:pathLst>
          </a:custGeom>
          <a:solidFill>
            <a:srgbClr val="89BF6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320680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sp>
        <p:nvSpPr>
          <p:cNvPr id="7908" name="Google Shape;7908;p33"/>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smtClean="0">
                <a:latin typeface="+mj-lt"/>
              </a:rPr>
              <a:t>Nội dung bài học</a:t>
            </a:r>
            <a:endParaRPr sz="2800" b="1" dirty="0">
              <a:latin typeface="+mj-lt"/>
            </a:endParaRPr>
          </a:p>
        </p:txBody>
      </p:sp>
      <p:graphicFrame>
        <p:nvGraphicFramePr>
          <p:cNvPr id="3" name="Diagram 2"/>
          <p:cNvGraphicFramePr/>
          <p:nvPr>
            <p:extLst>
              <p:ext uri="{D42A27DB-BD31-4B8C-83A1-F6EECF244321}">
                <p14:modId xmlns:p14="http://schemas.microsoft.com/office/powerpoint/2010/main" val="3448568597"/>
              </p:ext>
            </p:extLst>
          </p:nvPr>
        </p:nvGraphicFramePr>
        <p:xfrm>
          <a:off x="1043608" y="1203598"/>
          <a:ext cx="6576392"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431A43D1-6C9B-483D-BF44-1AB9E5F427E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F73DB861-1246-4E6A-B812-7EDD17F0CE0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6D8C0E4E-B7BF-4D9C-8AE4-B08CD59938E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EF410D50-76C1-4BC3-8954-768ECADD103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D5BD0397-F094-4F31-9497-DF0AF2EE073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E925FAC1-FB5B-465D-8324-F0DDAEB9C03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800" b="1" dirty="0" smtClean="0">
                <a:solidFill>
                  <a:schemeClr val="accent2"/>
                </a:solidFill>
                <a:latin typeface="+mn-lt"/>
              </a:rPr>
              <a:t>I. Tác giả, tác phẩm</a:t>
            </a:r>
            <a:endParaRPr lang="vi-VN" sz="2800" b="1" dirty="0">
              <a:solidFill>
                <a:schemeClr val="accent2"/>
              </a:solidFill>
              <a:latin typeface="+mn-lt"/>
            </a:endParaRPr>
          </a:p>
        </p:txBody>
      </p:sp>
      <p:sp>
        <p:nvSpPr>
          <p:cNvPr id="3" name="Text Placeholder 2"/>
          <p:cNvSpPr>
            <a:spLocks noGrp="1"/>
          </p:cNvSpPr>
          <p:nvPr>
            <p:ph type="body" idx="1"/>
          </p:nvPr>
        </p:nvSpPr>
        <p:spPr>
          <a:xfrm>
            <a:off x="939150" y="1142825"/>
            <a:ext cx="4208914" cy="780853"/>
          </a:xfrm>
        </p:spPr>
        <p:txBody>
          <a:bodyPr/>
          <a:lstStyle/>
          <a:p>
            <a:pPr marL="152400" indent="0">
              <a:lnSpc>
                <a:spcPct val="150000"/>
              </a:lnSpc>
              <a:buNone/>
            </a:pPr>
            <a:r>
              <a:rPr lang="vi-VN" sz="2000" b="1" dirty="0" smtClean="0">
                <a:latin typeface="+mn-lt"/>
              </a:rPr>
              <a:t>1. Tác giả</a:t>
            </a:r>
          </a:p>
        </p:txBody>
      </p:sp>
      <p:grpSp>
        <p:nvGrpSpPr>
          <p:cNvPr id="5" name="Group 4"/>
          <p:cNvGrpSpPr/>
          <p:nvPr/>
        </p:nvGrpSpPr>
        <p:grpSpPr>
          <a:xfrm>
            <a:off x="971600" y="843559"/>
            <a:ext cx="7776864" cy="4299942"/>
            <a:chOff x="26581" y="-203332"/>
            <a:chExt cx="12876029" cy="7080825"/>
          </a:xfrm>
        </p:grpSpPr>
        <p:pic>
          <p:nvPicPr>
            <p:cNvPr id="6" name="Picture 4" descr="Những icon đẹp cute, đáng yêu, dí dỏm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1" y="2812779"/>
              <a:ext cx="4697819" cy="4064714"/>
            </a:xfrm>
            <a:prstGeom prst="rect">
              <a:avLst/>
            </a:prstGeom>
            <a:noFill/>
            <a:extLst>
              <a:ext uri="{909E8E84-426E-40DD-AFC4-6F175D3DCCD1}">
                <a14:hiddenFill xmlns:a14="http://schemas.microsoft.com/office/drawing/2010/main">
                  <a:solidFill>
                    <a:srgbClr val="FFFFFF"/>
                  </a:solidFill>
                </a14:hiddenFill>
              </a:ext>
            </a:extLst>
          </p:spPr>
        </p:pic>
        <p:sp>
          <p:nvSpPr>
            <p:cNvPr id="7" name="Cloud 6"/>
            <p:cNvSpPr/>
            <p:nvPr/>
          </p:nvSpPr>
          <p:spPr>
            <a:xfrm>
              <a:off x="4318591" y="-203332"/>
              <a:ext cx="8584019" cy="4150210"/>
            </a:xfrm>
            <a:prstGeom prst="cloud">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smtClean="0">
                  <a:solidFill>
                    <a:srgbClr val="FF0000"/>
                  </a:solidFill>
                  <a:cs typeface="Times New Roman" panose="02020603050405020304" pitchFamily="18" charset="0"/>
                </a:rPr>
                <a:t>Thảo luận theo cặp, nêu thông tin về tác giả của </a:t>
              </a:r>
              <a:r>
                <a:rPr lang="vi-VN" sz="2400" i="1" dirty="0" smtClean="0">
                  <a:solidFill>
                    <a:srgbClr val="FF0000"/>
                  </a:solidFill>
                  <a:cs typeface="Times New Roman" panose="02020603050405020304" pitchFamily="18" charset="0"/>
                </a:rPr>
                <a:t>Con chào mào</a:t>
              </a:r>
              <a:r>
                <a:rPr lang="vi-VN" sz="2400" dirty="0" smtClean="0">
                  <a:solidFill>
                    <a:srgbClr val="FF0000"/>
                  </a:solidFill>
                  <a:cs typeface="Times New Roman" panose="02020603050405020304" pitchFamily="18" charset="0"/>
                </a:rPr>
                <a:t>.</a:t>
              </a:r>
              <a:endParaRPr lang="vi-VN" sz="2400" dirty="0">
                <a:solidFill>
                  <a:srgbClr val="FF0000"/>
                </a:solidFill>
                <a:cs typeface="Times New Roman" panose="02020603050405020304" pitchFamily="18" charset="0"/>
              </a:endParaRPr>
            </a:p>
          </p:txBody>
        </p:sp>
      </p:grpSp>
    </p:spTree>
    <p:extLst>
      <p:ext uri="{BB962C8B-B14F-4D97-AF65-F5344CB8AC3E}">
        <p14:creationId xmlns:p14="http://schemas.microsoft.com/office/powerpoint/2010/main" val="1510177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55526"/>
            <a:ext cx="5723400" cy="560400"/>
          </a:xfrm>
        </p:spPr>
        <p:txBody>
          <a:bodyPr/>
          <a:lstStyle/>
          <a:p>
            <a:r>
              <a:rPr lang="vi-VN" sz="2800" b="1" dirty="0" smtClean="0">
                <a:solidFill>
                  <a:schemeClr val="accent2"/>
                </a:solidFill>
                <a:latin typeface="+mn-lt"/>
              </a:rPr>
              <a:t>I. Tác giả, tác phẩm</a:t>
            </a:r>
            <a:endParaRPr lang="vi-VN" sz="2800" b="1" dirty="0">
              <a:solidFill>
                <a:schemeClr val="accent2"/>
              </a:solidFill>
              <a:latin typeface="+mn-lt"/>
            </a:endParaRPr>
          </a:p>
        </p:txBody>
      </p:sp>
      <p:sp>
        <p:nvSpPr>
          <p:cNvPr id="3" name="Text Placeholder 2"/>
          <p:cNvSpPr>
            <a:spLocks noGrp="1"/>
          </p:cNvSpPr>
          <p:nvPr>
            <p:ph type="body" idx="1"/>
          </p:nvPr>
        </p:nvSpPr>
        <p:spPr>
          <a:xfrm>
            <a:off x="251520" y="1142825"/>
            <a:ext cx="4896544" cy="3636900"/>
          </a:xfrm>
        </p:spPr>
        <p:txBody>
          <a:bodyPr/>
          <a:lstStyle/>
          <a:p>
            <a:pPr marL="152400" indent="0">
              <a:lnSpc>
                <a:spcPct val="150000"/>
              </a:lnSpc>
              <a:buNone/>
            </a:pPr>
            <a:r>
              <a:rPr lang="vi-VN" sz="2000" b="1" dirty="0" smtClean="0">
                <a:latin typeface="+mn-lt"/>
              </a:rPr>
              <a:t>1. Tác </a:t>
            </a:r>
            <a:r>
              <a:rPr lang="vi-VN" sz="2000" b="1" dirty="0" smtClean="0">
                <a:latin typeface="+mn-lt"/>
              </a:rPr>
              <a:t>giả</a:t>
            </a:r>
            <a:r>
              <a:rPr lang="en-US" sz="2000" b="1" dirty="0" smtClean="0">
                <a:latin typeface="+mn-lt"/>
              </a:rPr>
              <a:t>: </a:t>
            </a:r>
            <a:r>
              <a:rPr lang="de-DE" sz="1800" dirty="0" smtClean="0">
                <a:latin typeface="+mn-lt"/>
              </a:rPr>
              <a:t>Mai </a:t>
            </a:r>
            <a:r>
              <a:rPr lang="de-DE" sz="1800" dirty="0">
                <a:latin typeface="+mn-lt"/>
              </a:rPr>
              <a:t>Văn </a:t>
            </a:r>
            <a:r>
              <a:rPr lang="de-DE" sz="1800" dirty="0" smtClean="0">
                <a:latin typeface="+mn-lt"/>
              </a:rPr>
              <a:t>Phấn</a:t>
            </a:r>
            <a:r>
              <a:rPr lang="vi-VN" sz="1800" dirty="0">
                <a:latin typeface="+mn-lt"/>
              </a:rPr>
              <a:t> </a:t>
            </a:r>
            <a:r>
              <a:rPr lang="vi-VN" sz="1800" dirty="0" smtClean="0">
                <a:latin typeface="+mn-lt"/>
              </a:rPr>
              <a:t>(</a:t>
            </a:r>
            <a:r>
              <a:rPr lang="de-DE" sz="1800" dirty="0" smtClean="0">
                <a:latin typeface="+mn-lt"/>
              </a:rPr>
              <a:t>1955</a:t>
            </a:r>
            <a:r>
              <a:rPr lang="vi-VN" sz="1800" dirty="0" smtClean="0">
                <a:latin typeface="+mn-lt"/>
              </a:rPr>
              <a:t>)</a:t>
            </a:r>
            <a:endParaRPr lang="vi-VN" sz="1800" dirty="0">
              <a:latin typeface="+mn-lt"/>
            </a:endParaRPr>
          </a:p>
          <a:p>
            <a:pPr marL="152400" indent="0" algn="just">
              <a:lnSpc>
                <a:spcPct val="150000"/>
              </a:lnSpc>
              <a:buNone/>
            </a:pPr>
            <a:r>
              <a:rPr lang="de-DE" sz="1800" dirty="0">
                <a:latin typeface="+mn-lt"/>
              </a:rPr>
              <a:t>- </a:t>
            </a:r>
            <a:r>
              <a:rPr lang="de-DE" sz="1800" b="1" dirty="0">
                <a:solidFill>
                  <a:srgbClr val="C00000"/>
                </a:solidFill>
                <a:latin typeface="+mn-lt"/>
              </a:rPr>
              <a:t>Quê quán</a:t>
            </a:r>
            <a:r>
              <a:rPr lang="de-DE" sz="1800" dirty="0">
                <a:latin typeface="+mn-lt"/>
              </a:rPr>
              <a:t>: Ninh Bình</a:t>
            </a:r>
            <a:endParaRPr lang="vi-VN" sz="1800" dirty="0">
              <a:latin typeface="+mn-lt"/>
            </a:endParaRPr>
          </a:p>
          <a:p>
            <a:pPr marL="152400" indent="0" algn="just">
              <a:lnSpc>
                <a:spcPct val="150000"/>
              </a:lnSpc>
              <a:buNone/>
            </a:pPr>
            <a:r>
              <a:rPr lang="de-DE" sz="1800" dirty="0" smtClean="0">
                <a:latin typeface="+mn-lt"/>
              </a:rPr>
              <a:t>- </a:t>
            </a:r>
            <a:r>
              <a:rPr lang="de-DE" sz="1800" b="1" dirty="0" smtClean="0">
                <a:solidFill>
                  <a:srgbClr val="C00000"/>
                </a:solidFill>
                <a:latin typeface="+mn-lt"/>
              </a:rPr>
              <a:t>Sự nghiệp: </a:t>
            </a:r>
          </a:p>
          <a:p>
            <a:pPr marL="152400" indent="0" algn="just">
              <a:lnSpc>
                <a:spcPct val="150000"/>
              </a:lnSpc>
              <a:buNone/>
            </a:pPr>
            <a:r>
              <a:rPr lang="de-DE" sz="1800" dirty="0" smtClean="0">
                <a:latin typeface="+mn-lt"/>
              </a:rPr>
              <a:t>+ Sáng </a:t>
            </a:r>
            <a:r>
              <a:rPr lang="de-DE" sz="1800" dirty="0">
                <a:latin typeface="+mn-lt"/>
              </a:rPr>
              <a:t>tác thơ và viết tiểu luận phê </a:t>
            </a:r>
            <a:r>
              <a:rPr lang="de-DE" sz="1800" dirty="0" smtClean="0">
                <a:latin typeface="+mn-lt"/>
              </a:rPr>
              <a:t>bình.</a:t>
            </a:r>
          </a:p>
          <a:p>
            <a:pPr marL="152400" indent="0" algn="just">
              <a:lnSpc>
                <a:spcPct val="150000"/>
              </a:lnSpc>
              <a:buNone/>
            </a:pPr>
            <a:r>
              <a:rPr lang="de-DE" sz="1800" dirty="0" smtClean="0">
                <a:latin typeface="+mn-lt"/>
              </a:rPr>
              <a:t>+ </a:t>
            </a:r>
            <a:r>
              <a:rPr lang="de-DE" sz="1800" dirty="0" smtClean="0">
                <a:latin typeface="+mn-lt"/>
              </a:rPr>
              <a:t>Thơ ông rất </a:t>
            </a:r>
            <a:r>
              <a:rPr lang="de-DE" sz="1800" dirty="0">
                <a:latin typeface="+mn-lt"/>
              </a:rPr>
              <a:t>phong phú về đề tài; có những cách tân về nội dung và nghệ thuật; một số bài thơ được dịch ra nhiều thứ tiếng</a:t>
            </a:r>
            <a:r>
              <a:rPr lang="de-DE" sz="1800" dirty="0" smtClean="0">
                <a:latin typeface="+mn-lt"/>
              </a:rPr>
              <a:t>.</a:t>
            </a:r>
            <a:endParaRPr lang="vi-VN" sz="1800"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131590"/>
            <a:ext cx="2921000" cy="32926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9418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800" b="1" dirty="0" smtClean="0">
                <a:solidFill>
                  <a:schemeClr val="accent2"/>
                </a:solidFill>
                <a:latin typeface="+mn-lt"/>
              </a:rPr>
              <a:t>I. Tác giả, tác phẩm</a:t>
            </a:r>
            <a:endParaRPr lang="vi-VN" sz="2800" b="1" dirty="0">
              <a:solidFill>
                <a:schemeClr val="accent2"/>
              </a:solidFill>
              <a:latin typeface="+mn-lt"/>
            </a:endParaRPr>
          </a:p>
        </p:txBody>
      </p:sp>
      <p:sp>
        <p:nvSpPr>
          <p:cNvPr id="3" name="Text Placeholder 2"/>
          <p:cNvSpPr>
            <a:spLocks noGrp="1"/>
          </p:cNvSpPr>
          <p:nvPr>
            <p:ph type="body" idx="1"/>
          </p:nvPr>
        </p:nvSpPr>
        <p:spPr>
          <a:xfrm>
            <a:off x="755576" y="1142825"/>
            <a:ext cx="4392488" cy="636837"/>
          </a:xfrm>
        </p:spPr>
        <p:txBody>
          <a:bodyPr/>
          <a:lstStyle/>
          <a:p>
            <a:pPr marL="152400" indent="0">
              <a:lnSpc>
                <a:spcPct val="150000"/>
              </a:lnSpc>
              <a:buNone/>
            </a:pPr>
            <a:r>
              <a:rPr lang="vi-VN" sz="2000" b="1" dirty="0" smtClean="0">
                <a:latin typeface="+mn-lt"/>
              </a:rPr>
              <a:t>2. Tác phẩm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263" y="987574"/>
            <a:ext cx="3021901" cy="3540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755576" y="1779662"/>
            <a:ext cx="4176464" cy="1338828"/>
          </a:xfrm>
          <a:prstGeom prst="rect">
            <a:avLst/>
          </a:prstGeom>
        </p:spPr>
        <p:txBody>
          <a:bodyPr wrap="square">
            <a:spAutoFit/>
          </a:bodyPr>
          <a:lstStyle/>
          <a:p>
            <a:pPr marL="152400" lvl="0" algn="just">
              <a:lnSpc>
                <a:spcPct val="150000"/>
              </a:lnSpc>
              <a:buClr>
                <a:srgbClr val="091179"/>
              </a:buClr>
              <a:buSzPts val="1200"/>
            </a:pPr>
            <a:r>
              <a:rPr lang="de-DE" sz="1800" dirty="0">
                <a:sym typeface="Nunito"/>
              </a:rPr>
              <a:t>Bài thơ </a:t>
            </a:r>
            <a:r>
              <a:rPr lang="de-DE" sz="1800" i="1" dirty="0">
                <a:sym typeface="Nunito"/>
              </a:rPr>
              <a:t>Con chào mà</a:t>
            </a:r>
            <a:r>
              <a:rPr lang="de-DE" sz="1800" dirty="0">
                <a:sym typeface="Nunito"/>
              </a:rPr>
              <a:t>o được trích trong </a:t>
            </a:r>
            <a:r>
              <a:rPr lang="de-DE" sz="1800" i="1" dirty="0">
                <a:sym typeface="Nunito"/>
              </a:rPr>
              <a:t>Bầu trời không mái che</a:t>
            </a:r>
            <a:r>
              <a:rPr lang="de-DE" sz="1800" dirty="0">
                <a:sym typeface="Nunito"/>
              </a:rPr>
              <a:t>, NXB Hội nhà văn, 2010.</a:t>
            </a:r>
            <a:endParaRPr lang="vi-VN" sz="1800" dirty="0">
              <a:latin typeface="Times New Roman"/>
              <a:sym typeface="Nunito"/>
            </a:endParaRPr>
          </a:p>
        </p:txBody>
      </p:sp>
    </p:spTree>
    <p:extLst>
      <p:ext uri="{BB962C8B-B14F-4D97-AF65-F5344CB8AC3E}">
        <p14:creationId xmlns:p14="http://schemas.microsoft.com/office/powerpoint/2010/main" val="143773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75856" y="1114021"/>
            <a:ext cx="5400600" cy="3348752"/>
          </a:xfrm>
        </p:spPr>
        <p:txBody>
          <a:bodyPr/>
          <a:lstStyle/>
          <a:p>
            <a:pPr marL="139700" indent="0" algn="just">
              <a:lnSpc>
                <a:spcPct val="150000"/>
              </a:lnSpc>
            </a:pPr>
            <a:r>
              <a:rPr lang="de-DE" sz="2000" b="1" dirty="0">
                <a:latin typeface="+mj-lt"/>
              </a:rPr>
              <a:t>1. Tìm hiểu chung</a:t>
            </a:r>
            <a:endParaRPr lang="vi-VN" sz="2000" dirty="0">
              <a:latin typeface="+mj-lt"/>
            </a:endParaRPr>
          </a:p>
          <a:p>
            <a:pPr marL="139700" indent="0" algn="just">
              <a:lnSpc>
                <a:spcPct val="150000"/>
              </a:lnSpc>
            </a:pPr>
            <a:r>
              <a:rPr lang="de-DE" sz="2000" dirty="0" smtClean="0">
                <a:latin typeface="+mj-lt"/>
              </a:rPr>
              <a:t>- </a:t>
            </a:r>
            <a:r>
              <a:rPr lang="de-DE" sz="2000" b="1" dirty="0" smtClean="0">
                <a:solidFill>
                  <a:srgbClr val="FF0000"/>
                </a:solidFill>
                <a:latin typeface="+mj-lt"/>
              </a:rPr>
              <a:t>Thể </a:t>
            </a:r>
            <a:r>
              <a:rPr lang="de-DE" sz="2000" b="1" dirty="0">
                <a:solidFill>
                  <a:srgbClr val="FF0000"/>
                </a:solidFill>
                <a:latin typeface="+mj-lt"/>
              </a:rPr>
              <a:t>loại</a:t>
            </a:r>
            <a:r>
              <a:rPr lang="de-DE" sz="2000" dirty="0">
                <a:latin typeface="+mj-lt"/>
              </a:rPr>
              <a:t>: thơ tự </a:t>
            </a:r>
            <a:r>
              <a:rPr lang="de-DE" sz="2000" dirty="0" smtClean="0">
                <a:latin typeface="+mj-lt"/>
              </a:rPr>
              <a:t>do</a:t>
            </a:r>
            <a:r>
              <a:rPr lang="vi-VN" sz="2000" dirty="0" smtClean="0">
                <a:latin typeface="+mj-lt"/>
              </a:rPr>
              <a:t>.</a:t>
            </a:r>
            <a:endParaRPr lang="vi-VN" sz="2000" dirty="0">
              <a:latin typeface="+mj-lt"/>
            </a:endParaRPr>
          </a:p>
          <a:p>
            <a:pPr marL="139700" indent="0" algn="just">
              <a:lnSpc>
                <a:spcPct val="150000"/>
              </a:lnSpc>
            </a:pPr>
            <a:r>
              <a:rPr lang="vi-VN" sz="2000" dirty="0" smtClean="0">
                <a:latin typeface="+mn-lt"/>
              </a:rPr>
              <a:t>- </a:t>
            </a:r>
            <a:r>
              <a:rPr lang="vi-VN" sz="2000" b="1" dirty="0" smtClean="0">
                <a:solidFill>
                  <a:srgbClr val="FF0000"/>
                </a:solidFill>
                <a:latin typeface="+mn-lt"/>
              </a:rPr>
              <a:t>Bố cục: </a:t>
            </a:r>
            <a:r>
              <a:rPr lang="vi-VN" sz="2000" dirty="0" smtClean="0">
                <a:latin typeface="+mn-lt"/>
              </a:rPr>
              <a:t>3 phần:</a:t>
            </a:r>
          </a:p>
        </p:txBody>
      </p:sp>
      <p:sp>
        <p:nvSpPr>
          <p:cNvPr id="3" name="Title 2"/>
          <p:cNvSpPr>
            <a:spLocks noGrp="1"/>
          </p:cNvSpPr>
          <p:nvPr>
            <p:ph type="title"/>
          </p:nvPr>
        </p:nvSpPr>
        <p:spPr>
          <a:xfrm>
            <a:off x="927975" y="432048"/>
            <a:ext cx="5723400" cy="560400"/>
          </a:xfrm>
        </p:spPr>
        <p:txBody>
          <a:bodyPr anchor="ctr"/>
          <a:lstStyle/>
          <a:p>
            <a:r>
              <a:rPr lang="vi-VN" sz="2800" b="1" dirty="0" smtClean="0">
                <a:solidFill>
                  <a:schemeClr val="accent2"/>
                </a:solidFill>
                <a:latin typeface="+mn-lt"/>
              </a:rPr>
              <a:t>II. Đọc – hiểu văn bản</a:t>
            </a:r>
            <a:endParaRPr lang="vi-VN" sz="2800" b="1" dirty="0">
              <a:solidFill>
                <a:schemeClr val="accent2"/>
              </a:solidFill>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224136"/>
            <a:ext cx="2290564" cy="3435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6660232" y="771550"/>
            <a:ext cx="1746166" cy="3291830"/>
          </a:xfrm>
          <a:prstGeom prst="rect">
            <a:avLst/>
          </a:prstGeom>
        </p:spPr>
      </p:pic>
    </p:spTree>
    <p:extLst>
      <p:ext uri="{BB962C8B-B14F-4D97-AF65-F5344CB8AC3E}">
        <p14:creationId xmlns:p14="http://schemas.microsoft.com/office/powerpoint/2010/main" val="2316819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399;p52"/>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800" b="1" dirty="0" smtClean="0">
                <a:latin typeface="+mn-lt"/>
              </a:rPr>
              <a:t>Bố cục</a:t>
            </a:r>
            <a:endParaRPr sz="2800" b="1" dirty="0">
              <a:latin typeface="+mn-lt"/>
            </a:endParaRPr>
          </a:p>
        </p:txBody>
      </p:sp>
      <p:grpSp>
        <p:nvGrpSpPr>
          <p:cNvPr id="56" name="Group 55"/>
          <p:cNvGrpSpPr/>
          <p:nvPr/>
        </p:nvGrpSpPr>
        <p:grpSpPr>
          <a:xfrm>
            <a:off x="4031062" y="2056637"/>
            <a:ext cx="1183800" cy="1183800"/>
            <a:chOff x="4953275" y="1333888"/>
            <a:chExt cx="1183800" cy="1183800"/>
          </a:xfrm>
        </p:grpSpPr>
        <p:sp>
          <p:nvSpPr>
            <p:cNvPr id="36" name="Google Shape;9428;p52"/>
            <p:cNvSpPr/>
            <p:nvPr/>
          </p:nvSpPr>
          <p:spPr>
            <a:xfrm>
              <a:off x="4953275" y="1333888"/>
              <a:ext cx="1183800" cy="1183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7" name="Google Shape;9429;p52"/>
            <p:cNvSpPr/>
            <p:nvPr/>
          </p:nvSpPr>
          <p:spPr>
            <a:xfrm>
              <a:off x="5035775" y="1416388"/>
              <a:ext cx="1018800" cy="1018800"/>
            </a:xfrm>
            <a:prstGeom prst="ellipse">
              <a:avLst/>
            </a:prstGeom>
            <a:solidFill>
              <a:schemeClr val="lt2"/>
            </a:solidFill>
            <a:ln>
              <a:noFill/>
            </a:ln>
          </p:spPr>
          <p:txBody>
            <a:bodyPr spcFirstLastPara="1" wrap="square" lIns="91425" tIns="91425" rIns="91425" bIns="91425" anchor="ctr" anchorCtr="0">
              <a:noAutofit/>
            </a:bodyPr>
            <a:lstStyle/>
            <a:p>
              <a:endParaRPr/>
            </a:p>
          </p:txBody>
        </p:sp>
        <p:sp>
          <p:nvSpPr>
            <p:cNvPr id="45" name="Google Shape;9437;p52"/>
            <p:cNvSpPr/>
            <p:nvPr/>
          </p:nvSpPr>
          <p:spPr>
            <a:xfrm>
              <a:off x="5341311" y="1658349"/>
              <a:ext cx="407725" cy="534890"/>
            </a:xfrm>
            <a:custGeom>
              <a:avLst/>
              <a:gdLst/>
              <a:ahLst/>
              <a:cxnLst/>
              <a:rect l="l" t="t" r="r" b="b"/>
              <a:pathLst>
                <a:path w="9295" h="12194" extrusionOk="0">
                  <a:moveTo>
                    <a:pt x="4568" y="662"/>
                  </a:moveTo>
                  <a:cubicBezTo>
                    <a:pt x="5167" y="662"/>
                    <a:pt x="5639" y="1135"/>
                    <a:pt x="5639" y="1734"/>
                  </a:cubicBezTo>
                  <a:cubicBezTo>
                    <a:pt x="5639" y="2301"/>
                    <a:pt x="5167" y="2773"/>
                    <a:pt x="4568" y="2773"/>
                  </a:cubicBezTo>
                  <a:cubicBezTo>
                    <a:pt x="3970" y="2773"/>
                    <a:pt x="3497" y="2301"/>
                    <a:pt x="3497" y="1734"/>
                  </a:cubicBezTo>
                  <a:cubicBezTo>
                    <a:pt x="3497" y="1135"/>
                    <a:pt x="3970" y="662"/>
                    <a:pt x="4568" y="662"/>
                  </a:cubicBezTo>
                  <a:close/>
                  <a:moveTo>
                    <a:pt x="7750" y="3529"/>
                  </a:moveTo>
                  <a:cubicBezTo>
                    <a:pt x="8160" y="3529"/>
                    <a:pt x="8475" y="3844"/>
                    <a:pt x="8475" y="4254"/>
                  </a:cubicBezTo>
                  <a:cubicBezTo>
                    <a:pt x="8475" y="4632"/>
                    <a:pt x="8160" y="4947"/>
                    <a:pt x="7750" y="4947"/>
                  </a:cubicBezTo>
                  <a:cubicBezTo>
                    <a:pt x="7372" y="4947"/>
                    <a:pt x="7057" y="4632"/>
                    <a:pt x="7057" y="4254"/>
                  </a:cubicBezTo>
                  <a:cubicBezTo>
                    <a:pt x="7057" y="3876"/>
                    <a:pt x="7372" y="3529"/>
                    <a:pt x="7750" y="3529"/>
                  </a:cubicBezTo>
                  <a:close/>
                  <a:moveTo>
                    <a:pt x="1733" y="4254"/>
                  </a:moveTo>
                  <a:cubicBezTo>
                    <a:pt x="2836" y="4254"/>
                    <a:pt x="3812" y="4979"/>
                    <a:pt x="4127" y="6018"/>
                  </a:cubicBezTo>
                  <a:lnTo>
                    <a:pt x="2678" y="5042"/>
                  </a:lnTo>
                  <a:cubicBezTo>
                    <a:pt x="2615" y="4991"/>
                    <a:pt x="2537" y="4966"/>
                    <a:pt x="2460" y="4966"/>
                  </a:cubicBezTo>
                  <a:cubicBezTo>
                    <a:pt x="2344" y="4966"/>
                    <a:pt x="2231" y="5023"/>
                    <a:pt x="2174" y="5136"/>
                  </a:cubicBezTo>
                  <a:cubicBezTo>
                    <a:pt x="2048" y="5294"/>
                    <a:pt x="2079" y="5546"/>
                    <a:pt x="2268" y="5672"/>
                  </a:cubicBezTo>
                  <a:lnTo>
                    <a:pt x="3434" y="6459"/>
                  </a:lnTo>
                  <a:lnTo>
                    <a:pt x="3182" y="6459"/>
                  </a:lnTo>
                  <a:cubicBezTo>
                    <a:pt x="1890" y="6396"/>
                    <a:pt x="819" y="5451"/>
                    <a:pt x="662" y="4254"/>
                  </a:cubicBezTo>
                  <a:close/>
                  <a:moveTo>
                    <a:pt x="1355" y="7814"/>
                  </a:moveTo>
                  <a:cubicBezTo>
                    <a:pt x="1733" y="7814"/>
                    <a:pt x="2048" y="8129"/>
                    <a:pt x="2048" y="8539"/>
                  </a:cubicBezTo>
                  <a:cubicBezTo>
                    <a:pt x="2048" y="8917"/>
                    <a:pt x="1733" y="9232"/>
                    <a:pt x="1355" y="9232"/>
                  </a:cubicBezTo>
                  <a:cubicBezTo>
                    <a:pt x="945" y="9232"/>
                    <a:pt x="630" y="8917"/>
                    <a:pt x="630" y="8539"/>
                  </a:cubicBezTo>
                  <a:cubicBezTo>
                    <a:pt x="630" y="8129"/>
                    <a:pt x="945" y="7814"/>
                    <a:pt x="1355" y="7814"/>
                  </a:cubicBezTo>
                  <a:close/>
                  <a:moveTo>
                    <a:pt x="8506" y="8476"/>
                  </a:moveTo>
                  <a:cubicBezTo>
                    <a:pt x="8317" y="9767"/>
                    <a:pt x="7246" y="10681"/>
                    <a:pt x="5986" y="10681"/>
                  </a:cubicBezTo>
                  <a:lnTo>
                    <a:pt x="5734" y="10681"/>
                  </a:lnTo>
                  <a:lnTo>
                    <a:pt x="6900" y="9893"/>
                  </a:lnTo>
                  <a:cubicBezTo>
                    <a:pt x="7057" y="9799"/>
                    <a:pt x="7089" y="9578"/>
                    <a:pt x="7026" y="9389"/>
                  </a:cubicBezTo>
                  <a:cubicBezTo>
                    <a:pt x="6940" y="9282"/>
                    <a:pt x="6809" y="9233"/>
                    <a:pt x="6675" y="9233"/>
                  </a:cubicBezTo>
                  <a:cubicBezTo>
                    <a:pt x="6613" y="9233"/>
                    <a:pt x="6550" y="9243"/>
                    <a:pt x="6490" y="9263"/>
                  </a:cubicBezTo>
                  <a:lnTo>
                    <a:pt x="5041" y="10271"/>
                  </a:lnTo>
                  <a:cubicBezTo>
                    <a:pt x="5356" y="9232"/>
                    <a:pt x="6301" y="8476"/>
                    <a:pt x="7435" y="8476"/>
                  </a:cubicBezTo>
                  <a:close/>
                  <a:moveTo>
                    <a:pt x="4600" y="1"/>
                  </a:moveTo>
                  <a:cubicBezTo>
                    <a:pt x="3623" y="1"/>
                    <a:pt x="2836" y="788"/>
                    <a:pt x="2836" y="1765"/>
                  </a:cubicBezTo>
                  <a:cubicBezTo>
                    <a:pt x="2836" y="2616"/>
                    <a:pt x="3466" y="3340"/>
                    <a:pt x="4253" y="3498"/>
                  </a:cubicBezTo>
                  <a:lnTo>
                    <a:pt x="4253" y="4758"/>
                  </a:lnTo>
                  <a:cubicBezTo>
                    <a:pt x="3655" y="4033"/>
                    <a:pt x="2741" y="3561"/>
                    <a:pt x="1764" y="3561"/>
                  </a:cubicBezTo>
                  <a:lnTo>
                    <a:pt x="347" y="3561"/>
                  </a:lnTo>
                  <a:cubicBezTo>
                    <a:pt x="158" y="3561"/>
                    <a:pt x="0" y="3718"/>
                    <a:pt x="0" y="3939"/>
                  </a:cubicBezTo>
                  <a:cubicBezTo>
                    <a:pt x="0" y="5703"/>
                    <a:pt x="1449" y="7152"/>
                    <a:pt x="3214" y="7152"/>
                  </a:cubicBezTo>
                  <a:lnTo>
                    <a:pt x="4285" y="7152"/>
                  </a:lnTo>
                  <a:lnTo>
                    <a:pt x="4285" y="9988"/>
                  </a:lnTo>
                  <a:cubicBezTo>
                    <a:pt x="3844" y="9547"/>
                    <a:pt x="3340" y="9232"/>
                    <a:pt x="2804" y="9074"/>
                  </a:cubicBezTo>
                  <a:cubicBezTo>
                    <a:pt x="2836" y="8917"/>
                    <a:pt x="2867" y="8759"/>
                    <a:pt x="2867" y="8602"/>
                  </a:cubicBezTo>
                  <a:cubicBezTo>
                    <a:pt x="2867" y="7814"/>
                    <a:pt x="2237" y="7184"/>
                    <a:pt x="1449" y="7184"/>
                  </a:cubicBezTo>
                  <a:cubicBezTo>
                    <a:pt x="662" y="7184"/>
                    <a:pt x="32" y="7814"/>
                    <a:pt x="32" y="8602"/>
                  </a:cubicBezTo>
                  <a:cubicBezTo>
                    <a:pt x="32" y="9389"/>
                    <a:pt x="662" y="10019"/>
                    <a:pt x="1449" y="10019"/>
                  </a:cubicBezTo>
                  <a:cubicBezTo>
                    <a:pt x="1796" y="10019"/>
                    <a:pt x="2111" y="9893"/>
                    <a:pt x="2363" y="9673"/>
                  </a:cubicBezTo>
                  <a:cubicBezTo>
                    <a:pt x="3182" y="9862"/>
                    <a:pt x="3907" y="10429"/>
                    <a:pt x="4285" y="11153"/>
                  </a:cubicBezTo>
                  <a:lnTo>
                    <a:pt x="4285" y="11847"/>
                  </a:lnTo>
                  <a:cubicBezTo>
                    <a:pt x="4285" y="12036"/>
                    <a:pt x="4442" y="12193"/>
                    <a:pt x="4631" y="12193"/>
                  </a:cubicBezTo>
                  <a:cubicBezTo>
                    <a:pt x="4852" y="12193"/>
                    <a:pt x="5009" y="12036"/>
                    <a:pt x="5009" y="11847"/>
                  </a:cubicBezTo>
                  <a:lnTo>
                    <a:pt x="5009" y="11437"/>
                  </a:lnTo>
                  <a:lnTo>
                    <a:pt x="6049" y="11437"/>
                  </a:lnTo>
                  <a:cubicBezTo>
                    <a:pt x="7845" y="11437"/>
                    <a:pt x="9294" y="9988"/>
                    <a:pt x="9294" y="8224"/>
                  </a:cubicBezTo>
                  <a:cubicBezTo>
                    <a:pt x="9231" y="7971"/>
                    <a:pt x="9042" y="7814"/>
                    <a:pt x="8853" y="7814"/>
                  </a:cubicBezTo>
                  <a:lnTo>
                    <a:pt x="7435" y="7814"/>
                  </a:lnTo>
                  <a:cubicBezTo>
                    <a:pt x="6427" y="7814"/>
                    <a:pt x="5545" y="8287"/>
                    <a:pt x="4946" y="9011"/>
                  </a:cubicBezTo>
                  <a:lnTo>
                    <a:pt x="4946" y="6837"/>
                  </a:lnTo>
                  <a:cubicBezTo>
                    <a:pt x="5356" y="6081"/>
                    <a:pt x="6081" y="5546"/>
                    <a:pt x="6900" y="5357"/>
                  </a:cubicBezTo>
                  <a:cubicBezTo>
                    <a:pt x="7120" y="5546"/>
                    <a:pt x="7467" y="5703"/>
                    <a:pt x="7813" y="5703"/>
                  </a:cubicBezTo>
                  <a:cubicBezTo>
                    <a:pt x="8601" y="5703"/>
                    <a:pt x="9231" y="5073"/>
                    <a:pt x="9231" y="4285"/>
                  </a:cubicBezTo>
                  <a:cubicBezTo>
                    <a:pt x="9231" y="3498"/>
                    <a:pt x="8601" y="2868"/>
                    <a:pt x="7813" y="2868"/>
                  </a:cubicBezTo>
                  <a:cubicBezTo>
                    <a:pt x="7026" y="2868"/>
                    <a:pt x="6396" y="3498"/>
                    <a:pt x="6396" y="4285"/>
                  </a:cubicBezTo>
                  <a:cubicBezTo>
                    <a:pt x="6396" y="4443"/>
                    <a:pt x="6427" y="4600"/>
                    <a:pt x="6459" y="4758"/>
                  </a:cubicBezTo>
                  <a:cubicBezTo>
                    <a:pt x="5860" y="4947"/>
                    <a:pt x="5356" y="5262"/>
                    <a:pt x="4946" y="5672"/>
                  </a:cubicBezTo>
                  <a:lnTo>
                    <a:pt x="4946" y="3498"/>
                  </a:lnTo>
                  <a:cubicBezTo>
                    <a:pt x="5797" y="3340"/>
                    <a:pt x="6364" y="2584"/>
                    <a:pt x="6364" y="1765"/>
                  </a:cubicBezTo>
                  <a:cubicBezTo>
                    <a:pt x="6364" y="788"/>
                    <a:pt x="5576" y="1"/>
                    <a:pt x="460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58" name="Group 57"/>
          <p:cNvGrpSpPr/>
          <p:nvPr/>
        </p:nvGrpSpPr>
        <p:grpSpPr>
          <a:xfrm>
            <a:off x="4031071" y="3476182"/>
            <a:ext cx="1183800" cy="1183800"/>
            <a:chOff x="6899575" y="1333888"/>
            <a:chExt cx="1183800" cy="1183800"/>
          </a:xfrm>
        </p:grpSpPr>
        <p:sp>
          <p:nvSpPr>
            <p:cNvPr id="18" name="Google Shape;9410;p52"/>
            <p:cNvSpPr/>
            <p:nvPr/>
          </p:nvSpPr>
          <p:spPr>
            <a:xfrm>
              <a:off x="6899575" y="1333888"/>
              <a:ext cx="1183800" cy="1183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 name="Google Shape;9411;p52"/>
            <p:cNvSpPr/>
            <p:nvPr/>
          </p:nvSpPr>
          <p:spPr>
            <a:xfrm>
              <a:off x="6982075" y="1416388"/>
              <a:ext cx="1018800" cy="10188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51" name="Google Shape;9443;p52"/>
            <p:cNvSpPr/>
            <p:nvPr/>
          </p:nvSpPr>
          <p:spPr>
            <a:xfrm>
              <a:off x="7223343" y="1658349"/>
              <a:ext cx="532126" cy="534890"/>
            </a:xfrm>
            <a:custGeom>
              <a:avLst/>
              <a:gdLst/>
              <a:ahLst/>
              <a:cxnLst/>
              <a:rect l="l" t="t" r="r" b="b"/>
              <a:pathLst>
                <a:path w="12131" h="12194" extrusionOk="0">
                  <a:moveTo>
                    <a:pt x="4632" y="725"/>
                  </a:moveTo>
                  <a:cubicBezTo>
                    <a:pt x="5609" y="725"/>
                    <a:pt x="6396" y="1513"/>
                    <a:pt x="6396" y="2490"/>
                  </a:cubicBezTo>
                  <a:cubicBezTo>
                    <a:pt x="6365" y="2679"/>
                    <a:pt x="6522" y="2836"/>
                    <a:pt x="6680" y="2899"/>
                  </a:cubicBezTo>
                  <a:cubicBezTo>
                    <a:pt x="7341" y="2994"/>
                    <a:pt x="7814" y="3592"/>
                    <a:pt x="7814" y="4317"/>
                  </a:cubicBezTo>
                  <a:cubicBezTo>
                    <a:pt x="7814" y="4695"/>
                    <a:pt x="7656" y="5042"/>
                    <a:pt x="7404" y="5325"/>
                  </a:cubicBezTo>
                  <a:cubicBezTo>
                    <a:pt x="7184" y="5483"/>
                    <a:pt x="7278" y="5798"/>
                    <a:pt x="7530" y="5924"/>
                  </a:cubicBezTo>
                  <a:cubicBezTo>
                    <a:pt x="8129" y="6207"/>
                    <a:pt x="8539" y="6869"/>
                    <a:pt x="8539" y="7530"/>
                  </a:cubicBezTo>
                  <a:cubicBezTo>
                    <a:pt x="8539" y="8507"/>
                    <a:pt x="7751" y="9295"/>
                    <a:pt x="6774" y="9295"/>
                  </a:cubicBezTo>
                  <a:lnTo>
                    <a:pt x="4979" y="9295"/>
                  </a:lnTo>
                  <a:lnTo>
                    <a:pt x="4979" y="6932"/>
                  </a:lnTo>
                  <a:lnTo>
                    <a:pt x="6333" y="5609"/>
                  </a:lnTo>
                  <a:cubicBezTo>
                    <a:pt x="6491" y="5451"/>
                    <a:pt x="6491" y="5231"/>
                    <a:pt x="6333" y="5073"/>
                  </a:cubicBezTo>
                  <a:cubicBezTo>
                    <a:pt x="6254" y="4994"/>
                    <a:pt x="6168" y="4955"/>
                    <a:pt x="6081" y="4955"/>
                  </a:cubicBezTo>
                  <a:cubicBezTo>
                    <a:pt x="5995" y="4955"/>
                    <a:pt x="5908" y="4994"/>
                    <a:pt x="5829" y="5073"/>
                  </a:cubicBezTo>
                  <a:lnTo>
                    <a:pt x="4979" y="5924"/>
                  </a:lnTo>
                  <a:lnTo>
                    <a:pt x="4979" y="2490"/>
                  </a:lnTo>
                  <a:cubicBezTo>
                    <a:pt x="4979" y="2301"/>
                    <a:pt x="4821" y="2143"/>
                    <a:pt x="4632" y="2143"/>
                  </a:cubicBezTo>
                  <a:cubicBezTo>
                    <a:pt x="4443" y="2143"/>
                    <a:pt x="4285" y="2301"/>
                    <a:pt x="4285" y="2490"/>
                  </a:cubicBezTo>
                  <a:lnTo>
                    <a:pt x="4285" y="4506"/>
                  </a:lnTo>
                  <a:lnTo>
                    <a:pt x="3466" y="3655"/>
                  </a:lnTo>
                  <a:cubicBezTo>
                    <a:pt x="3388" y="3577"/>
                    <a:pt x="3293" y="3537"/>
                    <a:pt x="3198" y="3537"/>
                  </a:cubicBezTo>
                  <a:cubicBezTo>
                    <a:pt x="3104" y="3537"/>
                    <a:pt x="3009" y="3577"/>
                    <a:pt x="2931" y="3655"/>
                  </a:cubicBezTo>
                  <a:cubicBezTo>
                    <a:pt x="2773" y="3844"/>
                    <a:pt x="2773" y="4033"/>
                    <a:pt x="2931" y="4191"/>
                  </a:cubicBezTo>
                  <a:lnTo>
                    <a:pt x="4285" y="5514"/>
                  </a:lnTo>
                  <a:lnTo>
                    <a:pt x="4285" y="7373"/>
                  </a:lnTo>
                  <a:lnTo>
                    <a:pt x="3466" y="6554"/>
                  </a:lnTo>
                  <a:cubicBezTo>
                    <a:pt x="3388" y="6475"/>
                    <a:pt x="3293" y="6436"/>
                    <a:pt x="3198" y="6436"/>
                  </a:cubicBezTo>
                  <a:cubicBezTo>
                    <a:pt x="3104" y="6436"/>
                    <a:pt x="3009" y="6475"/>
                    <a:pt x="2931" y="6554"/>
                  </a:cubicBezTo>
                  <a:cubicBezTo>
                    <a:pt x="2773" y="6711"/>
                    <a:pt x="2773" y="6900"/>
                    <a:pt x="2931" y="7058"/>
                  </a:cubicBezTo>
                  <a:lnTo>
                    <a:pt x="4285" y="8413"/>
                  </a:lnTo>
                  <a:lnTo>
                    <a:pt x="4285" y="9295"/>
                  </a:lnTo>
                  <a:lnTo>
                    <a:pt x="2521" y="9295"/>
                  </a:lnTo>
                  <a:cubicBezTo>
                    <a:pt x="1513" y="9295"/>
                    <a:pt x="694" y="8507"/>
                    <a:pt x="694" y="7530"/>
                  </a:cubicBezTo>
                  <a:cubicBezTo>
                    <a:pt x="694" y="6837"/>
                    <a:pt x="1103" y="6207"/>
                    <a:pt x="1734" y="5924"/>
                  </a:cubicBezTo>
                  <a:cubicBezTo>
                    <a:pt x="1954" y="5798"/>
                    <a:pt x="1986" y="5514"/>
                    <a:pt x="1828" y="5325"/>
                  </a:cubicBezTo>
                  <a:cubicBezTo>
                    <a:pt x="1576" y="5042"/>
                    <a:pt x="1418" y="4695"/>
                    <a:pt x="1418" y="4317"/>
                  </a:cubicBezTo>
                  <a:cubicBezTo>
                    <a:pt x="1418" y="3624"/>
                    <a:pt x="1891" y="3057"/>
                    <a:pt x="2584" y="2899"/>
                  </a:cubicBezTo>
                  <a:cubicBezTo>
                    <a:pt x="2742" y="2836"/>
                    <a:pt x="2899" y="2679"/>
                    <a:pt x="2868" y="2490"/>
                  </a:cubicBezTo>
                  <a:cubicBezTo>
                    <a:pt x="2868" y="1513"/>
                    <a:pt x="3655" y="725"/>
                    <a:pt x="4632" y="725"/>
                  </a:cubicBezTo>
                  <a:close/>
                  <a:moveTo>
                    <a:pt x="7467" y="725"/>
                  </a:moveTo>
                  <a:cubicBezTo>
                    <a:pt x="8444" y="725"/>
                    <a:pt x="9295" y="1513"/>
                    <a:pt x="9232" y="2584"/>
                  </a:cubicBezTo>
                  <a:cubicBezTo>
                    <a:pt x="9232" y="2742"/>
                    <a:pt x="9358" y="2899"/>
                    <a:pt x="9515" y="2931"/>
                  </a:cubicBezTo>
                  <a:cubicBezTo>
                    <a:pt x="10177" y="3057"/>
                    <a:pt x="10712" y="3624"/>
                    <a:pt x="10712" y="4348"/>
                  </a:cubicBezTo>
                  <a:cubicBezTo>
                    <a:pt x="10712" y="4726"/>
                    <a:pt x="10555" y="5105"/>
                    <a:pt x="10271" y="5357"/>
                  </a:cubicBezTo>
                  <a:cubicBezTo>
                    <a:pt x="10082" y="5514"/>
                    <a:pt x="10145" y="5829"/>
                    <a:pt x="10397" y="5955"/>
                  </a:cubicBezTo>
                  <a:cubicBezTo>
                    <a:pt x="11027" y="6239"/>
                    <a:pt x="11406" y="6900"/>
                    <a:pt x="11406" y="7562"/>
                  </a:cubicBezTo>
                  <a:cubicBezTo>
                    <a:pt x="11406" y="8570"/>
                    <a:pt x="10586" y="9358"/>
                    <a:pt x="9610" y="9358"/>
                  </a:cubicBezTo>
                  <a:lnTo>
                    <a:pt x="8507" y="9358"/>
                  </a:lnTo>
                  <a:cubicBezTo>
                    <a:pt x="8980" y="8885"/>
                    <a:pt x="9232" y="8224"/>
                    <a:pt x="9232" y="7562"/>
                  </a:cubicBezTo>
                  <a:cubicBezTo>
                    <a:pt x="9232" y="6743"/>
                    <a:pt x="8854" y="5987"/>
                    <a:pt x="8192" y="5514"/>
                  </a:cubicBezTo>
                  <a:cubicBezTo>
                    <a:pt x="8413" y="5168"/>
                    <a:pt x="8539" y="4789"/>
                    <a:pt x="8539" y="4348"/>
                  </a:cubicBezTo>
                  <a:cubicBezTo>
                    <a:pt x="8539" y="3435"/>
                    <a:pt x="7940" y="2616"/>
                    <a:pt x="7089" y="2332"/>
                  </a:cubicBezTo>
                  <a:cubicBezTo>
                    <a:pt x="7058" y="1828"/>
                    <a:pt x="6837" y="1387"/>
                    <a:pt x="6554" y="1009"/>
                  </a:cubicBezTo>
                  <a:cubicBezTo>
                    <a:pt x="6837" y="788"/>
                    <a:pt x="7152" y="725"/>
                    <a:pt x="7467" y="725"/>
                  </a:cubicBezTo>
                  <a:close/>
                  <a:moveTo>
                    <a:pt x="7121" y="10019"/>
                  </a:moveTo>
                  <a:lnTo>
                    <a:pt x="7121" y="11469"/>
                  </a:lnTo>
                  <a:lnTo>
                    <a:pt x="4979" y="11469"/>
                  </a:lnTo>
                  <a:lnTo>
                    <a:pt x="4979" y="10019"/>
                  </a:lnTo>
                  <a:close/>
                  <a:moveTo>
                    <a:pt x="4632" y="1"/>
                  </a:moveTo>
                  <a:cubicBezTo>
                    <a:pt x="3340" y="1"/>
                    <a:pt x="2269" y="1009"/>
                    <a:pt x="2175" y="2301"/>
                  </a:cubicBezTo>
                  <a:cubicBezTo>
                    <a:pt x="1292" y="2616"/>
                    <a:pt x="694" y="3403"/>
                    <a:pt x="694" y="4317"/>
                  </a:cubicBezTo>
                  <a:cubicBezTo>
                    <a:pt x="694" y="4726"/>
                    <a:pt x="820" y="5136"/>
                    <a:pt x="1072" y="5483"/>
                  </a:cubicBezTo>
                  <a:cubicBezTo>
                    <a:pt x="379" y="5955"/>
                    <a:pt x="1" y="6711"/>
                    <a:pt x="1" y="7530"/>
                  </a:cubicBezTo>
                  <a:cubicBezTo>
                    <a:pt x="1" y="8917"/>
                    <a:pt x="1135" y="10019"/>
                    <a:pt x="2521" y="10019"/>
                  </a:cubicBezTo>
                  <a:lnTo>
                    <a:pt x="4285" y="10019"/>
                  </a:lnTo>
                  <a:lnTo>
                    <a:pt x="4285" y="11469"/>
                  </a:lnTo>
                  <a:lnTo>
                    <a:pt x="2521" y="11469"/>
                  </a:lnTo>
                  <a:cubicBezTo>
                    <a:pt x="2332" y="11469"/>
                    <a:pt x="2175" y="11626"/>
                    <a:pt x="2175" y="11815"/>
                  </a:cubicBezTo>
                  <a:cubicBezTo>
                    <a:pt x="2175" y="12036"/>
                    <a:pt x="2332" y="12193"/>
                    <a:pt x="2521" y="12193"/>
                  </a:cubicBezTo>
                  <a:lnTo>
                    <a:pt x="9641" y="12193"/>
                  </a:lnTo>
                  <a:cubicBezTo>
                    <a:pt x="9830" y="12193"/>
                    <a:pt x="9988" y="12036"/>
                    <a:pt x="9988" y="11815"/>
                  </a:cubicBezTo>
                  <a:cubicBezTo>
                    <a:pt x="9988" y="11626"/>
                    <a:pt x="9830" y="11469"/>
                    <a:pt x="9641" y="11469"/>
                  </a:cubicBezTo>
                  <a:lnTo>
                    <a:pt x="7877" y="11469"/>
                  </a:lnTo>
                  <a:lnTo>
                    <a:pt x="7877" y="10019"/>
                  </a:lnTo>
                  <a:lnTo>
                    <a:pt x="9610" y="10019"/>
                  </a:lnTo>
                  <a:cubicBezTo>
                    <a:pt x="10964" y="10019"/>
                    <a:pt x="12130" y="8917"/>
                    <a:pt x="12130" y="7530"/>
                  </a:cubicBezTo>
                  <a:cubicBezTo>
                    <a:pt x="12130" y="6711"/>
                    <a:pt x="11721" y="5955"/>
                    <a:pt x="11059" y="5483"/>
                  </a:cubicBezTo>
                  <a:cubicBezTo>
                    <a:pt x="11280" y="5136"/>
                    <a:pt x="11406" y="4726"/>
                    <a:pt x="11406" y="4317"/>
                  </a:cubicBezTo>
                  <a:cubicBezTo>
                    <a:pt x="11406" y="3403"/>
                    <a:pt x="10838" y="2584"/>
                    <a:pt x="9956" y="2301"/>
                  </a:cubicBezTo>
                  <a:cubicBezTo>
                    <a:pt x="9830" y="1040"/>
                    <a:pt x="8791" y="1"/>
                    <a:pt x="7467" y="1"/>
                  </a:cubicBezTo>
                  <a:cubicBezTo>
                    <a:pt x="6963" y="1"/>
                    <a:pt x="6459" y="158"/>
                    <a:pt x="6050" y="442"/>
                  </a:cubicBezTo>
                  <a:cubicBezTo>
                    <a:pt x="5672" y="158"/>
                    <a:pt x="5168" y="1"/>
                    <a:pt x="46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57" name="Group 56"/>
          <p:cNvGrpSpPr/>
          <p:nvPr/>
        </p:nvGrpSpPr>
        <p:grpSpPr>
          <a:xfrm>
            <a:off x="4031071" y="654396"/>
            <a:ext cx="1183800" cy="1183800"/>
            <a:chOff x="3006975" y="1333888"/>
            <a:chExt cx="1183800" cy="1183800"/>
          </a:xfrm>
        </p:grpSpPr>
        <p:grpSp>
          <p:nvGrpSpPr>
            <p:cNvPr id="55" name="Group 54"/>
            <p:cNvGrpSpPr/>
            <p:nvPr/>
          </p:nvGrpSpPr>
          <p:grpSpPr>
            <a:xfrm>
              <a:off x="3006975" y="1333888"/>
              <a:ext cx="1183800" cy="1183800"/>
              <a:chOff x="3006975" y="1333888"/>
              <a:chExt cx="1183800" cy="1183800"/>
            </a:xfrm>
          </p:grpSpPr>
          <p:sp>
            <p:nvSpPr>
              <p:cNvPr id="27" name="Google Shape;9419;p52"/>
              <p:cNvSpPr/>
              <p:nvPr/>
            </p:nvSpPr>
            <p:spPr>
              <a:xfrm>
                <a:off x="3006975" y="1333888"/>
                <a:ext cx="1183800" cy="1183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 name="Google Shape;9420;p52"/>
              <p:cNvSpPr/>
              <p:nvPr/>
            </p:nvSpPr>
            <p:spPr>
              <a:xfrm>
                <a:off x="3089475" y="1416388"/>
                <a:ext cx="1018800" cy="10188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sp>
          <p:nvSpPr>
            <p:cNvPr id="52" name="Google Shape;9444;p52"/>
            <p:cNvSpPr/>
            <p:nvPr/>
          </p:nvSpPr>
          <p:spPr>
            <a:xfrm>
              <a:off x="3330741" y="1700785"/>
              <a:ext cx="536250" cy="494446"/>
            </a:xfrm>
            <a:custGeom>
              <a:avLst/>
              <a:gdLst/>
              <a:ahLst/>
              <a:cxnLst/>
              <a:rect l="l" t="t" r="r" b="b"/>
              <a:pathLst>
                <a:path w="12225" h="11272" extrusionOk="0">
                  <a:moveTo>
                    <a:pt x="2490" y="1190"/>
                  </a:moveTo>
                  <a:lnTo>
                    <a:pt x="4065" y="4372"/>
                  </a:lnTo>
                  <a:lnTo>
                    <a:pt x="4159" y="4624"/>
                  </a:lnTo>
                  <a:lnTo>
                    <a:pt x="3183" y="6577"/>
                  </a:lnTo>
                  <a:cubicBezTo>
                    <a:pt x="3151" y="6671"/>
                    <a:pt x="3120" y="6766"/>
                    <a:pt x="3057" y="6892"/>
                  </a:cubicBezTo>
                  <a:cubicBezTo>
                    <a:pt x="2868" y="6923"/>
                    <a:pt x="2679" y="6986"/>
                    <a:pt x="2490" y="6986"/>
                  </a:cubicBezTo>
                  <a:cubicBezTo>
                    <a:pt x="1482" y="6986"/>
                    <a:pt x="662" y="6199"/>
                    <a:pt x="662" y="5191"/>
                  </a:cubicBezTo>
                  <a:cubicBezTo>
                    <a:pt x="662" y="4939"/>
                    <a:pt x="757" y="4655"/>
                    <a:pt x="851" y="4372"/>
                  </a:cubicBezTo>
                  <a:cubicBezTo>
                    <a:pt x="851" y="4372"/>
                    <a:pt x="2269" y="1568"/>
                    <a:pt x="2490" y="1190"/>
                  </a:cubicBezTo>
                  <a:close/>
                  <a:moveTo>
                    <a:pt x="9610" y="1190"/>
                  </a:moveTo>
                  <a:lnTo>
                    <a:pt x="11217" y="4372"/>
                  </a:lnTo>
                  <a:cubicBezTo>
                    <a:pt x="11343" y="4655"/>
                    <a:pt x="11406" y="4876"/>
                    <a:pt x="11406" y="5191"/>
                  </a:cubicBezTo>
                  <a:cubicBezTo>
                    <a:pt x="11406" y="6136"/>
                    <a:pt x="10618" y="6986"/>
                    <a:pt x="9610" y="6986"/>
                  </a:cubicBezTo>
                  <a:cubicBezTo>
                    <a:pt x="9421" y="6986"/>
                    <a:pt x="9200" y="6923"/>
                    <a:pt x="9011" y="6892"/>
                  </a:cubicBezTo>
                  <a:cubicBezTo>
                    <a:pt x="8980" y="6766"/>
                    <a:pt x="8948" y="6703"/>
                    <a:pt x="8885" y="6577"/>
                  </a:cubicBezTo>
                  <a:lnTo>
                    <a:pt x="7909" y="4624"/>
                  </a:lnTo>
                  <a:lnTo>
                    <a:pt x="8035" y="4372"/>
                  </a:lnTo>
                  <a:cubicBezTo>
                    <a:pt x="8035" y="4372"/>
                    <a:pt x="9452" y="1536"/>
                    <a:pt x="9610" y="1190"/>
                  </a:cubicBezTo>
                  <a:close/>
                  <a:moveTo>
                    <a:pt x="6050" y="2387"/>
                  </a:moveTo>
                  <a:lnTo>
                    <a:pt x="8255" y="6892"/>
                  </a:lnTo>
                  <a:cubicBezTo>
                    <a:pt x="8476" y="7238"/>
                    <a:pt x="8539" y="7648"/>
                    <a:pt x="8539" y="8026"/>
                  </a:cubicBezTo>
                  <a:cubicBezTo>
                    <a:pt x="8539" y="9412"/>
                    <a:pt x="7436" y="10515"/>
                    <a:pt x="6050" y="10515"/>
                  </a:cubicBezTo>
                  <a:cubicBezTo>
                    <a:pt x="4695" y="10515"/>
                    <a:pt x="3592" y="9412"/>
                    <a:pt x="3592" y="8026"/>
                  </a:cubicBezTo>
                  <a:cubicBezTo>
                    <a:pt x="3592" y="7648"/>
                    <a:pt x="3655" y="7238"/>
                    <a:pt x="3844" y="6892"/>
                  </a:cubicBezTo>
                  <a:lnTo>
                    <a:pt x="6050" y="2387"/>
                  </a:lnTo>
                  <a:close/>
                  <a:moveTo>
                    <a:pt x="2521" y="0"/>
                  </a:moveTo>
                  <a:cubicBezTo>
                    <a:pt x="2395" y="0"/>
                    <a:pt x="2269" y="71"/>
                    <a:pt x="2206" y="213"/>
                  </a:cubicBezTo>
                  <a:cubicBezTo>
                    <a:pt x="2112" y="307"/>
                    <a:pt x="284" y="4025"/>
                    <a:pt x="284" y="4025"/>
                  </a:cubicBezTo>
                  <a:cubicBezTo>
                    <a:pt x="64" y="4372"/>
                    <a:pt x="1" y="4781"/>
                    <a:pt x="1" y="5159"/>
                  </a:cubicBezTo>
                  <a:cubicBezTo>
                    <a:pt x="1" y="5821"/>
                    <a:pt x="284" y="6451"/>
                    <a:pt x="757" y="6923"/>
                  </a:cubicBezTo>
                  <a:cubicBezTo>
                    <a:pt x="1230" y="7396"/>
                    <a:pt x="1860" y="7680"/>
                    <a:pt x="2521" y="7680"/>
                  </a:cubicBezTo>
                  <a:cubicBezTo>
                    <a:pt x="2647" y="7680"/>
                    <a:pt x="2742" y="7680"/>
                    <a:pt x="2899" y="7648"/>
                  </a:cubicBezTo>
                  <a:lnTo>
                    <a:pt x="2899" y="7648"/>
                  </a:lnTo>
                  <a:cubicBezTo>
                    <a:pt x="2899" y="7774"/>
                    <a:pt x="2868" y="7932"/>
                    <a:pt x="2868" y="8026"/>
                  </a:cubicBezTo>
                  <a:cubicBezTo>
                    <a:pt x="2868" y="9822"/>
                    <a:pt x="4348" y="11271"/>
                    <a:pt x="6113" y="11271"/>
                  </a:cubicBezTo>
                  <a:cubicBezTo>
                    <a:pt x="7877" y="11271"/>
                    <a:pt x="9326" y="9822"/>
                    <a:pt x="9326" y="8026"/>
                  </a:cubicBezTo>
                  <a:cubicBezTo>
                    <a:pt x="9326" y="7932"/>
                    <a:pt x="9326" y="7774"/>
                    <a:pt x="9295" y="7648"/>
                  </a:cubicBezTo>
                  <a:cubicBezTo>
                    <a:pt x="9421" y="7648"/>
                    <a:pt x="9547" y="7680"/>
                    <a:pt x="9704" y="7680"/>
                  </a:cubicBezTo>
                  <a:cubicBezTo>
                    <a:pt x="11059" y="7680"/>
                    <a:pt x="12225" y="6577"/>
                    <a:pt x="12225" y="5191"/>
                  </a:cubicBezTo>
                  <a:cubicBezTo>
                    <a:pt x="12130" y="4750"/>
                    <a:pt x="12036" y="4372"/>
                    <a:pt x="11847" y="4025"/>
                  </a:cubicBezTo>
                  <a:lnTo>
                    <a:pt x="9925" y="213"/>
                  </a:lnTo>
                  <a:cubicBezTo>
                    <a:pt x="9862" y="71"/>
                    <a:pt x="9736" y="0"/>
                    <a:pt x="9610" y="0"/>
                  </a:cubicBezTo>
                  <a:cubicBezTo>
                    <a:pt x="9484" y="0"/>
                    <a:pt x="9358" y="71"/>
                    <a:pt x="9295" y="213"/>
                  </a:cubicBezTo>
                  <a:cubicBezTo>
                    <a:pt x="8948" y="906"/>
                    <a:pt x="7530" y="3773"/>
                    <a:pt x="7530" y="3773"/>
                  </a:cubicBezTo>
                  <a:lnTo>
                    <a:pt x="6365" y="1473"/>
                  </a:lnTo>
                  <a:cubicBezTo>
                    <a:pt x="6318" y="1331"/>
                    <a:pt x="6192" y="1260"/>
                    <a:pt x="6062" y="1260"/>
                  </a:cubicBezTo>
                  <a:cubicBezTo>
                    <a:pt x="5932" y="1260"/>
                    <a:pt x="5798" y="1331"/>
                    <a:pt x="5735" y="1473"/>
                  </a:cubicBezTo>
                  <a:lnTo>
                    <a:pt x="4601" y="3773"/>
                  </a:lnTo>
                  <a:lnTo>
                    <a:pt x="2836" y="213"/>
                  </a:lnTo>
                  <a:cubicBezTo>
                    <a:pt x="2773" y="71"/>
                    <a:pt x="2647" y="0"/>
                    <a:pt x="25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pic>
        <p:nvPicPr>
          <p:cNvPr id="59" name="Pictur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224136"/>
            <a:ext cx="2290564" cy="3435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61" name="Straight Arrow Connector 60"/>
          <p:cNvCxnSpPr>
            <a:stCxn id="59" idx="3"/>
            <a:endCxn id="27" idx="2"/>
          </p:cNvCxnSpPr>
          <p:nvPr/>
        </p:nvCxnSpPr>
        <p:spPr>
          <a:xfrm flipV="1">
            <a:off x="3190156" y="1246296"/>
            <a:ext cx="840915" cy="16957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9" idx="3"/>
            <a:endCxn id="36" idx="2"/>
          </p:cNvCxnSpPr>
          <p:nvPr/>
        </p:nvCxnSpPr>
        <p:spPr>
          <a:xfrm flipV="1">
            <a:off x="3190156" y="2648537"/>
            <a:ext cx="840906" cy="2935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9" idx="3"/>
            <a:endCxn id="18" idx="2"/>
          </p:cNvCxnSpPr>
          <p:nvPr/>
        </p:nvCxnSpPr>
        <p:spPr>
          <a:xfrm>
            <a:off x="3190156" y="2942059"/>
            <a:ext cx="840915" cy="112602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214862" y="788119"/>
            <a:ext cx="3287395" cy="923330"/>
          </a:xfrm>
          <a:prstGeom prst="rect">
            <a:avLst/>
          </a:prstGeom>
        </p:spPr>
        <p:txBody>
          <a:bodyPr wrap="square">
            <a:spAutoFit/>
          </a:bodyPr>
          <a:lstStyle/>
          <a:p>
            <a:pPr algn="just">
              <a:lnSpc>
                <a:spcPct val="150000"/>
              </a:lnSpc>
            </a:pPr>
            <a:r>
              <a:rPr lang="de-DE" sz="1800" b="1" dirty="0"/>
              <a:t>Khổ 1</a:t>
            </a:r>
            <a:r>
              <a:rPr lang="de-DE" sz="1800" dirty="0"/>
              <a:t>: Hình ảnh và tiếng hót của con chào </a:t>
            </a:r>
            <a:r>
              <a:rPr lang="de-DE" sz="1800" dirty="0" smtClean="0"/>
              <a:t>mào</a:t>
            </a:r>
            <a:r>
              <a:rPr lang="vi-VN" sz="1800" dirty="0"/>
              <a:t>.</a:t>
            </a:r>
          </a:p>
        </p:txBody>
      </p:sp>
      <p:sp>
        <p:nvSpPr>
          <p:cNvPr id="67" name="Rectangle 66"/>
          <p:cNvSpPr/>
          <p:nvPr/>
        </p:nvSpPr>
        <p:spPr>
          <a:xfrm>
            <a:off x="5239618" y="2086846"/>
            <a:ext cx="3508846" cy="1338828"/>
          </a:xfrm>
          <a:prstGeom prst="rect">
            <a:avLst/>
          </a:prstGeom>
        </p:spPr>
        <p:txBody>
          <a:bodyPr wrap="square" anchor="ctr">
            <a:spAutoFit/>
          </a:bodyPr>
          <a:lstStyle/>
          <a:p>
            <a:pPr algn="just">
              <a:lnSpc>
                <a:spcPct val="150000"/>
              </a:lnSpc>
            </a:pPr>
            <a:r>
              <a:rPr lang="de-DE" sz="1800" b="1" dirty="0"/>
              <a:t>Khổ 2, 3, 4: </a:t>
            </a:r>
            <a:r>
              <a:rPr lang="de-DE" sz="1800" dirty="0"/>
              <a:t>Suy nghĩ, cảm xúc của nhân vật “tôi” muốn giữ con chim ở lại bên </a:t>
            </a:r>
            <a:r>
              <a:rPr lang="de-DE" sz="1800" dirty="0" smtClean="0"/>
              <a:t>mình</a:t>
            </a:r>
            <a:r>
              <a:rPr lang="vi-VN" sz="1800" dirty="0" smtClean="0"/>
              <a:t>.</a:t>
            </a:r>
            <a:endParaRPr lang="vi-VN" sz="1800" dirty="0"/>
          </a:p>
        </p:txBody>
      </p:sp>
      <p:sp>
        <p:nvSpPr>
          <p:cNvPr id="68" name="Rectangle 67"/>
          <p:cNvSpPr/>
          <p:nvPr/>
        </p:nvSpPr>
        <p:spPr>
          <a:xfrm>
            <a:off x="5104134" y="3558682"/>
            <a:ext cx="3644330" cy="1338828"/>
          </a:xfrm>
          <a:prstGeom prst="rect">
            <a:avLst/>
          </a:prstGeom>
        </p:spPr>
        <p:txBody>
          <a:bodyPr wrap="square">
            <a:spAutoFit/>
          </a:bodyPr>
          <a:lstStyle/>
          <a:p>
            <a:pPr marL="139700" algn="just">
              <a:lnSpc>
                <a:spcPct val="150000"/>
              </a:lnSpc>
            </a:pPr>
            <a:r>
              <a:rPr lang="de-DE" sz="1800" b="1" dirty="0"/>
              <a:t>Còn lại: </a:t>
            </a:r>
            <a:r>
              <a:rPr lang="de-DE" sz="1800" dirty="0"/>
              <a:t>H</a:t>
            </a:r>
            <a:r>
              <a:rPr lang="de-DE" sz="1800" dirty="0" smtClean="0"/>
              <a:t>ình </a:t>
            </a:r>
            <a:r>
              <a:rPr lang="de-DE" sz="1800" dirty="0"/>
              <a:t>ảnh và tiếng chim chào mào đã được nhân vật “tôi” lưu giữ trong ký ức.</a:t>
            </a:r>
            <a:endParaRPr lang="vi-VN" sz="1800" dirty="0"/>
          </a:p>
        </p:txBody>
      </p:sp>
    </p:spTree>
    <p:extLst>
      <p:ext uri="{BB962C8B-B14F-4D97-AF65-F5344CB8AC3E}">
        <p14:creationId xmlns:p14="http://schemas.microsoft.com/office/powerpoint/2010/main" val="743193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par>
                                <p:cTn id="8" presetID="1"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childTnLst>
                                </p:cTn>
                              </p:par>
                              <p:par>
                                <p:cTn id="10" presetID="22" presetClass="entr" presetSubtype="8" fill="hold" grpId="0"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left)">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down)">
                                      <p:cBhvr>
                                        <p:cTn id="17" dur="500"/>
                                        <p:tgtEl>
                                          <p:spTgt spid="63"/>
                                        </p:tgtEl>
                                      </p:cBhvr>
                                    </p:animEffect>
                                  </p:childTnLst>
                                </p:cTn>
                              </p:par>
                              <p:par>
                                <p:cTn id="18" presetID="1" presetClass="entr" presetSubtype="0"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childTnLst>
                                </p:cTn>
                              </p:par>
                              <p:par>
                                <p:cTn id="20" presetID="22" presetClass="entr" presetSubtype="8"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left)">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up)">
                                      <p:cBhvr>
                                        <p:cTn id="27" dur="500"/>
                                        <p:tgtEl>
                                          <p:spTgt spid="65"/>
                                        </p:tgtEl>
                                      </p:cBhvr>
                                    </p:animEffect>
                                  </p:childTnLst>
                                </p:cTn>
                              </p:par>
                              <p:par>
                                <p:cTn id="28" presetID="1"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childTnLst>
                                </p:cTn>
                              </p:par>
                              <p:par>
                                <p:cTn id="30" presetID="22" presetClass="entr" presetSubtype="8"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left)">
                                      <p:cBhvr>
                                        <p:cTn id="3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3"/>
          </p:nvPr>
        </p:nvSpPr>
        <p:spPr>
          <a:xfrm>
            <a:off x="827584" y="1059582"/>
            <a:ext cx="6264696" cy="936104"/>
          </a:xfrm>
        </p:spPr>
        <p:txBody>
          <a:bodyPr/>
          <a:lstStyle/>
          <a:p>
            <a:pPr marL="139700" indent="0" algn="just">
              <a:lnSpc>
                <a:spcPct val="150000"/>
              </a:lnSpc>
            </a:pPr>
            <a:r>
              <a:rPr lang="de-DE" sz="1800" b="1" dirty="0">
                <a:solidFill>
                  <a:srgbClr val="C00000"/>
                </a:solidFill>
                <a:latin typeface="+mn-lt"/>
              </a:rPr>
              <a:t>2.1. Hình ảnh và tiếng hót của con chào </a:t>
            </a:r>
            <a:r>
              <a:rPr lang="de-DE" sz="1800" b="1" dirty="0" smtClean="0">
                <a:solidFill>
                  <a:srgbClr val="C00000"/>
                </a:solidFill>
                <a:latin typeface="+mn-lt"/>
              </a:rPr>
              <a:t>mào</a:t>
            </a:r>
            <a:endParaRPr lang="vi-VN" sz="1800" dirty="0">
              <a:solidFill>
                <a:srgbClr val="C00000"/>
              </a:solidFill>
              <a:latin typeface="+mn-lt"/>
            </a:endParaRPr>
          </a:p>
        </p:txBody>
      </p:sp>
      <p:sp>
        <p:nvSpPr>
          <p:cNvPr id="21" name="Title 20"/>
          <p:cNvSpPr>
            <a:spLocks noGrp="1"/>
          </p:cNvSpPr>
          <p:nvPr>
            <p:ph type="title" idx="21"/>
          </p:nvPr>
        </p:nvSpPr>
        <p:spPr/>
        <p:txBody>
          <a:bodyPr/>
          <a:lstStyle/>
          <a:p>
            <a:r>
              <a:rPr lang="vi-VN" sz="2400" b="1" dirty="0" smtClean="0">
                <a:solidFill>
                  <a:schemeClr val="accent2"/>
                </a:solidFill>
                <a:latin typeface="+mn-lt"/>
              </a:rPr>
              <a:t>2. Tìm hiểu chi tiết</a:t>
            </a:r>
            <a:endParaRPr lang="vi-VN" sz="2400" b="1" dirty="0">
              <a:solidFill>
                <a:schemeClr val="accent2"/>
              </a:solidFill>
              <a:latin typeface="+mn-lt"/>
            </a:endParaRPr>
          </a:p>
        </p:txBody>
      </p:sp>
      <p:grpSp>
        <p:nvGrpSpPr>
          <p:cNvPr id="6" name="Group 5"/>
          <p:cNvGrpSpPr/>
          <p:nvPr/>
        </p:nvGrpSpPr>
        <p:grpSpPr>
          <a:xfrm>
            <a:off x="971600" y="1563638"/>
            <a:ext cx="6624736" cy="3579863"/>
            <a:chOff x="26581" y="982440"/>
            <a:chExt cx="10968469" cy="5895053"/>
          </a:xfrm>
        </p:grpSpPr>
        <p:pic>
          <p:nvPicPr>
            <p:cNvPr id="7" name="Picture 4" descr="Những icon đẹp cute, đáng yêu, dí dỏm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1" y="2812779"/>
              <a:ext cx="4697819" cy="4064714"/>
            </a:xfrm>
            <a:prstGeom prst="rect">
              <a:avLst/>
            </a:prstGeom>
            <a:noFill/>
            <a:extLst>
              <a:ext uri="{909E8E84-426E-40DD-AFC4-6F175D3DCCD1}">
                <a14:hiddenFill xmlns:a14="http://schemas.microsoft.com/office/drawing/2010/main">
                  <a:solidFill>
                    <a:srgbClr val="FFFFFF"/>
                  </a:solidFill>
                </a14:hiddenFill>
              </a:ext>
            </a:extLst>
          </p:spPr>
        </p:pic>
        <p:sp>
          <p:nvSpPr>
            <p:cNvPr id="8" name="Cloud 7"/>
            <p:cNvSpPr/>
            <p:nvPr/>
          </p:nvSpPr>
          <p:spPr>
            <a:xfrm>
              <a:off x="4437813" y="982440"/>
              <a:ext cx="6557237" cy="4150210"/>
            </a:xfrm>
            <a:prstGeom prst="cloud">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dirty="0" smtClean="0">
                  <a:solidFill>
                    <a:schemeClr val="accent2"/>
                  </a:solidFill>
                  <a:cs typeface="Times New Roman" panose="02020603050405020304" pitchFamily="18" charset="0"/>
                </a:rPr>
                <a:t>Tìm những từ ngữ miêu tả vẻ đẹp và tiếng hót của chim chào mào. </a:t>
              </a:r>
              <a:endParaRPr lang="vi-VN" sz="2000" dirty="0">
                <a:solidFill>
                  <a:schemeClr val="accent2"/>
                </a:solidFill>
                <a:cs typeface="Times New Roman" panose="02020603050405020304" pitchFamily="18" charset="0"/>
              </a:endParaRPr>
            </a:p>
          </p:txBody>
        </p:sp>
      </p:grpSp>
    </p:spTree>
    <p:extLst>
      <p:ext uri="{BB962C8B-B14F-4D97-AF65-F5344CB8AC3E}">
        <p14:creationId xmlns:p14="http://schemas.microsoft.com/office/powerpoint/2010/main" val="94015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theme/theme1.xml><?xml version="1.0" encoding="utf-8"?>
<a:theme xmlns:a="http://schemas.openxmlformats.org/drawingml/2006/main" name="Reforestation Project Proposal  by Slidesgo">
  <a:themeElements>
    <a:clrScheme name="Simple Light">
      <a:dk1>
        <a:srgbClr val="841F00"/>
      </a:dk1>
      <a:lt1>
        <a:srgbClr val="FFFBEE"/>
      </a:lt1>
      <a:dk2>
        <a:srgbClr val="D6EDE4"/>
      </a:dk2>
      <a:lt2>
        <a:srgbClr val="83C4AD"/>
      </a:lt2>
      <a:accent1>
        <a:srgbClr val="1F684C"/>
      </a:accent1>
      <a:accent2>
        <a:srgbClr val="000000"/>
      </a:accent2>
      <a:accent3>
        <a:srgbClr val="FBDEAC"/>
      </a:accent3>
      <a:accent4>
        <a:srgbClr val="EBC177"/>
      </a:accent4>
      <a:accent5>
        <a:srgbClr val="C67A00"/>
      </a:accent5>
      <a:accent6>
        <a:srgbClr val="C43300"/>
      </a:accent6>
      <a:hlink>
        <a:srgbClr val="9F51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forestation Project Proposal  by Slidesgo">
  <a:themeElements>
    <a:clrScheme name="Simple Light">
      <a:dk1>
        <a:srgbClr val="841F00"/>
      </a:dk1>
      <a:lt1>
        <a:srgbClr val="FFFBEE"/>
      </a:lt1>
      <a:dk2>
        <a:srgbClr val="D6EDE4"/>
      </a:dk2>
      <a:lt2>
        <a:srgbClr val="83C4AD"/>
      </a:lt2>
      <a:accent1>
        <a:srgbClr val="1F684C"/>
      </a:accent1>
      <a:accent2>
        <a:srgbClr val="000000"/>
      </a:accent2>
      <a:accent3>
        <a:srgbClr val="FBDEAC"/>
      </a:accent3>
      <a:accent4>
        <a:srgbClr val="EBC177"/>
      </a:accent4>
      <a:accent5>
        <a:srgbClr val="C67A00"/>
      </a:accent5>
      <a:accent6>
        <a:srgbClr val="C43300"/>
      </a:accent6>
      <a:hlink>
        <a:srgbClr val="9F51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833</Words>
  <PresentationFormat>On-screen Show (16:9)</PresentationFormat>
  <Paragraphs>85</Paragraphs>
  <Slides>20</Slides>
  <Notes>6</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Arial</vt:lpstr>
      <vt:lpstr>Montserrat</vt:lpstr>
      <vt:lpstr>Catamaran</vt:lpstr>
      <vt:lpstr>Chewy</vt:lpstr>
      <vt:lpstr>Chau Philomene One</vt:lpstr>
      <vt:lpstr>Nunito SemiBold</vt:lpstr>
      <vt:lpstr>Wingdings</vt:lpstr>
      <vt:lpstr>Nunito</vt:lpstr>
      <vt:lpstr>Inconsolata</vt:lpstr>
      <vt:lpstr>Maven Pro</vt:lpstr>
      <vt:lpstr>Times New Roman</vt:lpstr>
      <vt:lpstr>Reforestation Project Proposal  by Slidesgo</vt:lpstr>
      <vt:lpstr>1_Reforestation Project Proposal  by Slidesgo</vt:lpstr>
      <vt:lpstr>Chào mừng các em đến với bài học hôm nay!</vt:lpstr>
      <vt:lpstr>Tiết 37 – 38: Con chào mào (Mai Văn Phấn)</vt:lpstr>
      <vt:lpstr>Nội dung bài học</vt:lpstr>
      <vt:lpstr>I. Tác giả, tác phẩm</vt:lpstr>
      <vt:lpstr>I. Tác giả, tác phẩm</vt:lpstr>
      <vt:lpstr>I. Tác giả, tác phẩm</vt:lpstr>
      <vt:lpstr>II. Đọc – hiểu văn bản</vt:lpstr>
      <vt:lpstr>Bố cục</vt:lpstr>
      <vt:lpstr>2. Tìm hiểu chi tiết</vt:lpstr>
      <vt:lpstr>2. Tìm hiểu chi tiết</vt:lpstr>
      <vt:lpstr>2. Tìm hiểu chi tiết</vt:lpstr>
      <vt:lpstr>2. Tìm hiểu chi tiết</vt:lpstr>
      <vt:lpstr>2. Tìm hiểu chi tiết</vt:lpstr>
      <vt:lpstr>PowerPoint Presentation</vt:lpstr>
      <vt:lpstr>PowerPoint Presentation</vt:lpstr>
      <vt:lpstr>III. Tổng kết</vt:lpstr>
      <vt:lpstr>III. Tổng kết</vt:lpstr>
      <vt:lpstr>PowerPoint Presentation</vt:lpstr>
      <vt:lpstr>Vận dụng</vt:lpstr>
      <vt:lpstr>Hẹn gặp lại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modified xsi:type="dcterms:W3CDTF">2021-09-28T09:22:07Z</dcterms:modified>
</cp:coreProperties>
</file>