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41"/>
  </p:notesMasterIdLst>
  <p:sldIdLst>
    <p:sldId id="269" r:id="rId3"/>
    <p:sldId id="311" r:id="rId4"/>
    <p:sldId id="285" r:id="rId5"/>
    <p:sldId id="284" r:id="rId6"/>
    <p:sldId id="286" r:id="rId7"/>
    <p:sldId id="287" r:id="rId8"/>
    <p:sldId id="288" r:id="rId9"/>
    <p:sldId id="289" r:id="rId10"/>
    <p:sldId id="290" r:id="rId11"/>
    <p:sldId id="291" r:id="rId12"/>
    <p:sldId id="313" r:id="rId13"/>
    <p:sldId id="259" r:id="rId14"/>
    <p:sldId id="307" r:id="rId15"/>
    <p:sldId id="315" r:id="rId16"/>
    <p:sldId id="293" r:id="rId17"/>
    <p:sldId id="294" r:id="rId18"/>
    <p:sldId id="295" r:id="rId19"/>
    <p:sldId id="302" r:id="rId20"/>
    <p:sldId id="314" r:id="rId21"/>
    <p:sldId id="297" r:id="rId22"/>
    <p:sldId id="298" r:id="rId23"/>
    <p:sldId id="324" r:id="rId24"/>
    <p:sldId id="325" r:id="rId25"/>
    <p:sldId id="323" r:id="rId26"/>
    <p:sldId id="317" r:id="rId27"/>
    <p:sldId id="318" r:id="rId28"/>
    <p:sldId id="320" r:id="rId29"/>
    <p:sldId id="328" r:id="rId30"/>
    <p:sldId id="327" r:id="rId31"/>
    <p:sldId id="326" r:id="rId32"/>
    <p:sldId id="321" r:id="rId33"/>
    <p:sldId id="308" r:id="rId34"/>
    <p:sldId id="301" r:id="rId35"/>
    <p:sldId id="303" r:id="rId36"/>
    <p:sldId id="304" r:id="rId37"/>
    <p:sldId id="306" r:id="rId38"/>
    <p:sldId id="282" r:id="rId39"/>
    <p:sldId id="279" r:id="rId40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FFFF66"/>
    <a:srgbClr val="DF31BE"/>
    <a:srgbClr val="ECB2CB"/>
    <a:srgbClr val="E9A5C2"/>
    <a:srgbClr val="008A3E"/>
    <a:srgbClr val="E183AB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95CC51-ECDC-70E3-F786-53A50AD67706}" v="18" dt="2020-09-29T08:02:28.660"/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3" autoAdjust="0"/>
    <p:restoredTop sz="94660"/>
  </p:normalViewPr>
  <p:slideViewPr>
    <p:cSldViewPr>
      <p:cViewPr varScale="1">
        <p:scale>
          <a:sx n="90" d="100"/>
          <a:sy n="90" d="100"/>
        </p:scale>
        <p:origin x="798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  <pc:docChgLst>
    <pc:chgData name="Người dùng Khách" userId="S::urn:spo:anon#eefbec005d879d688a20f21de5210f3a17dbaf617381f3fa0895627a10db5fd6::" providerId="AD" clId="Web-{3095CC51-ECDC-70E3-F786-53A50AD67706}"/>
    <pc:docChg chg="addSld modSld">
      <pc:chgData name="Người dùng Khách" userId="S::urn:spo:anon#eefbec005d879d688a20f21de5210f3a17dbaf617381f3fa0895627a10db5fd6::" providerId="AD" clId="Web-{3095CC51-ECDC-70E3-F786-53A50AD67706}" dt="2020-09-29T08:02:28.660" v="17" actId="1076"/>
      <pc:docMkLst>
        <pc:docMk/>
      </pc:docMkLst>
      <pc:sldChg chg="modSp">
        <pc:chgData name="Người dùng Khách" userId="S::urn:spo:anon#eefbec005d879d688a20f21de5210f3a17dbaf617381f3fa0895627a10db5fd6::" providerId="AD" clId="Web-{3095CC51-ECDC-70E3-F786-53A50AD67706}" dt="2020-09-29T07:48:05.339" v="2" actId="1076"/>
        <pc:sldMkLst>
          <pc:docMk/>
          <pc:sldMk cId="3659276192" sldId="318"/>
        </pc:sldMkLst>
        <pc:picChg chg="mod">
          <ac:chgData name="Người dùng Khách" userId="S::urn:spo:anon#eefbec005d879d688a20f21de5210f3a17dbaf617381f3fa0895627a10db5fd6::" providerId="AD" clId="Web-{3095CC51-ECDC-70E3-F786-53A50AD67706}" dt="2020-09-29T07:47:46.542" v="0" actId="14100"/>
          <ac:picMkLst>
            <pc:docMk/>
            <pc:sldMk cId="3659276192" sldId="318"/>
            <ac:picMk id="4" creationId="{00000000-0000-0000-0000-000000000000}"/>
          </ac:picMkLst>
        </pc:picChg>
        <pc:cxnChg chg="mod">
          <ac:chgData name="Người dùng Khách" userId="S::urn:spo:anon#eefbec005d879d688a20f21de5210f3a17dbaf617381f3fa0895627a10db5fd6::" providerId="AD" clId="Web-{3095CC51-ECDC-70E3-F786-53A50AD67706}" dt="2020-09-29T07:48:05.339" v="2" actId="1076"/>
          <ac:cxnSpMkLst>
            <pc:docMk/>
            <pc:sldMk cId="3659276192" sldId="318"/>
            <ac:cxnSpMk id="10" creationId="{00000000-0000-0000-0000-000000000000}"/>
          </ac:cxnSpMkLst>
        </pc:cxnChg>
      </pc:sldChg>
      <pc:sldChg chg="modSp">
        <pc:chgData name="Người dùng Khách" userId="S::urn:spo:anon#eefbec005d879d688a20f21de5210f3a17dbaf617381f3fa0895627a10db5fd6::" providerId="AD" clId="Web-{3095CC51-ECDC-70E3-F786-53A50AD67706}" dt="2020-09-29T08:02:28.660" v="17" actId="1076"/>
        <pc:sldMkLst>
          <pc:docMk/>
          <pc:sldMk cId="3784802493" sldId="321"/>
        </pc:sldMkLst>
        <pc:picChg chg="mod">
          <ac:chgData name="Người dùng Khách" userId="S::urn:spo:anon#eefbec005d879d688a20f21de5210f3a17dbaf617381f3fa0895627a10db5fd6::" providerId="AD" clId="Web-{3095CC51-ECDC-70E3-F786-53A50AD67706}" dt="2020-09-29T08:02:28.660" v="17" actId="1076"/>
          <ac:picMkLst>
            <pc:docMk/>
            <pc:sldMk cId="3784802493" sldId="321"/>
            <ac:picMk id="4" creationId="{00000000-0000-0000-0000-000000000000}"/>
          </ac:picMkLst>
        </pc:picChg>
      </pc:sldChg>
      <pc:sldChg chg="new">
        <pc:chgData name="Người dùng Khách" userId="S::urn:spo:anon#eefbec005d879d688a20f21de5210f3a17dbaf617381f3fa0895627a10db5fd6::" providerId="AD" clId="Web-{3095CC51-ECDC-70E3-F786-53A50AD67706}" dt="2020-09-29T07:51:08.001" v="3"/>
        <pc:sldMkLst>
          <pc:docMk/>
          <pc:sldMk cId="3807330029" sldId="327"/>
        </pc:sldMkLst>
      </pc:sldChg>
      <pc:sldChg chg="new">
        <pc:chgData name="Người dùng Khách" userId="S::urn:spo:anon#eefbec005d879d688a20f21de5210f3a17dbaf617381f3fa0895627a10db5fd6::" providerId="AD" clId="Web-{3095CC51-ECDC-70E3-F786-53A50AD67706}" dt="2020-09-29T07:53:19.004" v="4"/>
        <pc:sldMkLst>
          <pc:docMk/>
          <pc:sldMk cId="2673540199" sldId="3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22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20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26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07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70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34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90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3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5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71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66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7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4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1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4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5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7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2" y="25717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-26222"/>
            <a:ext cx="52577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0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19750"/>
          </a:xfrm>
        </p:spPr>
      </p:pic>
      <p:sp>
        <p:nvSpPr>
          <p:cNvPr id="5" name="Rectangle 4"/>
          <p:cNvSpPr/>
          <p:nvPr/>
        </p:nvSpPr>
        <p:spPr>
          <a:xfrm>
            <a:off x="1865909" y="590550"/>
            <a:ext cx="6963766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mới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Giới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thiệu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mới</a:t>
            </a:r>
            <a:endParaRPr lang="en-US" sz="5000" b="1" dirty="0">
              <a:solidFill>
                <a:srgbClr val="FF0000"/>
              </a:solidFill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97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80055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86100" y="2343150"/>
            <a:ext cx="3200400" cy="236220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257175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7635"/>
                </a:solidFill>
                <a:latin typeface="HP-222" panose="020B0803050302020204" pitchFamily="34" charset="0"/>
              </a:rPr>
              <a:t>gh</a:t>
            </a:r>
            <a:endParaRPr lang="en-US" sz="9600" dirty="0">
              <a:solidFill>
                <a:srgbClr val="007635"/>
              </a:solidFill>
              <a:latin typeface="HP-222" panose="020B08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41935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22" panose="020B0803050302020204" pitchFamily="34" charset="0"/>
              </a:rPr>
              <a:t>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163929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16: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gh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971800" y="2466814"/>
            <a:ext cx="3429000" cy="197116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05200" y="2190750"/>
            <a:ext cx="25146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8000"/>
                </a:solidFill>
                <a:latin typeface=".VnAvant" pitchFamily="34" charset="0"/>
              </a:rPr>
              <a:t>gh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80055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1597003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16: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gh</a:t>
            </a:r>
            <a:endParaRPr lang="en-US" sz="32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038350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22" panose="020B08030503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3404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19750"/>
          </a:xfrm>
        </p:spPr>
      </p:pic>
      <p:sp>
        <p:nvSpPr>
          <p:cNvPr id="5" name="Rectangle 4"/>
          <p:cNvSpPr/>
          <p:nvPr/>
        </p:nvSpPr>
        <p:spPr>
          <a:xfrm>
            <a:off x="2286000" y="742950"/>
            <a:ext cx="5545109" cy="267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2. Chia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sẻ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khám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phá</a:t>
            </a:r>
            <a:endParaRPr lang="en-US" sz="6000" b="1" dirty="0">
              <a:solidFill>
                <a:srgbClr val="FF0000"/>
              </a:solidFill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21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4400" y="883733"/>
            <a:ext cx="2048105" cy="2945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739" y="3971122"/>
            <a:ext cx="1495425" cy="752475"/>
          </a:xfrm>
          <a:prstGeom prst="rect">
            <a:avLst/>
          </a:prstGeom>
        </p:spPr>
      </p:pic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914400" y="15389"/>
            <a:ext cx="7391400" cy="738656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2. Chia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sẻ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và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khám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phá</a:t>
            </a:r>
            <a:endParaRPr lang="en-US" sz="4200" dirty="0">
              <a:solidFill>
                <a:schemeClr val="tx1">
                  <a:lumMod val="85000"/>
                  <a:lumOff val="15000"/>
                </a:schemeClr>
              </a:solidFill>
              <a:latin typeface="HP-222" panose="020B0803050302020204" pitchFamily="34" charset="0"/>
            </a:endParaRPr>
          </a:p>
        </p:txBody>
      </p:sp>
      <p:pic>
        <p:nvPicPr>
          <p:cNvPr id="7" name="b62ece3e-186b-484b-9820-d969970e42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8770" y="3267534"/>
            <a:ext cx="2810106" cy="1580685"/>
          </a:xfrm>
          <a:prstGeom prst="rect">
            <a:avLst/>
          </a:prstGeom>
        </p:spPr>
      </p:pic>
      <p:pic>
        <p:nvPicPr>
          <p:cNvPr id="8" name="b62ece3e-186b-484b-9820-d969970e42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5601" y="769434"/>
            <a:ext cx="6228734" cy="43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1653228"/>
            <a:ext cx="1524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gh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1607869"/>
            <a:ext cx="1524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gh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1693406"/>
            <a:ext cx="1524000" cy="130624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Gh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04800" y="410105"/>
            <a:ext cx="8229600" cy="17108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gh</a:t>
            </a:r>
            <a:endParaRPr lang="en-US" sz="80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2120950"/>
            <a:ext cx="3962400" cy="17108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gh</a:t>
            </a:r>
            <a:r>
              <a:rPr lang="en-US" sz="8000" b="1" dirty="0" err="1">
                <a:latin typeface=".VnAvant" pitchFamily="34" charset="0"/>
                <a:cs typeface="Times New Roman" pitchFamily="18" charset="0"/>
              </a:rPr>
              <a:t>ế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.VnAvant" pitchFamily="34" charset="0"/>
                <a:cs typeface="Times New Roman" pitchFamily="18" charset="0"/>
              </a:rPr>
              <a:t>gỗ</a:t>
            </a:r>
            <a:endParaRPr lang="en-US" sz="8000" b="1" dirty="0"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2746"/>
            <a:ext cx="5486400" cy="45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4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19750"/>
          </a:xfrm>
        </p:spPr>
      </p:pic>
      <p:sp>
        <p:nvSpPr>
          <p:cNvPr id="5" name="Rectangle 4"/>
          <p:cNvSpPr/>
          <p:nvPr/>
        </p:nvSpPr>
        <p:spPr>
          <a:xfrm>
            <a:off x="3124200" y="1308389"/>
            <a:ext cx="4222631" cy="108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3.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Luyện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tập</a:t>
            </a:r>
            <a:endParaRPr lang="en-US" sz="5000" b="1" dirty="0">
              <a:solidFill>
                <a:srgbClr val="FF0000"/>
              </a:solidFill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02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657350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Kiểm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tra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cũ</a:t>
            </a:r>
            <a:endParaRPr lang="en-US" sz="60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5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634198"/>
            <a:ext cx="8001000" cy="4509301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990600" y="0"/>
            <a:ext cx="7239000" cy="73865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31" tIns="45716" rIns="91431" bIns="45716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Mở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rộng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vốn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từ</a:t>
            </a:r>
            <a:endParaRPr lang="en-US" sz="4200" dirty="0">
              <a:solidFill>
                <a:schemeClr val="tx1">
                  <a:lumMod val="85000"/>
                  <a:lumOff val="15000"/>
                </a:schemeClr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45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4595345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009650" y="163351"/>
            <a:ext cx="7124700" cy="73865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31" tIns="45716" rIns="91431" bIns="45716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Quy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tắc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chính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tả</a:t>
            </a:r>
            <a:endParaRPr lang="en-US" sz="4200" dirty="0">
              <a:solidFill>
                <a:schemeClr val="tx1">
                  <a:lumMod val="85000"/>
                  <a:lumOff val="15000"/>
                </a:schemeClr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0150"/>
            <a:ext cx="9144000" cy="3943350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533400" y="166700"/>
            <a:ext cx="22098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Tập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đọc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HP-222" panose="020B08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751467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Ghế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2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4"/>
            <a:ext cx="9144000" cy="5129886"/>
          </a:xfrm>
        </p:spPr>
      </p:pic>
      <p:sp>
        <p:nvSpPr>
          <p:cNvPr id="5" name="TextBox 4"/>
          <p:cNvSpPr txBox="1"/>
          <p:nvPr/>
        </p:nvSpPr>
        <p:spPr>
          <a:xfrm>
            <a:off x="1371600" y="85125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Bài hát thiếu nhi cho bé- Bé tập đánh vầ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008455"/>
            <a:ext cx="6276975" cy="35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7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84768"/>
            <a:ext cx="9172353" cy="4878378"/>
          </a:xfrm>
        </p:spPr>
      </p:pic>
      <p:sp>
        <p:nvSpPr>
          <p:cNvPr id="13" name="TextBox 12"/>
          <p:cNvSpPr txBox="1"/>
          <p:nvPr/>
        </p:nvSpPr>
        <p:spPr>
          <a:xfrm>
            <a:off x="3697176" y="1"/>
            <a:ext cx="18288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Tập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đọc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8639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" y="115459"/>
            <a:ext cx="3276600" cy="3562350"/>
          </a:xfrm>
        </p:spPr>
      </p:pic>
      <p:sp>
        <p:nvSpPr>
          <p:cNvPr id="5" name="TextBox 4"/>
          <p:cNvSpPr txBox="1"/>
          <p:nvPr/>
        </p:nvSpPr>
        <p:spPr>
          <a:xfrm>
            <a:off x="571500" y="3677809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Ghế</a:t>
            </a:r>
            <a:r>
              <a:rPr lang="en-US" sz="4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gỗ</a:t>
            </a:r>
            <a:endParaRPr lang="en-US" sz="4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9364"/>
            <a:ext cx="3124200" cy="2952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9263" y="3677809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Ghế</a:t>
            </a:r>
            <a:r>
              <a:rPr lang="en-US" sz="4000" b="1" dirty="0">
                <a:solidFill>
                  <a:srgbClr val="FF0000"/>
                </a:solidFill>
                <a:latin typeface="HP-222" panose="020B0803050302020204" pitchFamily="34" charset="0"/>
              </a:rPr>
              <a:t> da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89364"/>
            <a:ext cx="3543300" cy="2746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3150" y="3677809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Ghế</a:t>
            </a:r>
            <a:r>
              <a:rPr lang="en-US" sz="4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đá</a:t>
            </a:r>
            <a:endParaRPr lang="en-US" sz="4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6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" y="-402368"/>
            <a:ext cx="11042715" cy="5865514"/>
          </a:xfrm>
        </p:spPr>
      </p:pic>
      <p:cxnSp>
        <p:nvCxnSpPr>
          <p:cNvPr id="6" name="Straight Connector 5"/>
          <p:cNvCxnSpPr/>
          <p:nvPr/>
        </p:nvCxnSpPr>
        <p:spPr>
          <a:xfrm>
            <a:off x="1143000" y="1930251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58000" y="1962150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2564" y="4923559"/>
            <a:ext cx="914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78440" y="4815218"/>
            <a:ext cx="990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5200" y="1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Tập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đọc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76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926" y="121401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ghế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gỗ</a:t>
            </a:r>
            <a:endParaRPr lang="en-US" sz="6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215908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ghế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 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877293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ghế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đá</a:t>
            </a:r>
            <a:endParaRPr lang="en-US" sz="6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2877292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bờ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hồ</a:t>
            </a:r>
            <a:endParaRPr lang="en-US" sz="6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2743200" y="0"/>
            <a:ext cx="3810000" cy="73865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31" tIns="45716" rIns="91431" bIns="45716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Luyện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đọc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từ</a:t>
            </a:r>
            <a:endParaRPr lang="en-US" sz="4200" dirty="0">
              <a:solidFill>
                <a:schemeClr val="tx1">
                  <a:lumMod val="85000"/>
                  <a:lumOff val="15000"/>
                </a:schemeClr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16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152752-9BB2-4098-BC7E-B628980FE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7550B23-C49A-408D-ACA3-908589EBD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540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373EA0-F4EA-4CD0-9D45-935A9F47B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4ED6335-DACD-4DEE-8177-25D59547D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33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ADFA79-DD72-4F08-A60D-F509BB78606D}"/>
              </a:ext>
            </a:extLst>
          </p:cNvPr>
          <p:cNvSpPr txBox="1"/>
          <p:nvPr/>
        </p:nvSpPr>
        <p:spPr>
          <a:xfrm>
            <a:off x="685800" y="284044"/>
            <a:ext cx="768511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u="sng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</a:t>
            </a:r>
          </a:p>
          <a:p>
            <a:pPr algn="ctr" defTabSz="685800">
              <a:lnSpc>
                <a:spcPct val="150000"/>
              </a:lnSpc>
            </a:pP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</a:p>
          <a:p>
            <a:pPr algn="ctr" defTabSz="685800">
              <a:lnSpc>
                <a:spcPct val="150000"/>
              </a:lnSpc>
            </a:pP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80A6B-7BFE-4D1F-88F3-DBEE3FC58922}"/>
              </a:ext>
            </a:extLst>
          </p:cNvPr>
          <p:cNvSpPr txBox="1"/>
          <p:nvPr/>
        </p:nvSpPr>
        <p:spPr>
          <a:xfrm>
            <a:off x="938270" y="2607331"/>
            <a:ext cx="5107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7B4D8-6A97-47B4-BDCA-6893F15229FF}"/>
              </a:ext>
            </a:extLst>
          </p:cNvPr>
          <p:cNvSpPr txBox="1"/>
          <p:nvPr/>
        </p:nvSpPr>
        <p:spPr>
          <a:xfrm>
            <a:off x="938271" y="3030511"/>
            <a:ext cx="3474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9E1BE46-C367-4537-9CA1-5CC53BCAF1B2}"/>
              </a:ext>
            </a:extLst>
          </p:cNvPr>
          <p:cNvSpPr/>
          <p:nvPr/>
        </p:nvSpPr>
        <p:spPr>
          <a:xfrm flipH="1">
            <a:off x="4452599" y="2948599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67282-6826-4D67-AA19-61DBEA679B4E}"/>
              </a:ext>
            </a:extLst>
          </p:cNvPr>
          <p:cNvSpPr txBox="1"/>
          <p:nvPr/>
        </p:nvSpPr>
        <p:spPr>
          <a:xfrm>
            <a:off x="5820223" y="3030511"/>
            <a:ext cx="177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D0CD3D-46C7-4459-BBF9-414648BD2176}"/>
              </a:ext>
            </a:extLst>
          </p:cNvPr>
          <p:cNvSpPr/>
          <p:nvPr/>
        </p:nvSpPr>
        <p:spPr>
          <a:xfrm>
            <a:off x="2736840" y="1735561"/>
            <a:ext cx="335091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kern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</a:t>
            </a:r>
            <a:r>
              <a:rPr lang="en-US" sz="4050" b="1" kern="0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tác</a:t>
            </a:r>
            <a:r>
              <a:rPr lang="en-US" sz="4050" b="1" kern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4050" b="1" kern="0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</a:t>
            </a:r>
            <a:r>
              <a:rPr lang="vi-VN" sz="4050" b="1" kern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4050" b="1" kern="0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</a:t>
            </a:r>
            <a:r>
              <a:rPr lang="en-US" sz="4050" b="1" kern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8B5E2-7D64-4E71-BA44-622D3FED3160}"/>
              </a:ext>
            </a:extLst>
          </p:cNvPr>
          <p:cNvSpPr txBox="1"/>
          <p:nvPr/>
        </p:nvSpPr>
        <p:spPr>
          <a:xfrm>
            <a:off x="938270" y="3568694"/>
            <a:ext cx="3310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98690-3EC4-4EF2-8BF5-5338023CCBB3}"/>
              </a:ext>
            </a:extLst>
          </p:cNvPr>
          <p:cNvSpPr txBox="1"/>
          <p:nvPr/>
        </p:nvSpPr>
        <p:spPr>
          <a:xfrm>
            <a:off x="5721707" y="3568694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DDCF528-321E-4C8B-9E60-12F7C8DCBB5C}"/>
              </a:ext>
            </a:extLst>
          </p:cNvPr>
          <p:cNvSpPr/>
          <p:nvPr/>
        </p:nvSpPr>
        <p:spPr>
          <a:xfrm>
            <a:off x="4338818" y="3486783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82EFE-9F67-4492-8542-43595CF815CE}"/>
              </a:ext>
            </a:extLst>
          </p:cNvPr>
          <p:cNvSpPr txBox="1"/>
          <p:nvPr/>
        </p:nvSpPr>
        <p:spPr>
          <a:xfrm>
            <a:off x="938270" y="4106878"/>
            <a:ext cx="3841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200" ker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</p:spTree>
    <p:extLst>
      <p:ext uri="{BB962C8B-B14F-4D97-AF65-F5344CB8AC3E}">
        <p14:creationId xmlns:p14="http://schemas.microsoft.com/office/powerpoint/2010/main" val="4065270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44" y="209550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" y="822721"/>
            <a:ext cx="9144000" cy="4191000"/>
          </a:xfrm>
        </p:spPr>
      </p:pic>
      <p:sp>
        <p:nvSpPr>
          <p:cNvPr id="7" name="Rectangle: Rounded Corners 6"/>
          <p:cNvSpPr/>
          <p:nvPr/>
        </p:nvSpPr>
        <p:spPr>
          <a:xfrm>
            <a:off x="3508744" y="174551"/>
            <a:ext cx="2133600" cy="6131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Bờ hồ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71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356168"/>
            <a:ext cx="8600854" cy="4732905"/>
          </a:xfrm>
        </p:spPr>
      </p:pic>
      <p:sp>
        <p:nvSpPr>
          <p:cNvPr id="13" name="TextBox 12"/>
          <p:cNvSpPr txBox="1"/>
          <p:nvPr/>
        </p:nvSpPr>
        <p:spPr>
          <a:xfrm>
            <a:off x="3100276" y="-11965"/>
            <a:ext cx="29718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Luyện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đọc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câu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62000" y="1224023"/>
            <a:ext cx="381000" cy="2809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Cloud 13"/>
          <p:cNvSpPr/>
          <p:nvPr/>
        </p:nvSpPr>
        <p:spPr>
          <a:xfrm>
            <a:off x="6477000" y="1259908"/>
            <a:ext cx="381000" cy="245041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Cloud 14"/>
          <p:cNvSpPr/>
          <p:nvPr/>
        </p:nvSpPr>
        <p:spPr>
          <a:xfrm>
            <a:off x="838200" y="3911009"/>
            <a:ext cx="391633" cy="3429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Cloud 15"/>
          <p:cNvSpPr/>
          <p:nvPr/>
        </p:nvSpPr>
        <p:spPr>
          <a:xfrm>
            <a:off x="7543800" y="3911009"/>
            <a:ext cx="381000" cy="3429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84802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683303338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"/>
            <a:ext cx="4724400" cy="5143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43"/>
            <a:ext cx="441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7140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581150"/>
            <a:ext cx="9067800" cy="2289873"/>
          </a:xfrm>
        </p:spPr>
      </p:pic>
      <p:sp>
        <p:nvSpPr>
          <p:cNvPr id="4" name="TextBox 3"/>
          <p:cNvSpPr txBox="1"/>
          <p:nvPr/>
        </p:nvSpPr>
        <p:spPr>
          <a:xfrm>
            <a:off x="1181100" y="35885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Tập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viết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bảng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con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581150"/>
            <a:ext cx="1447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cdf3495-6797-488f-8bcf-d81e2784758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7150"/>
            <a:ext cx="8915400" cy="5014766"/>
          </a:xfrm>
        </p:spPr>
      </p:pic>
    </p:spTree>
    <p:extLst>
      <p:ext uri="{BB962C8B-B14F-4D97-AF65-F5344CB8AC3E}">
        <p14:creationId xmlns:p14="http://schemas.microsoft.com/office/powerpoint/2010/main" val="30758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ập viết số 6 - Writing Numb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6433" y="1123950"/>
            <a:ext cx="4637567" cy="2819400"/>
          </a:xfrm>
          <a:prstGeom prst="rect">
            <a:avLst/>
          </a:prstGeom>
        </p:spPr>
      </p:pic>
      <p:pic>
        <p:nvPicPr>
          <p:cNvPr id="6" name="Tập viết số 7 🍎🍎🍎🍎🍎🍎🍎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65" y="1123950"/>
            <a:ext cx="447453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7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1564589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5881" y="1575198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4" y="2680886"/>
            <a:ext cx="396090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12844" y="4166767"/>
            <a:ext cx="1236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kern="0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47422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en-US" sz="4000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</a:t>
            </a:r>
            <a:r>
              <a:rPr lang="en-US" sz="4000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3"/>
            <a:ext cx="396090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endParaRPr lang="en-US" sz="1350" kern="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sz="4000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lang="en-US" sz="4000" b="1" kern="0" dirty="0">
              <a:solidFill>
                <a:srgbClr val="FF0000"/>
              </a:solidFill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r>
              <a:rPr lang="en-US" sz="4000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endParaRPr lang="en-US" sz="4000" b="1" kern="0" dirty="0">
              <a:solidFill>
                <a:srgbClr val="FF0000"/>
              </a:solidFill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419"/>
            <a:ext cx="867710" cy="186262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064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đĩa</a:t>
            </a:r>
            <a:endParaRPr lang="en-US" sz="4000" b="1" kern="0" dirty="0">
              <a:solidFill>
                <a:srgbClr val="FF0000"/>
              </a:solidFill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89" y="1517809"/>
            <a:ext cx="1146100" cy="18945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90" y="1524088"/>
            <a:ext cx="1143285" cy="188829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hổ</a:t>
            </a:r>
            <a:r>
              <a:rPr lang="en-US" sz="4000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000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endParaRPr lang="en-US" sz="4000" b="1" kern="0" dirty="0">
              <a:solidFill>
                <a:srgbClr val="FF0000"/>
              </a:solidFill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3"/>
            <a:ext cx="396090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endParaRPr lang="en-US" sz="1350" kern="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kern="0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</TotalTime>
  <Words>287</Words>
  <Application>Microsoft Office PowerPoint</Application>
  <PresentationFormat>Trình chiếu Trên màn hình (16:9)</PresentationFormat>
  <Paragraphs>81</Paragraphs>
  <Slides>38</Slides>
  <Notes>2</Notes>
  <HiddenSlides>0</HiddenSlides>
  <MMClips>25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2. Chia sẻ và khám phá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Tập đọc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84</cp:revision>
  <dcterms:created xsi:type="dcterms:W3CDTF">2020-05-18T12:48:51Z</dcterms:created>
  <dcterms:modified xsi:type="dcterms:W3CDTF">2020-09-29T08:02:29Z</dcterms:modified>
</cp:coreProperties>
</file>