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9"/>
  </p:notesMasterIdLst>
  <p:sldIdLst>
    <p:sldId id="257" r:id="rId2"/>
    <p:sldId id="296" r:id="rId3"/>
    <p:sldId id="256" r:id="rId4"/>
    <p:sldId id="265" r:id="rId5"/>
    <p:sldId id="266" r:id="rId6"/>
    <p:sldId id="302" r:id="rId7"/>
    <p:sldId id="303" r:id="rId8"/>
    <p:sldId id="327" r:id="rId9"/>
    <p:sldId id="328" r:id="rId10"/>
    <p:sldId id="329" r:id="rId11"/>
    <p:sldId id="330" r:id="rId12"/>
    <p:sldId id="331" r:id="rId13"/>
    <p:sldId id="332" r:id="rId14"/>
    <p:sldId id="301" r:id="rId15"/>
    <p:sldId id="308" r:id="rId16"/>
    <p:sldId id="313" r:id="rId17"/>
    <p:sldId id="333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263" r:id="rId27"/>
    <p:sldId id="326" r:id="rId28"/>
  </p:sldIdLst>
  <p:sldSz cx="9144000" cy="5143500" type="screen16x9"/>
  <p:notesSz cx="6858000" cy="9144000"/>
  <p:embeddedFontLst>
    <p:embeddedFont>
      <p:font typeface="Anaheim" panose="020B0604020202020204" charset="0"/>
      <p:regular r:id="rId30"/>
    </p:embeddedFont>
    <p:embeddedFont>
      <p:font typeface="Bahnschrift SemiBold SemiConden" panose="020B0502040204020203" pitchFamily="34" charset="0"/>
      <p:bold r:id="rId31"/>
    </p:embeddedFont>
    <p:embeddedFont>
      <p:font typeface="Bebas Neue" panose="020B0604020202020204" charset="0"/>
      <p:regular r:id="rId32"/>
    </p:embeddedFont>
    <p:embeddedFont>
      <p:font typeface="Barlow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0D743CF-CDE9-4A90-B8D9-304FEB47A945}">
          <p14:sldIdLst>
            <p14:sldId id="257"/>
            <p14:sldId id="296"/>
            <p14:sldId id="256"/>
            <p14:sldId id="265"/>
            <p14:sldId id="266"/>
            <p14:sldId id="302"/>
            <p14:sldId id="303"/>
            <p14:sldId id="327"/>
            <p14:sldId id="328"/>
            <p14:sldId id="329"/>
            <p14:sldId id="330"/>
            <p14:sldId id="331"/>
            <p14:sldId id="332"/>
            <p14:sldId id="301"/>
            <p14:sldId id="308"/>
            <p14:sldId id="313"/>
            <p14:sldId id="333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263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F26E99-BAD7-4C88-8657-05FD71D17B22}">
  <a:tblStyle styleId="{17F26E99-BAD7-4C88-8657-05FD71D17B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3917" autoAdjust="0"/>
  </p:normalViewPr>
  <p:slideViewPr>
    <p:cSldViewPr snapToGrid="0">
      <p:cViewPr varScale="1">
        <p:scale>
          <a:sx n="91" d="100"/>
          <a:sy n="91" d="100"/>
        </p:scale>
        <p:origin x="544" y="-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815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911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762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61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791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882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496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6324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640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40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3121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137428dc041_0_1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2" name="Google Shape;1582;g137428dc041_0_1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66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g137428dc041_0_1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8" name="Google Shape;1788;g137428dc041_0_1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137428dc041_0_1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137428dc041_0_1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87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21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137428dc041_0_1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137428dc041_0_1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646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7428dc041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7428dc041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06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19975" y="3931247"/>
            <a:ext cx="2144119" cy="1107996"/>
          </a:xfrm>
          <a:custGeom>
            <a:avLst/>
            <a:gdLst/>
            <a:ahLst/>
            <a:cxnLst/>
            <a:rect l="l" t="t" r="r" b="b"/>
            <a:pathLst>
              <a:path w="12280" h="6346" extrusionOk="0">
                <a:moveTo>
                  <a:pt x="11083" y="2447"/>
                </a:moveTo>
                <a:lnTo>
                  <a:pt x="9352" y="2447"/>
                </a:lnTo>
                <a:cubicBezTo>
                  <a:pt x="9255" y="1722"/>
                  <a:pt x="8633" y="1163"/>
                  <a:pt x="7883" y="1163"/>
                </a:cubicBezTo>
                <a:lnTo>
                  <a:pt x="6091" y="1163"/>
                </a:lnTo>
                <a:cubicBezTo>
                  <a:pt x="6103" y="1108"/>
                  <a:pt x="6110" y="1051"/>
                  <a:pt x="6110" y="990"/>
                </a:cubicBezTo>
                <a:cubicBezTo>
                  <a:pt x="6110" y="443"/>
                  <a:pt x="5666" y="0"/>
                  <a:pt x="5120" y="0"/>
                </a:cubicBezTo>
                <a:lnTo>
                  <a:pt x="4072" y="0"/>
                </a:lnTo>
                <a:cubicBezTo>
                  <a:pt x="3526" y="0"/>
                  <a:pt x="3082" y="443"/>
                  <a:pt x="3082" y="990"/>
                </a:cubicBezTo>
                <a:cubicBezTo>
                  <a:pt x="3082" y="1048"/>
                  <a:pt x="3091" y="1108"/>
                  <a:pt x="3101" y="1163"/>
                </a:cubicBezTo>
                <a:lnTo>
                  <a:pt x="2591" y="1163"/>
                </a:lnTo>
                <a:cubicBezTo>
                  <a:pt x="1777" y="1163"/>
                  <a:pt x="1121" y="1813"/>
                  <a:pt x="1106" y="2626"/>
                </a:cubicBezTo>
                <a:cubicBezTo>
                  <a:pt x="486" y="2672"/>
                  <a:pt x="1" y="3182"/>
                  <a:pt x="1" y="3814"/>
                </a:cubicBezTo>
                <a:cubicBezTo>
                  <a:pt x="1" y="4472"/>
                  <a:pt x="535" y="5004"/>
                  <a:pt x="1194" y="5004"/>
                </a:cubicBezTo>
                <a:lnTo>
                  <a:pt x="1595" y="5004"/>
                </a:lnTo>
                <a:cubicBezTo>
                  <a:pt x="1807" y="5420"/>
                  <a:pt x="2235" y="5702"/>
                  <a:pt x="2733" y="5702"/>
                </a:cubicBezTo>
                <a:lnTo>
                  <a:pt x="3966" y="5702"/>
                </a:lnTo>
                <a:cubicBezTo>
                  <a:pt x="4157" y="6082"/>
                  <a:pt x="4552" y="6346"/>
                  <a:pt x="5007" y="6346"/>
                </a:cubicBezTo>
                <a:lnTo>
                  <a:pt x="5994" y="6346"/>
                </a:lnTo>
                <a:cubicBezTo>
                  <a:pt x="6450" y="6346"/>
                  <a:pt x="6841" y="6082"/>
                  <a:pt x="7033" y="5702"/>
                </a:cubicBezTo>
                <a:lnTo>
                  <a:pt x="7102" y="5702"/>
                </a:lnTo>
                <a:cubicBezTo>
                  <a:pt x="7667" y="5702"/>
                  <a:pt x="8147" y="5338"/>
                  <a:pt x="8317" y="4831"/>
                </a:cubicBezTo>
                <a:lnTo>
                  <a:pt x="11086" y="4831"/>
                </a:lnTo>
                <a:cubicBezTo>
                  <a:pt x="11748" y="4831"/>
                  <a:pt x="12279" y="4296"/>
                  <a:pt x="12279" y="3638"/>
                </a:cubicBezTo>
                <a:cubicBezTo>
                  <a:pt x="12279" y="2979"/>
                  <a:pt x="11745" y="2447"/>
                  <a:pt x="11083" y="2447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 flipH="1">
            <a:off x="-862776" y="-586439"/>
            <a:ext cx="2921460" cy="2321639"/>
          </a:xfrm>
          <a:custGeom>
            <a:avLst/>
            <a:gdLst/>
            <a:ahLst/>
            <a:cxnLst/>
            <a:rect l="l" t="t" r="r" b="b"/>
            <a:pathLst>
              <a:path w="108554" h="71844" extrusionOk="0">
                <a:moveTo>
                  <a:pt x="142" y="1"/>
                </a:moveTo>
                <a:cubicBezTo>
                  <a:pt x="48" y="1"/>
                  <a:pt x="0" y="1"/>
                  <a:pt x="0" y="1"/>
                </a:cubicBezTo>
                <a:lnTo>
                  <a:pt x="0" y="14043"/>
                </a:lnTo>
                <a:cubicBezTo>
                  <a:pt x="20313" y="17150"/>
                  <a:pt x="54480" y="27015"/>
                  <a:pt x="71553" y="58415"/>
                </a:cubicBezTo>
                <a:cubicBezTo>
                  <a:pt x="74382" y="63621"/>
                  <a:pt x="75472" y="68067"/>
                  <a:pt x="75178" y="71843"/>
                </a:cubicBezTo>
                <a:lnTo>
                  <a:pt x="107586" y="71843"/>
                </a:lnTo>
                <a:cubicBezTo>
                  <a:pt x="108554" y="66982"/>
                  <a:pt x="107434" y="61106"/>
                  <a:pt x="103581" y="54025"/>
                </a:cubicBezTo>
                <a:cubicBezTo>
                  <a:pt x="74577" y="679"/>
                  <a:pt x="3729" y="1"/>
                  <a:pt x="142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5173027" y="1735200"/>
            <a:ext cx="4018398" cy="3392474"/>
          </a:xfrm>
          <a:custGeom>
            <a:avLst/>
            <a:gdLst/>
            <a:ahLst/>
            <a:cxnLst/>
            <a:rect l="l" t="t" r="r" b="b"/>
            <a:pathLst>
              <a:path w="108554" h="71844" extrusionOk="0">
                <a:moveTo>
                  <a:pt x="142" y="1"/>
                </a:moveTo>
                <a:cubicBezTo>
                  <a:pt x="48" y="1"/>
                  <a:pt x="0" y="1"/>
                  <a:pt x="0" y="1"/>
                </a:cubicBezTo>
                <a:lnTo>
                  <a:pt x="0" y="14043"/>
                </a:lnTo>
                <a:cubicBezTo>
                  <a:pt x="20313" y="17150"/>
                  <a:pt x="54480" y="27015"/>
                  <a:pt x="71553" y="58415"/>
                </a:cubicBezTo>
                <a:cubicBezTo>
                  <a:pt x="74382" y="63621"/>
                  <a:pt x="75472" y="68067"/>
                  <a:pt x="75178" y="71843"/>
                </a:cubicBezTo>
                <a:lnTo>
                  <a:pt x="107586" y="71843"/>
                </a:lnTo>
                <a:cubicBezTo>
                  <a:pt x="108554" y="66982"/>
                  <a:pt x="107434" y="61106"/>
                  <a:pt x="103581" y="54025"/>
                </a:cubicBezTo>
                <a:cubicBezTo>
                  <a:pt x="74577" y="679"/>
                  <a:pt x="3729" y="1"/>
                  <a:pt x="142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29900" y="1320250"/>
            <a:ext cx="4649100" cy="22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29875" y="3390900"/>
            <a:ext cx="4649100" cy="3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/>
          <p:nvPr/>
        </p:nvSpPr>
        <p:spPr>
          <a:xfrm rot="6300117">
            <a:off x="8207758" y="3299857"/>
            <a:ext cx="2192981" cy="1581092"/>
          </a:xfrm>
          <a:custGeom>
            <a:avLst/>
            <a:gdLst/>
            <a:ahLst/>
            <a:cxnLst/>
            <a:rect l="l" t="t" r="r" b="b"/>
            <a:pathLst>
              <a:path w="58612" h="42258" extrusionOk="0">
                <a:moveTo>
                  <a:pt x="20040" y="1"/>
                </a:moveTo>
                <a:cubicBezTo>
                  <a:pt x="18348" y="1"/>
                  <a:pt x="16628" y="352"/>
                  <a:pt x="14925" y="1158"/>
                </a:cubicBezTo>
                <a:cubicBezTo>
                  <a:pt x="11194" y="2917"/>
                  <a:pt x="8096" y="5979"/>
                  <a:pt x="5080" y="8975"/>
                </a:cubicBezTo>
                <a:cubicBezTo>
                  <a:pt x="3641" y="10410"/>
                  <a:pt x="2170" y="11880"/>
                  <a:pt x="1248" y="13725"/>
                </a:cubicBezTo>
                <a:cubicBezTo>
                  <a:pt x="280" y="15662"/>
                  <a:pt x="1" y="17882"/>
                  <a:pt x="31" y="20016"/>
                </a:cubicBezTo>
                <a:cubicBezTo>
                  <a:pt x="133" y="27574"/>
                  <a:pt x="4198" y="34707"/>
                  <a:pt x="10438" y="37845"/>
                </a:cubicBezTo>
                <a:cubicBezTo>
                  <a:pt x="13845" y="39558"/>
                  <a:pt x="17708" y="40101"/>
                  <a:pt x="21439" y="40917"/>
                </a:cubicBezTo>
                <a:cubicBezTo>
                  <a:pt x="24125" y="41507"/>
                  <a:pt x="26815" y="42257"/>
                  <a:pt x="29574" y="42257"/>
                </a:cubicBezTo>
                <a:cubicBezTo>
                  <a:pt x="29965" y="42257"/>
                  <a:pt x="30357" y="42242"/>
                  <a:pt x="30751" y="42210"/>
                </a:cubicBezTo>
                <a:cubicBezTo>
                  <a:pt x="33930" y="41951"/>
                  <a:pt x="37326" y="40293"/>
                  <a:pt x="38837" y="37201"/>
                </a:cubicBezTo>
                <a:cubicBezTo>
                  <a:pt x="39435" y="35984"/>
                  <a:pt x="39714" y="34626"/>
                  <a:pt x="40357" y="33440"/>
                </a:cubicBezTo>
                <a:cubicBezTo>
                  <a:pt x="41057" y="32182"/>
                  <a:pt x="42127" y="31199"/>
                  <a:pt x="42968" y="30038"/>
                </a:cubicBezTo>
                <a:cubicBezTo>
                  <a:pt x="45893" y="25983"/>
                  <a:pt x="58612" y="22150"/>
                  <a:pt x="52757" y="12098"/>
                </a:cubicBezTo>
                <a:cubicBezTo>
                  <a:pt x="49937" y="7258"/>
                  <a:pt x="46498" y="6155"/>
                  <a:pt x="43231" y="6155"/>
                </a:cubicBezTo>
                <a:cubicBezTo>
                  <a:pt x="40495" y="6155"/>
                  <a:pt x="37880" y="6929"/>
                  <a:pt x="35852" y="6929"/>
                </a:cubicBezTo>
                <a:cubicBezTo>
                  <a:pt x="34930" y="6929"/>
                  <a:pt x="34129" y="6769"/>
                  <a:pt x="33494" y="6304"/>
                </a:cubicBezTo>
                <a:cubicBezTo>
                  <a:pt x="32186" y="5346"/>
                  <a:pt x="30873" y="4393"/>
                  <a:pt x="29565" y="3450"/>
                </a:cubicBezTo>
                <a:cubicBezTo>
                  <a:pt x="26755" y="1433"/>
                  <a:pt x="23455" y="1"/>
                  <a:pt x="20040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-637169" y="3860868"/>
            <a:ext cx="1909261" cy="1810173"/>
          </a:xfrm>
          <a:custGeom>
            <a:avLst/>
            <a:gdLst/>
            <a:ahLst/>
            <a:cxnLst/>
            <a:rect l="l" t="t" r="r" b="b"/>
            <a:pathLst>
              <a:path w="66013" h="62587" extrusionOk="0">
                <a:moveTo>
                  <a:pt x="1273" y="1"/>
                </a:moveTo>
                <a:cubicBezTo>
                  <a:pt x="842" y="1"/>
                  <a:pt x="421" y="6"/>
                  <a:pt x="0" y="21"/>
                </a:cubicBezTo>
                <a:lnTo>
                  <a:pt x="0" y="19893"/>
                </a:lnTo>
                <a:cubicBezTo>
                  <a:pt x="23040" y="24232"/>
                  <a:pt x="41700" y="38385"/>
                  <a:pt x="47211" y="62586"/>
                </a:cubicBezTo>
                <a:lnTo>
                  <a:pt x="65916" y="62586"/>
                </a:lnTo>
                <a:cubicBezTo>
                  <a:pt x="65982" y="61603"/>
                  <a:pt x="66013" y="60604"/>
                  <a:pt x="66013" y="59585"/>
                </a:cubicBezTo>
                <a:cubicBezTo>
                  <a:pt x="66013" y="19644"/>
                  <a:pt x="36083" y="1"/>
                  <a:pt x="1273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194322" y="-420501"/>
            <a:ext cx="1771329" cy="915347"/>
          </a:xfrm>
          <a:custGeom>
            <a:avLst/>
            <a:gdLst/>
            <a:ahLst/>
            <a:cxnLst/>
            <a:rect l="l" t="t" r="r" b="b"/>
            <a:pathLst>
              <a:path w="12280" h="6346" extrusionOk="0">
                <a:moveTo>
                  <a:pt x="11083" y="2447"/>
                </a:moveTo>
                <a:lnTo>
                  <a:pt x="9352" y="2447"/>
                </a:lnTo>
                <a:cubicBezTo>
                  <a:pt x="9255" y="1722"/>
                  <a:pt x="8633" y="1163"/>
                  <a:pt x="7883" y="1163"/>
                </a:cubicBezTo>
                <a:lnTo>
                  <a:pt x="6091" y="1163"/>
                </a:lnTo>
                <a:cubicBezTo>
                  <a:pt x="6103" y="1108"/>
                  <a:pt x="6110" y="1051"/>
                  <a:pt x="6110" y="990"/>
                </a:cubicBezTo>
                <a:cubicBezTo>
                  <a:pt x="6110" y="443"/>
                  <a:pt x="5666" y="0"/>
                  <a:pt x="5120" y="0"/>
                </a:cubicBezTo>
                <a:lnTo>
                  <a:pt x="4072" y="0"/>
                </a:lnTo>
                <a:cubicBezTo>
                  <a:pt x="3526" y="0"/>
                  <a:pt x="3082" y="443"/>
                  <a:pt x="3082" y="990"/>
                </a:cubicBezTo>
                <a:cubicBezTo>
                  <a:pt x="3082" y="1048"/>
                  <a:pt x="3091" y="1108"/>
                  <a:pt x="3101" y="1163"/>
                </a:cubicBezTo>
                <a:lnTo>
                  <a:pt x="2591" y="1163"/>
                </a:lnTo>
                <a:cubicBezTo>
                  <a:pt x="1777" y="1163"/>
                  <a:pt x="1121" y="1813"/>
                  <a:pt x="1106" y="2626"/>
                </a:cubicBezTo>
                <a:cubicBezTo>
                  <a:pt x="486" y="2672"/>
                  <a:pt x="1" y="3182"/>
                  <a:pt x="1" y="3814"/>
                </a:cubicBezTo>
                <a:cubicBezTo>
                  <a:pt x="1" y="4472"/>
                  <a:pt x="535" y="5004"/>
                  <a:pt x="1194" y="5004"/>
                </a:cubicBezTo>
                <a:lnTo>
                  <a:pt x="1595" y="5004"/>
                </a:lnTo>
                <a:cubicBezTo>
                  <a:pt x="1807" y="5420"/>
                  <a:pt x="2235" y="5702"/>
                  <a:pt x="2733" y="5702"/>
                </a:cubicBezTo>
                <a:lnTo>
                  <a:pt x="3966" y="5702"/>
                </a:lnTo>
                <a:cubicBezTo>
                  <a:pt x="4157" y="6082"/>
                  <a:pt x="4552" y="6346"/>
                  <a:pt x="5007" y="6346"/>
                </a:cubicBezTo>
                <a:lnTo>
                  <a:pt x="5994" y="6346"/>
                </a:lnTo>
                <a:cubicBezTo>
                  <a:pt x="6450" y="6346"/>
                  <a:pt x="6841" y="6082"/>
                  <a:pt x="7033" y="5702"/>
                </a:cubicBezTo>
                <a:lnTo>
                  <a:pt x="7102" y="5702"/>
                </a:lnTo>
                <a:cubicBezTo>
                  <a:pt x="7667" y="5702"/>
                  <a:pt x="8147" y="5338"/>
                  <a:pt x="8317" y="4831"/>
                </a:cubicBezTo>
                <a:lnTo>
                  <a:pt x="11086" y="4831"/>
                </a:lnTo>
                <a:cubicBezTo>
                  <a:pt x="11748" y="4831"/>
                  <a:pt x="12279" y="4296"/>
                  <a:pt x="12279" y="3638"/>
                </a:cubicBezTo>
                <a:cubicBezTo>
                  <a:pt x="12279" y="2979"/>
                  <a:pt x="11745" y="2447"/>
                  <a:pt x="11083" y="2447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79607"/>
                </a:srgbClr>
              </a:gs>
              <a:gs pos="100000">
                <a:srgbClr val="E5EEF3">
                  <a:alpha val="50196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8315756" y="291462"/>
            <a:ext cx="1061658" cy="590421"/>
          </a:xfrm>
          <a:custGeom>
            <a:avLst/>
            <a:gdLst/>
            <a:ahLst/>
            <a:cxnLst/>
            <a:rect l="l" t="t" r="r" b="b"/>
            <a:pathLst>
              <a:path w="10506" h="5843" extrusionOk="0">
                <a:moveTo>
                  <a:pt x="9464" y="2390"/>
                </a:moveTo>
                <a:lnTo>
                  <a:pt x="8626" y="2390"/>
                </a:lnTo>
                <a:cubicBezTo>
                  <a:pt x="8657" y="2296"/>
                  <a:pt x="8675" y="2193"/>
                  <a:pt x="8675" y="2087"/>
                </a:cubicBezTo>
                <a:cubicBezTo>
                  <a:pt x="8675" y="1537"/>
                  <a:pt x="8231" y="1094"/>
                  <a:pt x="7682" y="1094"/>
                </a:cubicBezTo>
                <a:lnTo>
                  <a:pt x="6908" y="1094"/>
                </a:lnTo>
                <a:cubicBezTo>
                  <a:pt x="6923" y="1027"/>
                  <a:pt x="6929" y="960"/>
                  <a:pt x="6929" y="893"/>
                </a:cubicBezTo>
                <a:cubicBezTo>
                  <a:pt x="6929" y="399"/>
                  <a:pt x="6531" y="1"/>
                  <a:pt x="6039" y="1"/>
                </a:cubicBezTo>
                <a:lnTo>
                  <a:pt x="4339" y="1"/>
                </a:lnTo>
                <a:cubicBezTo>
                  <a:pt x="3902" y="1"/>
                  <a:pt x="3537" y="317"/>
                  <a:pt x="3461" y="729"/>
                </a:cubicBezTo>
                <a:lnTo>
                  <a:pt x="2918" y="729"/>
                </a:lnTo>
                <a:cubicBezTo>
                  <a:pt x="2350" y="729"/>
                  <a:pt x="1886" y="1182"/>
                  <a:pt x="1867" y="1744"/>
                </a:cubicBezTo>
                <a:lnTo>
                  <a:pt x="1175" y="1744"/>
                </a:lnTo>
                <a:cubicBezTo>
                  <a:pt x="528" y="1744"/>
                  <a:pt x="0" y="2269"/>
                  <a:pt x="0" y="2919"/>
                </a:cubicBezTo>
                <a:cubicBezTo>
                  <a:pt x="0" y="3568"/>
                  <a:pt x="528" y="4097"/>
                  <a:pt x="1175" y="4097"/>
                </a:cubicBezTo>
                <a:lnTo>
                  <a:pt x="1813" y="4097"/>
                </a:lnTo>
                <a:cubicBezTo>
                  <a:pt x="1980" y="4567"/>
                  <a:pt x="2429" y="4907"/>
                  <a:pt x="2960" y="4907"/>
                </a:cubicBezTo>
                <a:lnTo>
                  <a:pt x="3049" y="4907"/>
                </a:lnTo>
                <a:cubicBezTo>
                  <a:pt x="3100" y="5433"/>
                  <a:pt x="3540" y="5843"/>
                  <a:pt x="4075" y="5843"/>
                </a:cubicBezTo>
                <a:lnTo>
                  <a:pt x="5660" y="5843"/>
                </a:lnTo>
                <a:cubicBezTo>
                  <a:pt x="6194" y="5843"/>
                  <a:pt x="6634" y="5433"/>
                  <a:pt x="6686" y="4907"/>
                </a:cubicBezTo>
                <a:lnTo>
                  <a:pt x="6895" y="4907"/>
                </a:lnTo>
                <a:cubicBezTo>
                  <a:pt x="7275" y="4907"/>
                  <a:pt x="7612" y="4734"/>
                  <a:pt x="7837" y="4464"/>
                </a:cubicBezTo>
                <a:lnTo>
                  <a:pt x="9473" y="4464"/>
                </a:lnTo>
                <a:cubicBezTo>
                  <a:pt x="10041" y="4464"/>
                  <a:pt x="10506" y="4000"/>
                  <a:pt x="10506" y="3429"/>
                </a:cubicBezTo>
                <a:cubicBezTo>
                  <a:pt x="10497" y="2855"/>
                  <a:pt x="10035" y="2390"/>
                  <a:pt x="9464" y="2390"/>
                </a:cubicBezTo>
                <a:close/>
              </a:path>
            </a:pathLst>
          </a:custGeom>
          <a:gradFill>
            <a:gsLst>
              <a:gs pos="0">
                <a:srgbClr val="9CAB9F">
                  <a:alpha val="22745"/>
                </a:srgbClr>
              </a:gs>
              <a:gs pos="100000">
                <a:srgbClr val="E5EEF3">
                  <a:alpha val="22352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3164721" y="4707519"/>
            <a:ext cx="1909308" cy="1061805"/>
          </a:xfrm>
          <a:custGeom>
            <a:avLst/>
            <a:gdLst/>
            <a:ahLst/>
            <a:cxnLst/>
            <a:rect l="l" t="t" r="r" b="b"/>
            <a:pathLst>
              <a:path w="10506" h="5843" extrusionOk="0">
                <a:moveTo>
                  <a:pt x="9464" y="2390"/>
                </a:moveTo>
                <a:lnTo>
                  <a:pt x="8626" y="2390"/>
                </a:lnTo>
                <a:cubicBezTo>
                  <a:pt x="8657" y="2296"/>
                  <a:pt x="8675" y="2193"/>
                  <a:pt x="8675" y="2087"/>
                </a:cubicBezTo>
                <a:cubicBezTo>
                  <a:pt x="8675" y="1537"/>
                  <a:pt x="8231" y="1094"/>
                  <a:pt x="7682" y="1094"/>
                </a:cubicBezTo>
                <a:lnTo>
                  <a:pt x="6908" y="1094"/>
                </a:lnTo>
                <a:cubicBezTo>
                  <a:pt x="6923" y="1027"/>
                  <a:pt x="6929" y="960"/>
                  <a:pt x="6929" y="893"/>
                </a:cubicBezTo>
                <a:cubicBezTo>
                  <a:pt x="6929" y="399"/>
                  <a:pt x="6531" y="1"/>
                  <a:pt x="6039" y="1"/>
                </a:cubicBezTo>
                <a:lnTo>
                  <a:pt x="4339" y="1"/>
                </a:lnTo>
                <a:cubicBezTo>
                  <a:pt x="3902" y="1"/>
                  <a:pt x="3537" y="317"/>
                  <a:pt x="3461" y="729"/>
                </a:cubicBezTo>
                <a:lnTo>
                  <a:pt x="2918" y="729"/>
                </a:lnTo>
                <a:cubicBezTo>
                  <a:pt x="2350" y="729"/>
                  <a:pt x="1886" y="1182"/>
                  <a:pt x="1867" y="1744"/>
                </a:cubicBezTo>
                <a:lnTo>
                  <a:pt x="1175" y="1744"/>
                </a:lnTo>
                <a:cubicBezTo>
                  <a:pt x="528" y="1744"/>
                  <a:pt x="0" y="2269"/>
                  <a:pt x="0" y="2919"/>
                </a:cubicBezTo>
                <a:cubicBezTo>
                  <a:pt x="0" y="3568"/>
                  <a:pt x="528" y="4097"/>
                  <a:pt x="1175" y="4097"/>
                </a:cubicBezTo>
                <a:lnTo>
                  <a:pt x="1813" y="4097"/>
                </a:lnTo>
                <a:cubicBezTo>
                  <a:pt x="1980" y="4567"/>
                  <a:pt x="2429" y="4907"/>
                  <a:pt x="2960" y="4907"/>
                </a:cubicBezTo>
                <a:lnTo>
                  <a:pt x="3049" y="4907"/>
                </a:lnTo>
                <a:cubicBezTo>
                  <a:pt x="3100" y="5433"/>
                  <a:pt x="3540" y="5843"/>
                  <a:pt x="4075" y="5843"/>
                </a:cubicBezTo>
                <a:lnTo>
                  <a:pt x="5660" y="5843"/>
                </a:lnTo>
                <a:cubicBezTo>
                  <a:pt x="6194" y="5843"/>
                  <a:pt x="6634" y="5433"/>
                  <a:pt x="6686" y="4907"/>
                </a:cubicBezTo>
                <a:lnTo>
                  <a:pt x="6895" y="4907"/>
                </a:lnTo>
                <a:cubicBezTo>
                  <a:pt x="7275" y="4907"/>
                  <a:pt x="7612" y="4734"/>
                  <a:pt x="7837" y="4464"/>
                </a:cubicBezTo>
                <a:lnTo>
                  <a:pt x="9473" y="4464"/>
                </a:lnTo>
                <a:cubicBezTo>
                  <a:pt x="10041" y="4464"/>
                  <a:pt x="10506" y="4000"/>
                  <a:pt x="10506" y="3429"/>
                </a:cubicBezTo>
                <a:cubicBezTo>
                  <a:pt x="10497" y="2855"/>
                  <a:pt x="10035" y="2390"/>
                  <a:pt x="9464" y="239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716825" y="612648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/>
          <p:nvPr/>
        </p:nvSpPr>
        <p:spPr>
          <a:xfrm>
            <a:off x="-44327" y="2591325"/>
            <a:ext cx="3074792" cy="2595903"/>
          </a:xfrm>
          <a:custGeom>
            <a:avLst/>
            <a:gdLst/>
            <a:ahLst/>
            <a:cxnLst/>
            <a:rect l="l" t="t" r="r" b="b"/>
            <a:pathLst>
              <a:path w="108554" h="71844" extrusionOk="0">
                <a:moveTo>
                  <a:pt x="142" y="1"/>
                </a:moveTo>
                <a:cubicBezTo>
                  <a:pt x="48" y="1"/>
                  <a:pt x="0" y="1"/>
                  <a:pt x="0" y="1"/>
                </a:cubicBezTo>
                <a:lnTo>
                  <a:pt x="0" y="14043"/>
                </a:lnTo>
                <a:cubicBezTo>
                  <a:pt x="20313" y="17150"/>
                  <a:pt x="54480" y="27015"/>
                  <a:pt x="71553" y="58415"/>
                </a:cubicBezTo>
                <a:cubicBezTo>
                  <a:pt x="74382" y="63621"/>
                  <a:pt x="75472" y="68067"/>
                  <a:pt x="75178" y="71843"/>
                </a:cubicBezTo>
                <a:lnTo>
                  <a:pt x="107586" y="71843"/>
                </a:lnTo>
                <a:cubicBezTo>
                  <a:pt x="108554" y="66982"/>
                  <a:pt x="107434" y="61106"/>
                  <a:pt x="103581" y="54025"/>
                </a:cubicBezTo>
                <a:cubicBezTo>
                  <a:pt x="74577" y="679"/>
                  <a:pt x="3729" y="1"/>
                  <a:pt x="142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 flipH="1">
            <a:off x="6471901" y="4511098"/>
            <a:ext cx="1677847" cy="867054"/>
          </a:xfrm>
          <a:custGeom>
            <a:avLst/>
            <a:gdLst/>
            <a:ahLst/>
            <a:cxnLst/>
            <a:rect l="l" t="t" r="r" b="b"/>
            <a:pathLst>
              <a:path w="12280" h="6346" extrusionOk="0">
                <a:moveTo>
                  <a:pt x="11083" y="2447"/>
                </a:moveTo>
                <a:lnTo>
                  <a:pt x="9352" y="2447"/>
                </a:lnTo>
                <a:cubicBezTo>
                  <a:pt x="9255" y="1722"/>
                  <a:pt x="8633" y="1163"/>
                  <a:pt x="7883" y="1163"/>
                </a:cubicBezTo>
                <a:lnTo>
                  <a:pt x="6091" y="1163"/>
                </a:lnTo>
                <a:cubicBezTo>
                  <a:pt x="6103" y="1108"/>
                  <a:pt x="6110" y="1051"/>
                  <a:pt x="6110" y="990"/>
                </a:cubicBezTo>
                <a:cubicBezTo>
                  <a:pt x="6110" y="443"/>
                  <a:pt x="5666" y="0"/>
                  <a:pt x="5120" y="0"/>
                </a:cubicBezTo>
                <a:lnTo>
                  <a:pt x="4072" y="0"/>
                </a:lnTo>
                <a:cubicBezTo>
                  <a:pt x="3526" y="0"/>
                  <a:pt x="3082" y="443"/>
                  <a:pt x="3082" y="990"/>
                </a:cubicBezTo>
                <a:cubicBezTo>
                  <a:pt x="3082" y="1048"/>
                  <a:pt x="3091" y="1108"/>
                  <a:pt x="3101" y="1163"/>
                </a:cubicBezTo>
                <a:lnTo>
                  <a:pt x="2591" y="1163"/>
                </a:lnTo>
                <a:cubicBezTo>
                  <a:pt x="1777" y="1163"/>
                  <a:pt x="1121" y="1813"/>
                  <a:pt x="1106" y="2626"/>
                </a:cubicBezTo>
                <a:cubicBezTo>
                  <a:pt x="486" y="2672"/>
                  <a:pt x="1" y="3182"/>
                  <a:pt x="1" y="3814"/>
                </a:cubicBezTo>
                <a:cubicBezTo>
                  <a:pt x="1" y="4472"/>
                  <a:pt x="535" y="5004"/>
                  <a:pt x="1194" y="5004"/>
                </a:cubicBezTo>
                <a:lnTo>
                  <a:pt x="1595" y="5004"/>
                </a:lnTo>
                <a:cubicBezTo>
                  <a:pt x="1807" y="5420"/>
                  <a:pt x="2235" y="5702"/>
                  <a:pt x="2733" y="5702"/>
                </a:cubicBezTo>
                <a:lnTo>
                  <a:pt x="3966" y="5702"/>
                </a:lnTo>
                <a:cubicBezTo>
                  <a:pt x="4157" y="6082"/>
                  <a:pt x="4552" y="6346"/>
                  <a:pt x="5007" y="6346"/>
                </a:cubicBezTo>
                <a:lnTo>
                  <a:pt x="5994" y="6346"/>
                </a:lnTo>
                <a:cubicBezTo>
                  <a:pt x="6450" y="6346"/>
                  <a:pt x="6841" y="6082"/>
                  <a:pt x="7033" y="5702"/>
                </a:cubicBezTo>
                <a:lnTo>
                  <a:pt x="7102" y="5702"/>
                </a:lnTo>
                <a:cubicBezTo>
                  <a:pt x="7667" y="5702"/>
                  <a:pt x="8147" y="5338"/>
                  <a:pt x="8317" y="4831"/>
                </a:cubicBezTo>
                <a:lnTo>
                  <a:pt x="11086" y="4831"/>
                </a:lnTo>
                <a:cubicBezTo>
                  <a:pt x="11748" y="4831"/>
                  <a:pt x="12279" y="4296"/>
                  <a:pt x="12279" y="3638"/>
                </a:cubicBezTo>
                <a:cubicBezTo>
                  <a:pt x="12279" y="2979"/>
                  <a:pt x="11745" y="2447"/>
                  <a:pt x="11083" y="2447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7"/>
          <p:cNvGrpSpPr/>
          <p:nvPr/>
        </p:nvGrpSpPr>
        <p:grpSpPr>
          <a:xfrm flipH="1">
            <a:off x="2476527" y="384943"/>
            <a:ext cx="1040476" cy="1040050"/>
            <a:chOff x="7837627" y="218102"/>
            <a:chExt cx="707085" cy="706796"/>
          </a:xfrm>
        </p:grpSpPr>
        <p:sp>
          <p:nvSpPr>
            <p:cNvPr id="107" name="Google Shape;107;p7"/>
            <p:cNvSpPr/>
            <p:nvPr/>
          </p:nvSpPr>
          <p:spPr>
            <a:xfrm>
              <a:off x="7837627" y="218102"/>
              <a:ext cx="707085" cy="706796"/>
            </a:xfrm>
            <a:custGeom>
              <a:avLst/>
              <a:gdLst/>
              <a:ahLst/>
              <a:cxnLst/>
              <a:rect l="l" t="t" r="r" b="b"/>
              <a:pathLst>
                <a:path w="9763" h="9759" extrusionOk="0">
                  <a:moveTo>
                    <a:pt x="4883" y="0"/>
                  </a:moveTo>
                  <a:cubicBezTo>
                    <a:pt x="2187" y="0"/>
                    <a:pt x="1" y="2186"/>
                    <a:pt x="1" y="4879"/>
                  </a:cubicBezTo>
                  <a:cubicBezTo>
                    <a:pt x="1" y="7576"/>
                    <a:pt x="2187" y="9759"/>
                    <a:pt x="4883" y="9759"/>
                  </a:cubicBezTo>
                  <a:cubicBezTo>
                    <a:pt x="7576" y="9759"/>
                    <a:pt x="9762" y="7576"/>
                    <a:pt x="9762" y="4879"/>
                  </a:cubicBezTo>
                  <a:cubicBezTo>
                    <a:pt x="9762" y="2186"/>
                    <a:pt x="7576" y="0"/>
                    <a:pt x="4883" y="0"/>
                  </a:cubicBezTo>
                  <a:close/>
                </a:path>
              </a:pathLst>
            </a:custGeom>
            <a:solidFill>
              <a:srgbClr val="F9E925">
                <a:alpha val="2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7962339" y="341879"/>
              <a:ext cx="458595" cy="459030"/>
            </a:xfrm>
            <a:custGeom>
              <a:avLst/>
              <a:gdLst/>
              <a:ahLst/>
              <a:cxnLst/>
              <a:rect l="l" t="t" r="r" b="b"/>
              <a:pathLst>
                <a:path w="6332" h="6338" extrusionOk="0">
                  <a:moveTo>
                    <a:pt x="3164" y="1"/>
                  </a:moveTo>
                  <a:cubicBezTo>
                    <a:pt x="1415" y="1"/>
                    <a:pt x="0" y="1422"/>
                    <a:pt x="0" y="3170"/>
                  </a:cubicBezTo>
                  <a:cubicBezTo>
                    <a:pt x="0" y="4916"/>
                    <a:pt x="1415" y="6337"/>
                    <a:pt x="3164" y="6337"/>
                  </a:cubicBezTo>
                  <a:cubicBezTo>
                    <a:pt x="4913" y="6337"/>
                    <a:pt x="6331" y="4919"/>
                    <a:pt x="6331" y="3170"/>
                  </a:cubicBezTo>
                  <a:cubicBezTo>
                    <a:pt x="6331" y="1422"/>
                    <a:pt x="4910" y="7"/>
                    <a:pt x="3164" y="1"/>
                  </a:cubicBezTo>
                  <a:close/>
                </a:path>
              </a:pathLst>
            </a:custGeom>
            <a:solidFill>
              <a:srgbClr val="F4E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/>
          <p:nvPr/>
        </p:nvSpPr>
        <p:spPr>
          <a:xfrm flipH="1">
            <a:off x="2235450" y="830397"/>
            <a:ext cx="2144119" cy="1107996"/>
          </a:xfrm>
          <a:custGeom>
            <a:avLst/>
            <a:gdLst/>
            <a:ahLst/>
            <a:cxnLst/>
            <a:rect l="l" t="t" r="r" b="b"/>
            <a:pathLst>
              <a:path w="12280" h="6346" extrusionOk="0">
                <a:moveTo>
                  <a:pt x="11083" y="2447"/>
                </a:moveTo>
                <a:lnTo>
                  <a:pt x="9352" y="2447"/>
                </a:lnTo>
                <a:cubicBezTo>
                  <a:pt x="9255" y="1722"/>
                  <a:pt x="8633" y="1163"/>
                  <a:pt x="7883" y="1163"/>
                </a:cubicBezTo>
                <a:lnTo>
                  <a:pt x="6091" y="1163"/>
                </a:lnTo>
                <a:cubicBezTo>
                  <a:pt x="6103" y="1108"/>
                  <a:pt x="6110" y="1051"/>
                  <a:pt x="6110" y="990"/>
                </a:cubicBezTo>
                <a:cubicBezTo>
                  <a:pt x="6110" y="443"/>
                  <a:pt x="5666" y="0"/>
                  <a:pt x="5120" y="0"/>
                </a:cubicBezTo>
                <a:lnTo>
                  <a:pt x="4072" y="0"/>
                </a:lnTo>
                <a:cubicBezTo>
                  <a:pt x="3526" y="0"/>
                  <a:pt x="3082" y="443"/>
                  <a:pt x="3082" y="990"/>
                </a:cubicBezTo>
                <a:cubicBezTo>
                  <a:pt x="3082" y="1048"/>
                  <a:pt x="3091" y="1108"/>
                  <a:pt x="3101" y="1163"/>
                </a:cubicBezTo>
                <a:lnTo>
                  <a:pt x="2591" y="1163"/>
                </a:lnTo>
                <a:cubicBezTo>
                  <a:pt x="1777" y="1163"/>
                  <a:pt x="1121" y="1813"/>
                  <a:pt x="1106" y="2626"/>
                </a:cubicBezTo>
                <a:cubicBezTo>
                  <a:pt x="486" y="2672"/>
                  <a:pt x="1" y="3182"/>
                  <a:pt x="1" y="3814"/>
                </a:cubicBezTo>
                <a:cubicBezTo>
                  <a:pt x="1" y="4472"/>
                  <a:pt x="535" y="5004"/>
                  <a:pt x="1194" y="5004"/>
                </a:cubicBezTo>
                <a:lnTo>
                  <a:pt x="1595" y="5004"/>
                </a:lnTo>
                <a:cubicBezTo>
                  <a:pt x="1807" y="5420"/>
                  <a:pt x="2235" y="5702"/>
                  <a:pt x="2733" y="5702"/>
                </a:cubicBezTo>
                <a:lnTo>
                  <a:pt x="3966" y="5702"/>
                </a:lnTo>
                <a:cubicBezTo>
                  <a:pt x="4157" y="6082"/>
                  <a:pt x="4552" y="6346"/>
                  <a:pt x="5007" y="6346"/>
                </a:cubicBezTo>
                <a:lnTo>
                  <a:pt x="5994" y="6346"/>
                </a:lnTo>
                <a:cubicBezTo>
                  <a:pt x="6450" y="6346"/>
                  <a:pt x="6841" y="6082"/>
                  <a:pt x="7033" y="5702"/>
                </a:cubicBezTo>
                <a:lnTo>
                  <a:pt x="7102" y="5702"/>
                </a:lnTo>
                <a:cubicBezTo>
                  <a:pt x="7667" y="5702"/>
                  <a:pt x="8147" y="5338"/>
                  <a:pt x="8317" y="4831"/>
                </a:cubicBezTo>
                <a:lnTo>
                  <a:pt x="11086" y="4831"/>
                </a:lnTo>
                <a:cubicBezTo>
                  <a:pt x="11748" y="4831"/>
                  <a:pt x="12279" y="4296"/>
                  <a:pt x="12279" y="3638"/>
                </a:cubicBezTo>
                <a:cubicBezTo>
                  <a:pt x="12279" y="2979"/>
                  <a:pt x="11745" y="2447"/>
                  <a:pt x="11083" y="2447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83529"/>
                </a:srgbClr>
              </a:gs>
              <a:gs pos="100000">
                <a:srgbClr val="E5EEF3">
                  <a:alpha val="74509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 rot="10800000" flipH="1">
            <a:off x="-44323" y="-37398"/>
            <a:ext cx="2102148" cy="1670553"/>
          </a:xfrm>
          <a:custGeom>
            <a:avLst/>
            <a:gdLst/>
            <a:ahLst/>
            <a:cxnLst/>
            <a:rect l="l" t="t" r="r" b="b"/>
            <a:pathLst>
              <a:path w="108554" h="71844" extrusionOk="0">
                <a:moveTo>
                  <a:pt x="142" y="1"/>
                </a:moveTo>
                <a:cubicBezTo>
                  <a:pt x="48" y="1"/>
                  <a:pt x="0" y="1"/>
                  <a:pt x="0" y="1"/>
                </a:cubicBezTo>
                <a:lnTo>
                  <a:pt x="0" y="14043"/>
                </a:lnTo>
                <a:cubicBezTo>
                  <a:pt x="20313" y="17150"/>
                  <a:pt x="54480" y="27015"/>
                  <a:pt x="71553" y="58415"/>
                </a:cubicBezTo>
                <a:cubicBezTo>
                  <a:pt x="74382" y="63621"/>
                  <a:pt x="75472" y="68067"/>
                  <a:pt x="75178" y="71843"/>
                </a:cubicBezTo>
                <a:lnTo>
                  <a:pt x="107586" y="71843"/>
                </a:lnTo>
                <a:cubicBezTo>
                  <a:pt x="108554" y="66982"/>
                  <a:pt x="107434" y="61106"/>
                  <a:pt x="103581" y="54025"/>
                </a:cubicBezTo>
                <a:cubicBezTo>
                  <a:pt x="74577" y="679"/>
                  <a:pt x="3729" y="1"/>
                  <a:pt x="142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698025" y="1625600"/>
            <a:ext cx="3716100" cy="25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Font typeface="Anaheim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title"/>
          </p:nvPr>
        </p:nvSpPr>
        <p:spPr>
          <a:xfrm>
            <a:off x="716825" y="612648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14"/>
          <p:cNvGrpSpPr/>
          <p:nvPr/>
        </p:nvGrpSpPr>
        <p:grpSpPr>
          <a:xfrm flipH="1">
            <a:off x="4039458" y="223768"/>
            <a:ext cx="1040476" cy="1040050"/>
            <a:chOff x="7837627" y="218102"/>
            <a:chExt cx="707085" cy="706796"/>
          </a:xfrm>
        </p:grpSpPr>
        <p:sp>
          <p:nvSpPr>
            <p:cNvPr id="224" name="Google Shape;224;p14"/>
            <p:cNvSpPr/>
            <p:nvPr/>
          </p:nvSpPr>
          <p:spPr>
            <a:xfrm>
              <a:off x="7837627" y="218102"/>
              <a:ext cx="707085" cy="706796"/>
            </a:xfrm>
            <a:custGeom>
              <a:avLst/>
              <a:gdLst/>
              <a:ahLst/>
              <a:cxnLst/>
              <a:rect l="l" t="t" r="r" b="b"/>
              <a:pathLst>
                <a:path w="9763" h="9759" extrusionOk="0">
                  <a:moveTo>
                    <a:pt x="4883" y="0"/>
                  </a:moveTo>
                  <a:cubicBezTo>
                    <a:pt x="2187" y="0"/>
                    <a:pt x="1" y="2186"/>
                    <a:pt x="1" y="4879"/>
                  </a:cubicBezTo>
                  <a:cubicBezTo>
                    <a:pt x="1" y="7576"/>
                    <a:pt x="2187" y="9759"/>
                    <a:pt x="4883" y="9759"/>
                  </a:cubicBezTo>
                  <a:cubicBezTo>
                    <a:pt x="7576" y="9759"/>
                    <a:pt x="9762" y="7576"/>
                    <a:pt x="9762" y="4879"/>
                  </a:cubicBezTo>
                  <a:cubicBezTo>
                    <a:pt x="9762" y="2186"/>
                    <a:pt x="7576" y="0"/>
                    <a:pt x="4883" y="0"/>
                  </a:cubicBezTo>
                  <a:close/>
                </a:path>
              </a:pathLst>
            </a:custGeom>
            <a:solidFill>
              <a:srgbClr val="F9E925">
                <a:alpha val="2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7962339" y="341879"/>
              <a:ext cx="458595" cy="459030"/>
            </a:xfrm>
            <a:custGeom>
              <a:avLst/>
              <a:gdLst/>
              <a:ahLst/>
              <a:cxnLst/>
              <a:rect l="l" t="t" r="r" b="b"/>
              <a:pathLst>
                <a:path w="6332" h="6338" extrusionOk="0">
                  <a:moveTo>
                    <a:pt x="3164" y="1"/>
                  </a:moveTo>
                  <a:cubicBezTo>
                    <a:pt x="1415" y="1"/>
                    <a:pt x="0" y="1422"/>
                    <a:pt x="0" y="3170"/>
                  </a:cubicBezTo>
                  <a:cubicBezTo>
                    <a:pt x="0" y="4916"/>
                    <a:pt x="1415" y="6337"/>
                    <a:pt x="3164" y="6337"/>
                  </a:cubicBezTo>
                  <a:cubicBezTo>
                    <a:pt x="4913" y="6337"/>
                    <a:pt x="6331" y="4919"/>
                    <a:pt x="6331" y="3170"/>
                  </a:cubicBezTo>
                  <a:cubicBezTo>
                    <a:pt x="6331" y="1422"/>
                    <a:pt x="4910" y="7"/>
                    <a:pt x="3164" y="1"/>
                  </a:cubicBezTo>
                  <a:close/>
                </a:path>
              </a:pathLst>
            </a:custGeom>
            <a:solidFill>
              <a:srgbClr val="F4E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14"/>
          <p:cNvSpPr/>
          <p:nvPr/>
        </p:nvSpPr>
        <p:spPr>
          <a:xfrm>
            <a:off x="0" y="3669950"/>
            <a:ext cx="1707221" cy="1473514"/>
          </a:xfrm>
          <a:custGeom>
            <a:avLst/>
            <a:gdLst/>
            <a:ahLst/>
            <a:cxnLst/>
            <a:rect l="l" t="t" r="r" b="b"/>
            <a:pathLst>
              <a:path w="48914" h="42218" extrusionOk="0">
                <a:moveTo>
                  <a:pt x="15821" y="1"/>
                </a:moveTo>
                <a:cubicBezTo>
                  <a:pt x="12389" y="1"/>
                  <a:pt x="8876" y="457"/>
                  <a:pt x="5379" y="1354"/>
                </a:cubicBezTo>
                <a:cubicBezTo>
                  <a:pt x="2955" y="1973"/>
                  <a:pt x="1115" y="2662"/>
                  <a:pt x="0" y="3134"/>
                </a:cubicBezTo>
                <a:lnTo>
                  <a:pt x="101" y="42218"/>
                </a:lnTo>
                <a:lnTo>
                  <a:pt x="46044" y="42142"/>
                </a:lnTo>
                <a:cubicBezTo>
                  <a:pt x="47058" y="39815"/>
                  <a:pt x="47803" y="37235"/>
                  <a:pt x="48209" y="34670"/>
                </a:cubicBezTo>
                <a:cubicBezTo>
                  <a:pt x="48914" y="30199"/>
                  <a:pt x="47033" y="25444"/>
                  <a:pt x="44782" y="21515"/>
                </a:cubicBezTo>
                <a:cubicBezTo>
                  <a:pt x="41006" y="14915"/>
                  <a:pt x="43130" y="12851"/>
                  <a:pt x="39617" y="9389"/>
                </a:cubicBezTo>
                <a:cubicBezTo>
                  <a:pt x="36727" y="6540"/>
                  <a:pt x="33807" y="4989"/>
                  <a:pt x="32444" y="4223"/>
                </a:cubicBezTo>
                <a:cubicBezTo>
                  <a:pt x="27465" y="1420"/>
                  <a:pt x="21869" y="1"/>
                  <a:pt x="15821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4"/>
          <p:cNvSpPr/>
          <p:nvPr/>
        </p:nvSpPr>
        <p:spPr>
          <a:xfrm rot="10800000" flipH="1">
            <a:off x="0" y="-1150"/>
            <a:ext cx="2122231" cy="1404550"/>
          </a:xfrm>
          <a:custGeom>
            <a:avLst/>
            <a:gdLst/>
            <a:ahLst/>
            <a:cxnLst/>
            <a:rect l="l" t="t" r="r" b="b"/>
            <a:pathLst>
              <a:path w="108554" h="71844" extrusionOk="0">
                <a:moveTo>
                  <a:pt x="142" y="1"/>
                </a:moveTo>
                <a:cubicBezTo>
                  <a:pt x="48" y="1"/>
                  <a:pt x="0" y="1"/>
                  <a:pt x="0" y="1"/>
                </a:cubicBezTo>
                <a:lnTo>
                  <a:pt x="0" y="14043"/>
                </a:lnTo>
                <a:cubicBezTo>
                  <a:pt x="20313" y="17150"/>
                  <a:pt x="54480" y="27015"/>
                  <a:pt x="71553" y="58415"/>
                </a:cubicBezTo>
                <a:cubicBezTo>
                  <a:pt x="74382" y="63621"/>
                  <a:pt x="75472" y="68067"/>
                  <a:pt x="75178" y="71843"/>
                </a:cubicBezTo>
                <a:lnTo>
                  <a:pt x="107586" y="71843"/>
                </a:lnTo>
                <a:cubicBezTo>
                  <a:pt x="108554" y="66982"/>
                  <a:pt x="107434" y="61106"/>
                  <a:pt x="103581" y="54025"/>
                </a:cubicBezTo>
                <a:cubicBezTo>
                  <a:pt x="74577" y="679"/>
                  <a:pt x="3729" y="1"/>
                  <a:pt x="142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"/>
          <p:cNvSpPr/>
          <p:nvPr/>
        </p:nvSpPr>
        <p:spPr>
          <a:xfrm flipH="1">
            <a:off x="7166325" y="2813175"/>
            <a:ext cx="1977675" cy="2359025"/>
          </a:xfrm>
          <a:custGeom>
            <a:avLst/>
            <a:gdLst/>
            <a:ahLst/>
            <a:cxnLst/>
            <a:rect l="l" t="t" r="r" b="b"/>
            <a:pathLst>
              <a:path w="79107" h="94361" extrusionOk="0">
                <a:moveTo>
                  <a:pt x="1" y="1"/>
                </a:moveTo>
                <a:lnTo>
                  <a:pt x="1" y="16217"/>
                </a:lnTo>
                <a:lnTo>
                  <a:pt x="26" y="16217"/>
                </a:lnTo>
                <a:cubicBezTo>
                  <a:pt x="34081" y="16217"/>
                  <a:pt x="61699" y="41924"/>
                  <a:pt x="61699" y="73637"/>
                </a:cubicBezTo>
                <a:cubicBezTo>
                  <a:pt x="61699" y="80947"/>
                  <a:pt x="60234" y="87933"/>
                  <a:pt x="57562" y="94361"/>
                </a:cubicBezTo>
                <a:lnTo>
                  <a:pt x="75928" y="94361"/>
                </a:lnTo>
                <a:cubicBezTo>
                  <a:pt x="77997" y="87791"/>
                  <a:pt x="79107" y="80831"/>
                  <a:pt x="79107" y="73637"/>
                </a:cubicBezTo>
                <a:cubicBezTo>
                  <a:pt x="79107" y="32971"/>
                  <a:pt x="43693" y="1"/>
                  <a:pt x="16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"/>
          <p:cNvSpPr/>
          <p:nvPr/>
        </p:nvSpPr>
        <p:spPr>
          <a:xfrm flipH="1">
            <a:off x="1368504" y="171675"/>
            <a:ext cx="1547871" cy="799653"/>
          </a:xfrm>
          <a:custGeom>
            <a:avLst/>
            <a:gdLst/>
            <a:ahLst/>
            <a:cxnLst/>
            <a:rect l="l" t="t" r="r" b="b"/>
            <a:pathLst>
              <a:path w="5985" h="3092" extrusionOk="0">
                <a:moveTo>
                  <a:pt x="1986" y="0"/>
                </a:moveTo>
                <a:cubicBezTo>
                  <a:pt x="1719" y="0"/>
                  <a:pt x="1503" y="216"/>
                  <a:pt x="1503" y="480"/>
                </a:cubicBezTo>
                <a:cubicBezTo>
                  <a:pt x="1503" y="511"/>
                  <a:pt x="1506" y="538"/>
                  <a:pt x="1512" y="568"/>
                </a:cubicBezTo>
                <a:lnTo>
                  <a:pt x="1260" y="568"/>
                </a:lnTo>
                <a:cubicBezTo>
                  <a:pt x="866" y="568"/>
                  <a:pt x="544" y="887"/>
                  <a:pt x="541" y="1279"/>
                </a:cubicBezTo>
                <a:cubicBezTo>
                  <a:pt x="240" y="1300"/>
                  <a:pt x="0" y="1552"/>
                  <a:pt x="0" y="1859"/>
                </a:cubicBezTo>
                <a:cubicBezTo>
                  <a:pt x="0" y="2180"/>
                  <a:pt x="261" y="2439"/>
                  <a:pt x="580" y="2439"/>
                </a:cubicBezTo>
                <a:lnTo>
                  <a:pt x="778" y="2439"/>
                </a:lnTo>
                <a:cubicBezTo>
                  <a:pt x="881" y="2642"/>
                  <a:pt x="1090" y="2782"/>
                  <a:pt x="1336" y="2782"/>
                </a:cubicBezTo>
                <a:lnTo>
                  <a:pt x="1937" y="2782"/>
                </a:lnTo>
                <a:cubicBezTo>
                  <a:pt x="2032" y="2967"/>
                  <a:pt x="2220" y="3091"/>
                  <a:pt x="2442" y="3091"/>
                </a:cubicBezTo>
                <a:lnTo>
                  <a:pt x="2924" y="3091"/>
                </a:lnTo>
                <a:cubicBezTo>
                  <a:pt x="3143" y="3091"/>
                  <a:pt x="3337" y="2967"/>
                  <a:pt x="3428" y="2782"/>
                </a:cubicBezTo>
                <a:cubicBezTo>
                  <a:pt x="3735" y="2782"/>
                  <a:pt x="3972" y="2603"/>
                  <a:pt x="4054" y="2357"/>
                </a:cubicBezTo>
                <a:lnTo>
                  <a:pt x="5405" y="2357"/>
                </a:lnTo>
                <a:cubicBezTo>
                  <a:pt x="5724" y="2357"/>
                  <a:pt x="5985" y="2098"/>
                  <a:pt x="5985" y="1777"/>
                </a:cubicBezTo>
                <a:cubicBezTo>
                  <a:pt x="5982" y="1452"/>
                  <a:pt x="5724" y="1191"/>
                  <a:pt x="5402" y="1191"/>
                </a:cubicBezTo>
                <a:lnTo>
                  <a:pt x="4558" y="1191"/>
                </a:lnTo>
                <a:cubicBezTo>
                  <a:pt x="4509" y="838"/>
                  <a:pt x="4209" y="568"/>
                  <a:pt x="3841" y="568"/>
                </a:cubicBezTo>
                <a:lnTo>
                  <a:pt x="2970" y="568"/>
                </a:lnTo>
                <a:cubicBezTo>
                  <a:pt x="2973" y="538"/>
                  <a:pt x="2976" y="511"/>
                  <a:pt x="2976" y="480"/>
                </a:cubicBezTo>
                <a:cubicBezTo>
                  <a:pt x="2976" y="216"/>
                  <a:pt x="2760" y="0"/>
                  <a:pt x="2493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4"/>
          <p:cNvSpPr/>
          <p:nvPr/>
        </p:nvSpPr>
        <p:spPr>
          <a:xfrm>
            <a:off x="3671450" y="4245775"/>
            <a:ext cx="1399625" cy="721497"/>
          </a:xfrm>
          <a:custGeom>
            <a:avLst/>
            <a:gdLst/>
            <a:ahLst/>
            <a:cxnLst/>
            <a:rect l="l" t="t" r="r" b="b"/>
            <a:pathLst>
              <a:path w="5162" h="2661" extrusionOk="0">
                <a:moveTo>
                  <a:pt x="3009" y="0"/>
                </a:moveTo>
                <a:cubicBezTo>
                  <a:pt x="2778" y="0"/>
                  <a:pt x="2593" y="185"/>
                  <a:pt x="2593" y="413"/>
                </a:cubicBezTo>
                <a:cubicBezTo>
                  <a:pt x="2593" y="437"/>
                  <a:pt x="2596" y="462"/>
                  <a:pt x="2599" y="486"/>
                </a:cubicBezTo>
                <a:lnTo>
                  <a:pt x="1849" y="486"/>
                </a:lnTo>
                <a:cubicBezTo>
                  <a:pt x="1534" y="486"/>
                  <a:pt x="1272" y="720"/>
                  <a:pt x="1230" y="1023"/>
                </a:cubicBezTo>
                <a:lnTo>
                  <a:pt x="501" y="1023"/>
                </a:lnTo>
                <a:cubicBezTo>
                  <a:pt x="228" y="1023"/>
                  <a:pt x="0" y="1248"/>
                  <a:pt x="0" y="1521"/>
                </a:cubicBezTo>
                <a:cubicBezTo>
                  <a:pt x="0" y="1798"/>
                  <a:pt x="225" y="2022"/>
                  <a:pt x="501" y="2022"/>
                </a:cubicBezTo>
                <a:lnTo>
                  <a:pt x="1667" y="2022"/>
                </a:lnTo>
                <a:cubicBezTo>
                  <a:pt x="1740" y="2235"/>
                  <a:pt x="1940" y="2390"/>
                  <a:pt x="2205" y="2390"/>
                </a:cubicBezTo>
                <a:cubicBezTo>
                  <a:pt x="2287" y="2551"/>
                  <a:pt x="2454" y="2660"/>
                  <a:pt x="2642" y="2660"/>
                </a:cubicBezTo>
                <a:lnTo>
                  <a:pt x="3061" y="2660"/>
                </a:lnTo>
                <a:cubicBezTo>
                  <a:pt x="3252" y="2660"/>
                  <a:pt x="3416" y="2551"/>
                  <a:pt x="3495" y="2390"/>
                </a:cubicBezTo>
                <a:lnTo>
                  <a:pt x="4011" y="2390"/>
                </a:lnTo>
                <a:cubicBezTo>
                  <a:pt x="4221" y="2390"/>
                  <a:pt x="4403" y="2274"/>
                  <a:pt x="4491" y="2098"/>
                </a:cubicBezTo>
                <a:lnTo>
                  <a:pt x="4661" y="2098"/>
                </a:lnTo>
                <a:cubicBezTo>
                  <a:pt x="4937" y="2098"/>
                  <a:pt x="5162" y="1874"/>
                  <a:pt x="5162" y="1597"/>
                </a:cubicBezTo>
                <a:cubicBezTo>
                  <a:pt x="5162" y="1336"/>
                  <a:pt x="4958" y="1121"/>
                  <a:pt x="4700" y="1099"/>
                </a:cubicBezTo>
                <a:cubicBezTo>
                  <a:pt x="4694" y="759"/>
                  <a:pt x="4418" y="486"/>
                  <a:pt x="4078" y="486"/>
                </a:cubicBezTo>
                <a:lnTo>
                  <a:pt x="3859" y="486"/>
                </a:lnTo>
                <a:cubicBezTo>
                  <a:pt x="3865" y="462"/>
                  <a:pt x="3868" y="441"/>
                  <a:pt x="3868" y="413"/>
                </a:cubicBezTo>
                <a:cubicBezTo>
                  <a:pt x="3868" y="185"/>
                  <a:pt x="3677" y="0"/>
                  <a:pt x="3449" y="0"/>
                </a:cubicBezTo>
                <a:close/>
              </a:path>
            </a:pathLst>
          </a:custGeom>
          <a:gradFill>
            <a:gsLst>
              <a:gs pos="0">
                <a:srgbClr val="9CAB9F">
                  <a:alpha val="22745"/>
                </a:srgbClr>
              </a:gs>
              <a:gs pos="100000">
                <a:srgbClr val="E5EEF3">
                  <a:alpha val="22352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"/>
          <p:cNvSpPr/>
          <p:nvPr/>
        </p:nvSpPr>
        <p:spPr>
          <a:xfrm>
            <a:off x="4444774" y="674061"/>
            <a:ext cx="1328802" cy="684988"/>
          </a:xfrm>
          <a:custGeom>
            <a:avLst/>
            <a:gdLst/>
            <a:ahLst/>
            <a:cxnLst/>
            <a:rect l="l" t="t" r="r" b="b"/>
            <a:pathLst>
              <a:path w="5162" h="2661" extrusionOk="0">
                <a:moveTo>
                  <a:pt x="3009" y="0"/>
                </a:moveTo>
                <a:cubicBezTo>
                  <a:pt x="2778" y="0"/>
                  <a:pt x="2593" y="185"/>
                  <a:pt x="2593" y="413"/>
                </a:cubicBezTo>
                <a:cubicBezTo>
                  <a:pt x="2593" y="437"/>
                  <a:pt x="2596" y="462"/>
                  <a:pt x="2599" y="486"/>
                </a:cubicBezTo>
                <a:lnTo>
                  <a:pt x="1849" y="486"/>
                </a:lnTo>
                <a:cubicBezTo>
                  <a:pt x="1534" y="486"/>
                  <a:pt x="1272" y="720"/>
                  <a:pt x="1230" y="1023"/>
                </a:cubicBezTo>
                <a:lnTo>
                  <a:pt x="501" y="1023"/>
                </a:lnTo>
                <a:cubicBezTo>
                  <a:pt x="228" y="1023"/>
                  <a:pt x="0" y="1248"/>
                  <a:pt x="0" y="1521"/>
                </a:cubicBezTo>
                <a:cubicBezTo>
                  <a:pt x="0" y="1798"/>
                  <a:pt x="225" y="2022"/>
                  <a:pt x="501" y="2022"/>
                </a:cubicBezTo>
                <a:lnTo>
                  <a:pt x="1667" y="2022"/>
                </a:lnTo>
                <a:cubicBezTo>
                  <a:pt x="1740" y="2235"/>
                  <a:pt x="1940" y="2390"/>
                  <a:pt x="2205" y="2390"/>
                </a:cubicBezTo>
                <a:cubicBezTo>
                  <a:pt x="2287" y="2551"/>
                  <a:pt x="2454" y="2660"/>
                  <a:pt x="2642" y="2660"/>
                </a:cubicBezTo>
                <a:lnTo>
                  <a:pt x="3061" y="2660"/>
                </a:lnTo>
                <a:cubicBezTo>
                  <a:pt x="3252" y="2660"/>
                  <a:pt x="3416" y="2551"/>
                  <a:pt x="3495" y="2390"/>
                </a:cubicBezTo>
                <a:lnTo>
                  <a:pt x="4011" y="2390"/>
                </a:lnTo>
                <a:cubicBezTo>
                  <a:pt x="4221" y="2390"/>
                  <a:pt x="4403" y="2274"/>
                  <a:pt x="4491" y="2098"/>
                </a:cubicBezTo>
                <a:lnTo>
                  <a:pt x="4661" y="2098"/>
                </a:lnTo>
                <a:cubicBezTo>
                  <a:pt x="4937" y="2098"/>
                  <a:pt x="5162" y="1874"/>
                  <a:pt x="5162" y="1597"/>
                </a:cubicBezTo>
                <a:cubicBezTo>
                  <a:pt x="5162" y="1336"/>
                  <a:pt x="4958" y="1121"/>
                  <a:pt x="4700" y="1099"/>
                </a:cubicBezTo>
                <a:cubicBezTo>
                  <a:pt x="4694" y="759"/>
                  <a:pt x="4418" y="486"/>
                  <a:pt x="4078" y="486"/>
                </a:cubicBezTo>
                <a:lnTo>
                  <a:pt x="3859" y="486"/>
                </a:lnTo>
                <a:cubicBezTo>
                  <a:pt x="3865" y="462"/>
                  <a:pt x="3868" y="441"/>
                  <a:pt x="3868" y="413"/>
                </a:cubicBezTo>
                <a:cubicBezTo>
                  <a:pt x="3868" y="185"/>
                  <a:pt x="3677" y="0"/>
                  <a:pt x="3449" y="0"/>
                </a:cubicBezTo>
                <a:close/>
              </a:path>
            </a:pathLst>
          </a:custGeom>
          <a:gradFill>
            <a:gsLst>
              <a:gs pos="0">
                <a:srgbClr val="9CAB9F">
                  <a:alpha val="22745"/>
                </a:srgbClr>
              </a:gs>
              <a:gs pos="100000">
                <a:srgbClr val="E5EEF3">
                  <a:alpha val="22352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title"/>
          </p:nvPr>
        </p:nvSpPr>
        <p:spPr>
          <a:xfrm>
            <a:off x="1119300" y="2340225"/>
            <a:ext cx="3081000" cy="86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subTitle" idx="1"/>
          </p:nvPr>
        </p:nvSpPr>
        <p:spPr>
          <a:xfrm>
            <a:off x="1119300" y="3258450"/>
            <a:ext cx="3081000" cy="64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title" idx="2" hasCustomPrompt="1"/>
          </p:nvPr>
        </p:nvSpPr>
        <p:spPr>
          <a:xfrm>
            <a:off x="1717500" y="1132200"/>
            <a:ext cx="1884600" cy="11535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9"/>
          <p:cNvSpPr txBox="1">
            <a:spLocks noGrp="1"/>
          </p:cNvSpPr>
          <p:nvPr>
            <p:ph type="subTitle" idx="1"/>
          </p:nvPr>
        </p:nvSpPr>
        <p:spPr>
          <a:xfrm>
            <a:off x="716800" y="2510543"/>
            <a:ext cx="2554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29"/>
          <p:cNvSpPr txBox="1">
            <a:spLocks noGrp="1"/>
          </p:cNvSpPr>
          <p:nvPr>
            <p:ph type="subTitle" idx="2"/>
          </p:nvPr>
        </p:nvSpPr>
        <p:spPr>
          <a:xfrm>
            <a:off x="716800" y="2949950"/>
            <a:ext cx="25542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9"/>
          <p:cNvSpPr txBox="1">
            <a:spLocks noGrp="1"/>
          </p:cNvSpPr>
          <p:nvPr>
            <p:ph type="subTitle" idx="3"/>
          </p:nvPr>
        </p:nvSpPr>
        <p:spPr>
          <a:xfrm>
            <a:off x="3294840" y="2510543"/>
            <a:ext cx="2554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29"/>
          <p:cNvSpPr txBox="1">
            <a:spLocks noGrp="1"/>
          </p:cNvSpPr>
          <p:nvPr>
            <p:ph type="subTitle" idx="4"/>
          </p:nvPr>
        </p:nvSpPr>
        <p:spPr>
          <a:xfrm>
            <a:off x="3294840" y="2949950"/>
            <a:ext cx="25542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9"/>
          <p:cNvSpPr txBox="1">
            <a:spLocks noGrp="1"/>
          </p:cNvSpPr>
          <p:nvPr>
            <p:ph type="subTitle" idx="5"/>
          </p:nvPr>
        </p:nvSpPr>
        <p:spPr>
          <a:xfrm>
            <a:off x="5859930" y="2516938"/>
            <a:ext cx="2554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9"/>
          <p:cNvSpPr txBox="1">
            <a:spLocks noGrp="1"/>
          </p:cNvSpPr>
          <p:nvPr>
            <p:ph type="subTitle" idx="6"/>
          </p:nvPr>
        </p:nvSpPr>
        <p:spPr>
          <a:xfrm>
            <a:off x="5859930" y="2949950"/>
            <a:ext cx="25542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9"/>
          <p:cNvSpPr txBox="1">
            <a:spLocks noGrp="1"/>
          </p:cNvSpPr>
          <p:nvPr>
            <p:ph type="title"/>
          </p:nvPr>
        </p:nvSpPr>
        <p:spPr>
          <a:xfrm>
            <a:off x="716800" y="612648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29"/>
          <p:cNvSpPr/>
          <p:nvPr/>
        </p:nvSpPr>
        <p:spPr>
          <a:xfrm>
            <a:off x="8206023" y="3174299"/>
            <a:ext cx="2301721" cy="2119772"/>
          </a:xfrm>
          <a:custGeom>
            <a:avLst/>
            <a:gdLst/>
            <a:ahLst/>
            <a:cxnLst/>
            <a:rect l="l" t="t" r="r" b="b"/>
            <a:pathLst>
              <a:path w="45883" h="42256" extrusionOk="0">
                <a:moveTo>
                  <a:pt x="20040" y="1"/>
                </a:moveTo>
                <a:cubicBezTo>
                  <a:pt x="18348" y="1"/>
                  <a:pt x="16628" y="352"/>
                  <a:pt x="14925" y="1158"/>
                </a:cubicBezTo>
                <a:cubicBezTo>
                  <a:pt x="11194" y="2917"/>
                  <a:pt x="8091" y="5979"/>
                  <a:pt x="5075" y="8975"/>
                </a:cubicBezTo>
                <a:cubicBezTo>
                  <a:pt x="3640" y="10410"/>
                  <a:pt x="2170" y="11875"/>
                  <a:pt x="1248" y="13720"/>
                </a:cubicBezTo>
                <a:cubicBezTo>
                  <a:pt x="279" y="15662"/>
                  <a:pt x="1" y="17877"/>
                  <a:pt x="31" y="20011"/>
                </a:cubicBezTo>
                <a:cubicBezTo>
                  <a:pt x="132" y="27574"/>
                  <a:pt x="4198" y="34707"/>
                  <a:pt x="10438" y="37845"/>
                </a:cubicBezTo>
                <a:cubicBezTo>
                  <a:pt x="13845" y="39553"/>
                  <a:pt x="17708" y="40101"/>
                  <a:pt x="21439" y="40917"/>
                </a:cubicBezTo>
                <a:cubicBezTo>
                  <a:pt x="24129" y="41508"/>
                  <a:pt x="26824" y="42256"/>
                  <a:pt x="29587" y="42256"/>
                </a:cubicBezTo>
                <a:cubicBezTo>
                  <a:pt x="29974" y="42256"/>
                  <a:pt x="30361" y="42241"/>
                  <a:pt x="30751" y="42210"/>
                </a:cubicBezTo>
                <a:cubicBezTo>
                  <a:pt x="33929" y="41951"/>
                  <a:pt x="37326" y="40288"/>
                  <a:pt x="38836" y="37196"/>
                </a:cubicBezTo>
                <a:cubicBezTo>
                  <a:pt x="39435" y="35979"/>
                  <a:pt x="39713" y="34626"/>
                  <a:pt x="40357" y="33440"/>
                </a:cubicBezTo>
                <a:cubicBezTo>
                  <a:pt x="41057" y="32177"/>
                  <a:pt x="42126" y="31199"/>
                  <a:pt x="42968" y="30038"/>
                </a:cubicBezTo>
                <a:cubicBezTo>
                  <a:pt x="45883" y="25988"/>
                  <a:pt x="45477" y="20204"/>
                  <a:pt x="43216" y="16047"/>
                </a:cubicBezTo>
                <a:cubicBezTo>
                  <a:pt x="40955" y="11895"/>
                  <a:pt x="37184" y="9021"/>
                  <a:pt x="33488" y="6304"/>
                </a:cubicBezTo>
                <a:cubicBezTo>
                  <a:pt x="32185" y="5346"/>
                  <a:pt x="30873" y="4392"/>
                  <a:pt x="29560" y="3450"/>
                </a:cubicBezTo>
                <a:cubicBezTo>
                  <a:pt x="26753" y="1433"/>
                  <a:pt x="23454" y="1"/>
                  <a:pt x="20040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9"/>
          <p:cNvSpPr/>
          <p:nvPr/>
        </p:nvSpPr>
        <p:spPr>
          <a:xfrm flipH="1">
            <a:off x="44" y="-1"/>
            <a:ext cx="1166459" cy="723384"/>
          </a:xfrm>
          <a:custGeom>
            <a:avLst/>
            <a:gdLst/>
            <a:ahLst/>
            <a:cxnLst/>
            <a:rect l="l" t="t" r="r" b="b"/>
            <a:pathLst>
              <a:path w="50273" h="31177" extrusionOk="0">
                <a:moveTo>
                  <a:pt x="50187" y="0"/>
                </a:moveTo>
                <a:lnTo>
                  <a:pt x="2961" y="56"/>
                </a:lnTo>
                <a:cubicBezTo>
                  <a:pt x="1922" y="1775"/>
                  <a:pt x="1146" y="3681"/>
                  <a:pt x="731" y="5577"/>
                </a:cubicBezTo>
                <a:cubicBezTo>
                  <a:pt x="1" y="8882"/>
                  <a:pt x="1932" y="12395"/>
                  <a:pt x="4238" y="15289"/>
                </a:cubicBezTo>
                <a:cubicBezTo>
                  <a:pt x="8122" y="20166"/>
                  <a:pt x="5937" y="21692"/>
                  <a:pt x="9551" y="24247"/>
                </a:cubicBezTo>
                <a:cubicBezTo>
                  <a:pt x="12522" y="26351"/>
                  <a:pt x="15518" y="27491"/>
                  <a:pt x="16927" y="28059"/>
                </a:cubicBezTo>
                <a:cubicBezTo>
                  <a:pt x="22047" y="30127"/>
                  <a:pt x="27790" y="31177"/>
                  <a:pt x="34016" y="31177"/>
                </a:cubicBezTo>
                <a:cubicBezTo>
                  <a:pt x="37544" y="31177"/>
                  <a:pt x="41158" y="30842"/>
                  <a:pt x="44747" y="30173"/>
                </a:cubicBezTo>
                <a:cubicBezTo>
                  <a:pt x="47246" y="29711"/>
                  <a:pt x="49127" y="29205"/>
                  <a:pt x="50273" y="28865"/>
                </a:cubicBezTo>
                <a:lnTo>
                  <a:pt x="50187" y="0"/>
                </a:ln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9"/>
          <p:cNvSpPr/>
          <p:nvPr/>
        </p:nvSpPr>
        <p:spPr>
          <a:xfrm>
            <a:off x="7625551" y="117450"/>
            <a:ext cx="1577137" cy="814804"/>
          </a:xfrm>
          <a:custGeom>
            <a:avLst/>
            <a:gdLst/>
            <a:ahLst/>
            <a:cxnLst/>
            <a:rect l="l" t="t" r="r" b="b"/>
            <a:pathLst>
              <a:path w="5985" h="3092" extrusionOk="0">
                <a:moveTo>
                  <a:pt x="1986" y="0"/>
                </a:moveTo>
                <a:cubicBezTo>
                  <a:pt x="1719" y="0"/>
                  <a:pt x="1503" y="216"/>
                  <a:pt x="1503" y="480"/>
                </a:cubicBezTo>
                <a:cubicBezTo>
                  <a:pt x="1503" y="511"/>
                  <a:pt x="1506" y="538"/>
                  <a:pt x="1512" y="568"/>
                </a:cubicBezTo>
                <a:lnTo>
                  <a:pt x="1260" y="568"/>
                </a:lnTo>
                <a:cubicBezTo>
                  <a:pt x="866" y="568"/>
                  <a:pt x="544" y="887"/>
                  <a:pt x="541" y="1279"/>
                </a:cubicBezTo>
                <a:cubicBezTo>
                  <a:pt x="240" y="1300"/>
                  <a:pt x="0" y="1552"/>
                  <a:pt x="0" y="1859"/>
                </a:cubicBezTo>
                <a:cubicBezTo>
                  <a:pt x="0" y="2180"/>
                  <a:pt x="261" y="2439"/>
                  <a:pt x="580" y="2439"/>
                </a:cubicBezTo>
                <a:lnTo>
                  <a:pt x="778" y="2439"/>
                </a:lnTo>
                <a:cubicBezTo>
                  <a:pt x="881" y="2642"/>
                  <a:pt x="1090" y="2782"/>
                  <a:pt x="1336" y="2782"/>
                </a:cubicBezTo>
                <a:lnTo>
                  <a:pt x="1937" y="2782"/>
                </a:lnTo>
                <a:cubicBezTo>
                  <a:pt x="2032" y="2967"/>
                  <a:pt x="2220" y="3091"/>
                  <a:pt x="2442" y="3091"/>
                </a:cubicBezTo>
                <a:lnTo>
                  <a:pt x="2924" y="3091"/>
                </a:lnTo>
                <a:cubicBezTo>
                  <a:pt x="3143" y="3091"/>
                  <a:pt x="3337" y="2967"/>
                  <a:pt x="3428" y="2782"/>
                </a:cubicBezTo>
                <a:cubicBezTo>
                  <a:pt x="3735" y="2782"/>
                  <a:pt x="3972" y="2603"/>
                  <a:pt x="4054" y="2357"/>
                </a:cubicBezTo>
                <a:lnTo>
                  <a:pt x="5405" y="2357"/>
                </a:lnTo>
                <a:cubicBezTo>
                  <a:pt x="5724" y="2357"/>
                  <a:pt x="5985" y="2098"/>
                  <a:pt x="5985" y="1777"/>
                </a:cubicBezTo>
                <a:cubicBezTo>
                  <a:pt x="5982" y="1452"/>
                  <a:pt x="5724" y="1191"/>
                  <a:pt x="5402" y="1191"/>
                </a:cubicBezTo>
                <a:lnTo>
                  <a:pt x="4558" y="1191"/>
                </a:lnTo>
                <a:cubicBezTo>
                  <a:pt x="4509" y="838"/>
                  <a:pt x="4209" y="568"/>
                  <a:pt x="3841" y="568"/>
                </a:cubicBezTo>
                <a:lnTo>
                  <a:pt x="2970" y="568"/>
                </a:lnTo>
                <a:cubicBezTo>
                  <a:pt x="2973" y="538"/>
                  <a:pt x="2976" y="511"/>
                  <a:pt x="2976" y="480"/>
                </a:cubicBezTo>
                <a:cubicBezTo>
                  <a:pt x="2976" y="216"/>
                  <a:pt x="2760" y="0"/>
                  <a:pt x="2493" y="0"/>
                </a:cubicBezTo>
                <a:close/>
              </a:path>
            </a:pathLst>
          </a:custGeom>
          <a:gradFill>
            <a:gsLst>
              <a:gs pos="0">
                <a:srgbClr val="9CAB9F">
                  <a:alpha val="22745"/>
                </a:srgbClr>
              </a:gs>
              <a:gs pos="100000">
                <a:srgbClr val="E5EEF3">
                  <a:alpha val="22352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9"/>
          <p:cNvSpPr/>
          <p:nvPr/>
        </p:nvSpPr>
        <p:spPr>
          <a:xfrm>
            <a:off x="8463238" y="69725"/>
            <a:ext cx="816654" cy="420990"/>
          </a:xfrm>
          <a:custGeom>
            <a:avLst/>
            <a:gdLst/>
            <a:ahLst/>
            <a:cxnLst/>
            <a:rect l="l" t="t" r="r" b="b"/>
            <a:pathLst>
              <a:path w="5162" h="2661" extrusionOk="0">
                <a:moveTo>
                  <a:pt x="3009" y="0"/>
                </a:moveTo>
                <a:cubicBezTo>
                  <a:pt x="2778" y="0"/>
                  <a:pt x="2593" y="185"/>
                  <a:pt x="2593" y="413"/>
                </a:cubicBezTo>
                <a:cubicBezTo>
                  <a:pt x="2593" y="437"/>
                  <a:pt x="2596" y="462"/>
                  <a:pt x="2599" y="486"/>
                </a:cubicBezTo>
                <a:lnTo>
                  <a:pt x="1849" y="486"/>
                </a:lnTo>
                <a:cubicBezTo>
                  <a:pt x="1534" y="486"/>
                  <a:pt x="1272" y="720"/>
                  <a:pt x="1230" y="1023"/>
                </a:cubicBezTo>
                <a:lnTo>
                  <a:pt x="501" y="1023"/>
                </a:lnTo>
                <a:cubicBezTo>
                  <a:pt x="228" y="1023"/>
                  <a:pt x="0" y="1248"/>
                  <a:pt x="0" y="1521"/>
                </a:cubicBezTo>
                <a:cubicBezTo>
                  <a:pt x="0" y="1798"/>
                  <a:pt x="225" y="2022"/>
                  <a:pt x="501" y="2022"/>
                </a:cubicBezTo>
                <a:lnTo>
                  <a:pt x="1667" y="2022"/>
                </a:lnTo>
                <a:cubicBezTo>
                  <a:pt x="1740" y="2235"/>
                  <a:pt x="1940" y="2390"/>
                  <a:pt x="2205" y="2390"/>
                </a:cubicBezTo>
                <a:cubicBezTo>
                  <a:pt x="2287" y="2551"/>
                  <a:pt x="2454" y="2660"/>
                  <a:pt x="2642" y="2660"/>
                </a:cubicBezTo>
                <a:lnTo>
                  <a:pt x="3061" y="2660"/>
                </a:lnTo>
                <a:cubicBezTo>
                  <a:pt x="3252" y="2660"/>
                  <a:pt x="3416" y="2551"/>
                  <a:pt x="3495" y="2390"/>
                </a:cubicBezTo>
                <a:lnTo>
                  <a:pt x="4011" y="2390"/>
                </a:lnTo>
                <a:cubicBezTo>
                  <a:pt x="4221" y="2390"/>
                  <a:pt x="4403" y="2274"/>
                  <a:pt x="4491" y="2098"/>
                </a:cubicBezTo>
                <a:lnTo>
                  <a:pt x="4661" y="2098"/>
                </a:lnTo>
                <a:cubicBezTo>
                  <a:pt x="4937" y="2098"/>
                  <a:pt x="5162" y="1874"/>
                  <a:pt x="5162" y="1597"/>
                </a:cubicBezTo>
                <a:cubicBezTo>
                  <a:pt x="5162" y="1336"/>
                  <a:pt x="4958" y="1121"/>
                  <a:pt x="4700" y="1099"/>
                </a:cubicBezTo>
                <a:cubicBezTo>
                  <a:pt x="4694" y="759"/>
                  <a:pt x="4418" y="486"/>
                  <a:pt x="4078" y="486"/>
                </a:cubicBezTo>
                <a:lnTo>
                  <a:pt x="3859" y="486"/>
                </a:lnTo>
                <a:cubicBezTo>
                  <a:pt x="3865" y="462"/>
                  <a:pt x="3868" y="441"/>
                  <a:pt x="3868" y="413"/>
                </a:cubicBezTo>
                <a:cubicBezTo>
                  <a:pt x="3868" y="185"/>
                  <a:pt x="3677" y="0"/>
                  <a:pt x="3449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9"/>
          <p:cNvSpPr/>
          <p:nvPr/>
        </p:nvSpPr>
        <p:spPr>
          <a:xfrm>
            <a:off x="-143073" y="4047972"/>
            <a:ext cx="1314319" cy="1246107"/>
          </a:xfrm>
          <a:custGeom>
            <a:avLst/>
            <a:gdLst/>
            <a:ahLst/>
            <a:cxnLst/>
            <a:rect l="l" t="t" r="r" b="b"/>
            <a:pathLst>
              <a:path w="66013" h="62587" extrusionOk="0">
                <a:moveTo>
                  <a:pt x="1273" y="1"/>
                </a:moveTo>
                <a:cubicBezTo>
                  <a:pt x="842" y="1"/>
                  <a:pt x="421" y="6"/>
                  <a:pt x="0" y="21"/>
                </a:cubicBezTo>
                <a:lnTo>
                  <a:pt x="0" y="19893"/>
                </a:lnTo>
                <a:cubicBezTo>
                  <a:pt x="23040" y="24232"/>
                  <a:pt x="41700" y="38385"/>
                  <a:pt x="47211" y="62586"/>
                </a:cubicBezTo>
                <a:lnTo>
                  <a:pt x="65916" y="62586"/>
                </a:lnTo>
                <a:cubicBezTo>
                  <a:pt x="65982" y="61603"/>
                  <a:pt x="66013" y="60604"/>
                  <a:pt x="66013" y="59585"/>
                </a:cubicBezTo>
                <a:cubicBezTo>
                  <a:pt x="66013" y="19644"/>
                  <a:pt x="36083" y="1"/>
                  <a:pt x="1273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4"/>
          <p:cNvSpPr/>
          <p:nvPr/>
        </p:nvSpPr>
        <p:spPr>
          <a:xfrm flipH="1">
            <a:off x="7538629" y="1831061"/>
            <a:ext cx="1800797" cy="930329"/>
          </a:xfrm>
          <a:custGeom>
            <a:avLst/>
            <a:gdLst/>
            <a:ahLst/>
            <a:cxnLst/>
            <a:rect l="l" t="t" r="r" b="b"/>
            <a:pathLst>
              <a:path w="5985" h="3092" extrusionOk="0">
                <a:moveTo>
                  <a:pt x="1986" y="0"/>
                </a:moveTo>
                <a:cubicBezTo>
                  <a:pt x="1719" y="0"/>
                  <a:pt x="1503" y="216"/>
                  <a:pt x="1503" y="480"/>
                </a:cubicBezTo>
                <a:cubicBezTo>
                  <a:pt x="1503" y="511"/>
                  <a:pt x="1506" y="538"/>
                  <a:pt x="1512" y="568"/>
                </a:cubicBezTo>
                <a:lnTo>
                  <a:pt x="1260" y="568"/>
                </a:lnTo>
                <a:cubicBezTo>
                  <a:pt x="866" y="568"/>
                  <a:pt x="544" y="887"/>
                  <a:pt x="541" y="1279"/>
                </a:cubicBezTo>
                <a:cubicBezTo>
                  <a:pt x="240" y="1300"/>
                  <a:pt x="0" y="1552"/>
                  <a:pt x="0" y="1859"/>
                </a:cubicBezTo>
                <a:cubicBezTo>
                  <a:pt x="0" y="2180"/>
                  <a:pt x="261" y="2439"/>
                  <a:pt x="580" y="2439"/>
                </a:cubicBezTo>
                <a:lnTo>
                  <a:pt x="778" y="2439"/>
                </a:lnTo>
                <a:cubicBezTo>
                  <a:pt x="881" y="2642"/>
                  <a:pt x="1090" y="2782"/>
                  <a:pt x="1336" y="2782"/>
                </a:cubicBezTo>
                <a:lnTo>
                  <a:pt x="1937" y="2782"/>
                </a:lnTo>
                <a:cubicBezTo>
                  <a:pt x="2032" y="2967"/>
                  <a:pt x="2220" y="3091"/>
                  <a:pt x="2442" y="3091"/>
                </a:cubicBezTo>
                <a:lnTo>
                  <a:pt x="2924" y="3091"/>
                </a:lnTo>
                <a:cubicBezTo>
                  <a:pt x="3143" y="3091"/>
                  <a:pt x="3337" y="2967"/>
                  <a:pt x="3428" y="2782"/>
                </a:cubicBezTo>
                <a:cubicBezTo>
                  <a:pt x="3735" y="2782"/>
                  <a:pt x="3972" y="2603"/>
                  <a:pt x="4054" y="2357"/>
                </a:cubicBezTo>
                <a:lnTo>
                  <a:pt x="5405" y="2357"/>
                </a:lnTo>
                <a:cubicBezTo>
                  <a:pt x="5724" y="2357"/>
                  <a:pt x="5985" y="2098"/>
                  <a:pt x="5985" y="1777"/>
                </a:cubicBezTo>
                <a:cubicBezTo>
                  <a:pt x="5982" y="1452"/>
                  <a:pt x="5724" y="1191"/>
                  <a:pt x="5402" y="1191"/>
                </a:cubicBezTo>
                <a:lnTo>
                  <a:pt x="4558" y="1191"/>
                </a:lnTo>
                <a:cubicBezTo>
                  <a:pt x="4509" y="838"/>
                  <a:pt x="4209" y="568"/>
                  <a:pt x="3841" y="568"/>
                </a:cubicBezTo>
                <a:lnTo>
                  <a:pt x="2970" y="568"/>
                </a:lnTo>
                <a:cubicBezTo>
                  <a:pt x="2973" y="538"/>
                  <a:pt x="2976" y="511"/>
                  <a:pt x="2976" y="480"/>
                </a:cubicBezTo>
                <a:cubicBezTo>
                  <a:pt x="2976" y="216"/>
                  <a:pt x="2760" y="0"/>
                  <a:pt x="2493" y="0"/>
                </a:cubicBezTo>
                <a:close/>
              </a:path>
            </a:pathLst>
          </a:custGeom>
          <a:gradFill>
            <a:gsLst>
              <a:gs pos="0">
                <a:srgbClr val="9CAB9F">
                  <a:alpha val="22745"/>
                </a:srgbClr>
              </a:gs>
              <a:gs pos="100000">
                <a:srgbClr val="E5EEF3">
                  <a:alpha val="22352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34"/>
          <p:cNvSpPr/>
          <p:nvPr/>
        </p:nvSpPr>
        <p:spPr>
          <a:xfrm flipH="1">
            <a:off x="4352891" y="4013838"/>
            <a:ext cx="1562003" cy="808077"/>
          </a:xfrm>
          <a:custGeom>
            <a:avLst/>
            <a:gdLst/>
            <a:ahLst/>
            <a:cxnLst/>
            <a:rect l="l" t="t" r="r" b="b"/>
            <a:pathLst>
              <a:path w="3723" h="1926" extrusionOk="0">
                <a:moveTo>
                  <a:pt x="2168" y="0"/>
                </a:moveTo>
                <a:cubicBezTo>
                  <a:pt x="2004" y="0"/>
                  <a:pt x="1867" y="134"/>
                  <a:pt x="1867" y="301"/>
                </a:cubicBezTo>
                <a:cubicBezTo>
                  <a:pt x="1867" y="319"/>
                  <a:pt x="1867" y="340"/>
                  <a:pt x="1870" y="353"/>
                </a:cubicBezTo>
                <a:lnTo>
                  <a:pt x="1330" y="353"/>
                </a:lnTo>
                <a:cubicBezTo>
                  <a:pt x="1105" y="353"/>
                  <a:pt x="914" y="523"/>
                  <a:pt x="884" y="741"/>
                </a:cubicBezTo>
                <a:lnTo>
                  <a:pt x="361" y="741"/>
                </a:lnTo>
                <a:cubicBezTo>
                  <a:pt x="161" y="741"/>
                  <a:pt x="0" y="905"/>
                  <a:pt x="9" y="1102"/>
                </a:cubicBezTo>
                <a:cubicBezTo>
                  <a:pt x="9" y="1303"/>
                  <a:pt x="167" y="1467"/>
                  <a:pt x="368" y="1467"/>
                </a:cubicBezTo>
                <a:lnTo>
                  <a:pt x="1209" y="1467"/>
                </a:lnTo>
                <a:cubicBezTo>
                  <a:pt x="1257" y="1622"/>
                  <a:pt x="1400" y="1731"/>
                  <a:pt x="1594" y="1731"/>
                </a:cubicBezTo>
                <a:cubicBezTo>
                  <a:pt x="1652" y="1846"/>
                  <a:pt x="1773" y="1925"/>
                  <a:pt x="1910" y="1925"/>
                </a:cubicBezTo>
                <a:lnTo>
                  <a:pt x="2211" y="1925"/>
                </a:lnTo>
                <a:cubicBezTo>
                  <a:pt x="2347" y="1925"/>
                  <a:pt x="2469" y="1849"/>
                  <a:pt x="2523" y="1731"/>
                </a:cubicBezTo>
                <a:lnTo>
                  <a:pt x="2897" y="1731"/>
                </a:lnTo>
                <a:cubicBezTo>
                  <a:pt x="3049" y="1731"/>
                  <a:pt x="3176" y="1643"/>
                  <a:pt x="3243" y="1518"/>
                </a:cubicBezTo>
                <a:lnTo>
                  <a:pt x="3364" y="1518"/>
                </a:lnTo>
                <a:cubicBezTo>
                  <a:pt x="3562" y="1518"/>
                  <a:pt x="3723" y="1361"/>
                  <a:pt x="3723" y="1160"/>
                </a:cubicBezTo>
                <a:cubicBezTo>
                  <a:pt x="3723" y="969"/>
                  <a:pt x="3577" y="808"/>
                  <a:pt x="3386" y="799"/>
                </a:cubicBezTo>
                <a:cubicBezTo>
                  <a:pt x="3383" y="553"/>
                  <a:pt x="3185" y="353"/>
                  <a:pt x="2939" y="353"/>
                </a:cubicBezTo>
                <a:lnTo>
                  <a:pt x="2781" y="353"/>
                </a:lnTo>
                <a:cubicBezTo>
                  <a:pt x="2781" y="340"/>
                  <a:pt x="2787" y="319"/>
                  <a:pt x="2787" y="301"/>
                </a:cubicBezTo>
                <a:cubicBezTo>
                  <a:pt x="2787" y="134"/>
                  <a:pt x="2651" y="0"/>
                  <a:pt x="2487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3" name="Google Shape;863;p34"/>
          <p:cNvGrpSpPr/>
          <p:nvPr/>
        </p:nvGrpSpPr>
        <p:grpSpPr>
          <a:xfrm flipH="1">
            <a:off x="7740221" y="188918"/>
            <a:ext cx="1040476" cy="1040050"/>
            <a:chOff x="7837627" y="218102"/>
            <a:chExt cx="707085" cy="706796"/>
          </a:xfrm>
        </p:grpSpPr>
        <p:sp>
          <p:nvSpPr>
            <p:cNvPr id="864" name="Google Shape;864;p34"/>
            <p:cNvSpPr/>
            <p:nvPr/>
          </p:nvSpPr>
          <p:spPr>
            <a:xfrm>
              <a:off x="7837627" y="218102"/>
              <a:ext cx="707085" cy="706796"/>
            </a:xfrm>
            <a:custGeom>
              <a:avLst/>
              <a:gdLst/>
              <a:ahLst/>
              <a:cxnLst/>
              <a:rect l="l" t="t" r="r" b="b"/>
              <a:pathLst>
                <a:path w="9763" h="9759" extrusionOk="0">
                  <a:moveTo>
                    <a:pt x="4883" y="0"/>
                  </a:moveTo>
                  <a:cubicBezTo>
                    <a:pt x="2187" y="0"/>
                    <a:pt x="1" y="2186"/>
                    <a:pt x="1" y="4879"/>
                  </a:cubicBezTo>
                  <a:cubicBezTo>
                    <a:pt x="1" y="7576"/>
                    <a:pt x="2187" y="9759"/>
                    <a:pt x="4883" y="9759"/>
                  </a:cubicBezTo>
                  <a:cubicBezTo>
                    <a:pt x="7576" y="9759"/>
                    <a:pt x="9762" y="7576"/>
                    <a:pt x="9762" y="4879"/>
                  </a:cubicBezTo>
                  <a:cubicBezTo>
                    <a:pt x="9762" y="2186"/>
                    <a:pt x="7576" y="0"/>
                    <a:pt x="4883" y="0"/>
                  </a:cubicBezTo>
                  <a:close/>
                </a:path>
              </a:pathLst>
            </a:custGeom>
            <a:solidFill>
              <a:srgbClr val="F9E925">
                <a:alpha val="2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7962339" y="341879"/>
              <a:ext cx="458595" cy="459030"/>
            </a:xfrm>
            <a:custGeom>
              <a:avLst/>
              <a:gdLst/>
              <a:ahLst/>
              <a:cxnLst/>
              <a:rect l="l" t="t" r="r" b="b"/>
              <a:pathLst>
                <a:path w="6332" h="6338" extrusionOk="0">
                  <a:moveTo>
                    <a:pt x="3164" y="1"/>
                  </a:moveTo>
                  <a:cubicBezTo>
                    <a:pt x="1415" y="1"/>
                    <a:pt x="0" y="1422"/>
                    <a:pt x="0" y="3170"/>
                  </a:cubicBezTo>
                  <a:cubicBezTo>
                    <a:pt x="0" y="4916"/>
                    <a:pt x="1415" y="6337"/>
                    <a:pt x="3164" y="6337"/>
                  </a:cubicBezTo>
                  <a:cubicBezTo>
                    <a:pt x="4913" y="6337"/>
                    <a:pt x="6331" y="4919"/>
                    <a:pt x="6331" y="3170"/>
                  </a:cubicBezTo>
                  <a:cubicBezTo>
                    <a:pt x="6331" y="1422"/>
                    <a:pt x="4910" y="7"/>
                    <a:pt x="3164" y="1"/>
                  </a:cubicBezTo>
                  <a:close/>
                </a:path>
              </a:pathLst>
            </a:custGeom>
            <a:solidFill>
              <a:srgbClr val="F9E925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6" name="Google Shape;866;p34"/>
          <p:cNvSpPr/>
          <p:nvPr/>
        </p:nvSpPr>
        <p:spPr>
          <a:xfrm rot="5400000">
            <a:off x="-115839" y="-118627"/>
            <a:ext cx="1819813" cy="1725367"/>
          </a:xfrm>
          <a:custGeom>
            <a:avLst/>
            <a:gdLst/>
            <a:ahLst/>
            <a:cxnLst/>
            <a:rect l="l" t="t" r="r" b="b"/>
            <a:pathLst>
              <a:path w="66013" h="62587" extrusionOk="0">
                <a:moveTo>
                  <a:pt x="1273" y="1"/>
                </a:moveTo>
                <a:cubicBezTo>
                  <a:pt x="842" y="1"/>
                  <a:pt x="421" y="6"/>
                  <a:pt x="0" y="21"/>
                </a:cubicBezTo>
                <a:lnTo>
                  <a:pt x="0" y="19893"/>
                </a:lnTo>
                <a:cubicBezTo>
                  <a:pt x="23040" y="24232"/>
                  <a:pt x="41700" y="38385"/>
                  <a:pt x="47211" y="62586"/>
                </a:cubicBezTo>
                <a:lnTo>
                  <a:pt x="65916" y="62586"/>
                </a:lnTo>
                <a:cubicBezTo>
                  <a:pt x="65982" y="61603"/>
                  <a:pt x="66013" y="60604"/>
                  <a:pt x="66013" y="59585"/>
                </a:cubicBezTo>
                <a:cubicBezTo>
                  <a:pt x="66013" y="19644"/>
                  <a:pt x="36083" y="1"/>
                  <a:pt x="1273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4"/>
          <p:cNvSpPr/>
          <p:nvPr/>
        </p:nvSpPr>
        <p:spPr>
          <a:xfrm flipH="1">
            <a:off x="5603114" y="2803825"/>
            <a:ext cx="3647686" cy="2414138"/>
          </a:xfrm>
          <a:custGeom>
            <a:avLst/>
            <a:gdLst/>
            <a:ahLst/>
            <a:cxnLst/>
            <a:rect l="l" t="t" r="r" b="b"/>
            <a:pathLst>
              <a:path w="108554" h="71844" extrusionOk="0">
                <a:moveTo>
                  <a:pt x="142" y="1"/>
                </a:moveTo>
                <a:cubicBezTo>
                  <a:pt x="48" y="1"/>
                  <a:pt x="0" y="1"/>
                  <a:pt x="0" y="1"/>
                </a:cubicBezTo>
                <a:lnTo>
                  <a:pt x="0" y="14043"/>
                </a:lnTo>
                <a:cubicBezTo>
                  <a:pt x="20313" y="17150"/>
                  <a:pt x="54480" y="27015"/>
                  <a:pt x="71553" y="58415"/>
                </a:cubicBezTo>
                <a:cubicBezTo>
                  <a:pt x="74382" y="63621"/>
                  <a:pt x="75472" y="68067"/>
                  <a:pt x="75178" y="71843"/>
                </a:cubicBezTo>
                <a:lnTo>
                  <a:pt x="107586" y="71843"/>
                </a:lnTo>
                <a:cubicBezTo>
                  <a:pt x="108554" y="66982"/>
                  <a:pt x="107434" y="61106"/>
                  <a:pt x="103581" y="54025"/>
                </a:cubicBezTo>
                <a:cubicBezTo>
                  <a:pt x="74577" y="679"/>
                  <a:pt x="3729" y="1"/>
                  <a:pt x="142" y="1"/>
                </a:cubicBezTo>
                <a:close/>
              </a:path>
            </a:pathLst>
          </a:custGeom>
          <a:solidFill>
            <a:srgbClr val="9CAB9F">
              <a:alpha val="2545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4"/>
          <p:cNvSpPr/>
          <p:nvPr/>
        </p:nvSpPr>
        <p:spPr>
          <a:xfrm rot="3599913" flipH="1">
            <a:off x="-655047" y="3559583"/>
            <a:ext cx="2198617" cy="2024818"/>
          </a:xfrm>
          <a:custGeom>
            <a:avLst/>
            <a:gdLst/>
            <a:ahLst/>
            <a:cxnLst/>
            <a:rect l="l" t="t" r="r" b="b"/>
            <a:pathLst>
              <a:path w="45883" h="42256" extrusionOk="0">
                <a:moveTo>
                  <a:pt x="20040" y="1"/>
                </a:moveTo>
                <a:cubicBezTo>
                  <a:pt x="18348" y="1"/>
                  <a:pt x="16628" y="352"/>
                  <a:pt x="14925" y="1158"/>
                </a:cubicBezTo>
                <a:cubicBezTo>
                  <a:pt x="11194" y="2917"/>
                  <a:pt x="8091" y="5979"/>
                  <a:pt x="5075" y="8975"/>
                </a:cubicBezTo>
                <a:cubicBezTo>
                  <a:pt x="3640" y="10410"/>
                  <a:pt x="2170" y="11875"/>
                  <a:pt x="1248" y="13720"/>
                </a:cubicBezTo>
                <a:cubicBezTo>
                  <a:pt x="279" y="15662"/>
                  <a:pt x="1" y="17877"/>
                  <a:pt x="31" y="20011"/>
                </a:cubicBezTo>
                <a:cubicBezTo>
                  <a:pt x="132" y="27574"/>
                  <a:pt x="4198" y="34707"/>
                  <a:pt x="10438" y="37845"/>
                </a:cubicBezTo>
                <a:cubicBezTo>
                  <a:pt x="13845" y="39553"/>
                  <a:pt x="17708" y="40101"/>
                  <a:pt x="21439" y="40917"/>
                </a:cubicBezTo>
                <a:cubicBezTo>
                  <a:pt x="24129" y="41508"/>
                  <a:pt x="26824" y="42256"/>
                  <a:pt x="29587" y="42256"/>
                </a:cubicBezTo>
                <a:cubicBezTo>
                  <a:pt x="29974" y="42256"/>
                  <a:pt x="30361" y="42241"/>
                  <a:pt x="30751" y="42210"/>
                </a:cubicBezTo>
                <a:cubicBezTo>
                  <a:pt x="33929" y="41951"/>
                  <a:pt x="37326" y="40288"/>
                  <a:pt x="38836" y="37196"/>
                </a:cubicBezTo>
                <a:cubicBezTo>
                  <a:pt x="39435" y="35979"/>
                  <a:pt x="39713" y="34626"/>
                  <a:pt x="40357" y="33440"/>
                </a:cubicBezTo>
                <a:cubicBezTo>
                  <a:pt x="41057" y="32177"/>
                  <a:pt x="42126" y="31199"/>
                  <a:pt x="42968" y="30038"/>
                </a:cubicBezTo>
                <a:cubicBezTo>
                  <a:pt x="45883" y="25988"/>
                  <a:pt x="45477" y="20204"/>
                  <a:pt x="43216" y="16047"/>
                </a:cubicBezTo>
                <a:cubicBezTo>
                  <a:pt x="40955" y="11895"/>
                  <a:pt x="37184" y="9021"/>
                  <a:pt x="33488" y="6304"/>
                </a:cubicBezTo>
                <a:cubicBezTo>
                  <a:pt x="32185" y="5346"/>
                  <a:pt x="30873" y="4392"/>
                  <a:pt x="29560" y="3450"/>
                </a:cubicBezTo>
                <a:cubicBezTo>
                  <a:pt x="26753" y="1433"/>
                  <a:pt x="23454" y="1"/>
                  <a:pt x="20040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4"/>
          <p:cNvSpPr/>
          <p:nvPr/>
        </p:nvSpPr>
        <p:spPr>
          <a:xfrm flipH="1">
            <a:off x="7712995" y="834849"/>
            <a:ext cx="1349578" cy="697633"/>
          </a:xfrm>
          <a:custGeom>
            <a:avLst/>
            <a:gdLst/>
            <a:ahLst/>
            <a:cxnLst/>
            <a:rect l="l" t="t" r="r" b="b"/>
            <a:pathLst>
              <a:path w="4784" h="2473" extrusionOk="0">
                <a:moveTo>
                  <a:pt x="1583" y="1"/>
                </a:moveTo>
                <a:cubicBezTo>
                  <a:pt x="1370" y="1"/>
                  <a:pt x="1200" y="174"/>
                  <a:pt x="1200" y="390"/>
                </a:cubicBezTo>
                <a:cubicBezTo>
                  <a:pt x="1200" y="411"/>
                  <a:pt x="1200" y="435"/>
                  <a:pt x="1206" y="456"/>
                </a:cubicBezTo>
                <a:lnTo>
                  <a:pt x="1009" y="456"/>
                </a:lnTo>
                <a:cubicBezTo>
                  <a:pt x="696" y="456"/>
                  <a:pt x="438" y="711"/>
                  <a:pt x="432" y="1027"/>
                </a:cubicBezTo>
                <a:cubicBezTo>
                  <a:pt x="189" y="1045"/>
                  <a:pt x="1" y="1243"/>
                  <a:pt x="1" y="1489"/>
                </a:cubicBezTo>
                <a:cubicBezTo>
                  <a:pt x="1" y="1744"/>
                  <a:pt x="210" y="1953"/>
                  <a:pt x="468" y="1953"/>
                </a:cubicBezTo>
                <a:lnTo>
                  <a:pt x="623" y="1953"/>
                </a:lnTo>
                <a:cubicBezTo>
                  <a:pt x="705" y="2117"/>
                  <a:pt x="872" y="2227"/>
                  <a:pt x="1067" y="2227"/>
                </a:cubicBezTo>
                <a:lnTo>
                  <a:pt x="1546" y="2227"/>
                </a:lnTo>
                <a:cubicBezTo>
                  <a:pt x="1622" y="2375"/>
                  <a:pt x="1774" y="2472"/>
                  <a:pt x="1950" y="2472"/>
                </a:cubicBezTo>
                <a:lnTo>
                  <a:pt x="2333" y="2472"/>
                </a:lnTo>
                <a:cubicBezTo>
                  <a:pt x="2512" y="2472"/>
                  <a:pt x="2664" y="2375"/>
                  <a:pt x="2740" y="2227"/>
                </a:cubicBezTo>
                <a:cubicBezTo>
                  <a:pt x="2986" y="2227"/>
                  <a:pt x="3174" y="2087"/>
                  <a:pt x="3238" y="1883"/>
                </a:cubicBezTo>
                <a:lnTo>
                  <a:pt x="4315" y="1883"/>
                </a:lnTo>
                <a:cubicBezTo>
                  <a:pt x="4571" y="1883"/>
                  <a:pt x="4777" y="1677"/>
                  <a:pt x="4777" y="1422"/>
                </a:cubicBezTo>
                <a:cubicBezTo>
                  <a:pt x="4783" y="1161"/>
                  <a:pt x="4574" y="954"/>
                  <a:pt x="4315" y="954"/>
                </a:cubicBezTo>
                <a:lnTo>
                  <a:pt x="3641" y="954"/>
                </a:lnTo>
                <a:cubicBezTo>
                  <a:pt x="3602" y="672"/>
                  <a:pt x="3359" y="456"/>
                  <a:pt x="3068" y="456"/>
                </a:cubicBezTo>
                <a:lnTo>
                  <a:pt x="2369" y="456"/>
                </a:lnTo>
                <a:cubicBezTo>
                  <a:pt x="2372" y="435"/>
                  <a:pt x="2375" y="411"/>
                  <a:pt x="2375" y="390"/>
                </a:cubicBezTo>
                <a:cubicBezTo>
                  <a:pt x="2375" y="177"/>
                  <a:pt x="2205" y="1"/>
                  <a:pt x="1990" y="1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83529"/>
                </a:srgbClr>
              </a:gs>
              <a:gs pos="100000">
                <a:srgbClr val="E5EEF3">
                  <a:alpha val="74509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5"/>
          <p:cNvSpPr/>
          <p:nvPr/>
        </p:nvSpPr>
        <p:spPr>
          <a:xfrm flipH="1">
            <a:off x="6142708" y="2591325"/>
            <a:ext cx="3074792" cy="2595903"/>
          </a:xfrm>
          <a:custGeom>
            <a:avLst/>
            <a:gdLst/>
            <a:ahLst/>
            <a:cxnLst/>
            <a:rect l="l" t="t" r="r" b="b"/>
            <a:pathLst>
              <a:path w="108554" h="71844" extrusionOk="0">
                <a:moveTo>
                  <a:pt x="142" y="1"/>
                </a:moveTo>
                <a:cubicBezTo>
                  <a:pt x="48" y="1"/>
                  <a:pt x="0" y="1"/>
                  <a:pt x="0" y="1"/>
                </a:cubicBezTo>
                <a:lnTo>
                  <a:pt x="0" y="14043"/>
                </a:lnTo>
                <a:cubicBezTo>
                  <a:pt x="20313" y="17150"/>
                  <a:pt x="54480" y="27015"/>
                  <a:pt x="71553" y="58415"/>
                </a:cubicBezTo>
                <a:cubicBezTo>
                  <a:pt x="74382" y="63621"/>
                  <a:pt x="75472" y="68067"/>
                  <a:pt x="75178" y="71843"/>
                </a:cubicBezTo>
                <a:lnTo>
                  <a:pt x="107586" y="71843"/>
                </a:lnTo>
                <a:cubicBezTo>
                  <a:pt x="108554" y="66982"/>
                  <a:pt x="107434" y="61106"/>
                  <a:pt x="103581" y="54025"/>
                </a:cubicBezTo>
                <a:cubicBezTo>
                  <a:pt x="74577" y="679"/>
                  <a:pt x="3729" y="1"/>
                  <a:pt x="142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5"/>
          <p:cNvSpPr/>
          <p:nvPr/>
        </p:nvSpPr>
        <p:spPr>
          <a:xfrm>
            <a:off x="-177752" y="3897825"/>
            <a:ext cx="1873590" cy="968193"/>
          </a:xfrm>
          <a:custGeom>
            <a:avLst/>
            <a:gdLst/>
            <a:ahLst/>
            <a:cxnLst/>
            <a:rect l="l" t="t" r="r" b="b"/>
            <a:pathLst>
              <a:path w="12280" h="6346" extrusionOk="0">
                <a:moveTo>
                  <a:pt x="11083" y="2447"/>
                </a:moveTo>
                <a:lnTo>
                  <a:pt x="9352" y="2447"/>
                </a:lnTo>
                <a:cubicBezTo>
                  <a:pt x="9255" y="1722"/>
                  <a:pt x="8633" y="1163"/>
                  <a:pt x="7883" y="1163"/>
                </a:cubicBezTo>
                <a:lnTo>
                  <a:pt x="6091" y="1163"/>
                </a:lnTo>
                <a:cubicBezTo>
                  <a:pt x="6103" y="1108"/>
                  <a:pt x="6110" y="1051"/>
                  <a:pt x="6110" y="990"/>
                </a:cubicBezTo>
                <a:cubicBezTo>
                  <a:pt x="6110" y="443"/>
                  <a:pt x="5666" y="0"/>
                  <a:pt x="5120" y="0"/>
                </a:cubicBezTo>
                <a:lnTo>
                  <a:pt x="4072" y="0"/>
                </a:lnTo>
                <a:cubicBezTo>
                  <a:pt x="3526" y="0"/>
                  <a:pt x="3082" y="443"/>
                  <a:pt x="3082" y="990"/>
                </a:cubicBezTo>
                <a:cubicBezTo>
                  <a:pt x="3082" y="1048"/>
                  <a:pt x="3091" y="1108"/>
                  <a:pt x="3101" y="1163"/>
                </a:cubicBezTo>
                <a:lnTo>
                  <a:pt x="2591" y="1163"/>
                </a:lnTo>
                <a:cubicBezTo>
                  <a:pt x="1777" y="1163"/>
                  <a:pt x="1121" y="1813"/>
                  <a:pt x="1106" y="2626"/>
                </a:cubicBezTo>
                <a:cubicBezTo>
                  <a:pt x="486" y="2672"/>
                  <a:pt x="1" y="3182"/>
                  <a:pt x="1" y="3814"/>
                </a:cubicBezTo>
                <a:cubicBezTo>
                  <a:pt x="1" y="4472"/>
                  <a:pt x="535" y="5004"/>
                  <a:pt x="1194" y="5004"/>
                </a:cubicBezTo>
                <a:lnTo>
                  <a:pt x="1595" y="5004"/>
                </a:lnTo>
                <a:cubicBezTo>
                  <a:pt x="1807" y="5420"/>
                  <a:pt x="2235" y="5702"/>
                  <a:pt x="2733" y="5702"/>
                </a:cubicBezTo>
                <a:lnTo>
                  <a:pt x="3966" y="5702"/>
                </a:lnTo>
                <a:cubicBezTo>
                  <a:pt x="4157" y="6082"/>
                  <a:pt x="4552" y="6346"/>
                  <a:pt x="5007" y="6346"/>
                </a:cubicBezTo>
                <a:lnTo>
                  <a:pt x="5994" y="6346"/>
                </a:lnTo>
                <a:cubicBezTo>
                  <a:pt x="6450" y="6346"/>
                  <a:pt x="6841" y="6082"/>
                  <a:pt x="7033" y="5702"/>
                </a:cubicBezTo>
                <a:lnTo>
                  <a:pt x="7102" y="5702"/>
                </a:lnTo>
                <a:cubicBezTo>
                  <a:pt x="7667" y="5702"/>
                  <a:pt x="8147" y="5338"/>
                  <a:pt x="8317" y="4831"/>
                </a:cubicBezTo>
                <a:lnTo>
                  <a:pt x="11086" y="4831"/>
                </a:lnTo>
                <a:cubicBezTo>
                  <a:pt x="11748" y="4831"/>
                  <a:pt x="12279" y="4296"/>
                  <a:pt x="12279" y="3638"/>
                </a:cubicBezTo>
                <a:cubicBezTo>
                  <a:pt x="12279" y="2979"/>
                  <a:pt x="11745" y="2447"/>
                  <a:pt x="11083" y="2447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3" name="Google Shape;873;p35"/>
          <p:cNvGrpSpPr/>
          <p:nvPr/>
        </p:nvGrpSpPr>
        <p:grpSpPr>
          <a:xfrm>
            <a:off x="1106146" y="206893"/>
            <a:ext cx="1040476" cy="1040050"/>
            <a:chOff x="7837627" y="218102"/>
            <a:chExt cx="707085" cy="706796"/>
          </a:xfrm>
        </p:grpSpPr>
        <p:sp>
          <p:nvSpPr>
            <p:cNvPr id="874" name="Google Shape;874;p35"/>
            <p:cNvSpPr/>
            <p:nvPr/>
          </p:nvSpPr>
          <p:spPr>
            <a:xfrm>
              <a:off x="7837627" y="218102"/>
              <a:ext cx="707085" cy="706796"/>
            </a:xfrm>
            <a:custGeom>
              <a:avLst/>
              <a:gdLst/>
              <a:ahLst/>
              <a:cxnLst/>
              <a:rect l="l" t="t" r="r" b="b"/>
              <a:pathLst>
                <a:path w="9763" h="9759" extrusionOk="0">
                  <a:moveTo>
                    <a:pt x="4883" y="0"/>
                  </a:moveTo>
                  <a:cubicBezTo>
                    <a:pt x="2187" y="0"/>
                    <a:pt x="1" y="2186"/>
                    <a:pt x="1" y="4879"/>
                  </a:cubicBezTo>
                  <a:cubicBezTo>
                    <a:pt x="1" y="7576"/>
                    <a:pt x="2187" y="9759"/>
                    <a:pt x="4883" y="9759"/>
                  </a:cubicBezTo>
                  <a:cubicBezTo>
                    <a:pt x="7576" y="9759"/>
                    <a:pt x="9762" y="7576"/>
                    <a:pt x="9762" y="4879"/>
                  </a:cubicBezTo>
                  <a:cubicBezTo>
                    <a:pt x="9762" y="2186"/>
                    <a:pt x="7576" y="0"/>
                    <a:pt x="4883" y="0"/>
                  </a:cubicBezTo>
                  <a:close/>
                </a:path>
              </a:pathLst>
            </a:custGeom>
            <a:solidFill>
              <a:srgbClr val="F9E925">
                <a:alpha val="2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7962339" y="341879"/>
              <a:ext cx="458595" cy="459030"/>
            </a:xfrm>
            <a:custGeom>
              <a:avLst/>
              <a:gdLst/>
              <a:ahLst/>
              <a:cxnLst/>
              <a:rect l="l" t="t" r="r" b="b"/>
              <a:pathLst>
                <a:path w="6332" h="6338" extrusionOk="0">
                  <a:moveTo>
                    <a:pt x="3164" y="1"/>
                  </a:moveTo>
                  <a:cubicBezTo>
                    <a:pt x="1415" y="1"/>
                    <a:pt x="0" y="1422"/>
                    <a:pt x="0" y="3170"/>
                  </a:cubicBezTo>
                  <a:cubicBezTo>
                    <a:pt x="0" y="4916"/>
                    <a:pt x="1415" y="6337"/>
                    <a:pt x="3164" y="6337"/>
                  </a:cubicBezTo>
                  <a:cubicBezTo>
                    <a:pt x="4913" y="6337"/>
                    <a:pt x="6331" y="4919"/>
                    <a:pt x="6331" y="3170"/>
                  </a:cubicBezTo>
                  <a:cubicBezTo>
                    <a:pt x="6331" y="1422"/>
                    <a:pt x="4910" y="7"/>
                    <a:pt x="3164" y="1"/>
                  </a:cubicBezTo>
                  <a:close/>
                </a:path>
              </a:pathLst>
            </a:custGeom>
            <a:solidFill>
              <a:srgbClr val="F4E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6" name="Google Shape;876;p35"/>
          <p:cNvSpPr/>
          <p:nvPr/>
        </p:nvSpPr>
        <p:spPr>
          <a:xfrm>
            <a:off x="243580" y="652347"/>
            <a:ext cx="2144119" cy="1107996"/>
          </a:xfrm>
          <a:custGeom>
            <a:avLst/>
            <a:gdLst/>
            <a:ahLst/>
            <a:cxnLst/>
            <a:rect l="l" t="t" r="r" b="b"/>
            <a:pathLst>
              <a:path w="12280" h="6346" extrusionOk="0">
                <a:moveTo>
                  <a:pt x="11083" y="2447"/>
                </a:moveTo>
                <a:lnTo>
                  <a:pt x="9352" y="2447"/>
                </a:lnTo>
                <a:cubicBezTo>
                  <a:pt x="9255" y="1722"/>
                  <a:pt x="8633" y="1163"/>
                  <a:pt x="7883" y="1163"/>
                </a:cubicBezTo>
                <a:lnTo>
                  <a:pt x="6091" y="1163"/>
                </a:lnTo>
                <a:cubicBezTo>
                  <a:pt x="6103" y="1108"/>
                  <a:pt x="6110" y="1051"/>
                  <a:pt x="6110" y="990"/>
                </a:cubicBezTo>
                <a:cubicBezTo>
                  <a:pt x="6110" y="443"/>
                  <a:pt x="5666" y="0"/>
                  <a:pt x="5120" y="0"/>
                </a:cubicBezTo>
                <a:lnTo>
                  <a:pt x="4072" y="0"/>
                </a:lnTo>
                <a:cubicBezTo>
                  <a:pt x="3526" y="0"/>
                  <a:pt x="3082" y="443"/>
                  <a:pt x="3082" y="990"/>
                </a:cubicBezTo>
                <a:cubicBezTo>
                  <a:pt x="3082" y="1048"/>
                  <a:pt x="3091" y="1108"/>
                  <a:pt x="3101" y="1163"/>
                </a:cubicBezTo>
                <a:lnTo>
                  <a:pt x="2591" y="1163"/>
                </a:lnTo>
                <a:cubicBezTo>
                  <a:pt x="1777" y="1163"/>
                  <a:pt x="1121" y="1813"/>
                  <a:pt x="1106" y="2626"/>
                </a:cubicBezTo>
                <a:cubicBezTo>
                  <a:pt x="486" y="2672"/>
                  <a:pt x="1" y="3182"/>
                  <a:pt x="1" y="3814"/>
                </a:cubicBezTo>
                <a:cubicBezTo>
                  <a:pt x="1" y="4472"/>
                  <a:pt x="535" y="5004"/>
                  <a:pt x="1194" y="5004"/>
                </a:cubicBezTo>
                <a:lnTo>
                  <a:pt x="1595" y="5004"/>
                </a:lnTo>
                <a:cubicBezTo>
                  <a:pt x="1807" y="5420"/>
                  <a:pt x="2235" y="5702"/>
                  <a:pt x="2733" y="5702"/>
                </a:cubicBezTo>
                <a:lnTo>
                  <a:pt x="3966" y="5702"/>
                </a:lnTo>
                <a:cubicBezTo>
                  <a:pt x="4157" y="6082"/>
                  <a:pt x="4552" y="6346"/>
                  <a:pt x="5007" y="6346"/>
                </a:cubicBezTo>
                <a:lnTo>
                  <a:pt x="5994" y="6346"/>
                </a:lnTo>
                <a:cubicBezTo>
                  <a:pt x="6450" y="6346"/>
                  <a:pt x="6841" y="6082"/>
                  <a:pt x="7033" y="5702"/>
                </a:cubicBezTo>
                <a:lnTo>
                  <a:pt x="7102" y="5702"/>
                </a:lnTo>
                <a:cubicBezTo>
                  <a:pt x="7667" y="5702"/>
                  <a:pt x="8147" y="5338"/>
                  <a:pt x="8317" y="4831"/>
                </a:cubicBezTo>
                <a:lnTo>
                  <a:pt x="11086" y="4831"/>
                </a:lnTo>
                <a:cubicBezTo>
                  <a:pt x="11748" y="4831"/>
                  <a:pt x="12279" y="4296"/>
                  <a:pt x="12279" y="3638"/>
                </a:cubicBezTo>
                <a:cubicBezTo>
                  <a:pt x="12279" y="2979"/>
                  <a:pt x="11745" y="2447"/>
                  <a:pt x="11083" y="2447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83529"/>
                </a:srgbClr>
              </a:gs>
              <a:gs pos="100000">
                <a:srgbClr val="E5EEF3">
                  <a:alpha val="74509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5"/>
          <p:cNvSpPr/>
          <p:nvPr/>
        </p:nvSpPr>
        <p:spPr>
          <a:xfrm rot="10800000">
            <a:off x="7115349" y="-37398"/>
            <a:ext cx="2102148" cy="1670553"/>
          </a:xfrm>
          <a:custGeom>
            <a:avLst/>
            <a:gdLst/>
            <a:ahLst/>
            <a:cxnLst/>
            <a:rect l="l" t="t" r="r" b="b"/>
            <a:pathLst>
              <a:path w="108554" h="71844" extrusionOk="0">
                <a:moveTo>
                  <a:pt x="142" y="1"/>
                </a:moveTo>
                <a:cubicBezTo>
                  <a:pt x="48" y="1"/>
                  <a:pt x="0" y="1"/>
                  <a:pt x="0" y="1"/>
                </a:cubicBezTo>
                <a:lnTo>
                  <a:pt x="0" y="14043"/>
                </a:lnTo>
                <a:cubicBezTo>
                  <a:pt x="20313" y="17150"/>
                  <a:pt x="54480" y="27015"/>
                  <a:pt x="71553" y="58415"/>
                </a:cubicBezTo>
                <a:cubicBezTo>
                  <a:pt x="74382" y="63621"/>
                  <a:pt x="75472" y="68067"/>
                  <a:pt x="75178" y="71843"/>
                </a:cubicBezTo>
                <a:lnTo>
                  <a:pt x="107586" y="71843"/>
                </a:lnTo>
                <a:cubicBezTo>
                  <a:pt x="108554" y="66982"/>
                  <a:pt x="107434" y="61106"/>
                  <a:pt x="103581" y="54025"/>
                </a:cubicBezTo>
                <a:cubicBezTo>
                  <a:pt x="74577" y="679"/>
                  <a:pt x="3729" y="1"/>
                  <a:pt x="142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5"/>
          <p:cNvSpPr/>
          <p:nvPr/>
        </p:nvSpPr>
        <p:spPr>
          <a:xfrm flipH="1">
            <a:off x="6142687" y="231000"/>
            <a:ext cx="1317859" cy="681005"/>
          </a:xfrm>
          <a:custGeom>
            <a:avLst/>
            <a:gdLst/>
            <a:ahLst/>
            <a:cxnLst/>
            <a:rect l="l" t="t" r="r" b="b"/>
            <a:pathLst>
              <a:path w="12280" h="6346" extrusionOk="0">
                <a:moveTo>
                  <a:pt x="11083" y="2447"/>
                </a:moveTo>
                <a:lnTo>
                  <a:pt x="9352" y="2447"/>
                </a:lnTo>
                <a:cubicBezTo>
                  <a:pt x="9255" y="1722"/>
                  <a:pt x="8633" y="1163"/>
                  <a:pt x="7883" y="1163"/>
                </a:cubicBezTo>
                <a:lnTo>
                  <a:pt x="6091" y="1163"/>
                </a:lnTo>
                <a:cubicBezTo>
                  <a:pt x="6103" y="1108"/>
                  <a:pt x="6110" y="1051"/>
                  <a:pt x="6110" y="990"/>
                </a:cubicBezTo>
                <a:cubicBezTo>
                  <a:pt x="6110" y="443"/>
                  <a:pt x="5666" y="0"/>
                  <a:pt x="5120" y="0"/>
                </a:cubicBezTo>
                <a:lnTo>
                  <a:pt x="4072" y="0"/>
                </a:lnTo>
                <a:cubicBezTo>
                  <a:pt x="3526" y="0"/>
                  <a:pt x="3082" y="443"/>
                  <a:pt x="3082" y="990"/>
                </a:cubicBezTo>
                <a:cubicBezTo>
                  <a:pt x="3082" y="1048"/>
                  <a:pt x="3091" y="1108"/>
                  <a:pt x="3101" y="1163"/>
                </a:cubicBezTo>
                <a:lnTo>
                  <a:pt x="2591" y="1163"/>
                </a:lnTo>
                <a:cubicBezTo>
                  <a:pt x="1777" y="1163"/>
                  <a:pt x="1121" y="1813"/>
                  <a:pt x="1106" y="2626"/>
                </a:cubicBezTo>
                <a:cubicBezTo>
                  <a:pt x="486" y="2672"/>
                  <a:pt x="1" y="3182"/>
                  <a:pt x="1" y="3814"/>
                </a:cubicBezTo>
                <a:cubicBezTo>
                  <a:pt x="1" y="4472"/>
                  <a:pt x="535" y="5004"/>
                  <a:pt x="1194" y="5004"/>
                </a:cubicBezTo>
                <a:lnTo>
                  <a:pt x="1595" y="5004"/>
                </a:lnTo>
                <a:cubicBezTo>
                  <a:pt x="1807" y="5420"/>
                  <a:pt x="2235" y="5702"/>
                  <a:pt x="2733" y="5702"/>
                </a:cubicBezTo>
                <a:lnTo>
                  <a:pt x="3966" y="5702"/>
                </a:lnTo>
                <a:cubicBezTo>
                  <a:pt x="4157" y="6082"/>
                  <a:pt x="4552" y="6346"/>
                  <a:pt x="5007" y="6346"/>
                </a:cubicBezTo>
                <a:lnTo>
                  <a:pt x="5994" y="6346"/>
                </a:lnTo>
                <a:cubicBezTo>
                  <a:pt x="6450" y="6346"/>
                  <a:pt x="6841" y="6082"/>
                  <a:pt x="7033" y="5702"/>
                </a:cubicBezTo>
                <a:lnTo>
                  <a:pt x="7102" y="5702"/>
                </a:lnTo>
                <a:cubicBezTo>
                  <a:pt x="7667" y="5702"/>
                  <a:pt x="8147" y="5338"/>
                  <a:pt x="8317" y="4831"/>
                </a:cubicBezTo>
                <a:lnTo>
                  <a:pt x="11086" y="4831"/>
                </a:lnTo>
                <a:cubicBezTo>
                  <a:pt x="11748" y="4831"/>
                  <a:pt x="12279" y="4296"/>
                  <a:pt x="12279" y="3638"/>
                </a:cubicBezTo>
                <a:cubicBezTo>
                  <a:pt x="12279" y="2979"/>
                  <a:pt x="11745" y="2447"/>
                  <a:pt x="11083" y="2447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9" name="Google Shape;879;p35"/>
          <p:cNvGrpSpPr/>
          <p:nvPr/>
        </p:nvGrpSpPr>
        <p:grpSpPr>
          <a:xfrm flipH="1">
            <a:off x="-59323" y="2009885"/>
            <a:ext cx="1135914" cy="3133727"/>
            <a:chOff x="1526272" y="3742139"/>
            <a:chExt cx="405770" cy="1119508"/>
          </a:xfrm>
        </p:grpSpPr>
        <p:sp>
          <p:nvSpPr>
            <p:cNvPr id="880" name="Google Shape;880;p35"/>
            <p:cNvSpPr/>
            <p:nvPr/>
          </p:nvSpPr>
          <p:spPr>
            <a:xfrm>
              <a:off x="1665630" y="3742139"/>
              <a:ext cx="195471" cy="58177"/>
            </a:xfrm>
            <a:custGeom>
              <a:avLst/>
              <a:gdLst/>
              <a:ahLst/>
              <a:cxnLst/>
              <a:rect l="l" t="t" r="r" b="b"/>
              <a:pathLst>
                <a:path w="7197" h="2142" extrusionOk="0">
                  <a:moveTo>
                    <a:pt x="1173" y="1"/>
                  </a:moveTo>
                  <a:lnTo>
                    <a:pt x="1" y="2105"/>
                  </a:lnTo>
                  <a:lnTo>
                    <a:pt x="7197" y="2141"/>
                  </a:lnTo>
                  <a:lnTo>
                    <a:pt x="4103" y="1"/>
                  </a:lnTo>
                  <a:close/>
                </a:path>
              </a:pathLst>
            </a:custGeom>
            <a:solidFill>
              <a:srgbClr val="D6A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1613429" y="3742139"/>
              <a:ext cx="168175" cy="58177"/>
            </a:xfrm>
            <a:custGeom>
              <a:avLst/>
              <a:gdLst/>
              <a:ahLst/>
              <a:cxnLst/>
              <a:rect l="l" t="t" r="r" b="b"/>
              <a:pathLst>
                <a:path w="6192" h="2142" extrusionOk="0">
                  <a:moveTo>
                    <a:pt x="3095" y="1"/>
                  </a:moveTo>
                  <a:lnTo>
                    <a:pt x="1" y="2141"/>
                  </a:lnTo>
                  <a:lnTo>
                    <a:pt x="6192" y="2141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1648900" y="3762020"/>
              <a:ext cx="94707" cy="30365"/>
            </a:xfrm>
            <a:custGeom>
              <a:avLst/>
              <a:gdLst/>
              <a:ahLst/>
              <a:cxnLst/>
              <a:rect l="l" t="t" r="r" b="b"/>
              <a:pathLst>
                <a:path w="3487" h="1118" extrusionOk="0">
                  <a:moveTo>
                    <a:pt x="1759" y="1"/>
                  </a:moveTo>
                  <a:lnTo>
                    <a:pt x="1" y="1118"/>
                  </a:lnTo>
                  <a:lnTo>
                    <a:pt x="3486" y="1118"/>
                  </a:lnTo>
                  <a:lnTo>
                    <a:pt x="17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1699037" y="3742139"/>
              <a:ext cx="176513" cy="49920"/>
            </a:xfrm>
            <a:custGeom>
              <a:avLst/>
              <a:gdLst/>
              <a:ahLst/>
              <a:cxnLst/>
              <a:rect l="l" t="t" r="r" b="b"/>
              <a:pathLst>
                <a:path w="6499" h="1838" extrusionOk="0">
                  <a:moveTo>
                    <a:pt x="77" y="1"/>
                  </a:moveTo>
                  <a:cubicBezTo>
                    <a:pt x="7" y="1"/>
                    <a:pt x="1" y="40"/>
                    <a:pt x="64" y="80"/>
                  </a:cubicBezTo>
                  <a:lnTo>
                    <a:pt x="2472" y="1759"/>
                  </a:lnTo>
                  <a:cubicBezTo>
                    <a:pt x="2536" y="1804"/>
                    <a:pt x="2642" y="1838"/>
                    <a:pt x="2715" y="1838"/>
                  </a:cubicBezTo>
                  <a:lnTo>
                    <a:pt x="6422" y="1838"/>
                  </a:lnTo>
                  <a:cubicBezTo>
                    <a:pt x="6489" y="1838"/>
                    <a:pt x="6498" y="1801"/>
                    <a:pt x="6428" y="1759"/>
                  </a:cubicBezTo>
                  <a:lnTo>
                    <a:pt x="4024" y="80"/>
                  </a:lnTo>
                  <a:cubicBezTo>
                    <a:pt x="3960" y="34"/>
                    <a:pt x="3854" y="1"/>
                    <a:pt x="37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1704822" y="3744203"/>
              <a:ext cx="165350" cy="45710"/>
            </a:xfrm>
            <a:custGeom>
              <a:avLst/>
              <a:gdLst/>
              <a:ahLst/>
              <a:cxnLst/>
              <a:rect l="l" t="t" r="r" b="b"/>
              <a:pathLst>
                <a:path w="6088" h="1683" extrusionOk="0">
                  <a:moveTo>
                    <a:pt x="0" y="1"/>
                  </a:moveTo>
                  <a:lnTo>
                    <a:pt x="574" y="404"/>
                  </a:lnTo>
                  <a:lnTo>
                    <a:pt x="1418" y="404"/>
                  </a:lnTo>
                  <a:lnTo>
                    <a:pt x="841" y="1"/>
                  </a:lnTo>
                  <a:close/>
                  <a:moveTo>
                    <a:pt x="947" y="1"/>
                  </a:moveTo>
                  <a:lnTo>
                    <a:pt x="1521" y="404"/>
                  </a:lnTo>
                  <a:lnTo>
                    <a:pt x="2365" y="404"/>
                  </a:lnTo>
                  <a:lnTo>
                    <a:pt x="1792" y="1"/>
                  </a:lnTo>
                  <a:close/>
                  <a:moveTo>
                    <a:pt x="1889" y="1"/>
                  </a:moveTo>
                  <a:lnTo>
                    <a:pt x="2463" y="404"/>
                  </a:lnTo>
                  <a:lnTo>
                    <a:pt x="3310" y="404"/>
                  </a:lnTo>
                  <a:lnTo>
                    <a:pt x="2733" y="1"/>
                  </a:lnTo>
                  <a:close/>
                  <a:moveTo>
                    <a:pt x="2836" y="1"/>
                  </a:moveTo>
                  <a:lnTo>
                    <a:pt x="3407" y="404"/>
                  </a:lnTo>
                  <a:lnTo>
                    <a:pt x="4251" y="404"/>
                  </a:lnTo>
                  <a:lnTo>
                    <a:pt x="3677" y="1"/>
                  </a:lnTo>
                  <a:close/>
                  <a:moveTo>
                    <a:pt x="610" y="429"/>
                  </a:moveTo>
                  <a:lnTo>
                    <a:pt x="1187" y="830"/>
                  </a:lnTo>
                  <a:lnTo>
                    <a:pt x="2034" y="830"/>
                  </a:lnTo>
                  <a:lnTo>
                    <a:pt x="1458" y="429"/>
                  </a:lnTo>
                  <a:close/>
                  <a:moveTo>
                    <a:pt x="1561" y="429"/>
                  </a:moveTo>
                  <a:lnTo>
                    <a:pt x="2132" y="830"/>
                  </a:lnTo>
                  <a:lnTo>
                    <a:pt x="2976" y="830"/>
                  </a:lnTo>
                  <a:lnTo>
                    <a:pt x="2402" y="429"/>
                  </a:lnTo>
                  <a:close/>
                  <a:moveTo>
                    <a:pt x="2505" y="429"/>
                  </a:moveTo>
                  <a:lnTo>
                    <a:pt x="3079" y="830"/>
                  </a:lnTo>
                  <a:lnTo>
                    <a:pt x="3923" y="830"/>
                  </a:lnTo>
                  <a:lnTo>
                    <a:pt x="3346" y="429"/>
                  </a:lnTo>
                  <a:close/>
                  <a:moveTo>
                    <a:pt x="3449" y="429"/>
                  </a:moveTo>
                  <a:lnTo>
                    <a:pt x="4023" y="830"/>
                  </a:lnTo>
                  <a:lnTo>
                    <a:pt x="4870" y="830"/>
                  </a:lnTo>
                  <a:lnTo>
                    <a:pt x="4296" y="429"/>
                  </a:lnTo>
                  <a:close/>
                  <a:moveTo>
                    <a:pt x="1227" y="854"/>
                  </a:moveTo>
                  <a:lnTo>
                    <a:pt x="1798" y="1258"/>
                  </a:lnTo>
                  <a:lnTo>
                    <a:pt x="2642" y="1258"/>
                  </a:lnTo>
                  <a:lnTo>
                    <a:pt x="2068" y="854"/>
                  </a:lnTo>
                  <a:close/>
                  <a:moveTo>
                    <a:pt x="2168" y="854"/>
                  </a:moveTo>
                  <a:lnTo>
                    <a:pt x="2745" y="1258"/>
                  </a:lnTo>
                  <a:lnTo>
                    <a:pt x="3586" y="1258"/>
                  </a:lnTo>
                  <a:lnTo>
                    <a:pt x="3012" y="854"/>
                  </a:lnTo>
                  <a:close/>
                  <a:moveTo>
                    <a:pt x="3112" y="854"/>
                  </a:moveTo>
                  <a:lnTo>
                    <a:pt x="3686" y="1258"/>
                  </a:lnTo>
                  <a:lnTo>
                    <a:pt x="4530" y="1258"/>
                  </a:lnTo>
                  <a:lnTo>
                    <a:pt x="3953" y="854"/>
                  </a:lnTo>
                  <a:close/>
                  <a:moveTo>
                    <a:pt x="4057" y="854"/>
                  </a:moveTo>
                  <a:lnTo>
                    <a:pt x="4630" y="1258"/>
                  </a:lnTo>
                  <a:lnTo>
                    <a:pt x="5478" y="1258"/>
                  </a:lnTo>
                  <a:lnTo>
                    <a:pt x="4904" y="854"/>
                  </a:lnTo>
                  <a:close/>
                  <a:moveTo>
                    <a:pt x="1837" y="1279"/>
                  </a:moveTo>
                  <a:lnTo>
                    <a:pt x="2411" y="1683"/>
                  </a:lnTo>
                  <a:lnTo>
                    <a:pt x="3255" y="1683"/>
                  </a:lnTo>
                  <a:lnTo>
                    <a:pt x="2678" y="1279"/>
                  </a:lnTo>
                  <a:close/>
                  <a:moveTo>
                    <a:pt x="2781" y="1279"/>
                  </a:moveTo>
                  <a:lnTo>
                    <a:pt x="3355" y="1683"/>
                  </a:lnTo>
                  <a:lnTo>
                    <a:pt x="4196" y="1683"/>
                  </a:lnTo>
                  <a:lnTo>
                    <a:pt x="3625" y="1279"/>
                  </a:lnTo>
                  <a:close/>
                  <a:moveTo>
                    <a:pt x="3723" y="1279"/>
                  </a:moveTo>
                  <a:lnTo>
                    <a:pt x="4300" y="1683"/>
                  </a:lnTo>
                  <a:lnTo>
                    <a:pt x="5144" y="1683"/>
                  </a:lnTo>
                  <a:lnTo>
                    <a:pt x="4570" y="1279"/>
                  </a:lnTo>
                  <a:close/>
                  <a:moveTo>
                    <a:pt x="4667" y="1279"/>
                  </a:moveTo>
                  <a:lnTo>
                    <a:pt x="5241" y="1683"/>
                  </a:lnTo>
                  <a:lnTo>
                    <a:pt x="6088" y="1683"/>
                  </a:lnTo>
                  <a:lnTo>
                    <a:pt x="5514" y="12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1859362" y="3808953"/>
              <a:ext cx="66406" cy="1052694"/>
            </a:xfrm>
            <a:custGeom>
              <a:avLst/>
              <a:gdLst/>
              <a:ahLst/>
              <a:cxnLst/>
              <a:rect l="l" t="t" r="r" b="b"/>
              <a:pathLst>
                <a:path w="2445" h="38759" extrusionOk="0">
                  <a:moveTo>
                    <a:pt x="0" y="0"/>
                  </a:moveTo>
                  <a:lnTo>
                    <a:pt x="0" y="38758"/>
                  </a:lnTo>
                  <a:lnTo>
                    <a:pt x="2444" y="38758"/>
                  </a:lnTo>
                  <a:lnTo>
                    <a:pt x="24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1535751" y="3808953"/>
              <a:ext cx="323476" cy="1052694"/>
            </a:xfrm>
            <a:custGeom>
              <a:avLst/>
              <a:gdLst/>
              <a:ahLst/>
              <a:cxnLst/>
              <a:rect l="l" t="t" r="r" b="b"/>
              <a:pathLst>
                <a:path w="11910" h="38759" extrusionOk="0">
                  <a:moveTo>
                    <a:pt x="1" y="0"/>
                  </a:moveTo>
                  <a:lnTo>
                    <a:pt x="1" y="38758"/>
                  </a:lnTo>
                  <a:lnTo>
                    <a:pt x="11909" y="38758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1859362" y="3792521"/>
              <a:ext cx="72680" cy="21728"/>
            </a:xfrm>
            <a:custGeom>
              <a:avLst/>
              <a:gdLst/>
              <a:ahLst/>
              <a:cxnLst/>
              <a:rect l="l" t="t" r="r" b="b"/>
              <a:pathLst>
                <a:path w="2676" h="800" extrusionOk="0">
                  <a:moveTo>
                    <a:pt x="0" y="1"/>
                  </a:moveTo>
                  <a:lnTo>
                    <a:pt x="0" y="799"/>
                  </a:lnTo>
                  <a:lnTo>
                    <a:pt x="2675" y="799"/>
                  </a:lnTo>
                  <a:lnTo>
                    <a:pt x="26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1526272" y="3792521"/>
              <a:ext cx="333036" cy="21728"/>
            </a:xfrm>
            <a:custGeom>
              <a:avLst/>
              <a:gdLst/>
              <a:ahLst/>
              <a:cxnLst/>
              <a:rect l="l" t="t" r="r" b="b"/>
              <a:pathLst>
                <a:path w="12262" h="800" extrusionOk="0">
                  <a:moveTo>
                    <a:pt x="1" y="1"/>
                  </a:moveTo>
                  <a:lnTo>
                    <a:pt x="1" y="799"/>
                  </a:lnTo>
                  <a:lnTo>
                    <a:pt x="12261" y="799"/>
                  </a:lnTo>
                  <a:lnTo>
                    <a:pt x="12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1549353" y="3825276"/>
              <a:ext cx="290395" cy="1021189"/>
            </a:xfrm>
            <a:custGeom>
              <a:avLst/>
              <a:gdLst/>
              <a:ahLst/>
              <a:cxnLst/>
              <a:rect l="l" t="t" r="r" b="b"/>
              <a:pathLst>
                <a:path w="10692" h="37599" extrusionOk="0">
                  <a:moveTo>
                    <a:pt x="1643" y="1109"/>
                  </a:moveTo>
                  <a:lnTo>
                    <a:pt x="1" y="1109"/>
                  </a:lnTo>
                  <a:lnTo>
                    <a:pt x="1" y="0"/>
                  </a:lnTo>
                  <a:lnTo>
                    <a:pt x="1643" y="0"/>
                  </a:lnTo>
                  <a:close/>
                  <a:moveTo>
                    <a:pt x="4661" y="0"/>
                  </a:moveTo>
                  <a:lnTo>
                    <a:pt x="3016" y="0"/>
                  </a:lnTo>
                  <a:lnTo>
                    <a:pt x="3016" y="1109"/>
                  </a:lnTo>
                  <a:lnTo>
                    <a:pt x="4661" y="1109"/>
                  </a:lnTo>
                  <a:close/>
                  <a:moveTo>
                    <a:pt x="7673" y="0"/>
                  </a:moveTo>
                  <a:lnTo>
                    <a:pt x="6034" y="0"/>
                  </a:lnTo>
                  <a:lnTo>
                    <a:pt x="6034" y="1109"/>
                  </a:lnTo>
                  <a:lnTo>
                    <a:pt x="7673" y="1109"/>
                  </a:lnTo>
                  <a:close/>
                  <a:moveTo>
                    <a:pt x="10692" y="0"/>
                  </a:moveTo>
                  <a:lnTo>
                    <a:pt x="9052" y="0"/>
                  </a:lnTo>
                  <a:lnTo>
                    <a:pt x="9052" y="1109"/>
                  </a:lnTo>
                  <a:lnTo>
                    <a:pt x="10692" y="1109"/>
                  </a:lnTo>
                  <a:close/>
                  <a:moveTo>
                    <a:pt x="1643" y="1585"/>
                  </a:moveTo>
                  <a:lnTo>
                    <a:pt x="1" y="1585"/>
                  </a:lnTo>
                  <a:lnTo>
                    <a:pt x="1" y="2697"/>
                  </a:lnTo>
                  <a:lnTo>
                    <a:pt x="1643" y="2697"/>
                  </a:lnTo>
                  <a:close/>
                  <a:moveTo>
                    <a:pt x="4661" y="1585"/>
                  </a:moveTo>
                  <a:lnTo>
                    <a:pt x="3016" y="1585"/>
                  </a:lnTo>
                  <a:lnTo>
                    <a:pt x="3016" y="2697"/>
                  </a:lnTo>
                  <a:lnTo>
                    <a:pt x="4661" y="2697"/>
                  </a:lnTo>
                  <a:close/>
                  <a:moveTo>
                    <a:pt x="7673" y="1585"/>
                  </a:moveTo>
                  <a:lnTo>
                    <a:pt x="6034" y="1585"/>
                  </a:lnTo>
                  <a:lnTo>
                    <a:pt x="6034" y="2697"/>
                  </a:lnTo>
                  <a:lnTo>
                    <a:pt x="7673" y="2697"/>
                  </a:lnTo>
                  <a:close/>
                  <a:moveTo>
                    <a:pt x="10692" y="1585"/>
                  </a:moveTo>
                  <a:lnTo>
                    <a:pt x="9052" y="1585"/>
                  </a:lnTo>
                  <a:lnTo>
                    <a:pt x="9052" y="2697"/>
                  </a:lnTo>
                  <a:lnTo>
                    <a:pt x="10692" y="2697"/>
                  </a:lnTo>
                  <a:close/>
                  <a:moveTo>
                    <a:pt x="1643" y="3176"/>
                  </a:moveTo>
                  <a:lnTo>
                    <a:pt x="1" y="3176"/>
                  </a:lnTo>
                  <a:lnTo>
                    <a:pt x="1" y="4284"/>
                  </a:lnTo>
                  <a:lnTo>
                    <a:pt x="1643" y="4284"/>
                  </a:lnTo>
                  <a:close/>
                  <a:moveTo>
                    <a:pt x="4661" y="3176"/>
                  </a:moveTo>
                  <a:lnTo>
                    <a:pt x="3016" y="3176"/>
                  </a:lnTo>
                  <a:lnTo>
                    <a:pt x="3016" y="4284"/>
                  </a:lnTo>
                  <a:lnTo>
                    <a:pt x="4661" y="4284"/>
                  </a:lnTo>
                  <a:close/>
                  <a:moveTo>
                    <a:pt x="7673" y="3176"/>
                  </a:moveTo>
                  <a:lnTo>
                    <a:pt x="6034" y="3176"/>
                  </a:lnTo>
                  <a:lnTo>
                    <a:pt x="6034" y="4284"/>
                  </a:lnTo>
                  <a:lnTo>
                    <a:pt x="7673" y="4284"/>
                  </a:lnTo>
                  <a:close/>
                  <a:moveTo>
                    <a:pt x="10692" y="3176"/>
                  </a:moveTo>
                  <a:lnTo>
                    <a:pt x="9052" y="3176"/>
                  </a:lnTo>
                  <a:lnTo>
                    <a:pt x="9052" y="4284"/>
                  </a:lnTo>
                  <a:lnTo>
                    <a:pt x="10692" y="4284"/>
                  </a:lnTo>
                  <a:close/>
                  <a:moveTo>
                    <a:pt x="1643" y="4761"/>
                  </a:moveTo>
                  <a:lnTo>
                    <a:pt x="1" y="4761"/>
                  </a:lnTo>
                  <a:lnTo>
                    <a:pt x="1" y="5869"/>
                  </a:lnTo>
                  <a:lnTo>
                    <a:pt x="1643" y="5869"/>
                  </a:lnTo>
                  <a:close/>
                  <a:moveTo>
                    <a:pt x="4661" y="4761"/>
                  </a:moveTo>
                  <a:lnTo>
                    <a:pt x="3016" y="4761"/>
                  </a:lnTo>
                  <a:lnTo>
                    <a:pt x="3016" y="5869"/>
                  </a:lnTo>
                  <a:lnTo>
                    <a:pt x="4661" y="5869"/>
                  </a:lnTo>
                  <a:close/>
                  <a:moveTo>
                    <a:pt x="7673" y="4761"/>
                  </a:moveTo>
                  <a:lnTo>
                    <a:pt x="6034" y="4761"/>
                  </a:lnTo>
                  <a:lnTo>
                    <a:pt x="6034" y="5869"/>
                  </a:lnTo>
                  <a:lnTo>
                    <a:pt x="7673" y="5869"/>
                  </a:lnTo>
                  <a:close/>
                  <a:moveTo>
                    <a:pt x="10692" y="4761"/>
                  </a:moveTo>
                  <a:lnTo>
                    <a:pt x="9052" y="4761"/>
                  </a:lnTo>
                  <a:lnTo>
                    <a:pt x="9052" y="5869"/>
                  </a:lnTo>
                  <a:lnTo>
                    <a:pt x="10692" y="5869"/>
                  </a:lnTo>
                  <a:close/>
                  <a:moveTo>
                    <a:pt x="1643" y="6349"/>
                  </a:moveTo>
                  <a:lnTo>
                    <a:pt x="1" y="6349"/>
                  </a:lnTo>
                  <a:lnTo>
                    <a:pt x="1" y="7460"/>
                  </a:lnTo>
                  <a:lnTo>
                    <a:pt x="1643" y="7460"/>
                  </a:lnTo>
                  <a:close/>
                  <a:moveTo>
                    <a:pt x="4661" y="6349"/>
                  </a:moveTo>
                  <a:lnTo>
                    <a:pt x="3016" y="6349"/>
                  </a:lnTo>
                  <a:lnTo>
                    <a:pt x="3016" y="7460"/>
                  </a:lnTo>
                  <a:lnTo>
                    <a:pt x="4661" y="7460"/>
                  </a:lnTo>
                  <a:close/>
                  <a:moveTo>
                    <a:pt x="7673" y="6349"/>
                  </a:moveTo>
                  <a:lnTo>
                    <a:pt x="6034" y="6349"/>
                  </a:lnTo>
                  <a:lnTo>
                    <a:pt x="6034" y="7460"/>
                  </a:lnTo>
                  <a:lnTo>
                    <a:pt x="7673" y="7460"/>
                  </a:lnTo>
                  <a:close/>
                  <a:moveTo>
                    <a:pt x="10692" y="6349"/>
                  </a:moveTo>
                  <a:lnTo>
                    <a:pt x="9052" y="6349"/>
                  </a:lnTo>
                  <a:lnTo>
                    <a:pt x="9052" y="7460"/>
                  </a:lnTo>
                  <a:lnTo>
                    <a:pt x="10692" y="7460"/>
                  </a:lnTo>
                  <a:close/>
                  <a:moveTo>
                    <a:pt x="1643" y="7940"/>
                  </a:moveTo>
                  <a:lnTo>
                    <a:pt x="1" y="7940"/>
                  </a:lnTo>
                  <a:lnTo>
                    <a:pt x="1" y="9045"/>
                  </a:lnTo>
                  <a:lnTo>
                    <a:pt x="1643" y="9045"/>
                  </a:lnTo>
                  <a:close/>
                  <a:moveTo>
                    <a:pt x="4661" y="7940"/>
                  </a:moveTo>
                  <a:lnTo>
                    <a:pt x="3016" y="7940"/>
                  </a:lnTo>
                  <a:lnTo>
                    <a:pt x="3016" y="9045"/>
                  </a:lnTo>
                  <a:lnTo>
                    <a:pt x="4661" y="9045"/>
                  </a:lnTo>
                  <a:close/>
                  <a:moveTo>
                    <a:pt x="7673" y="7940"/>
                  </a:moveTo>
                  <a:lnTo>
                    <a:pt x="6034" y="7940"/>
                  </a:lnTo>
                  <a:lnTo>
                    <a:pt x="6034" y="9045"/>
                  </a:lnTo>
                  <a:lnTo>
                    <a:pt x="7673" y="9045"/>
                  </a:lnTo>
                  <a:close/>
                  <a:moveTo>
                    <a:pt x="10692" y="7940"/>
                  </a:moveTo>
                  <a:lnTo>
                    <a:pt x="9052" y="7940"/>
                  </a:lnTo>
                  <a:lnTo>
                    <a:pt x="9052" y="9045"/>
                  </a:lnTo>
                  <a:lnTo>
                    <a:pt x="10692" y="9045"/>
                  </a:lnTo>
                  <a:close/>
                  <a:moveTo>
                    <a:pt x="1643" y="9525"/>
                  </a:moveTo>
                  <a:lnTo>
                    <a:pt x="1" y="9525"/>
                  </a:lnTo>
                  <a:lnTo>
                    <a:pt x="1" y="10633"/>
                  </a:lnTo>
                  <a:lnTo>
                    <a:pt x="1643" y="10633"/>
                  </a:lnTo>
                  <a:close/>
                  <a:moveTo>
                    <a:pt x="4661" y="9525"/>
                  </a:moveTo>
                  <a:lnTo>
                    <a:pt x="3016" y="9525"/>
                  </a:lnTo>
                  <a:lnTo>
                    <a:pt x="3016" y="10633"/>
                  </a:lnTo>
                  <a:lnTo>
                    <a:pt x="4661" y="10633"/>
                  </a:lnTo>
                  <a:close/>
                  <a:moveTo>
                    <a:pt x="7673" y="9525"/>
                  </a:moveTo>
                  <a:lnTo>
                    <a:pt x="6034" y="9525"/>
                  </a:lnTo>
                  <a:lnTo>
                    <a:pt x="6034" y="10633"/>
                  </a:lnTo>
                  <a:lnTo>
                    <a:pt x="7673" y="10633"/>
                  </a:lnTo>
                  <a:close/>
                  <a:moveTo>
                    <a:pt x="10692" y="9525"/>
                  </a:moveTo>
                  <a:lnTo>
                    <a:pt x="9052" y="9525"/>
                  </a:lnTo>
                  <a:lnTo>
                    <a:pt x="9052" y="10633"/>
                  </a:lnTo>
                  <a:lnTo>
                    <a:pt x="10692" y="10633"/>
                  </a:lnTo>
                  <a:close/>
                  <a:moveTo>
                    <a:pt x="1643" y="11113"/>
                  </a:moveTo>
                  <a:lnTo>
                    <a:pt x="1" y="11113"/>
                  </a:lnTo>
                  <a:lnTo>
                    <a:pt x="1" y="12221"/>
                  </a:lnTo>
                  <a:lnTo>
                    <a:pt x="1643" y="12221"/>
                  </a:lnTo>
                  <a:close/>
                  <a:moveTo>
                    <a:pt x="4661" y="11113"/>
                  </a:moveTo>
                  <a:lnTo>
                    <a:pt x="3016" y="11113"/>
                  </a:lnTo>
                  <a:lnTo>
                    <a:pt x="3016" y="12221"/>
                  </a:lnTo>
                  <a:lnTo>
                    <a:pt x="4661" y="12221"/>
                  </a:lnTo>
                  <a:close/>
                  <a:moveTo>
                    <a:pt x="7673" y="11113"/>
                  </a:moveTo>
                  <a:lnTo>
                    <a:pt x="6034" y="11113"/>
                  </a:lnTo>
                  <a:lnTo>
                    <a:pt x="6034" y="12221"/>
                  </a:lnTo>
                  <a:lnTo>
                    <a:pt x="7673" y="12221"/>
                  </a:lnTo>
                  <a:close/>
                  <a:moveTo>
                    <a:pt x="10692" y="11113"/>
                  </a:moveTo>
                  <a:lnTo>
                    <a:pt x="9052" y="11113"/>
                  </a:lnTo>
                  <a:lnTo>
                    <a:pt x="9052" y="12221"/>
                  </a:lnTo>
                  <a:lnTo>
                    <a:pt x="10692" y="12221"/>
                  </a:lnTo>
                  <a:close/>
                  <a:moveTo>
                    <a:pt x="8718" y="1109"/>
                  </a:moveTo>
                  <a:lnTo>
                    <a:pt x="8017" y="1109"/>
                  </a:lnTo>
                  <a:lnTo>
                    <a:pt x="8017" y="0"/>
                  </a:lnTo>
                  <a:lnTo>
                    <a:pt x="8718" y="0"/>
                  </a:lnTo>
                  <a:close/>
                  <a:moveTo>
                    <a:pt x="8718" y="1585"/>
                  </a:moveTo>
                  <a:lnTo>
                    <a:pt x="8017" y="1585"/>
                  </a:lnTo>
                  <a:lnTo>
                    <a:pt x="8017" y="2697"/>
                  </a:lnTo>
                  <a:lnTo>
                    <a:pt x="8718" y="2697"/>
                  </a:lnTo>
                  <a:close/>
                  <a:moveTo>
                    <a:pt x="8718" y="3176"/>
                  </a:moveTo>
                  <a:lnTo>
                    <a:pt x="8017" y="3176"/>
                  </a:lnTo>
                  <a:lnTo>
                    <a:pt x="8017" y="4284"/>
                  </a:lnTo>
                  <a:lnTo>
                    <a:pt x="8718" y="4284"/>
                  </a:lnTo>
                  <a:close/>
                  <a:moveTo>
                    <a:pt x="8718" y="4761"/>
                  </a:moveTo>
                  <a:lnTo>
                    <a:pt x="8017" y="4761"/>
                  </a:lnTo>
                  <a:lnTo>
                    <a:pt x="8017" y="5869"/>
                  </a:lnTo>
                  <a:lnTo>
                    <a:pt x="8718" y="5869"/>
                  </a:lnTo>
                  <a:close/>
                  <a:moveTo>
                    <a:pt x="8718" y="6349"/>
                  </a:moveTo>
                  <a:lnTo>
                    <a:pt x="8017" y="6349"/>
                  </a:lnTo>
                  <a:lnTo>
                    <a:pt x="8017" y="7460"/>
                  </a:lnTo>
                  <a:lnTo>
                    <a:pt x="8718" y="7460"/>
                  </a:lnTo>
                  <a:close/>
                  <a:moveTo>
                    <a:pt x="8718" y="7940"/>
                  </a:moveTo>
                  <a:lnTo>
                    <a:pt x="8017" y="7940"/>
                  </a:lnTo>
                  <a:lnTo>
                    <a:pt x="8017" y="9045"/>
                  </a:lnTo>
                  <a:lnTo>
                    <a:pt x="8718" y="9045"/>
                  </a:lnTo>
                  <a:close/>
                  <a:moveTo>
                    <a:pt x="8718" y="9525"/>
                  </a:moveTo>
                  <a:lnTo>
                    <a:pt x="8017" y="9525"/>
                  </a:lnTo>
                  <a:lnTo>
                    <a:pt x="8017" y="10633"/>
                  </a:lnTo>
                  <a:lnTo>
                    <a:pt x="8718" y="10633"/>
                  </a:lnTo>
                  <a:close/>
                  <a:moveTo>
                    <a:pt x="8718" y="11113"/>
                  </a:moveTo>
                  <a:lnTo>
                    <a:pt x="8017" y="11113"/>
                  </a:lnTo>
                  <a:lnTo>
                    <a:pt x="8017" y="12221"/>
                  </a:lnTo>
                  <a:lnTo>
                    <a:pt x="8718" y="12221"/>
                  </a:lnTo>
                  <a:close/>
                  <a:moveTo>
                    <a:pt x="5673" y="1109"/>
                  </a:moveTo>
                  <a:lnTo>
                    <a:pt x="4971" y="1109"/>
                  </a:lnTo>
                  <a:lnTo>
                    <a:pt x="4971" y="0"/>
                  </a:lnTo>
                  <a:lnTo>
                    <a:pt x="5673" y="0"/>
                  </a:lnTo>
                  <a:close/>
                  <a:moveTo>
                    <a:pt x="5673" y="1585"/>
                  </a:moveTo>
                  <a:lnTo>
                    <a:pt x="4971" y="1585"/>
                  </a:lnTo>
                  <a:lnTo>
                    <a:pt x="4971" y="2697"/>
                  </a:lnTo>
                  <a:lnTo>
                    <a:pt x="5673" y="2697"/>
                  </a:lnTo>
                  <a:close/>
                  <a:moveTo>
                    <a:pt x="5673" y="3176"/>
                  </a:moveTo>
                  <a:lnTo>
                    <a:pt x="4971" y="3176"/>
                  </a:lnTo>
                  <a:lnTo>
                    <a:pt x="4971" y="4284"/>
                  </a:lnTo>
                  <a:lnTo>
                    <a:pt x="5673" y="4284"/>
                  </a:lnTo>
                  <a:close/>
                  <a:moveTo>
                    <a:pt x="5673" y="4761"/>
                  </a:moveTo>
                  <a:lnTo>
                    <a:pt x="4971" y="4761"/>
                  </a:lnTo>
                  <a:lnTo>
                    <a:pt x="4971" y="5869"/>
                  </a:lnTo>
                  <a:lnTo>
                    <a:pt x="5673" y="5869"/>
                  </a:lnTo>
                  <a:close/>
                  <a:moveTo>
                    <a:pt x="5673" y="6349"/>
                  </a:moveTo>
                  <a:lnTo>
                    <a:pt x="4971" y="6349"/>
                  </a:lnTo>
                  <a:lnTo>
                    <a:pt x="4971" y="7460"/>
                  </a:lnTo>
                  <a:lnTo>
                    <a:pt x="5673" y="7460"/>
                  </a:lnTo>
                  <a:close/>
                  <a:moveTo>
                    <a:pt x="5673" y="7940"/>
                  </a:moveTo>
                  <a:lnTo>
                    <a:pt x="4971" y="7940"/>
                  </a:lnTo>
                  <a:lnTo>
                    <a:pt x="4971" y="9045"/>
                  </a:lnTo>
                  <a:lnTo>
                    <a:pt x="5673" y="9045"/>
                  </a:lnTo>
                  <a:close/>
                  <a:moveTo>
                    <a:pt x="5673" y="9525"/>
                  </a:moveTo>
                  <a:lnTo>
                    <a:pt x="4971" y="9525"/>
                  </a:lnTo>
                  <a:lnTo>
                    <a:pt x="4971" y="10633"/>
                  </a:lnTo>
                  <a:lnTo>
                    <a:pt x="5673" y="10633"/>
                  </a:lnTo>
                  <a:close/>
                  <a:moveTo>
                    <a:pt x="5673" y="11113"/>
                  </a:moveTo>
                  <a:lnTo>
                    <a:pt x="4971" y="11113"/>
                  </a:lnTo>
                  <a:lnTo>
                    <a:pt x="4971" y="12221"/>
                  </a:lnTo>
                  <a:lnTo>
                    <a:pt x="5673" y="12221"/>
                  </a:lnTo>
                  <a:close/>
                  <a:moveTo>
                    <a:pt x="2676" y="1109"/>
                  </a:moveTo>
                  <a:lnTo>
                    <a:pt x="1974" y="1109"/>
                  </a:lnTo>
                  <a:lnTo>
                    <a:pt x="1974" y="0"/>
                  </a:lnTo>
                  <a:lnTo>
                    <a:pt x="2676" y="0"/>
                  </a:lnTo>
                  <a:close/>
                  <a:moveTo>
                    <a:pt x="2676" y="1585"/>
                  </a:moveTo>
                  <a:lnTo>
                    <a:pt x="1974" y="1585"/>
                  </a:lnTo>
                  <a:lnTo>
                    <a:pt x="1974" y="2697"/>
                  </a:lnTo>
                  <a:lnTo>
                    <a:pt x="2676" y="2697"/>
                  </a:lnTo>
                  <a:close/>
                  <a:moveTo>
                    <a:pt x="2676" y="3176"/>
                  </a:moveTo>
                  <a:lnTo>
                    <a:pt x="1974" y="3176"/>
                  </a:lnTo>
                  <a:lnTo>
                    <a:pt x="1974" y="4284"/>
                  </a:lnTo>
                  <a:lnTo>
                    <a:pt x="2676" y="4284"/>
                  </a:lnTo>
                  <a:close/>
                  <a:moveTo>
                    <a:pt x="2676" y="4761"/>
                  </a:moveTo>
                  <a:lnTo>
                    <a:pt x="1974" y="4761"/>
                  </a:lnTo>
                  <a:lnTo>
                    <a:pt x="1974" y="5869"/>
                  </a:lnTo>
                  <a:lnTo>
                    <a:pt x="2676" y="5869"/>
                  </a:lnTo>
                  <a:close/>
                  <a:moveTo>
                    <a:pt x="2676" y="6349"/>
                  </a:moveTo>
                  <a:lnTo>
                    <a:pt x="1974" y="6349"/>
                  </a:lnTo>
                  <a:lnTo>
                    <a:pt x="1974" y="7460"/>
                  </a:lnTo>
                  <a:lnTo>
                    <a:pt x="2676" y="7460"/>
                  </a:lnTo>
                  <a:close/>
                  <a:moveTo>
                    <a:pt x="2676" y="7940"/>
                  </a:moveTo>
                  <a:lnTo>
                    <a:pt x="1974" y="7940"/>
                  </a:lnTo>
                  <a:lnTo>
                    <a:pt x="1974" y="9045"/>
                  </a:lnTo>
                  <a:lnTo>
                    <a:pt x="2676" y="9045"/>
                  </a:lnTo>
                  <a:close/>
                  <a:moveTo>
                    <a:pt x="2676" y="9525"/>
                  </a:moveTo>
                  <a:lnTo>
                    <a:pt x="1974" y="9525"/>
                  </a:lnTo>
                  <a:lnTo>
                    <a:pt x="1974" y="10633"/>
                  </a:lnTo>
                  <a:lnTo>
                    <a:pt x="2676" y="10633"/>
                  </a:lnTo>
                  <a:close/>
                  <a:moveTo>
                    <a:pt x="2676" y="11113"/>
                  </a:moveTo>
                  <a:lnTo>
                    <a:pt x="1974" y="11113"/>
                  </a:lnTo>
                  <a:lnTo>
                    <a:pt x="1974" y="12221"/>
                  </a:lnTo>
                  <a:lnTo>
                    <a:pt x="2676" y="12221"/>
                  </a:lnTo>
                  <a:close/>
                  <a:moveTo>
                    <a:pt x="1643" y="13800"/>
                  </a:moveTo>
                  <a:lnTo>
                    <a:pt x="1" y="13800"/>
                  </a:lnTo>
                  <a:lnTo>
                    <a:pt x="1" y="12692"/>
                  </a:lnTo>
                  <a:lnTo>
                    <a:pt x="1643" y="12692"/>
                  </a:lnTo>
                  <a:close/>
                  <a:moveTo>
                    <a:pt x="4661" y="12686"/>
                  </a:moveTo>
                  <a:lnTo>
                    <a:pt x="3016" y="12686"/>
                  </a:lnTo>
                  <a:lnTo>
                    <a:pt x="3016" y="13794"/>
                  </a:lnTo>
                  <a:lnTo>
                    <a:pt x="4661" y="13794"/>
                  </a:lnTo>
                  <a:close/>
                  <a:moveTo>
                    <a:pt x="7673" y="12686"/>
                  </a:moveTo>
                  <a:lnTo>
                    <a:pt x="6034" y="12686"/>
                  </a:lnTo>
                  <a:lnTo>
                    <a:pt x="6034" y="13794"/>
                  </a:lnTo>
                  <a:lnTo>
                    <a:pt x="7673" y="13794"/>
                  </a:lnTo>
                  <a:close/>
                  <a:moveTo>
                    <a:pt x="10692" y="12686"/>
                  </a:moveTo>
                  <a:lnTo>
                    <a:pt x="9052" y="12686"/>
                  </a:lnTo>
                  <a:lnTo>
                    <a:pt x="9052" y="13794"/>
                  </a:lnTo>
                  <a:lnTo>
                    <a:pt x="10692" y="13794"/>
                  </a:lnTo>
                  <a:close/>
                  <a:moveTo>
                    <a:pt x="1643" y="14274"/>
                  </a:moveTo>
                  <a:lnTo>
                    <a:pt x="1" y="14274"/>
                  </a:lnTo>
                  <a:lnTo>
                    <a:pt x="1" y="15382"/>
                  </a:lnTo>
                  <a:lnTo>
                    <a:pt x="1643" y="15382"/>
                  </a:lnTo>
                  <a:close/>
                  <a:moveTo>
                    <a:pt x="4661" y="14274"/>
                  </a:moveTo>
                  <a:lnTo>
                    <a:pt x="3016" y="14274"/>
                  </a:lnTo>
                  <a:lnTo>
                    <a:pt x="3016" y="15382"/>
                  </a:lnTo>
                  <a:lnTo>
                    <a:pt x="4661" y="15382"/>
                  </a:lnTo>
                  <a:close/>
                  <a:moveTo>
                    <a:pt x="7673" y="14274"/>
                  </a:moveTo>
                  <a:lnTo>
                    <a:pt x="6034" y="14274"/>
                  </a:lnTo>
                  <a:lnTo>
                    <a:pt x="6034" y="15382"/>
                  </a:lnTo>
                  <a:lnTo>
                    <a:pt x="7673" y="15382"/>
                  </a:lnTo>
                  <a:close/>
                  <a:moveTo>
                    <a:pt x="10692" y="14274"/>
                  </a:moveTo>
                  <a:lnTo>
                    <a:pt x="9052" y="14274"/>
                  </a:lnTo>
                  <a:lnTo>
                    <a:pt x="9052" y="15382"/>
                  </a:lnTo>
                  <a:lnTo>
                    <a:pt x="10692" y="15382"/>
                  </a:lnTo>
                  <a:close/>
                  <a:moveTo>
                    <a:pt x="1643" y="15865"/>
                  </a:moveTo>
                  <a:lnTo>
                    <a:pt x="1" y="15865"/>
                  </a:lnTo>
                  <a:lnTo>
                    <a:pt x="1" y="16973"/>
                  </a:lnTo>
                  <a:lnTo>
                    <a:pt x="1643" y="16973"/>
                  </a:lnTo>
                  <a:close/>
                  <a:moveTo>
                    <a:pt x="4661" y="15865"/>
                  </a:moveTo>
                  <a:lnTo>
                    <a:pt x="3016" y="15865"/>
                  </a:lnTo>
                  <a:lnTo>
                    <a:pt x="3016" y="16973"/>
                  </a:lnTo>
                  <a:lnTo>
                    <a:pt x="4661" y="16973"/>
                  </a:lnTo>
                  <a:close/>
                  <a:moveTo>
                    <a:pt x="7673" y="15865"/>
                  </a:moveTo>
                  <a:lnTo>
                    <a:pt x="6034" y="15865"/>
                  </a:lnTo>
                  <a:lnTo>
                    <a:pt x="6034" y="16973"/>
                  </a:lnTo>
                  <a:lnTo>
                    <a:pt x="7673" y="16973"/>
                  </a:lnTo>
                  <a:close/>
                  <a:moveTo>
                    <a:pt x="10692" y="15865"/>
                  </a:moveTo>
                  <a:lnTo>
                    <a:pt x="9052" y="15865"/>
                  </a:lnTo>
                  <a:lnTo>
                    <a:pt x="9052" y="16973"/>
                  </a:lnTo>
                  <a:lnTo>
                    <a:pt x="10692" y="16973"/>
                  </a:lnTo>
                  <a:close/>
                  <a:moveTo>
                    <a:pt x="1643" y="17450"/>
                  </a:moveTo>
                  <a:lnTo>
                    <a:pt x="1" y="17450"/>
                  </a:lnTo>
                  <a:lnTo>
                    <a:pt x="1" y="18558"/>
                  </a:lnTo>
                  <a:lnTo>
                    <a:pt x="1643" y="18558"/>
                  </a:lnTo>
                  <a:close/>
                  <a:moveTo>
                    <a:pt x="4661" y="17450"/>
                  </a:moveTo>
                  <a:lnTo>
                    <a:pt x="3016" y="17450"/>
                  </a:lnTo>
                  <a:lnTo>
                    <a:pt x="3016" y="18558"/>
                  </a:lnTo>
                  <a:lnTo>
                    <a:pt x="4661" y="18558"/>
                  </a:lnTo>
                  <a:close/>
                  <a:moveTo>
                    <a:pt x="7673" y="17450"/>
                  </a:moveTo>
                  <a:lnTo>
                    <a:pt x="6034" y="17450"/>
                  </a:lnTo>
                  <a:lnTo>
                    <a:pt x="6034" y="18558"/>
                  </a:lnTo>
                  <a:lnTo>
                    <a:pt x="7673" y="18558"/>
                  </a:lnTo>
                  <a:close/>
                  <a:moveTo>
                    <a:pt x="10692" y="17450"/>
                  </a:moveTo>
                  <a:lnTo>
                    <a:pt x="9052" y="17450"/>
                  </a:lnTo>
                  <a:lnTo>
                    <a:pt x="9052" y="18558"/>
                  </a:lnTo>
                  <a:lnTo>
                    <a:pt x="10692" y="18558"/>
                  </a:lnTo>
                  <a:close/>
                  <a:moveTo>
                    <a:pt x="1643" y="19038"/>
                  </a:moveTo>
                  <a:lnTo>
                    <a:pt x="1" y="19038"/>
                  </a:lnTo>
                  <a:lnTo>
                    <a:pt x="1" y="20149"/>
                  </a:lnTo>
                  <a:lnTo>
                    <a:pt x="1643" y="20149"/>
                  </a:lnTo>
                  <a:close/>
                  <a:moveTo>
                    <a:pt x="4661" y="19038"/>
                  </a:moveTo>
                  <a:lnTo>
                    <a:pt x="3016" y="19038"/>
                  </a:lnTo>
                  <a:lnTo>
                    <a:pt x="3016" y="20149"/>
                  </a:lnTo>
                  <a:lnTo>
                    <a:pt x="4661" y="20149"/>
                  </a:lnTo>
                  <a:close/>
                  <a:moveTo>
                    <a:pt x="7673" y="19038"/>
                  </a:moveTo>
                  <a:lnTo>
                    <a:pt x="6034" y="19038"/>
                  </a:lnTo>
                  <a:lnTo>
                    <a:pt x="6034" y="20149"/>
                  </a:lnTo>
                  <a:lnTo>
                    <a:pt x="7673" y="20149"/>
                  </a:lnTo>
                  <a:close/>
                  <a:moveTo>
                    <a:pt x="10692" y="19038"/>
                  </a:moveTo>
                  <a:lnTo>
                    <a:pt x="9052" y="19038"/>
                  </a:lnTo>
                  <a:lnTo>
                    <a:pt x="9052" y="20149"/>
                  </a:lnTo>
                  <a:lnTo>
                    <a:pt x="10692" y="20149"/>
                  </a:lnTo>
                  <a:close/>
                  <a:moveTo>
                    <a:pt x="1643" y="20626"/>
                  </a:moveTo>
                  <a:lnTo>
                    <a:pt x="1" y="20626"/>
                  </a:lnTo>
                  <a:lnTo>
                    <a:pt x="1" y="21734"/>
                  </a:lnTo>
                  <a:lnTo>
                    <a:pt x="1643" y="21734"/>
                  </a:lnTo>
                  <a:close/>
                  <a:moveTo>
                    <a:pt x="4661" y="20626"/>
                  </a:moveTo>
                  <a:lnTo>
                    <a:pt x="3016" y="20626"/>
                  </a:lnTo>
                  <a:lnTo>
                    <a:pt x="3016" y="21734"/>
                  </a:lnTo>
                  <a:lnTo>
                    <a:pt x="4661" y="21734"/>
                  </a:lnTo>
                  <a:close/>
                  <a:moveTo>
                    <a:pt x="7673" y="20626"/>
                  </a:moveTo>
                  <a:lnTo>
                    <a:pt x="6034" y="20626"/>
                  </a:lnTo>
                  <a:lnTo>
                    <a:pt x="6034" y="21734"/>
                  </a:lnTo>
                  <a:lnTo>
                    <a:pt x="7673" y="21734"/>
                  </a:lnTo>
                  <a:close/>
                  <a:moveTo>
                    <a:pt x="10692" y="20626"/>
                  </a:moveTo>
                  <a:lnTo>
                    <a:pt x="9052" y="20626"/>
                  </a:lnTo>
                  <a:lnTo>
                    <a:pt x="9052" y="21734"/>
                  </a:lnTo>
                  <a:lnTo>
                    <a:pt x="10692" y="21734"/>
                  </a:lnTo>
                  <a:close/>
                  <a:moveTo>
                    <a:pt x="1643" y="22214"/>
                  </a:moveTo>
                  <a:lnTo>
                    <a:pt x="1" y="22214"/>
                  </a:lnTo>
                  <a:lnTo>
                    <a:pt x="1" y="23325"/>
                  </a:lnTo>
                  <a:lnTo>
                    <a:pt x="1643" y="23325"/>
                  </a:lnTo>
                  <a:close/>
                  <a:moveTo>
                    <a:pt x="4661" y="22214"/>
                  </a:moveTo>
                  <a:lnTo>
                    <a:pt x="3016" y="22214"/>
                  </a:lnTo>
                  <a:lnTo>
                    <a:pt x="3016" y="23325"/>
                  </a:lnTo>
                  <a:lnTo>
                    <a:pt x="4661" y="23325"/>
                  </a:lnTo>
                  <a:close/>
                  <a:moveTo>
                    <a:pt x="7673" y="22214"/>
                  </a:moveTo>
                  <a:lnTo>
                    <a:pt x="6034" y="22214"/>
                  </a:lnTo>
                  <a:lnTo>
                    <a:pt x="6034" y="23325"/>
                  </a:lnTo>
                  <a:lnTo>
                    <a:pt x="7673" y="23325"/>
                  </a:lnTo>
                  <a:close/>
                  <a:moveTo>
                    <a:pt x="10692" y="22214"/>
                  </a:moveTo>
                  <a:lnTo>
                    <a:pt x="9052" y="22214"/>
                  </a:lnTo>
                  <a:lnTo>
                    <a:pt x="9052" y="23325"/>
                  </a:lnTo>
                  <a:lnTo>
                    <a:pt x="10692" y="23325"/>
                  </a:lnTo>
                  <a:close/>
                  <a:moveTo>
                    <a:pt x="1643" y="23799"/>
                  </a:moveTo>
                  <a:lnTo>
                    <a:pt x="1" y="23799"/>
                  </a:lnTo>
                  <a:lnTo>
                    <a:pt x="1" y="24907"/>
                  </a:lnTo>
                  <a:lnTo>
                    <a:pt x="1643" y="24907"/>
                  </a:lnTo>
                  <a:close/>
                  <a:moveTo>
                    <a:pt x="4661" y="23799"/>
                  </a:moveTo>
                  <a:lnTo>
                    <a:pt x="3016" y="23799"/>
                  </a:lnTo>
                  <a:lnTo>
                    <a:pt x="3016" y="24907"/>
                  </a:lnTo>
                  <a:lnTo>
                    <a:pt x="4661" y="24907"/>
                  </a:lnTo>
                  <a:close/>
                  <a:moveTo>
                    <a:pt x="7673" y="23799"/>
                  </a:moveTo>
                  <a:lnTo>
                    <a:pt x="6034" y="23799"/>
                  </a:lnTo>
                  <a:lnTo>
                    <a:pt x="6034" y="24907"/>
                  </a:lnTo>
                  <a:lnTo>
                    <a:pt x="7673" y="24907"/>
                  </a:lnTo>
                  <a:close/>
                  <a:moveTo>
                    <a:pt x="10692" y="23799"/>
                  </a:moveTo>
                  <a:lnTo>
                    <a:pt x="9052" y="23799"/>
                  </a:lnTo>
                  <a:lnTo>
                    <a:pt x="9052" y="24907"/>
                  </a:lnTo>
                  <a:lnTo>
                    <a:pt x="10692" y="24907"/>
                  </a:lnTo>
                  <a:close/>
                  <a:moveTo>
                    <a:pt x="8718" y="13800"/>
                  </a:moveTo>
                  <a:lnTo>
                    <a:pt x="8017" y="13800"/>
                  </a:lnTo>
                  <a:lnTo>
                    <a:pt x="8017" y="12692"/>
                  </a:lnTo>
                  <a:lnTo>
                    <a:pt x="8718" y="12692"/>
                  </a:lnTo>
                  <a:close/>
                  <a:moveTo>
                    <a:pt x="8718" y="14274"/>
                  </a:moveTo>
                  <a:lnTo>
                    <a:pt x="8017" y="14274"/>
                  </a:lnTo>
                  <a:lnTo>
                    <a:pt x="8017" y="15382"/>
                  </a:lnTo>
                  <a:lnTo>
                    <a:pt x="8718" y="15382"/>
                  </a:lnTo>
                  <a:close/>
                  <a:moveTo>
                    <a:pt x="8718" y="15865"/>
                  </a:moveTo>
                  <a:lnTo>
                    <a:pt x="8017" y="15865"/>
                  </a:lnTo>
                  <a:lnTo>
                    <a:pt x="8017" y="16973"/>
                  </a:lnTo>
                  <a:lnTo>
                    <a:pt x="8718" y="16973"/>
                  </a:lnTo>
                  <a:close/>
                  <a:moveTo>
                    <a:pt x="8718" y="17450"/>
                  </a:moveTo>
                  <a:lnTo>
                    <a:pt x="8017" y="17450"/>
                  </a:lnTo>
                  <a:lnTo>
                    <a:pt x="8017" y="18558"/>
                  </a:lnTo>
                  <a:lnTo>
                    <a:pt x="8718" y="18558"/>
                  </a:lnTo>
                  <a:close/>
                  <a:moveTo>
                    <a:pt x="8718" y="19038"/>
                  </a:moveTo>
                  <a:lnTo>
                    <a:pt x="8017" y="19038"/>
                  </a:lnTo>
                  <a:lnTo>
                    <a:pt x="8017" y="20149"/>
                  </a:lnTo>
                  <a:lnTo>
                    <a:pt x="8718" y="20149"/>
                  </a:lnTo>
                  <a:close/>
                  <a:moveTo>
                    <a:pt x="8718" y="20626"/>
                  </a:moveTo>
                  <a:lnTo>
                    <a:pt x="8017" y="20626"/>
                  </a:lnTo>
                  <a:lnTo>
                    <a:pt x="8017" y="21734"/>
                  </a:lnTo>
                  <a:lnTo>
                    <a:pt x="8718" y="21734"/>
                  </a:lnTo>
                  <a:close/>
                  <a:moveTo>
                    <a:pt x="8718" y="22214"/>
                  </a:moveTo>
                  <a:lnTo>
                    <a:pt x="8017" y="22214"/>
                  </a:lnTo>
                  <a:lnTo>
                    <a:pt x="8017" y="23325"/>
                  </a:lnTo>
                  <a:lnTo>
                    <a:pt x="8718" y="23325"/>
                  </a:lnTo>
                  <a:close/>
                  <a:moveTo>
                    <a:pt x="8718" y="23799"/>
                  </a:moveTo>
                  <a:lnTo>
                    <a:pt x="8017" y="23799"/>
                  </a:lnTo>
                  <a:lnTo>
                    <a:pt x="8017" y="24907"/>
                  </a:lnTo>
                  <a:lnTo>
                    <a:pt x="8718" y="24907"/>
                  </a:lnTo>
                  <a:close/>
                  <a:moveTo>
                    <a:pt x="5673" y="13800"/>
                  </a:moveTo>
                  <a:lnTo>
                    <a:pt x="4971" y="13800"/>
                  </a:lnTo>
                  <a:lnTo>
                    <a:pt x="4971" y="12692"/>
                  </a:lnTo>
                  <a:lnTo>
                    <a:pt x="5673" y="12692"/>
                  </a:lnTo>
                  <a:close/>
                  <a:moveTo>
                    <a:pt x="5673" y="14274"/>
                  </a:moveTo>
                  <a:lnTo>
                    <a:pt x="4971" y="14274"/>
                  </a:lnTo>
                  <a:lnTo>
                    <a:pt x="4971" y="15382"/>
                  </a:lnTo>
                  <a:lnTo>
                    <a:pt x="5673" y="15382"/>
                  </a:lnTo>
                  <a:close/>
                  <a:moveTo>
                    <a:pt x="5673" y="15865"/>
                  </a:moveTo>
                  <a:lnTo>
                    <a:pt x="4971" y="15865"/>
                  </a:lnTo>
                  <a:lnTo>
                    <a:pt x="4971" y="16973"/>
                  </a:lnTo>
                  <a:lnTo>
                    <a:pt x="5673" y="16973"/>
                  </a:lnTo>
                  <a:close/>
                  <a:moveTo>
                    <a:pt x="5673" y="17450"/>
                  </a:moveTo>
                  <a:lnTo>
                    <a:pt x="4971" y="17450"/>
                  </a:lnTo>
                  <a:lnTo>
                    <a:pt x="4971" y="18558"/>
                  </a:lnTo>
                  <a:lnTo>
                    <a:pt x="5673" y="18558"/>
                  </a:lnTo>
                  <a:close/>
                  <a:moveTo>
                    <a:pt x="5673" y="19038"/>
                  </a:moveTo>
                  <a:lnTo>
                    <a:pt x="4971" y="19038"/>
                  </a:lnTo>
                  <a:lnTo>
                    <a:pt x="4971" y="20149"/>
                  </a:lnTo>
                  <a:lnTo>
                    <a:pt x="5673" y="20149"/>
                  </a:lnTo>
                  <a:close/>
                  <a:moveTo>
                    <a:pt x="5673" y="20626"/>
                  </a:moveTo>
                  <a:lnTo>
                    <a:pt x="4971" y="20626"/>
                  </a:lnTo>
                  <a:lnTo>
                    <a:pt x="4971" y="21734"/>
                  </a:lnTo>
                  <a:lnTo>
                    <a:pt x="5673" y="21734"/>
                  </a:lnTo>
                  <a:close/>
                  <a:moveTo>
                    <a:pt x="5673" y="22214"/>
                  </a:moveTo>
                  <a:lnTo>
                    <a:pt x="4971" y="22214"/>
                  </a:lnTo>
                  <a:lnTo>
                    <a:pt x="4971" y="23325"/>
                  </a:lnTo>
                  <a:lnTo>
                    <a:pt x="5673" y="23325"/>
                  </a:lnTo>
                  <a:close/>
                  <a:moveTo>
                    <a:pt x="5673" y="23799"/>
                  </a:moveTo>
                  <a:lnTo>
                    <a:pt x="4971" y="23799"/>
                  </a:lnTo>
                  <a:lnTo>
                    <a:pt x="4971" y="24907"/>
                  </a:lnTo>
                  <a:lnTo>
                    <a:pt x="5673" y="24907"/>
                  </a:lnTo>
                  <a:close/>
                  <a:moveTo>
                    <a:pt x="2676" y="13800"/>
                  </a:moveTo>
                  <a:lnTo>
                    <a:pt x="1974" y="13800"/>
                  </a:lnTo>
                  <a:lnTo>
                    <a:pt x="1974" y="12692"/>
                  </a:lnTo>
                  <a:lnTo>
                    <a:pt x="2676" y="12692"/>
                  </a:lnTo>
                  <a:close/>
                  <a:moveTo>
                    <a:pt x="2676" y="14274"/>
                  </a:moveTo>
                  <a:lnTo>
                    <a:pt x="1974" y="14274"/>
                  </a:lnTo>
                  <a:lnTo>
                    <a:pt x="1974" y="15382"/>
                  </a:lnTo>
                  <a:lnTo>
                    <a:pt x="2676" y="15382"/>
                  </a:lnTo>
                  <a:close/>
                  <a:moveTo>
                    <a:pt x="2676" y="15865"/>
                  </a:moveTo>
                  <a:lnTo>
                    <a:pt x="1974" y="15865"/>
                  </a:lnTo>
                  <a:lnTo>
                    <a:pt x="1974" y="16973"/>
                  </a:lnTo>
                  <a:lnTo>
                    <a:pt x="2676" y="16973"/>
                  </a:lnTo>
                  <a:close/>
                  <a:moveTo>
                    <a:pt x="2676" y="17450"/>
                  </a:moveTo>
                  <a:lnTo>
                    <a:pt x="1974" y="17450"/>
                  </a:lnTo>
                  <a:lnTo>
                    <a:pt x="1974" y="18558"/>
                  </a:lnTo>
                  <a:lnTo>
                    <a:pt x="2676" y="18558"/>
                  </a:lnTo>
                  <a:close/>
                  <a:moveTo>
                    <a:pt x="2676" y="19038"/>
                  </a:moveTo>
                  <a:lnTo>
                    <a:pt x="1974" y="19038"/>
                  </a:lnTo>
                  <a:lnTo>
                    <a:pt x="1974" y="20149"/>
                  </a:lnTo>
                  <a:lnTo>
                    <a:pt x="2676" y="20149"/>
                  </a:lnTo>
                  <a:close/>
                  <a:moveTo>
                    <a:pt x="2676" y="20626"/>
                  </a:moveTo>
                  <a:lnTo>
                    <a:pt x="1974" y="20626"/>
                  </a:lnTo>
                  <a:lnTo>
                    <a:pt x="1974" y="21734"/>
                  </a:lnTo>
                  <a:lnTo>
                    <a:pt x="2676" y="21734"/>
                  </a:lnTo>
                  <a:close/>
                  <a:moveTo>
                    <a:pt x="2676" y="22214"/>
                  </a:moveTo>
                  <a:lnTo>
                    <a:pt x="1974" y="22214"/>
                  </a:lnTo>
                  <a:lnTo>
                    <a:pt x="1974" y="23325"/>
                  </a:lnTo>
                  <a:lnTo>
                    <a:pt x="2676" y="23325"/>
                  </a:lnTo>
                  <a:close/>
                  <a:moveTo>
                    <a:pt x="2676" y="23799"/>
                  </a:moveTo>
                  <a:lnTo>
                    <a:pt x="1974" y="23799"/>
                  </a:lnTo>
                  <a:lnTo>
                    <a:pt x="1974" y="24907"/>
                  </a:lnTo>
                  <a:lnTo>
                    <a:pt x="2676" y="24907"/>
                  </a:lnTo>
                  <a:close/>
                  <a:moveTo>
                    <a:pt x="1643" y="26486"/>
                  </a:moveTo>
                  <a:lnTo>
                    <a:pt x="1" y="26486"/>
                  </a:lnTo>
                  <a:lnTo>
                    <a:pt x="1" y="25374"/>
                  </a:lnTo>
                  <a:lnTo>
                    <a:pt x="1643" y="25374"/>
                  </a:lnTo>
                  <a:close/>
                  <a:moveTo>
                    <a:pt x="4661" y="25374"/>
                  </a:moveTo>
                  <a:lnTo>
                    <a:pt x="3016" y="25374"/>
                  </a:lnTo>
                  <a:lnTo>
                    <a:pt x="3016" y="26486"/>
                  </a:lnTo>
                  <a:lnTo>
                    <a:pt x="4661" y="26486"/>
                  </a:lnTo>
                  <a:close/>
                  <a:moveTo>
                    <a:pt x="7673" y="25374"/>
                  </a:moveTo>
                  <a:lnTo>
                    <a:pt x="6034" y="25374"/>
                  </a:lnTo>
                  <a:lnTo>
                    <a:pt x="6034" y="26486"/>
                  </a:lnTo>
                  <a:lnTo>
                    <a:pt x="7673" y="26486"/>
                  </a:lnTo>
                  <a:close/>
                  <a:moveTo>
                    <a:pt x="10692" y="25374"/>
                  </a:moveTo>
                  <a:lnTo>
                    <a:pt x="9052" y="25374"/>
                  </a:lnTo>
                  <a:lnTo>
                    <a:pt x="9052" y="26486"/>
                  </a:lnTo>
                  <a:lnTo>
                    <a:pt x="10692" y="26486"/>
                  </a:lnTo>
                  <a:close/>
                  <a:moveTo>
                    <a:pt x="1643" y="26965"/>
                  </a:moveTo>
                  <a:lnTo>
                    <a:pt x="1" y="26965"/>
                  </a:lnTo>
                  <a:lnTo>
                    <a:pt x="1" y="28074"/>
                  </a:lnTo>
                  <a:lnTo>
                    <a:pt x="1643" y="28074"/>
                  </a:lnTo>
                  <a:close/>
                  <a:moveTo>
                    <a:pt x="4661" y="26965"/>
                  </a:moveTo>
                  <a:lnTo>
                    <a:pt x="3016" y="26965"/>
                  </a:lnTo>
                  <a:lnTo>
                    <a:pt x="3016" y="28074"/>
                  </a:lnTo>
                  <a:lnTo>
                    <a:pt x="4661" y="28074"/>
                  </a:lnTo>
                  <a:close/>
                  <a:moveTo>
                    <a:pt x="7673" y="26965"/>
                  </a:moveTo>
                  <a:lnTo>
                    <a:pt x="6034" y="26965"/>
                  </a:lnTo>
                  <a:lnTo>
                    <a:pt x="6034" y="28074"/>
                  </a:lnTo>
                  <a:lnTo>
                    <a:pt x="7673" y="28074"/>
                  </a:lnTo>
                  <a:close/>
                  <a:moveTo>
                    <a:pt x="10692" y="26965"/>
                  </a:moveTo>
                  <a:lnTo>
                    <a:pt x="9052" y="26965"/>
                  </a:lnTo>
                  <a:lnTo>
                    <a:pt x="9052" y="28074"/>
                  </a:lnTo>
                  <a:lnTo>
                    <a:pt x="10692" y="28074"/>
                  </a:lnTo>
                  <a:close/>
                  <a:moveTo>
                    <a:pt x="1643" y="28550"/>
                  </a:moveTo>
                  <a:lnTo>
                    <a:pt x="1" y="28550"/>
                  </a:lnTo>
                  <a:lnTo>
                    <a:pt x="1" y="29659"/>
                  </a:lnTo>
                  <a:lnTo>
                    <a:pt x="1643" y="29659"/>
                  </a:lnTo>
                  <a:close/>
                  <a:moveTo>
                    <a:pt x="4661" y="28550"/>
                  </a:moveTo>
                  <a:lnTo>
                    <a:pt x="3016" y="28550"/>
                  </a:lnTo>
                  <a:lnTo>
                    <a:pt x="3016" y="29659"/>
                  </a:lnTo>
                  <a:lnTo>
                    <a:pt x="4661" y="29659"/>
                  </a:lnTo>
                  <a:close/>
                  <a:moveTo>
                    <a:pt x="7673" y="28550"/>
                  </a:moveTo>
                  <a:lnTo>
                    <a:pt x="6034" y="28550"/>
                  </a:lnTo>
                  <a:lnTo>
                    <a:pt x="6034" y="29659"/>
                  </a:lnTo>
                  <a:lnTo>
                    <a:pt x="7673" y="29659"/>
                  </a:lnTo>
                  <a:close/>
                  <a:moveTo>
                    <a:pt x="10692" y="28550"/>
                  </a:moveTo>
                  <a:lnTo>
                    <a:pt x="9052" y="28550"/>
                  </a:lnTo>
                  <a:lnTo>
                    <a:pt x="9052" y="29659"/>
                  </a:lnTo>
                  <a:lnTo>
                    <a:pt x="10692" y="29659"/>
                  </a:lnTo>
                  <a:close/>
                  <a:moveTo>
                    <a:pt x="1643" y="30138"/>
                  </a:moveTo>
                  <a:lnTo>
                    <a:pt x="1" y="30138"/>
                  </a:lnTo>
                  <a:lnTo>
                    <a:pt x="1" y="31250"/>
                  </a:lnTo>
                  <a:lnTo>
                    <a:pt x="1643" y="31250"/>
                  </a:lnTo>
                  <a:close/>
                  <a:moveTo>
                    <a:pt x="4661" y="30138"/>
                  </a:moveTo>
                  <a:lnTo>
                    <a:pt x="3016" y="30138"/>
                  </a:lnTo>
                  <a:lnTo>
                    <a:pt x="3016" y="31250"/>
                  </a:lnTo>
                  <a:lnTo>
                    <a:pt x="4661" y="31250"/>
                  </a:lnTo>
                  <a:close/>
                  <a:moveTo>
                    <a:pt x="7673" y="30138"/>
                  </a:moveTo>
                  <a:lnTo>
                    <a:pt x="6034" y="30138"/>
                  </a:lnTo>
                  <a:lnTo>
                    <a:pt x="6034" y="31250"/>
                  </a:lnTo>
                  <a:lnTo>
                    <a:pt x="7673" y="31250"/>
                  </a:lnTo>
                  <a:close/>
                  <a:moveTo>
                    <a:pt x="10692" y="30138"/>
                  </a:moveTo>
                  <a:lnTo>
                    <a:pt x="9052" y="30138"/>
                  </a:lnTo>
                  <a:lnTo>
                    <a:pt x="9052" y="31250"/>
                  </a:lnTo>
                  <a:lnTo>
                    <a:pt x="10692" y="31250"/>
                  </a:lnTo>
                  <a:close/>
                  <a:moveTo>
                    <a:pt x="1643" y="31729"/>
                  </a:moveTo>
                  <a:lnTo>
                    <a:pt x="1" y="31729"/>
                  </a:lnTo>
                  <a:lnTo>
                    <a:pt x="1" y="32841"/>
                  </a:lnTo>
                  <a:lnTo>
                    <a:pt x="1643" y="32841"/>
                  </a:lnTo>
                  <a:close/>
                  <a:moveTo>
                    <a:pt x="4661" y="31729"/>
                  </a:moveTo>
                  <a:lnTo>
                    <a:pt x="3016" y="31729"/>
                  </a:lnTo>
                  <a:lnTo>
                    <a:pt x="3016" y="32841"/>
                  </a:lnTo>
                  <a:lnTo>
                    <a:pt x="4661" y="32841"/>
                  </a:lnTo>
                  <a:close/>
                  <a:moveTo>
                    <a:pt x="7673" y="31729"/>
                  </a:moveTo>
                  <a:lnTo>
                    <a:pt x="6034" y="31729"/>
                  </a:lnTo>
                  <a:lnTo>
                    <a:pt x="6034" y="32841"/>
                  </a:lnTo>
                  <a:lnTo>
                    <a:pt x="7673" y="32841"/>
                  </a:lnTo>
                  <a:close/>
                  <a:moveTo>
                    <a:pt x="10692" y="31729"/>
                  </a:moveTo>
                  <a:lnTo>
                    <a:pt x="9052" y="31729"/>
                  </a:lnTo>
                  <a:lnTo>
                    <a:pt x="9052" y="32841"/>
                  </a:lnTo>
                  <a:lnTo>
                    <a:pt x="10692" y="32841"/>
                  </a:lnTo>
                  <a:close/>
                  <a:moveTo>
                    <a:pt x="1643" y="33314"/>
                  </a:moveTo>
                  <a:lnTo>
                    <a:pt x="1" y="33314"/>
                  </a:lnTo>
                  <a:lnTo>
                    <a:pt x="1" y="34422"/>
                  </a:lnTo>
                  <a:lnTo>
                    <a:pt x="1643" y="34422"/>
                  </a:lnTo>
                  <a:close/>
                  <a:moveTo>
                    <a:pt x="4661" y="33314"/>
                  </a:moveTo>
                  <a:lnTo>
                    <a:pt x="3016" y="33314"/>
                  </a:lnTo>
                  <a:lnTo>
                    <a:pt x="3016" y="34422"/>
                  </a:lnTo>
                  <a:lnTo>
                    <a:pt x="4661" y="34422"/>
                  </a:lnTo>
                  <a:close/>
                  <a:moveTo>
                    <a:pt x="7673" y="33314"/>
                  </a:moveTo>
                  <a:lnTo>
                    <a:pt x="6034" y="33314"/>
                  </a:lnTo>
                  <a:lnTo>
                    <a:pt x="6034" y="34422"/>
                  </a:lnTo>
                  <a:lnTo>
                    <a:pt x="7673" y="34422"/>
                  </a:lnTo>
                  <a:close/>
                  <a:moveTo>
                    <a:pt x="10692" y="33314"/>
                  </a:moveTo>
                  <a:lnTo>
                    <a:pt x="9052" y="33314"/>
                  </a:lnTo>
                  <a:lnTo>
                    <a:pt x="9052" y="34422"/>
                  </a:lnTo>
                  <a:lnTo>
                    <a:pt x="10692" y="34422"/>
                  </a:lnTo>
                  <a:close/>
                  <a:moveTo>
                    <a:pt x="1643" y="34902"/>
                  </a:moveTo>
                  <a:lnTo>
                    <a:pt x="1" y="34902"/>
                  </a:lnTo>
                  <a:lnTo>
                    <a:pt x="1" y="36013"/>
                  </a:lnTo>
                  <a:lnTo>
                    <a:pt x="1643" y="36013"/>
                  </a:lnTo>
                  <a:close/>
                  <a:moveTo>
                    <a:pt x="4661" y="34902"/>
                  </a:moveTo>
                  <a:lnTo>
                    <a:pt x="3016" y="34902"/>
                  </a:lnTo>
                  <a:lnTo>
                    <a:pt x="3016" y="36013"/>
                  </a:lnTo>
                  <a:lnTo>
                    <a:pt x="4661" y="36013"/>
                  </a:lnTo>
                  <a:close/>
                  <a:moveTo>
                    <a:pt x="7673" y="34902"/>
                  </a:moveTo>
                  <a:lnTo>
                    <a:pt x="6034" y="34902"/>
                  </a:lnTo>
                  <a:lnTo>
                    <a:pt x="6034" y="36013"/>
                  </a:lnTo>
                  <a:lnTo>
                    <a:pt x="7673" y="36013"/>
                  </a:lnTo>
                  <a:close/>
                  <a:moveTo>
                    <a:pt x="10692" y="34902"/>
                  </a:moveTo>
                  <a:lnTo>
                    <a:pt x="9052" y="34902"/>
                  </a:lnTo>
                  <a:lnTo>
                    <a:pt x="9052" y="36013"/>
                  </a:lnTo>
                  <a:lnTo>
                    <a:pt x="10692" y="36013"/>
                  </a:lnTo>
                  <a:close/>
                  <a:moveTo>
                    <a:pt x="1643" y="36490"/>
                  </a:moveTo>
                  <a:lnTo>
                    <a:pt x="1" y="36490"/>
                  </a:lnTo>
                  <a:lnTo>
                    <a:pt x="1" y="37598"/>
                  </a:lnTo>
                  <a:lnTo>
                    <a:pt x="1643" y="37598"/>
                  </a:lnTo>
                  <a:close/>
                  <a:moveTo>
                    <a:pt x="4661" y="36490"/>
                  </a:moveTo>
                  <a:lnTo>
                    <a:pt x="3016" y="36490"/>
                  </a:lnTo>
                  <a:lnTo>
                    <a:pt x="3016" y="37598"/>
                  </a:lnTo>
                  <a:lnTo>
                    <a:pt x="4661" y="37598"/>
                  </a:lnTo>
                  <a:close/>
                  <a:moveTo>
                    <a:pt x="7673" y="36490"/>
                  </a:moveTo>
                  <a:lnTo>
                    <a:pt x="6034" y="36490"/>
                  </a:lnTo>
                  <a:lnTo>
                    <a:pt x="6034" y="37598"/>
                  </a:lnTo>
                  <a:lnTo>
                    <a:pt x="7673" y="37598"/>
                  </a:lnTo>
                  <a:close/>
                  <a:moveTo>
                    <a:pt x="10692" y="36490"/>
                  </a:moveTo>
                  <a:lnTo>
                    <a:pt x="9052" y="36490"/>
                  </a:lnTo>
                  <a:lnTo>
                    <a:pt x="9052" y="37598"/>
                  </a:lnTo>
                  <a:lnTo>
                    <a:pt x="10692" y="37598"/>
                  </a:lnTo>
                  <a:close/>
                  <a:moveTo>
                    <a:pt x="8718" y="26486"/>
                  </a:moveTo>
                  <a:lnTo>
                    <a:pt x="8017" y="26486"/>
                  </a:lnTo>
                  <a:lnTo>
                    <a:pt x="8017" y="25374"/>
                  </a:lnTo>
                  <a:lnTo>
                    <a:pt x="8718" y="25374"/>
                  </a:lnTo>
                  <a:close/>
                  <a:moveTo>
                    <a:pt x="8718" y="26965"/>
                  </a:moveTo>
                  <a:lnTo>
                    <a:pt x="8017" y="26965"/>
                  </a:lnTo>
                  <a:lnTo>
                    <a:pt x="8017" y="28074"/>
                  </a:lnTo>
                  <a:lnTo>
                    <a:pt x="8718" y="28074"/>
                  </a:lnTo>
                  <a:close/>
                  <a:moveTo>
                    <a:pt x="8718" y="28550"/>
                  </a:moveTo>
                  <a:lnTo>
                    <a:pt x="8017" y="28550"/>
                  </a:lnTo>
                  <a:lnTo>
                    <a:pt x="8017" y="29659"/>
                  </a:lnTo>
                  <a:lnTo>
                    <a:pt x="8718" y="29659"/>
                  </a:lnTo>
                  <a:close/>
                  <a:moveTo>
                    <a:pt x="8718" y="30138"/>
                  </a:moveTo>
                  <a:lnTo>
                    <a:pt x="8017" y="30138"/>
                  </a:lnTo>
                  <a:lnTo>
                    <a:pt x="8017" y="31250"/>
                  </a:lnTo>
                  <a:lnTo>
                    <a:pt x="8718" y="31250"/>
                  </a:lnTo>
                  <a:close/>
                  <a:moveTo>
                    <a:pt x="8718" y="31729"/>
                  </a:moveTo>
                  <a:lnTo>
                    <a:pt x="8017" y="31729"/>
                  </a:lnTo>
                  <a:lnTo>
                    <a:pt x="8017" y="32841"/>
                  </a:lnTo>
                  <a:lnTo>
                    <a:pt x="8718" y="32841"/>
                  </a:lnTo>
                  <a:close/>
                  <a:moveTo>
                    <a:pt x="8718" y="33314"/>
                  </a:moveTo>
                  <a:lnTo>
                    <a:pt x="8017" y="33314"/>
                  </a:lnTo>
                  <a:lnTo>
                    <a:pt x="8017" y="34422"/>
                  </a:lnTo>
                  <a:lnTo>
                    <a:pt x="8718" y="34422"/>
                  </a:lnTo>
                  <a:close/>
                  <a:moveTo>
                    <a:pt x="8718" y="34902"/>
                  </a:moveTo>
                  <a:lnTo>
                    <a:pt x="8017" y="34902"/>
                  </a:lnTo>
                  <a:lnTo>
                    <a:pt x="8017" y="36013"/>
                  </a:lnTo>
                  <a:lnTo>
                    <a:pt x="8718" y="36013"/>
                  </a:lnTo>
                  <a:close/>
                  <a:moveTo>
                    <a:pt x="8718" y="36490"/>
                  </a:moveTo>
                  <a:lnTo>
                    <a:pt x="8017" y="36490"/>
                  </a:lnTo>
                  <a:lnTo>
                    <a:pt x="8017" y="37598"/>
                  </a:lnTo>
                  <a:lnTo>
                    <a:pt x="8718" y="37598"/>
                  </a:lnTo>
                  <a:close/>
                  <a:moveTo>
                    <a:pt x="5673" y="26486"/>
                  </a:moveTo>
                  <a:lnTo>
                    <a:pt x="4971" y="26486"/>
                  </a:lnTo>
                  <a:lnTo>
                    <a:pt x="4971" y="25374"/>
                  </a:lnTo>
                  <a:lnTo>
                    <a:pt x="5673" y="25374"/>
                  </a:lnTo>
                  <a:close/>
                  <a:moveTo>
                    <a:pt x="5673" y="26965"/>
                  </a:moveTo>
                  <a:lnTo>
                    <a:pt x="4971" y="26965"/>
                  </a:lnTo>
                  <a:lnTo>
                    <a:pt x="4971" y="28074"/>
                  </a:lnTo>
                  <a:lnTo>
                    <a:pt x="5673" y="28074"/>
                  </a:lnTo>
                  <a:close/>
                  <a:moveTo>
                    <a:pt x="5673" y="28550"/>
                  </a:moveTo>
                  <a:lnTo>
                    <a:pt x="4971" y="28550"/>
                  </a:lnTo>
                  <a:lnTo>
                    <a:pt x="4971" y="29659"/>
                  </a:lnTo>
                  <a:lnTo>
                    <a:pt x="5673" y="29659"/>
                  </a:lnTo>
                  <a:close/>
                  <a:moveTo>
                    <a:pt x="5673" y="30138"/>
                  </a:moveTo>
                  <a:lnTo>
                    <a:pt x="4971" y="30138"/>
                  </a:lnTo>
                  <a:lnTo>
                    <a:pt x="4971" y="31250"/>
                  </a:lnTo>
                  <a:lnTo>
                    <a:pt x="5673" y="31250"/>
                  </a:lnTo>
                  <a:close/>
                  <a:moveTo>
                    <a:pt x="5673" y="31729"/>
                  </a:moveTo>
                  <a:lnTo>
                    <a:pt x="4971" y="31729"/>
                  </a:lnTo>
                  <a:lnTo>
                    <a:pt x="4971" y="32841"/>
                  </a:lnTo>
                  <a:lnTo>
                    <a:pt x="5673" y="32841"/>
                  </a:lnTo>
                  <a:close/>
                  <a:moveTo>
                    <a:pt x="5673" y="33314"/>
                  </a:moveTo>
                  <a:lnTo>
                    <a:pt x="4971" y="33314"/>
                  </a:lnTo>
                  <a:lnTo>
                    <a:pt x="4971" y="34422"/>
                  </a:lnTo>
                  <a:lnTo>
                    <a:pt x="5673" y="34422"/>
                  </a:lnTo>
                  <a:close/>
                  <a:moveTo>
                    <a:pt x="5673" y="34902"/>
                  </a:moveTo>
                  <a:lnTo>
                    <a:pt x="4971" y="34902"/>
                  </a:lnTo>
                  <a:lnTo>
                    <a:pt x="4971" y="36013"/>
                  </a:lnTo>
                  <a:lnTo>
                    <a:pt x="5673" y="36013"/>
                  </a:lnTo>
                  <a:close/>
                  <a:moveTo>
                    <a:pt x="5673" y="36490"/>
                  </a:moveTo>
                  <a:lnTo>
                    <a:pt x="4971" y="36490"/>
                  </a:lnTo>
                  <a:lnTo>
                    <a:pt x="4971" y="37598"/>
                  </a:lnTo>
                  <a:lnTo>
                    <a:pt x="5673" y="37598"/>
                  </a:lnTo>
                  <a:close/>
                  <a:moveTo>
                    <a:pt x="2676" y="26486"/>
                  </a:moveTo>
                  <a:lnTo>
                    <a:pt x="1974" y="26486"/>
                  </a:lnTo>
                  <a:lnTo>
                    <a:pt x="1974" y="25374"/>
                  </a:lnTo>
                  <a:lnTo>
                    <a:pt x="2676" y="25374"/>
                  </a:lnTo>
                  <a:close/>
                  <a:moveTo>
                    <a:pt x="2676" y="26965"/>
                  </a:moveTo>
                  <a:lnTo>
                    <a:pt x="1974" y="26965"/>
                  </a:lnTo>
                  <a:lnTo>
                    <a:pt x="1974" y="28074"/>
                  </a:lnTo>
                  <a:lnTo>
                    <a:pt x="2676" y="28074"/>
                  </a:lnTo>
                  <a:close/>
                  <a:moveTo>
                    <a:pt x="2676" y="28550"/>
                  </a:moveTo>
                  <a:lnTo>
                    <a:pt x="1974" y="28550"/>
                  </a:lnTo>
                  <a:lnTo>
                    <a:pt x="1974" y="29659"/>
                  </a:lnTo>
                  <a:lnTo>
                    <a:pt x="2676" y="29659"/>
                  </a:lnTo>
                  <a:close/>
                  <a:moveTo>
                    <a:pt x="2676" y="30138"/>
                  </a:moveTo>
                  <a:lnTo>
                    <a:pt x="1974" y="30138"/>
                  </a:lnTo>
                  <a:lnTo>
                    <a:pt x="1974" y="31250"/>
                  </a:lnTo>
                  <a:lnTo>
                    <a:pt x="2676" y="31250"/>
                  </a:lnTo>
                  <a:close/>
                  <a:moveTo>
                    <a:pt x="2676" y="31729"/>
                  </a:moveTo>
                  <a:lnTo>
                    <a:pt x="1974" y="31729"/>
                  </a:lnTo>
                  <a:lnTo>
                    <a:pt x="1974" y="32841"/>
                  </a:lnTo>
                  <a:lnTo>
                    <a:pt x="2676" y="32841"/>
                  </a:lnTo>
                  <a:close/>
                  <a:moveTo>
                    <a:pt x="2676" y="33314"/>
                  </a:moveTo>
                  <a:lnTo>
                    <a:pt x="1974" y="33314"/>
                  </a:lnTo>
                  <a:lnTo>
                    <a:pt x="1974" y="34422"/>
                  </a:lnTo>
                  <a:lnTo>
                    <a:pt x="2676" y="34422"/>
                  </a:lnTo>
                  <a:close/>
                  <a:moveTo>
                    <a:pt x="2676" y="34902"/>
                  </a:moveTo>
                  <a:lnTo>
                    <a:pt x="1974" y="34902"/>
                  </a:lnTo>
                  <a:lnTo>
                    <a:pt x="1974" y="36013"/>
                  </a:lnTo>
                  <a:lnTo>
                    <a:pt x="2676" y="36013"/>
                  </a:lnTo>
                  <a:close/>
                  <a:moveTo>
                    <a:pt x="2676" y="36490"/>
                  </a:moveTo>
                  <a:lnTo>
                    <a:pt x="1974" y="36490"/>
                  </a:lnTo>
                  <a:lnTo>
                    <a:pt x="1974" y="37598"/>
                  </a:lnTo>
                  <a:lnTo>
                    <a:pt x="2676" y="3759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0" name="Google Shape;890;p35"/>
            <p:cNvGrpSpPr/>
            <p:nvPr/>
          </p:nvGrpSpPr>
          <p:grpSpPr>
            <a:xfrm>
              <a:off x="1869954" y="3825276"/>
              <a:ext cx="51495" cy="1021189"/>
              <a:chOff x="1975879" y="3825276"/>
              <a:chExt cx="51495" cy="1021189"/>
            </a:xfrm>
          </p:grpSpPr>
          <p:sp>
            <p:nvSpPr>
              <p:cNvPr id="891" name="Google Shape;891;p35"/>
              <p:cNvSpPr/>
              <p:nvPr/>
            </p:nvSpPr>
            <p:spPr>
              <a:xfrm>
                <a:off x="2004913" y="3997715"/>
                <a:ext cx="7931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2" extrusionOk="0">
                    <a:moveTo>
                      <a:pt x="0" y="0"/>
                    </a:moveTo>
                    <a:lnTo>
                      <a:pt x="0" y="1111"/>
                    </a:lnTo>
                    <a:lnTo>
                      <a:pt x="292" y="1111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5"/>
              <p:cNvSpPr/>
              <p:nvPr/>
            </p:nvSpPr>
            <p:spPr>
              <a:xfrm>
                <a:off x="1975879" y="3825276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5"/>
              <p:cNvSpPr/>
              <p:nvPr/>
            </p:nvSpPr>
            <p:spPr>
              <a:xfrm>
                <a:off x="2004913" y="4040845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5"/>
              <p:cNvSpPr/>
              <p:nvPr/>
            </p:nvSpPr>
            <p:spPr>
              <a:xfrm>
                <a:off x="2004913" y="3868324"/>
                <a:ext cx="7931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2" extrusionOk="0">
                    <a:moveTo>
                      <a:pt x="0" y="0"/>
                    </a:moveTo>
                    <a:lnTo>
                      <a:pt x="0" y="1112"/>
                    </a:lnTo>
                    <a:lnTo>
                      <a:pt x="292" y="111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5"/>
              <p:cNvSpPr/>
              <p:nvPr/>
            </p:nvSpPr>
            <p:spPr>
              <a:xfrm>
                <a:off x="2004913" y="3911536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5"/>
              <p:cNvSpPr/>
              <p:nvPr/>
            </p:nvSpPr>
            <p:spPr>
              <a:xfrm>
                <a:off x="2004913" y="3825276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04913" y="4083975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04913" y="3954585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1990464" y="395458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1990464" y="3997715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1"/>
                    </a:lnTo>
                    <a:lnTo>
                      <a:pt x="292" y="1111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04913" y="4127105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1990464" y="3825276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1990464" y="3868324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1990464" y="412710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1990464" y="404084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1990464" y="408397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1990464" y="3911536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19416" y="412710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019416" y="408397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1975879" y="3868324"/>
                <a:ext cx="7849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2" extrusionOk="0">
                    <a:moveTo>
                      <a:pt x="0" y="0"/>
                    </a:moveTo>
                    <a:lnTo>
                      <a:pt x="0" y="1112"/>
                    </a:lnTo>
                    <a:lnTo>
                      <a:pt x="289" y="1112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019416" y="404084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1975879" y="3911536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89" y="1108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019416" y="3825276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1975879" y="3954585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89" y="1108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019416" y="3997715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1"/>
                    </a:lnTo>
                    <a:lnTo>
                      <a:pt x="292" y="1111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019416" y="3868324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019416" y="3911536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019416" y="395458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1975879" y="4083975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89" y="1108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1975879" y="4127105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89" y="1108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1975879" y="3997715"/>
                <a:ext cx="7849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2" extrusionOk="0">
                    <a:moveTo>
                      <a:pt x="0" y="0"/>
                    </a:moveTo>
                    <a:lnTo>
                      <a:pt x="0" y="1111"/>
                    </a:lnTo>
                    <a:lnTo>
                      <a:pt x="289" y="1111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1975879" y="4040845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89" y="1108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1990464" y="4169800"/>
                <a:ext cx="7958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0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1990464" y="4385451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1990464" y="4471630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1975879" y="4212931"/>
                <a:ext cx="7849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0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1975879" y="4256142"/>
                <a:ext cx="7849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0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1975879" y="4169800"/>
                <a:ext cx="7849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0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1990464" y="4256142"/>
                <a:ext cx="7958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0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1990464" y="4212931"/>
                <a:ext cx="7958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0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1990464" y="4428581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1975879" y="4299191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1990464" y="4299191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1990464" y="4342321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019416" y="4212931"/>
                <a:ext cx="7958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0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19416" y="4256142"/>
                <a:ext cx="7958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0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1975879" y="4342321"/>
                <a:ext cx="7849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2" extrusionOk="0">
                    <a:moveTo>
                      <a:pt x="0" y="1"/>
                    </a:moveTo>
                    <a:lnTo>
                      <a:pt x="0" y="1112"/>
                    </a:lnTo>
                    <a:lnTo>
                      <a:pt x="289" y="1112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019416" y="4169800"/>
                <a:ext cx="7958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0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004913" y="4169800"/>
                <a:ext cx="7931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0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19416" y="4428581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2004913" y="4212931"/>
                <a:ext cx="7931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0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019416" y="4385451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019416" y="4299191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5"/>
              <p:cNvSpPr/>
              <p:nvPr/>
            </p:nvSpPr>
            <p:spPr>
              <a:xfrm>
                <a:off x="2019416" y="4342321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5"/>
              <p:cNvSpPr/>
              <p:nvPr/>
            </p:nvSpPr>
            <p:spPr>
              <a:xfrm>
                <a:off x="2004913" y="4471630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5"/>
              <p:cNvSpPr/>
              <p:nvPr/>
            </p:nvSpPr>
            <p:spPr>
              <a:xfrm>
                <a:off x="2004913" y="4256142"/>
                <a:ext cx="7931" cy="30148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0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5"/>
              <p:cNvSpPr/>
              <p:nvPr/>
            </p:nvSpPr>
            <p:spPr>
              <a:xfrm>
                <a:off x="1975879" y="4471630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5"/>
              <p:cNvSpPr/>
              <p:nvPr/>
            </p:nvSpPr>
            <p:spPr>
              <a:xfrm>
                <a:off x="2019416" y="4471630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1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5"/>
              <p:cNvSpPr/>
              <p:nvPr/>
            </p:nvSpPr>
            <p:spPr>
              <a:xfrm>
                <a:off x="1975879" y="4385451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5"/>
              <p:cNvSpPr/>
              <p:nvPr/>
            </p:nvSpPr>
            <p:spPr>
              <a:xfrm>
                <a:off x="1975879" y="4428581"/>
                <a:ext cx="7849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2" extrusionOk="0">
                    <a:moveTo>
                      <a:pt x="0" y="1"/>
                    </a:moveTo>
                    <a:lnTo>
                      <a:pt x="0" y="1112"/>
                    </a:lnTo>
                    <a:lnTo>
                      <a:pt x="289" y="1112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>
                <a:off x="2004913" y="4342321"/>
                <a:ext cx="7931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2" extrusionOk="0">
                    <a:moveTo>
                      <a:pt x="0" y="1"/>
                    </a:moveTo>
                    <a:lnTo>
                      <a:pt x="0" y="1112"/>
                    </a:lnTo>
                    <a:lnTo>
                      <a:pt x="292" y="1112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>
                <a:off x="2004913" y="4299191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>
                <a:off x="2004913" y="4385451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1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>
                <a:off x="2004913" y="4428581"/>
                <a:ext cx="7931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2" extrusionOk="0">
                    <a:moveTo>
                      <a:pt x="0" y="1"/>
                    </a:moveTo>
                    <a:lnTo>
                      <a:pt x="0" y="1112"/>
                    </a:lnTo>
                    <a:lnTo>
                      <a:pt x="292" y="1112"/>
                    </a:ln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>
                <a:off x="1975879" y="4600694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>
                <a:off x="1975879" y="4557645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>
                <a:off x="1975879" y="4514434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9"/>
                    </a:lnTo>
                    <a:lnTo>
                      <a:pt x="289" y="1109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5"/>
              <p:cNvSpPr/>
              <p:nvPr/>
            </p:nvSpPr>
            <p:spPr>
              <a:xfrm>
                <a:off x="1975879" y="4643824"/>
                <a:ext cx="7849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2" extrusionOk="0">
                    <a:moveTo>
                      <a:pt x="0" y="0"/>
                    </a:moveTo>
                    <a:lnTo>
                      <a:pt x="0" y="1112"/>
                    </a:lnTo>
                    <a:lnTo>
                      <a:pt x="289" y="1112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>
                <a:off x="1975879" y="4773214"/>
                <a:ext cx="7849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2" extrusionOk="0">
                    <a:moveTo>
                      <a:pt x="0" y="0"/>
                    </a:moveTo>
                    <a:lnTo>
                      <a:pt x="0" y="1111"/>
                    </a:lnTo>
                    <a:lnTo>
                      <a:pt x="289" y="1111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>
                <a:off x="1975879" y="4687036"/>
                <a:ext cx="7849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12" extrusionOk="0">
                    <a:moveTo>
                      <a:pt x="0" y="0"/>
                    </a:moveTo>
                    <a:lnTo>
                      <a:pt x="0" y="1112"/>
                    </a:lnTo>
                    <a:lnTo>
                      <a:pt x="289" y="1112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5"/>
              <p:cNvSpPr/>
              <p:nvPr/>
            </p:nvSpPr>
            <p:spPr>
              <a:xfrm>
                <a:off x="1975879" y="4816344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89" y="1108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5"/>
              <p:cNvSpPr/>
              <p:nvPr/>
            </p:nvSpPr>
            <p:spPr>
              <a:xfrm>
                <a:off x="1975879" y="4730084"/>
                <a:ext cx="7849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89" y="1108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5"/>
              <p:cNvSpPr/>
              <p:nvPr/>
            </p:nvSpPr>
            <p:spPr>
              <a:xfrm>
                <a:off x="1990464" y="455764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2019416" y="4773214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1"/>
                    </a:lnTo>
                    <a:lnTo>
                      <a:pt x="292" y="1111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5"/>
              <p:cNvSpPr/>
              <p:nvPr/>
            </p:nvSpPr>
            <p:spPr>
              <a:xfrm>
                <a:off x="2019416" y="4816344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5"/>
              <p:cNvSpPr/>
              <p:nvPr/>
            </p:nvSpPr>
            <p:spPr>
              <a:xfrm>
                <a:off x="2004913" y="4557645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5"/>
              <p:cNvSpPr/>
              <p:nvPr/>
            </p:nvSpPr>
            <p:spPr>
              <a:xfrm>
                <a:off x="2019416" y="4730084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5"/>
              <p:cNvSpPr/>
              <p:nvPr/>
            </p:nvSpPr>
            <p:spPr>
              <a:xfrm>
                <a:off x="2004913" y="4514434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5"/>
              <p:cNvSpPr/>
              <p:nvPr/>
            </p:nvSpPr>
            <p:spPr>
              <a:xfrm>
                <a:off x="2019416" y="4643824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5"/>
              <p:cNvSpPr/>
              <p:nvPr/>
            </p:nvSpPr>
            <p:spPr>
              <a:xfrm>
                <a:off x="2019416" y="4557645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5"/>
              <p:cNvSpPr/>
              <p:nvPr/>
            </p:nvSpPr>
            <p:spPr>
              <a:xfrm>
                <a:off x="2019416" y="4687036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5"/>
              <p:cNvSpPr/>
              <p:nvPr/>
            </p:nvSpPr>
            <p:spPr>
              <a:xfrm>
                <a:off x="2019416" y="4514434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5"/>
              <p:cNvSpPr/>
              <p:nvPr/>
            </p:nvSpPr>
            <p:spPr>
              <a:xfrm>
                <a:off x="2004913" y="4600694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2019416" y="4600694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5"/>
              <p:cNvSpPr/>
              <p:nvPr/>
            </p:nvSpPr>
            <p:spPr>
              <a:xfrm>
                <a:off x="2004913" y="4643824"/>
                <a:ext cx="7931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2" extrusionOk="0">
                    <a:moveTo>
                      <a:pt x="0" y="0"/>
                    </a:moveTo>
                    <a:lnTo>
                      <a:pt x="0" y="1112"/>
                    </a:lnTo>
                    <a:lnTo>
                      <a:pt x="292" y="111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5"/>
              <p:cNvSpPr/>
              <p:nvPr/>
            </p:nvSpPr>
            <p:spPr>
              <a:xfrm>
                <a:off x="1990464" y="4687036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1990464" y="4643824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2"/>
                    </a:lnTo>
                    <a:lnTo>
                      <a:pt x="292" y="111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5"/>
              <p:cNvSpPr/>
              <p:nvPr/>
            </p:nvSpPr>
            <p:spPr>
              <a:xfrm>
                <a:off x="1990464" y="4773214"/>
                <a:ext cx="7958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12" extrusionOk="0">
                    <a:moveTo>
                      <a:pt x="1" y="0"/>
                    </a:moveTo>
                    <a:lnTo>
                      <a:pt x="1" y="1111"/>
                    </a:lnTo>
                    <a:lnTo>
                      <a:pt x="292" y="1111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5"/>
              <p:cNvSpPr/>
              <p:nvPr/>
            </p:nvSpPr>
            <p:spPr>
              <a:xfrm>
                <a:off x="1990464" y="4600694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5"/>
              <p:cNvSpPr/>
              <p:nvPr/>
            </p:nvSpPr>
            <p:spPr>
              <a:xfrm>
                <a:off x="1990464" y="4730084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5"/>
              <p:cNvSpPr/>
              <p:nvPr/>
            </p:nvSpPr>
            <p:spPr>
              <a:xfrm>
                <a:off x="2004913" y="4687036"/>
                <a:ext cx="7931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2" extrusionOk="0">
                    <a:moveTo>
                      <a:pt x="0" y="0"/>
                    </a:moveTo>
                    <a:lnTo>
                      <a:pt x="0" y="1112"/>
                    </a:lnTo>
                    <a:lnTo>
                      <a:pt x="292" y="1112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5"/>
              <p:cNvSpPr/>
              <p:nvPr/>
            </p:nvSpPr>
            <p:spPr>
              <a:xfrm>
                <a:off x="1990464" y="4816344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5"/>
              <p:cNvSpPr/>
              <p:nvPr/>
            </p:nvSpPr>
            <p:spPr>
              <a:xfrm>
                <a:off x="2004913" y="4730084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5"/>
              <p:cNvSpPr/>
              <p:nvPr/>
            </p:nvSpPr>
            <p:spPr>
              <a:xfrm>
                <a:off x="2004913" y="4773214"/>
                <a:ext cx="7931" cy="30202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12" extrusionOk="0">
                    <a:moveTo>
                      <a:pt x="0" y="0"/>
                    </a:moveTo>
                    <a:lnTo>
                      <a:pt x="0" y="1111"/>
                    </a:lnTo>
                    <a:lnTo>
                      <a:pt x="292" y="1111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5"/>
              <p:cNvSpPr/>
              <p:nvPr/>
            </p:nvSpPr>
            <p:spPr>
              <a:xfrm>
                <a:off x="1990464" y="4514434"/>
                <a:ext cx="7958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09" extrusionOk="0">
                    <a:moveTo>
                      <a:pt x="1" y="0"/>
                    </a:moveTo>
                    <a:lnTo>
                      <a:pt x="1" y="1109"/>
                    </a:lnTo>
                    <a:lnTo>
                      <a:pt x="292" y="110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5"/>
              <p:cNvSpPr/>
              <p:nvPr/>
            </p:nvSpPr>
            <p:spPr>
              <a:xfrm>
                <a:off x="2004913" y="4816344"/>
                <a:ext cx="7931" cy="30120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109" extrusionOk="0">
                    <a:moveTo>
                      <a:pt x="0" y="0"/>
                    </a:moveTo>
                    <a:lnTo>
                      <a:pt x="0" y="1108"/>
                    </a:lnTo>
                    <a:lnTo>
                      <a:pt x="292" y="110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36"/>
          <p:cNvSpPr/>
          <p:nvPr/>
        </p:nvSpPr>
        <p:spPr>
          <a:xfrm>
            <a:off x="-37250" y="3177834"/>
            <a:ext cx="1647997" cy="1965776"/>
          </a:xfrm>
          <a:custGeom>
            <a:avLst/>
            <a:gdLst/>
            <a:ahLst/>
            <a:cxnLst/>
            <a:rect l="l" t="t" r="r" b="b"/>
            <a:pathLst>
              <a:path w="79107" h="94361" extrusionOk="0">
                <a:moveTo>
                  <a:pt x="1" y="1"/>
                </a:moveTo>
                <a:lnTo>
                  <a:pt x="1" y="16217"/>
                </a:lnTo>
                <a:lnTo>
                  <a:pt x="26" y="16217"/>
                </a:lnTo>
                <a:cubicBezTo>
                  <a:pt x="34081" y="16217"/>
                  <a:pt x="61699" y="41924"/>
                  <a:pt x="61699" y="73637"/>
                </a:cubicBezTo>
                <a:cubicBezTo>
                  <a:pt x="61699" y="80947"/>
                  <a:pt x="60234" y="87933"/>
                  <a:pt x="57562" y="94361"/>
                </a:cubicBezTo>
                <a:lnTo>
                  <a:pt x="75928" y="94361"/>
                </a:lnTo>
                <a:cubicBezTo>
                  <a:pt x="77997" y="87791"/>
                  <a:pt x="79107" y="80831"/>
                  <a:pt x="79107" y="73637"/>
                </a:cubicBezTo>
                <a:cubicBezTo>
                  <a:pt x="79107" y="32971"/>
                  <a:pt x="43693" y="1"/>
                  <a:pt x="16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6"/>
          <p:cNvSpPr/>
          <p:nvPr/>
        </p:nvSpPr>
        <p:spPr>
          <a:xfrm rot="10800000" flipH="1">
            <a:off x="-37251" y="-6255"/>
            <a:ext cx="1716510" cy="1136033"/>
          </a:xfrm>
          <a:custGeom>
            <a:avLst/>
            <a:gdLst/>
            <a:ahLst/>
            <a:cxnLst/>
            <a:rect l="l" t="t" r="r" b="b"/>
            <a:pathLst>
              <a:path w="108554" h="71844" extrusionOk="0">
                <a:moveTo>
                  <a:pt x="142" y="1"/>
                </a:moveTo>
                <a:cubicBezTo>
                  <a:pt x="48" y="1"/>
                  <a:pt x="0" y="1"/>
                  <a:pt x="0" y="1"/>
                </a:cubicBezTo>
                <a:lnTo>
                  <a:pt x="0" y="14043"/>
                </a:lnTo>
                <a:cubicBezTo>
                  <a:pt x="20313" y="17150"/>
                  <a:pt x="54480" y="27015"/>
                  <a:pt x="71553" y="58415"/>
                </a:cubicBezTo>
                <a:cubicBezTo>
                  <a:pt x="74382" y="63621"/>
                  <a:pt x="75472" y="68067"/>
                  <a:pt x="75178" y="71843"/>
                </a:cubicBezTo>
                <a:lnTo>
                  <a:pt x="107586" y="71843"/>
                </a:lnTo>
                <a:cubicBezTo>
                  <a:pt x="108554" y="66982"/>
                  <a:pt x="107434" y="61106"/>
                  <a:pt x="103581" y="54025"/>
                </a:cubicBezTo>
                <a:cubicBezTo>
                  <a:pt x="74577" y="679"/>
                  <a:pt x="3729" y="1"/>
                  <a:pt x="142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6"/>
          <p:cNvSpPr/>
          <p:nvPr/>
        </p:nvSpPr>
        <p:spPr>
          <a:xfrm rot="3599971" flipH="1">
            <a:off x="7517212" y="3639972"/>
            <a:ext cx="1951834" cy="1797544"/>
          </a:xfrm>
          <a:custGeom>
            <a:avLst/>
            <a:gdLst/>
            <a:ahLst/>
            <a:cxnLst/>
            <a:rect l="l" t="t" r="r" b="b"/>
            <a:pathLst>
              <a:path w="45883" h="42256" extrusionOk="0">
                <a:moveTo>
                  <a:pt x="20040" y="1"/>
                </a:moveTo>
                <a:cubicBezTo>
                  <a:pt x="18348" y="1"/>
                  <a:pt x="16628" y="352"/>
                  <a:pt x="14925" y="1158"/>
                </a:cubicBezTo>
                <a:cubicBezTo>
                  <a:pt x="11194" y="2917"/>
                  <a:pt x="8091" y="5979"/>
                  <a:pt x="5075" y="8975"/>
                </a:cubicBezTo>
                <a:cubicBezTo>
                  <a:pt x="3640" y="10410"/>
                  <a:pt x="2170" y="11875"/>
                  <a:pt x="1248" y="13720"/>
                </a:cubicBezTo>
                <a:cubicBezTo>
                  <a:pt x="279" y="15662"/>
                  <a:pt x="1" y="17877"/>
                  <a:pt x="31" y="20011"/>
                </a:cubicBezTo>
                <a:cubicBezTo>
                  <a:pt x="132" y="27574"/>
                  <a:pt x="4198" y="34707"/>
                  <a:pt x="10438" y="37845"/>
                </a:cubicBezTo>
                <a:cubicBezTo>
                  <a:pt x="13845" y="39553"/>
                  <a:pt x="17708" y="40101"/>
                  <a:pt x="21439" y="40917"/>
                </a:cubicBezTo>
                <a:cubicBezTo>
                  <a:pt x="24129" y="41508"/>
                  <a:pt x="26824" y="42256"/>
                  <a:pt x="29587" y="42256"/>
                </a:cubicBezTo>
                <a:cubicBezTo>
                  <a:pt x="29974" y="42256"/>
                  <a:pt x="30361" y="42241"/>
                  <a:pt x="30751" y="42210"/>
                </a:cubicBezTo>
                <a:cubicBezTo>
                  <a:pt x="33929" y="41951"/>
                  <a:pt x="37326" y="40288"/>
                  <a:pt x="38836" y="37196"/>
                </a:cubicBezTo>
                <a:cubicBezTo>
                  <a:pt x="39435" y="35979"/>
                  <a:pt x="39713" y="34626"/>
                  <a:pt x="40357" y="33440"/>
                </a:cubicBezTo>
                <a:cubicBezTo>
                  <a:pt x="41057" y="32177"/>
                  <a:pt x="42126" y="31199"/>
                  <a:pt x="42968" y="30038"/>
                </a:cubicBezTo>
                <a:cubicBezTo>
                  <a:pt x="45883" y="25988"/>
                  <a:pt x="45477" y="20204"/>
                  <a:pt x="43216" y="16047"/>
                </a:cubicBezTo>
                <a:cubicBezTo>
                  <a:pt x="40955" y="11895"/>
                  <a:pt x="37184" y="9021"/>
                  <a:pt x="33488" y="6304"/>
                </a:cubicBezTo>
                <a:cubicBezTo>
                  <a:pt x="32185" y="5346"/>
                  <a:pt x="30873" y="4392"/>
                  <a:pt x="29560" y="3450"/>
                </a:cubicBezTo>
                <a:cubicBezTo>
                  <a:pt x="26753" y="1433"/>
                  <a:pt x="23454" y="1"/>
                  <a:pt x="20040" y="1"/>
                </a:cubicBezTo>
                <a:close/>
              </a:path>
            </a:pathLst>
          </a:custGeom>
          <a:solidFill>
            <a:srgbClr val="395110">
              <a:alpha val="11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6"/>
          <p:cNvSpPr/>
          <p:nvPr/>
        </p:nvSpPr>
        <p:spPr>
          <a:xfrm flipH="1">
            <a:off x="7731400" y="1185353"/>
            <a:ext cx="1602349" cy="827798"/>
          </a:xfrm>
          <a:custGeom>
            <a:avLst/>
            <a:gdLst/>
            <a:ahLst/>
            <a:cxnLst/>
            <a:rect l="l" t="t" r="r" b="b"/>
            <a:pathLst>
              <a:path w="5985" h="3092" extrusionOk="0">
                <a:moveTo>
                  <a:pt x="1986" y="0"/>
                </a:moveTo>
                <a:cubicBezTo>
                  <a:pt x="1719" y="0"/>
                  <a:pt x="1503" y="216"/>
                  <a:pt x="1503" y="480"/>
                </a:cubicBezTo>
                <a:cubicBezTo>
                  <a:pt x="1503" y="511"/>
                  <a:pt x="1506" y="538"/>
                  <a:pt x="1512" y="568"/>
                </a:cubicBezTo>
                <a:lnTo>
                  <a:pt x="1260" y="568"/>
                </a:lnTo>
                <a:cubicBezTo>
                  <a:pt x="866" y="568"/>
                  <a:pt x="544" y="887"/>
                  <a:pt x="541" y="1279"/>
                </a:cubicBezTo>
                <a:cubicBezTo>
                  <a:pt x="240" y="1300"/>
                  <a:pt x="0" y="1552"/>
                  <a:pt x="0" y="1859"/>
                </a:cubicBezTo>
                <a:cubicBezTo>
                  <a:pt x="0" y="2180"/>
                  <a:pt x="261" y="2439"/>
                  <a:pt x="580" y="2439"/>
                </a:cubicBezTo>
                <a:lnTo>
                  <a:pt x="778" y="2439"/>
                </a:lnTo>
                <a:cubicBezTo>
                  <a:pt x="881" y="2642"/>
                  <a:pt x="1090" y="2782"/>
                  <a:pt x="1336" y="2782"/>
                </a:cubicBezTo>
                <a:lnTo>
                  <a:pt x="1937" y="2782"/>
                </a:lnTo>
                <a:cubicBezTo>
                  <a:pt x="2032" y="2967"/>
                  <a:pt x="2220" y="3091"/>
                  <a:pt x="2442" y="3091"/>
                </a:cubicBezTo>
                <a:lnTo>
                  <a:pt x="2924" y="3091"/>
                </a:lnTo>
                <a:cubicBezTo>
                  <a:pt x="3143" y="3091"/>
                  <a:pt x="3337" y="2967"/>
                  <a:pt x="3428" y="2782"/>
                </a:cubicBezTo>
                <a:cubicBezTo>
                  <a:pt x="3735" y="2782"/>
                  <a:pt x="3972" y="2603"/>
                  <a:pt x="4054" y="2357"/>
                </a:cubicBezTo>
                <a:lnTo>
                  <a:pt x="5405" y="2357"/>
                </a:lnTo>
                <a:cubicBezTo>
                  <a:pt x="5724" y="2357"/>
                  <a:pt x="5985" y="2098"/>
                  <a:pt x="5985" y="1777"/>
                </a:cubicBezTo>
                <a:cubicBezTo>
                  <a:pt x="5982" y="1452"/>
                  <a:pt x="5724" y="1191"/>
                  <a:pt x="5402" y="1191"/>
                </a:cubicBezTo>
                <a:lnTo>
                  <a:pt x="4558" y="1191"/>
                </a:lnTo>
                <a:cubicBezTo>
                  <a:pt x="4509" y="838"/>
                  <a:pt x="4209" y="568"/>
                  <a:pt x="3841" y="568"/>
                </a:cubicBezTo>
                <a:lnTo>
                  <a:pt x="2970" y="568"/>
                </a:lnTo>
                <a:cubicBezTo>
                  <a:pt x="2973" y="538"/>
                  <a:pt x="2976" y="511"/>
                  <a:pt x="2976" y="480"/>
                </a:cubicBezTo>
                <a:cubicBezTo>
                  <a:pt x="2976" y="216"/>
                  <a:pt x="2760" y="0"/>
                  <a:pt x="2493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6"/>
          <p:cNvSpPr/>
          <p:nvPr/>
        </p:nvSpPr>
        <p:spPr>
          <a:xfrm flipH="1">
            <a:off x="131509" y="2768700"/>
            <a:ext cx="1251475" cy="645126"/>
          </a:xfrm>
          <a:custGeom>
            <a:avLst/>
            <a:gdLst/>
            <a:ahLst/>
            <a:cxnLst/>
            <a:rect l="l" t="t" r="r" b="b"/>
            <a:pathLst>
              <a:path w="5162" h="2661" extrusionOk="0">
                <a:moveTo>
                  <a:pt x="3009" y="0"/>
                </a:moveTo>
                <a:cubicBezTo>
                  <a:pt x="2778" y="0"/>
                  <a:pt x="2593" y="185"/>
                  <a:pt x="2593" y="413"/>
                </a:cubicBezTo>
                <a:cubicBezTo>
                  <a:pt x="2593" y="437"/>
                  <a:pt x="2596" y="462"/>
                  <a:pt x="2599" y="486"/>
                </a:cubicBezTo>
                <a:lnTo>
                  <a:pt x="1849" y="486"/>
                </a:lnTo>
                <a:cubicBezTo>
                  <a:pt x="1534" y="486"/>
                  <a:pt x="1272" y="720"/>
                  <a:pt x="1230" y="1023"/>
                </a:cubicBezTo>
                <a:lnTo>
                  <a:pt x="501" y="1023"/>
                </a:lnTo>
                <a:cubicBezTo>
                  <a:pt x="228" y="1023"/>
                  <a:pt x="0" y="1248"/>
                  <a:pt x="0" y="1521"/>
                </a:cubicBezTo>
                <a:cubicBezTo>
                  <a:pt x="0" y="1798"/>
                  <a:pt x="225" y="2022"/>
                  <a:pt x="501" y="2022"/>
                </a:cubicBezTo>
                <a:lnTo>
                  <a:pt x="1667" y="2022"/>
                </a:lnTo>
                <a:cubicBezTo>
                  <a:pt x="1740" y="2235"/>
                  <a:pt x="1940" y="2390"/>
                  <a:pt x="2205" y="2390"/>
                </a:cubicBezTo>
                <a:cubicBezTo>
                  <a:pt x="2287" y="2551"/>
                  <a:pt x="2454" y="2660"/>
                  <a:pt x="2642" y="2660"/>
                </a:cubicBezTo>
                <a:lnTo>
                  <a:pt x="3061" y="2660"/>
                </a:lnTo>
                <a:cubicBezTo>
                  <a:pt x="3252" y="2660"/>
                  <a:pt x="3416" y="2551"/>
                  <a:pt x="3495" y="2390"/>
                </a:cubicBezTo>
                <a:lnTo>
                  <a:pt x="4011" y="2390"/>
                </a:lnTo>
                <a:cubicBezTo>
                  <a:pt x="4221" y="2390"/>
                  <a:pt x="4403" y="2274"/>
                  <a:pt x="4491" y="2098"/>
                </a:cubicBezTo>
                <a:lnTo>
                  <a:pt x="4661" y="2098"/>
                </a:lnTo>
                <a:cubicBezTo>
                  <a:pt x="4937" y="2098"/>
                  <a:pt x="5162" y="1874"/>
                  <a:pt x="5162" y="1597"/>
                </a:cubicBezTo>
                <a:cubicBezTo>
                  <a:pt x="5162" y="1336"/>
                  <a:pt x="4958" y="1121"/>
                  <a:pt x="4700" y="1099"/>
                </a:cubicBezTo>
                <a:cubicBezTo>
                  <a:pt x="4694" y="759"/>
                  <a:pt x="4418" y="486"/>
                  <a:pt x="4078" y="486"/>
                </a:cubicBezTo>
                <a:lnTo>
                  <a:pt x="3859" y="486"/>
                </a:lnTo>
                <a:cubicBezTo>
                  <a:pt x="3865" y="462"/>
                  <a:pt x="3868" y="441"/>
                  <a:pt x="3868" y="413"/>
                </a:cubicBezTo>
                <a:cubicBezTo>
                  <a:pt x="3868" y="185"/>
                  <a:pt x="3677" y="0"/>
                  <a:pt x="3449" y="0"/>
                </a:cubicBezTo>
                <a:close/>
              </a:path>
            </a:pathLst>
          </a:custGeom>
          <a:gradFill>
            <a:gsLst>
              <a:gs pos="0">
                <a:srgbClr val="9CAB9F">
                  <a:alpha val="22745"/>
                </a:srgbClr>
              </a:gs>
              <a:gs pos="100000">
                <a:srgbClr val="E5EEF3">
                  <a:alpha val="22352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3" name="Google Shape;993;p36"/>
          <p:cNvGrpSpPr/>
          <p:nvPr/>
        </p:nvGrpSpPr>
        <p:grpSpPr>
          <a:xfrm flipH="1">
            <a:off x="168670" y="2521532"/>
            <a:ext cx="768499" cy="2674505"/>
            <a:chOff x="299324" y="2437171"/>
            <a:chExt cx="613425" cy="2134822"/>
          </a:xfrm>
        </p:grpSpPr>
        <p:sp>
          <p:nvSpPr>
            <p:cNvPr id="994" name="Google Shape;994;p36"/>
            <p:cNvSpPr/>
            <p:nvPr/>
          </p:nvSpPr>
          <p:spPr>
            <a:xfrm>
              <a:off x="510488" y="4261643"/>
              <a:ext cx="61474" cy="310350"/>
            </a:xfrm>
            <a:custGeom>
              <a:avLst/>
              <a:gdLst/>
              <a:ahLst/>
              <a:cxnLst/>
              <a:rect l="l" t="t" r="r" b="b"/>
              <a:pathLst>
                <a:path w="1455" h="7346" extrusionOk="0">
                  <a:moveTo>
                    <a:pt x="31" y="1"/>
                  </a:moveTo>
                  <a:cubicBezTo>
                    <a:pt x="18" y="2017"/>
                    <a:pt x="9" y="6817"/>
                    <a:pt x="0" y="7345"/>
                  </a:cubicBezTo>
                  <a:lnTo>
                    <a:pt x="1455" y="7345"/>
                  </a:lnTo>
                  <a:cubicBezTo>
                    <a:pt x="1445" y="6817"/>
                    <a:pt x="1436" y="2017"/>
                    <a:pt x="1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>
              <a:off x="546780" y="4261643"/>
              <a:ext cx="25181" cy="310350"/>
            </a:xfrm>
            <a:custGeom>
              <a:avLst/>
              <a:gdLst/>
              <a:ahLst/>
              <a:cxnLst/>
              <a:rect l="l" t="t" r="r" b="b"/>
              <a:pathLst>
                <a:path w="596" h="7346" extrusionOk="0">
                  <a:moveTo>
                    <a:pt x="0" y="1"/>
                  </a:moveTo>
                  <a:lnTo>
                    <a:pt x="0" y="7345"/>
                  </a:lnTo>
                  <a:lnTo>
                    <a:pt x="596" y="7345"/>
                  </a:lnTo>
                  <a:cubicBezTo>
                    <a:pt x="586" y="6817"/>
                    <a:pt x="577" y="2017"/>
                    <a:pt x="5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>
              <a:off x="516614" y="2731399"/>
              <a:ext cx="48926" cy="1530331"/>
            </a:xfrm>
            <a:custGeom>
              <a:avLst/>
              <a:gdLst/>
              <a:ahLst/>
              <a:cxnLst/>
              <a:rect l="l" t="t" r="r" b="b"/>
              <a:pathLst>
                <a:path w="1158" h="36223" extrusionOk="0">
                  <a:moveTo>
                    <a:pt x="462" y="0"/>
                  </a:moveTo>
                  <a:cubicBezTo>
                    <a:pt x="420" y="1451"/>
                    <a:pt x="10" y="35145"/>
                    <a:pt x="1" y="36223"/>
                  </a:cubicBezTo>
                  <a:lnTo>
                    <a:pt x="1158" y="36223"/>
                  </a:lnTo>
                  <a:cubicBezTo>
                    <a:pt x="1149" y="35145"/>
                    <a:pt x="739" y="1451"/>
                    <a:pt x="6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>
              <a:off x="543569" y="2731399"/>
              <a:ext cx="19689" cy="1530331"/>
            </a:xfrm>
            <a:custGeom>
              <a:avLst/>
              <a:gdLst/>
              <a:ahLst/>
              <a:cxnLst/>
              <a:rect l="l" t="t" r="r" b="b"/>
              <a:pathLst>
                <a:path w="466" h="36223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0"/>
                    <a:pt x="80" y="36223"/>
                    <a:pt x="80" y="36223"/>
                  </a:cubicBezTo>
                  <a:lnTo>
                    <a:pt x="465" y="36223"/>
                  </a:lnTo>
                  <a:cubicBezTo>
                    <a:pt x="450" y="35114"/>
                    <a:pt x="80" y="1451"/>
                    <a:pt x="37" y="0"/>
                  </a:cubicBezTo>
                  <a:close/>
                </a:path>
              </a:pathLst>
            </a:custGeom>
            <a:solidFill>
              <a:srgbClr val="395110">
                <a:alpha val="45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>
              <a:off x="299324" y="2437171"/>
              <a:ext cx="242768" cy="291634"/>
            </a:xfrm>
            <a:custGeom>
              <a:avLst/>
              <a:gdLst/>
              <a:ahLst/>
              <a:cxnLst/>
              <a:rect l="l" t="t" r="r" b="b"/>
              <a:pathLst>
                <a:path w="5746" h="6903" extrusionOk="0">
                  <a:moveTo>
                    <a:pt x="209" y="1"/>
                  </a:moveTo>
                  <a:cubicBezTo>
                    <a:pt x="203" y="1"/>
                    <a:pt x="198" y="2"/>
                    <a:pt x="195" y="5"/>
                  </a:cubicBezTo>
                  <a:cubicBezTo>
                    <a:pt x="0" y="169"/>
                    <a:pt x="1160" y="1900"/>
                    <a:pt x="2794" y="3876"/>
                  </a:cubicBezTo>
                  <a:cubicBezTo>
                    <a:pt x="4326" y="5734"/>
                    <a:pt x="5237" y="6903"/>
                    <a:pt x="5504" y="6903"/>
                  </a:cubicBezTo>
                  <a:cubicBezTo>
                    <a:pt x="5521" y="6903"/>
                    <a:pt x="5536" y="6898"/>
                    <a:pt x="5548" y="6888"/>
                  </a:cubicBezTo>
                  <a:cubicBezTo>
                    <a:pt x="5745" y="6727"/>
                    <a:pt x="5499" y="5999"/>
                    <a:pt x="5220" y="4997"/>
                  </a:cubicBezTo>
                  <a:cubicBezTo>
                    <a:pt x="5074" y="4492"/>
                    <a:pt x="550" y="1"/>
                    <a:pt x="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>
              <a:off x="325097" y="2454156"/>
              <a:ext cx="204786" cy="247993"/>
            </a:xfrm>
            <a:custGeom>
              <a:avLst/>
              <a:gdLst/>
              <a:ahLst/>
              <a:cxnLst/>
              <a:rect l="l" t="t" r="r" b="b"/>
              <a:pathLst>
                <a:path w="4847" h="5870" extrusionOk="0">
                  <a:moveTo>
                    <a:pt x="1" y="1"/>
                  </a:moveTo>
                  <a:lnTo>
                    <a:pt x="4847" y="5870"/>
                  </a:lnTo>
                  <a:cubicBezTo>
                    <a:pt x="4792" y="5606"/>
                    <a:pt x="4695" y="5281"/>
                    <a:pt x="4604" y="4977"/>
                  </a:cubicBezTo>
                  <a:cubicBezTo>
                    <a:pt x="4570" y="4862"/>
                    <a:pt x="4540" y="4746"/>
                    <a:pt x="4504" y="4625"/>
                  </a:cubicBezTo>
                  <a:cubicBezTo>
                    <a:pt x="4400" y="4248"/>
                    <a:pt x="1200" y="1015"/>
                    <a:pt x="1" y="1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>
              <a:off x="393626" y="2737145"/>
              <a:ext cx="158733" cy="341909"/>
            </a:xfrm>
            <a:custGeom>
              <a:avLst/>
              <a:gdLst/>
              <a:ahLst/>
              <a:cxnLst/>
              <a:rect l="l" t="t" r="r" b="b"/>
              <a:pathLst>
                <a:path w="3757" h="8093" extrusionOk="0">
                  <a:moveTo>
                    <a:pt x="3467" y="0"/>
                  </a:moveTo>
                  <a:cubicBezTo>
                    <a:pt x="3206" y="0"/>
                    <a:pt x="2716" y="548"/>
                    <a:pt x="2047" y="1243"/>
                  </a:cubicBezTo>
                  <a:cubicBezTo>
                    <a:pt x="1673" y="1625"/>
                    <a:pt x="0" y="8001"/>
                    <a:pt x="234" y="8089"/>
                  </a:cubicBezTo>
                  <a:cubicBezTo>
                    <a:pt x="240" y="8091"/>
                    <a:pt x="246" y="8092"/>
                    <a:pt x="252" y="8092"/>
                  </a:cubicBezTo>
                  <a:cubicBezTo>
                    <a:pt x="517" y="8092"/>
                    <a:pt x="1415" y="6245"/>
                    <a:pt x="2290" y="3902"/>
                  </a:cubicBezTo>
                  <a:cubicBezTo>
                    <a:pt x="3185" y="1501"/>
                    <a:pt x="3756" y="98"/>
                    <a:pt x="3522" y="10"/>
                  </a:cubicBezTo>
                  <a:cubicBezTo>
                    <a:pt x="3505" y="3"/>
                    <a:pt x="3487" y="0"/>
                    <a:pt x="3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>
              <a:off x="409258" y="2753960"/>
              <a:ext cx="112300" cy="301225"/>
            </a:xfrm>
            <a:custGeom>
              <a:avLst/>
              <a:gdLst/>
              <a:ahLst/>
              <a:cxnLst/>
              <a:rect l="l" t="t" r="r" b="b"/>
              <a:pathLst>
                <a:path w="2658" h="7130" extrusionOk="0">
                  <a:moveTo>
                    <a:pt x="2657" y="0"/>
                  </a:moveTo>
                  <a:cubicBezTo>
                    <a:pt x="2460" y="186"/>
                    <a:pt x="2226" y="426"/>
                    <a:pt x="2005" y="653"/>
                  </a:cubicBezTo>
                  <a:cubicBezTo>
                    <a:pt x="1926" y="738"/>
                    <a:pt x="1838" y="829"/>
                    <a:pt x="1753" y="917"/>
                  </a:cubicBezTo>
                  <a:cubicBezTo>
                    <a:pt x="1479" y="1194"/>
                    <a:pt x="274" y="5584"/>
                    <a:pt x="1" y="7130"/>
                  </a:cubicBezTo>
                  <a:lnTo>
                    <a:pt x="2657" y="0"/>
                  </a:ln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>
              <a:off x="544203" y="2669714"/>
              <a:ext cx="368547" cy="84030"/>
            </a:xfrm>
            <a:custGeom>
              <a:avLst/>
              <a:gdLst/>
              <a:ahLst/>
              <a:cxnLst/>
              <a:rect l="l" t="t" r="r" b="b"/>
              <a:pathLst>
                <a:path w="8723" h="1989" extrusionOk="0">
                  <a:moveTo>
                    <a:pt x="8014" y="1"/>
                  </a:moveTo>
                  <a:cubicBezTo>
                    <a:pt x="7196" y="1"/>
                    <a:pt x="5712" y="158"/>
                    <a:pt x="4030" y="443"/>
                  </a:cubicBezTo>
                  <a:cubicBezTo>
                    <a:pt x="1504" y="868"/>
                    <a:pt x="1" y="1074"/>
                    <a:pt x="40" y="1323"/>
                  </a:cubicBezTo>
                  <a:cubicBezTo>
                    <a:pt x="86" y="1572"/>
                    <a:pt x="842" y="1727"/>
                    <a:pt x="1847" y="1982"/>
                  </a:cubicBezTo>
                  <a:cubicBezTo>
                    <a:pt x="1865" y="1987"/>
                    <a:pt x="1891" y="1989"/>
                    <a:pt x="1923" y="1989"/>
                  </a:cubicBezTo>
                  <a:cubicBezTo>
                    <a:pt x="2808" y="1989"/>
                    <a:pt x="8723" y="367"/>
                    <a:pt x="8684" y="124"/>
                  </a:cubicBezTo>
                  <a:cubicBezTo>
                    <a:pt x="8669" y="41"/>
                    <a:pt x="8426" y="1"/>
                    <a:pt x="8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>
              <a:off x="570651" y="2681882"/>
              <a:ext cx="317002" cy="67469"/>
            </a:xfrm>
            <a:custGeom>
              <a:avLst/>
              <a:gdLst/>
              <a:ahLst/>
              <a:cxnLst/>
              <a:rect l="l" t="t" r="r" b="b"/>
              <a:pathLst>
                <a:path w="7503" h="1597" extrusionOk="0">
                  <a:moveTo>
                    <a:pt x="7503" y="0"/>
                  </a:moveTo>
                  <a:lnTo>
                    <a:pt x="0" y="1263"/>
                  </a:lnTo>
                  <a:cubicBezTo>
                    <a:pt x="258" y="1345"/>
                    <a:pt x="583" y="1427"/>
                    <a:pt x="893" y="1503"/>
                  </a:cubicBezTo>
                  <a:cubicBezTo>
                    <a:pt x="1005" y="1530"/>
                    <a:pt x="1124" y="1561"/>
                    <a:pt x="1248" y="1591"/>
                  </a:cubicBezTo>
                  <a:cubicBezTo>
                    <a:pt x="1262" y="1594"/>
                    <a:pt x="1282" y="1596"/>
                    <a:pt x="1308" y="1596"/>
                  </a:cubicBezTo>
                  <a:cubicBezTo>
                    <a:pt x="1953" y="1596"/>
                    <a:pt x="6083" y="511"/>
                    <a:pt x="7503" y="0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519445" y="2711288"/>
              <a:ext cx="42630" cy="38149"/>
            </a:xfrm>
            <a:custGeom>
              <a:avLst/>
              <a:gdLst/>
              <a:ahLst/>
              <a:cxnLst/>
              <a:rect l="l" t="t" r="r" b="b"/>
              <a:pathLst>
                <a:path w="1009" h="903" extrusionOk="0">
                  <a:moveTo>
                    <a:pt x="503" y="1"/>
                  </a:moveTo>
                  <a:cubicBezTo>
                    <a:pt x="402" y="1"/>
                    <a:pt x="300" y="35"/>
                    <a:pt x="216" y="106"/>
                  </a:cubicBezTo>
                  <a:cubicBezTo>
                    <a:pt x="25" y="264"/>
                    <a:pt x="1" y="549"/>
                    <a:pt x="156" y="740"/>
                  </a:cubicBezTo>
                  <a:cubicBezTo>
                    <a:pt x="247" y="847"/>
                    <a:pt x="377" y="903"/>
                    <a:pt x="508" y="903"/>
                  </a:cubicBezTo>
                  <a:cubicBezTo>
                    <a:pt x="608" y="903"/>
                    <a:pt x="708" y="870"/>
                    <a:pt x="790" y="801"/>
                  </a:cubicBezTo>
                  <a:cubicBezTo>
                    <a:pt x="981" y="640"/>
                    <a:pt x="1009" y="355"/>
                    <a:pt x="851" y="166"/>
                  </a:cubicBezTo>
                  <a:cubicBezTo>
                    <a:pt x="762" y="57"/>
                    <a:pt x="633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>
              <a:off x="526247" y="2717583"/>
              <a:ext cx="28645" cy="25602"/>
            </a:xfrm>
            <a:custGeom>
              <a:avLst/>
              <a:gdLst/>
              <a:ahLst/>
              <a:cxnLst/>
              <a:rect l="l" t="t" r="r" b="b"/>
              <a:pathLst>
                <a:path w="678" h="606" extrusionOk="0">
                  <a:moveTo>
                    <a:pt x="337" y="1"/>
                  </a:moveTo>
                  <a:cubicBezTo>
                    <a:pt x="270" y="1"/>
                    <a:pt x="203" y="23"/>
                    <a:pt x="146" y="69"/>
                  </a:cubicBezTo>
                  <a:cubicBezTo>
                    <a:pt x="19" y="175"/>
                    <a:pt x="1" y="367"/>
                    <a:pt x="107" y="494"/>
                  </a:cubicBezTo>
                  <a:cubicBezTo>
                    <a:pt x="166" y="567"/>
                    <a:pt x="252" y="605"/>
                    <a:pt x="338" y="605"/>
                  </a:cubicBezTo>
                  <a:cubicBezTo>
                    <a:pt x="406" y="605"/>
                    <a:pt x="475" y="582"/>
                    <a:pt x="532" y="534"/>
                  </a:cubicBezTo>
                  <a:cubicBezTo>
                    <a:pt x="660" y="430"/>
                    <a:pt x="678" y="242"/>
                    <a:pt x="571" y="111"/>
                  </a:cubicBezTo>
                  <a:cubicBezTo>
                    <a:pt x="511" y="39"/>
                    <a:pt x="424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" name="Google Shape;1006;p36"/>
          <p:cNvGrpSpPr/>
          <p:nvPr/>
        </p:nvGrpSpPr>
        <p:grpSpPr>
          <a:xfrm>
            <a:off x="8212727" y="1860549"/>
            <a:ext cx="688094" cy="3282872"/>
            <a:chOff x="-4320802" y="134141"/>
            <a:chExt cx="952775" cy="4545655"/>
          </a:xfrm>
        </p:grpSpPr>
        <p:sp>
          <p:nvSpPr>
            <p:cNvPr id="1007" name="Google Shape;1007;p36"/>
            <p:cNvSpPr/>
            <p:nvPr/>
          </p:nvSpPr>
          <p:spPr>
            <a:xfrm>
              <a:off x="-3648495" y="548886"/>
              <a:ext cx="256027" cy="4130910"/>
            </a:xfrm>
            <a:custGeom>
              <a:avLst/>
              <a:gdLst/>
              <a:ahLst/>
              <a:cxnLst/>
              <a:rect l="l" t="t" r="r" b="b"/>
              <a:pathLst>
                <a:path w="2315" h="37350" extrusionOk="0">
                  <a:moveTo>
                    <a:pt x="1" y="0"/>
                  </a:moveTo>
                  <a:lnTo>
                    <a:pt x="1" y="37350"/>
                  </a:lnTo>
                  <a:lnTo>
                    <a:pt x="2314" y="37350"/>
                  </a:lnTo>
                  <a:lnTo>
                    <a:pt x="2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>
              <a:off x="-4284858" y="548886"/>
              <a:ext cx="636474" cy="4130910"/>
            </a:xfrm>
            <a:custGeom>
              <a:avLst/>
              <a:gdLst/>
              <a:ahLst/>
              <a:cxnLst/>
              <a:rect l="l" t="t" r="r" b="b"/>
              <a:pathLst>
                <a:path w="5755" h="37350" extrusionOk="0">
                  <a:moveTo>
                    <a:pt x="1" y="0"/>
                  </a:moveTo>
                  <a:lnTo>
                    <a:pt x="1" y="37350"/>
                  </a:lnTo>
                  <a:lnTo>
                    <a:pt x="5755" y="37350"/>
                  </a:lnTo>
                  <a:lnTo>
                    <a:pt x="57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>
              <a:off x="-3648495" y="439725"/>
              <a:ext cx="280469" cy="143891"/>
            </a:xfrm>
            <a:custGeom>
              <a:avLst/>
              <a:gdLst/>
              <a:ahLst/>
              <a:cxnLst/>
              <a:rect l="l" t="t" r="r" b="b"/>
              <a:pathLst>
                <a:path w="2536" h="1301" extrusionOk="0">
                  <a:moveTo>
                    <a:pt x="1" y="1"/>
                  </a:moveTo>
                  <a:lnTo>
                    <a:pt x="1" y="1300"/>
                  </a:lnTo>
                  <a:lnTo>
                    <a:pt x="2536" y="1300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-4320802" y="439725"/>
              <a:ext cx="671754" cy="143891"/>
            </a:xfrm>
            <a:custGeom>
              <a:avLst/>
              <a:gdLst/>
              <a:ahLst/>
              <a:cxnLst/>
              <a:rect l="l" t="t" r="r" b="b"/>
              <a:pathLst>
                <a:path w="6074" h="1301" extrusionOk="0">
                  <a:moveTo>
                    <a:pt x="1" y="1"/>
                  </a:moveTo>
                  <a:lnTo>
                    <a:pt x="1" y="1300"/>
                  </a:lnTo>
                  <a:lnTo>
                    <a:pt x="6073" y="1300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1" name="Google Shape;1011;p36"/>
            <p:cNvGrpSpPr/>
            <p:nvPr/>
          </p:nvGrpSpPr>
          <p:grpSpPr>
            <a:xfrm>
              <a:off x="-3649491" y="634822"/>
              <a:ext cx="258350" cy="3989521"/>
              <a:chOff x="-3649491" y="634822"/>
              <a:chExt cx="258350" cy="3989521"/>
            </a:xfrm>
          </p:grpSpPr>
          <p:sp>
            <p:nvSpPr>
              <p:cNvPr id="1012" name="Google Shape;1012;p36"/>
              <p:cNvSpPr/>
              <p:nvPr/>
            </p:nvSpPr>
            <p:spPr>
              <a:xfrm>
                <a:off x="-3649491" y="1717473"/>
                <a:ext cx="258350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8" extrusionOk="0">
                    <a:moveTo>
                      <a:pt x="0" y="1"/>
                    </a:moveTo>
                    <a:lnTo>
                      <a:pt x="0" y="1807"/>
                    </a:lnTo>
                    <a:lnTo>
                      <a:pt x="2335" y="1807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6"/>
              <p:cNvSpPr/>
              <p:nvPr/>
            </p:nvSpPr>
            <p:spPr>
              <a:xfrm>
                <a:off x="-3649491" y="1447170"/>
                <a:ext cx="258350" cy="1998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7" extrusionOk="0">
                    <a:moveTo>
                      <a:pt x="0" y="0"/>
                    </a:moveTo>
                    <a:lnTo>
                      <a:pt x="0" y="1807"/>
                    </a:lnTo>
                    <a:lnTo>
                      <a:pt x="2335" y="1807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6"/>
              <p:cNvSpPr/>
              <p:nvPr/>
            </p:nvSpPr>
            <p:spPr>
              <a:xfrm>
                <a:off x="-3649491" y="1988108"/>
                <a:ext cx="258350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8" extrusionOk="0">
                    <a:moveTo>
                      <a:pt x="0" y="1"/>
                    </a:moveTo>
                    <a:lnTo>
                      <a:pt x="0" y="1807"/>
                    </a:lnTo>
                    <a:lnTo>
                      <a:pt x="2335" y="1807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6"/>
              <p:cNvSpPr/>
              <p:nvPr/>
            </p:nvSpPr>
            <p:spPr>
              <a:xfrm>
                <a:off x="-3649491" y="905789"/>
                <a:ext cx="258350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8" extrusionOk="0">
                    <a:moveTo>
                      <a:pt x="0" y="1"/>
                    </a:moveTo>
                    <a:lnTo>
                      <a:pt x="0" y="1808"/>
                    </a:lnTo>
                    <a:lnTo>
                      <a:pt x="2335" y="1808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6"/>
              <p:cNvSpPr/>
              <p:nvPr/>
            </p:nvSpPr>
            <p:spPr>
              <a:xfrm>
                <a:off x="-3649491" y="634822"/>
                <a:ext cx="258350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8" extrusionOk="0">
                    <a:moveTo>
                      <a:pt x="0" y="1"/>
                    </a:moveTo>
                    <a:lnTo>
                      <a:pt x="0" y="1807"/>
                    </a:lnTo>
                    <a:lnTo>
                      <a:pt x="2335" y="1807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6"/>
              <p:cNvSpPr/>
              <p:nvPr/>
            </p:nvSpPr>
            <p:spPr>
              <a:xfrm>
                <a:off x="-3649491" y="1176534"/>
                <a:ext cx="258350" cy="1998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7" extrusionOk="0">
                    <a:moveTo>
                      <a:pt x="0" y="0"/>
                    </a:moveTo>
                    <a:lnTo>
                      <a:pt x="0" y="1807"/>
                    </a:lnTo>
                    <a:lnTo>
                      <a:pt x="2335" y="1807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6"/>
              <p:cNvSpPr/>
              <p:nvPr/>
            </p:nvSpPr>
            <p:spPr>
              <a:xfrm>
                <a:off x="-3649491" y="2258854"/>
                <a:ext cx="258350" cy="20051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13" extrusionOk="0">
                    <a:moveTo>
                      <a:pt x="0" y="0"/>
                    </a:moveTo>
                    <a:lnTo>
                      <a:pt x="0" y="1813"/>
                    </a:lnTo>
                    <a:lnTo>
                      <a:pt x="2335" y="1813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6"/>
              <p:cNvSpPr/>
              <p:nvPr/>
            </p:nvSpPr>
            <p:spPr>
              <a:xfrm>
                <a:off x="-3649491" y="3341395"/>
                <a:ext cx="258350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8" extrusionOk="0">
                    <a:moveTo>
                      <a:pt x="0" y="1"/>
                    </a:moveTo>
                    <a:lnTo>
                      <a:pt x="0" y="1808"/>
                    </a:lnTo>
                    <a:lnTo>
                      <a:pt x="2335" y="1808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6"/>
              <p:cNvSpPr/>
              <p:nvPr/>
            </p:nvSpPr>
            <p:spPr>
              <a:xfrm>
                <a:off x="-3649491" y="2529489"/>
                <a:ext cx="258350" cy="1998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7" extrusionOk="0">
                    <a:moveTo>
                      <a:pt x="0" y="0"/>
                    </a:moveTo>
                    <a:lnTo>
                      <a:pt x="0" y="1807"/>
                    </a:lnTo>
                    <a:lnTo>
                      <a:pt x="2335" y="1807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6"/>
              <p:cNvSpPr/>
              <p:nvPr/>
            </p:nvSpPr>
            <p:spPr>
              <a:xfrm>
                <a:off x="-3649491" y="4424378"/>
                <a:ext cx="258350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8" extrusionOk="0">
                    <a:moveTo>
                      <a:pt x="0" y="1"/>
                    </a:moveTo>
                    <a:lnTo>
                      <a:pt x="0" y="1808"/>
                    </a:lnTo>
                    <a:lnTo>
                      <a:pt x="2335" y="1808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6"/>
              <p:cNvSpPr/>
              <p:nvPr/>
            </p:nvSpPr>
            <p:spPr>
              <a:xfrm>
                <a:off x="-3649491" y="3883107"/>
                <a:ext cx="258350" cy="19963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5" extrusionOk="0">
                    <a:moveTo>
                      <a:pt x="0" y="0"/>
                    </a:moveTo>
                    <a:lnTo>
                      <a:pt x="0" y="1804"/>
                    </a:lnTo>
                    <a:lnTo>
                      <a:pt x="2335" y="1804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6"/>
              <p:cNvSpPr/>
              <p:nvPr/>
            </p:nvSpPr>
            <p:spPr>
              <a:xfrm>
                <a:off x="-3649491" y="4153743"/>
                <a:ext cx="258350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8" extrusionOk="0">
                    <a:moveTo>
                      <a:pt x="0" y="1"/>
                    </a:moveTo>
                    <a:lnTo>
                      <a:pt x="0" y="1807"/>
                    </a:lnTo>
                    <a:lnTo>
                      <a:pt x="2335" y="1807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6"/>
              <p:cNvSpPr/>
              <p:nvPr/>
            </p:nvSpPr>
            <p:spPr>
              <a:xfrm>
                <a:off x="-3649491" y="3612472"/>
                <a:ext cx="258350" cy="1998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7" extrusionOk="0">
                    <a:moveTo>
                      <a:pt x="0" y="0"/>
                    </a:moveTo>
                    <a:lnTo>
                      <a:pt x="0" y="1807"/>
                    </a:lnTo>
                    <a:lnTo>
                      <a:pt x="2335" y="1807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6"/>
              <p:cNvSpPr/>
              <p:nvPr/>
            </p:nvSpPr>
            <p:spPr>
              <a:xfrm>
                <a:off x="-3649491" y="2800456"/>
                <a:ext cx="258350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8" extrusionOk="0">
                    <a:moveTo>
                      <a:pt x="0" y="1"/>
                    </a:moveTo>
                    <a:lnTo>
                      <a:pt x="0" y="1807"/>
                    </a:lnTo>
                    <a:lnTo>
                      <a:pt x="2335" y="1807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6"/>
              <p:cNvSpPr/>
              <p:nvPr/>
            </p:nvSpPr>
            <p:spPr>
              <a:xfrm>
                <a:off x="-3649491" y="3071091"/>
                <a:ext cx="258350" cy="19963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1805" extrusionOk="0">
                    <a:moveTo>
                      <a:pt x="0" y="1"/>
                    </a:moveTo>
                    <a:lnTo>
                      <a:pt x="0" y="1804"/>
                    </a:lnTo>
                    <a:lnTo>
                      <a:pt x="2335" y="1804"/>
                    </a:lnTo>
                    <a:lnTo>
                      <a:pt x="2335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" name="Google Shape;1027;p36"/>
            <p:cNvGrpSpPr/>
            <p:nvPr/>
          </p:nvGrpSpPr>
          <p:grpSpPr>
            <a:xfrm>
              <a:off x="-4282942" y="634822"/>
              <a:ext cx="636806" cy="3989521"/>
              <a:chOff x="-2765442" y="634822"/>
              <a:chExt cx="636806" cy="3989521"/>
            </a:xfrm>
          </p:grpSpPr>
          <p:sp>
            <p:nvSpPr>
              <p:cNvPr id="1028" name="Google Shape;1028;p36"/>
              <p:cNvSpPr/>
              <p:nvPr/>
            </p:nvSpPr>
            <p:spPr>
              <a:xfrm>
                <a:off x="-2765442" y="2258854"/>
                <a:ext cx="636806" cy="200518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13" extrusionOk="0">
                    <a:moveTo>
                      <a:pt x="1" y="0"/>
                    </a:moveTo>
                    <a:lnTo>
                      <a:pt x="5757" y="0"/>
                    </a:lnTo>
                    <a:lnTo>
                      <a:pt x="5757" y="1813"/>
                    </a:lnTo>
                    <a:lnTo>
                      <a:pt x="1" y="181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6"/>
              <p:cNvSpPr/>
              <p:nvPr/>
            </p:nvSpPr>
            <p:spPr>
              <a:xfrm>
                <a:off x="-2765442" y="1447170"/>
                <a:ext cx="636806" cy="199854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7" extrusionOk="0">
                    <a:moveTo>
                      <a:pt x="1" y="0"/>
                    </a:moveTo>
                    <a:lnTo>
                      <a:pt x="5757" y="0"/>
                    </a:lnTo>
                    <a:lnTo>
                      <a:pt x="5757" y="1807"/>
                    </a:lnTo>
                    <a:lnTo>
                      <a:pt x="1" y="1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6"/>
              <p:cNvSpPr/>
              <p:nvPr/>
            </p:nvSpPr>
            <p:spPr>
              <a:xfrm>
                <a:off x="-2765442" y="4424378"/>
                <a:ext cx="636806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8" extrusionOk="0">
                    <a:moveTo>
                      <a:pt x="1" y="1"/>
                    </a:moveTo>
                    <a:lnTo>
                      <a:pt x="5757" y="1"/>
                    </a:lnTo>
                    <a:lnTo>
                      <a:pt x="5757" y="1808"/>
                    </a:lnTo>
                    <a:lnTo>
                      <a:pt x="1" y="180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6"/>
              <p:cNvSpPr/>
              <p:nvPr/>
            </p:nvSpPr>
            <p:spPr>
              <a:xfrm>
                <a:off x="-2765442" y="1717473"/>
                <a:ext cx="636806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8" extrusionOk="0">
                    <a:moveTo>
                      <a:pt x="1" y="1"/>
                    </a:moveTo>
                    <a:lnTo>
                      <a:pt x="5757" y="1"/>
                    </a:lnTo>
                    <a:lnTo>
                      <a:pt x="5757" y="1807"/>
                    </a:lnTo>
                    <a:lnTo>
                      <a:pt x="1" y="1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6"/>
              <p:cNvSpPr/>
              <p:nvPr/>
            </p:nvSpPr>
            <p:spPr>
              <a:xfrm>
                <a:off x="-2765442" y="634822"/>
                <a:ext cx="636806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8" extrusionOk="0">
                    <a:moveTo>
                      <a:pt x="1" y="1"/>
                    </a:moveTo>
                    <a:lnTo>
                      <a:pt x="5757" y="1"/>
                    </a:lnTo>
                    <a:lnTo>
                      <a:pt x="5757" y="1807"/>
                    </a:lnTo>
                    <a:lnTo>
                      <a:pt x="1" y="1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6"/>
              <p:cNvSpPr/>
              <p:nvPr/>
            </p:nvSpPr>
            <p:spPr>
              <a:xfrm>
                <a:off x="-2765442" y="1176534"/>
                <a:ext cx="636806" cy="199854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7" extrusionOk="0">
                    <a:moveTo>
                      <a:pt x="1" y="0"/>
                    </a:moveTo>
                    <a:lnTo>
                      <a:pt x="5757" y="0"/>
                    </a:lnTo>
                    <a:lnTo>
                      <a:pt x="5757" y="1807"/>
                    </a:lnTo>
                    <a:lnTo>
                      <a:pt x="1" y="1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6"/>
              <p:cNvSpPr/>
              <p:nvPr/>
            </p:nvSpPr>
            <p:spPr>
              <a:xfrm>
                <a:off x="-2765442" y="905789"/>
                <a:ext cx="636806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8" extrusionOk="0">
                    <a:moveTo>
                      <a:pt x="1" y="1"/>
                    </a:moveTo>
                    <a:lnTo>
                      <a:pt x="5757" y="1"/>
                    </a:lnTo>
                    <a:lnTo>
                      <a:pt x="5757" y="1808"/>
                    </a:lnTo>
                    <a:lnTo>
                      <a:pt x="1" y="180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6"/>
              <p:cNvSpPr/>
              <p:nvPr/>
            </p:nvSpPr>
            <p:spPr>
              <a:xfrm>
                <a:off x="-2765442" y="1988108"/>
                <a:ext cx="636806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8" extrusionOk="0">
                    <a:moveTo>
                      <a:pt x="1" y="1"/>
                    </a:moveTo>
                    <a:lnTo>
                      <a:pt x="5757" y="1"/>
                    </a:lnTo>
                    <a:lnTo>
                      <a:pt x="5757" y="1807"/>
                    </a:lnTo>
                    <a:lnTo>
                      <a:pt x="1" y="1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6"/>
              <p:cNvSpPr/>
              <p:nvPr/>
            </p:nvSpPr>
            <p:spPr>
              <a:xfrm>
                <a:off x="-2765442" y="3883107"/>
                <a:ext cx="636806" cy="19963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5" extrusionOk="0">
                    <a:moveTo>
                      <a:pt x="1" y="0"/>
                    </a:moveTo>
                    <a:lnTo>
                      <a:pt x="5757" y="0"/>
                    </a:lnTo>
                    <a:lnTo>
                      <a:pt x="5757" y="1804"/>
                    </a:lnTo>
                    <a:lnTo>
                      <a:pt x="1" y="180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6"/>
              <p:cNvSpPr/>
              <p:nvPr/>
            </p:nvSpPr>
            <p:spPr>
              <a:xfrm>
                <a:off x="-2765442" y="4153743"/>
                <a:ext cx="636806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8" extrusionOk="0">
                    <a:moveTo>
                      <a:pt x="1" y="1"/>
                    </a:moveTo>
                    <a:lnTo>
                      <a:pt x="5757" y="1"/>
                    </a:lnTo>
                    <a:lnTo>
                      <a:pt x="5757" y="1807"/>
                    </a:lnTo>
                    <a:lnTo>
                      <a:pt x="1" y="1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6"/>
              <p:cNvSpPr/>
              <p:nvPr/>
            </p:nvSpPr>
            <p:spPr>
              <a:xfrm>
                <a:off x="-2765442" y="3612472"/>
                <a:ext cx="636806" cy="199854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7" extrusionOk="0">
                    <a:moveTo>
                      <a:pt x="1" y="0"/>
                    </a:moveTo>
                    <a:lnTo>
                      <a:pt x="5757" y="0"/>
                    </a:lnTo>
                    <a:lnTo>
                      <a:pt x="5757" y="1807"/>
                    </a:lnTo>
                    <a:lnTo>
                      <a:pt x="1" y="1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6"/>
              <p:cNvSpPr/>
              <p:nvPr/>
            </p:nvSpPr>
            <p:spPr>
              <a:xfrm>
                <a:off x="-2765442" y="3341395"/>
                <a:ext cx="636806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8" extrusionOk="0">
                    <a:moveTo>
                      <a:pt x="1" y="1"/>
                    </a:moveTo>
                    <a:lnTo>
                      <a:pt x="5757" y="1"/>
                    </a:lnTo>
                    <a:lnTo>
                      <a:pt x="5757" y="1808"/>
                    </a:lnTo>
                    <a:lnTo>
                      <a:pt x="1" y="180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6"/>
              <p:cNvSpPr/>
              <p:nvPr/>
            </p:nvSpPr>
            <p:spPr>
              <a:xfrm>
                <a:off x="-2765442" y="2800456"/>
                <a:ext cx="636806" cy="199965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8" extrusionOk="0">
                    <a:moveTo>
                      <a:pt x="1" y="1"/>
                    </a:moveTo>
                    <a:lnTo>
                      <a:pt x="5757" y="1"/>
                    </a:lnTo>
                    <a:lnTo>
                      <a:pt x="5757" y="1807"/>
                    </a:lnTo>
                    <a:lnTo>
                      <a:pt x="1" y="1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6"/>
              <p:cNvSpPr/>
              <p:nvPr/>
            </p:nvSpPr>
            <p:spPr>
              <a:xfrm>
                <a:off x="-2765442" y="2529489"/>
                <a:ext cx="636806" cy="199854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7" extrusionOk="0">
                    <a:moveTo>
                      <a:pt x="1" y="0"/>
                    </a:moveTo>
                    <a:lnTo>
                      <a:pt x="5757" y="0"/>
                    </a:lnTo>
                    <a:lnTo>
                      <a:pt x="5757" y="1807"/>
                    </a:lnTo>
                    <a:lnTo>
                      <a:pt x="1" y="1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6"/>
              <p:cNvSpPr/>
              <p:nvPr/>
            </p:nvSpPr>
            <p:spPr>
              <a:xfrm>
                <a:off x="-2765442" y="3071091"/>
                <a:ext cx="636806" cy="199633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1805" extrusionOk="0">
                    <a:moveTo>
                      <a:pt x="1" y="1"/>
                    </a:moveTo>
                    <a:lnTo>
                      <a:pt x="5757" y="1"/>
                    </a:lnTo>
                    <a:lnTo>
                      <a:pt x="5757" y="1804"/>
                    </a:lnTo>
                    <a:lnTo>
                      <a:pt x="1" y="180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3" name="Google Shape;1043;p36"/>
            <p:cNvSpPr/>
            <p:nvPr/>
          </p:nvSpPr>
          <p:spPr>
            <a:xfrm>
              <a:off x="-3740510" y="137127"/>
              <a:ext cx="324818" cy="302049"/>
            </a:xfrm>
            <a:custGeom>
              <a:avLst/>
              <a:gdLst/>
              <a:ahLst/>
              <a:cxnLst/>
              <a:rect l="l" t="t" r="r" b="b"/>
              <a:pathLst>
                <a:path w="2937" h="2731" extrusionOk="0">
                  <a:moveTo>
                    <a:pt x="1564" y="1"/>
                  </a:moveTo>
                  <a:lnTo>
                    <a:pt x="1" y="699"/>
                  </a:lnTo>
                  <a:lnTo>
                    <a:pt x="1" y="2731"/>
                  </a:lnTo>
                  <a:lnTo>
                    <a:pt x="2937" y="2731"/>
                  </a:lnTo>
                  <a:lnTo>
                    <a:pt x="15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-4264288" y="134141"/>
              <a:ext cx="701836" cy="306694"/>
            </a:xfrm>
            <a:custGeom>
              <a:avLst/>
              <a:gdLst/>
              <a:ahLst/>
              <a:cxnLst/>
              <a:rect l="l" t="t" r="r" b="b"/>
              <a:pathLst>
                <a:path w="6346" h="2773" extrusionOk="0">
                  <a:moveTo>
                    <a:pt x="1436" y="1"/>
                  </a:moveTo>
                  <a:cubicBezTo>
                    <a:pt x="1345" y="1"/>
                    <a:pt x="1248" y="58"/>
                    <a:pt x="1218" y="122"/>
                  </a:cubicBezTo>
                  <a:lnTo>
                    <a:pt x="30" y="2651"/>
                  </a:lnTo>
                  <a:cubicBezTo>
                    <a:pt x="0" y="2718"/>
                    <a:pt x="46" y="2773"/>
                    <a:pt x="137" y="2773"/>
                  </a:cubicBezTo>
                  <a:lnTo>
                    <a:pt x="4907" y="2773"/>
                  </a:lnTo>
                  <a:cubicBezTo>
                    <a:pt x="4998" y="2773"/>
                    <a:pt x="5098" y="2715"/>
                    <a:pt x="5128" y="2651"/>
                  </a:cubicBezTo>
                  <a:lnTo>
                    <a:pt x="6315" y="122"/>
                  </a:lnTo>
                  <a:cubicBezTo>
                    <a:pt x="6346" y="55"/>
                    <a:pt x="6300" y="1"/>
                    <a:pt x="6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-4237856" y="150288"/>
              <a:ext cx="646538" cy="274399"/>
            </a:xfrm>
            <a:custGeom>
              <a:avLst/>
              <a:gdLst/>
              <a:ahLst/>
              <a:cxnLst/>
              <a:rect l="l" t="t" r="r" b="b"/>
              <a:pathLst>
                <a:path w="5846" h="2481" extrusionOk="0">
                  <a:moveTo>
                    <a:pt x="1170" y="0"/>
                  </a:moveTo>
                  <a:lnTo>
                    <a:pt x="903" y="556"/>
                  </a:lnTo>
                  <a:lnTo>
                    <a:pt x="1932" y="556"/>
                  </a:lnTo>
                  <a:lnTo>
                    <a:pt x="2196" y="0"/>
                  </a:lnTo>
                  <a:close/>
                  <a:moveTo>
                    <a:pt x="2387" y="0"/>
                  </a:moveTo>
                  <a:lnTo>
                    <a:pt x="2120" y="556"/>
                  </a:lnTo>
                  <a:lnTo>
                    <a:pt x="3149" y="556"/>
                  </a:lnTo>
                  <a:lnTo>
                    <a:pt x="3417" y="0"/>
                  </a:lnTo>
                  <a:close/>
                  <a:moveTo>
                    <a:pt x="3602" y="0"/>
                  </a:moveTo>
                  <a:lnTo>
                    <a:pt x="3341" y="556"/>
                  </a:lnTo>
                  <a:lnTo>
                    <a:pt x="4367" y="556"/>
                  </a:lnTo>
                  <a:lnTo>
                    <a:pt x="4631" y="0"/>
                  </a:lnTo>
                  <a:close/>
                  <a:moveTo>
                    <a:pt x="4816" y="0"/>
                  </a:moveTo>
                  <a:lnTo>
                    <a:pt x="4555" y="556"/>
                  </a:lnTo>
                  <a:lnTo>
                    <a:pt x="5582" y="556"/>
                  </a:lnTo>
                  <a:lnTo>
                    <a:pt x="5846" y="0"/>
                  </a:lnTo>
                  <a:close/>
                  <a:moveTo>
                    <a:pt x="869" y="641"/>
                  </a:moveTo>
                  <a:lnTo>
                    <a:pt x="608" y="1197"/>
                  </a:lnTo>
                  <a:lnTo>
                    <a:pt x="1634" y="1197"/>
                  </a:lnTo>
                  <a:lnTo>
                    <a:pt x="1899" y="641"/>
                  </a:lnTo>
                  <a:close/>
                  <a:moveTo>
                    <a:pt x="2084" y="641"/>
                  </a:moveTo>
                  <a:lnTo>
                    <a:pt x="1823" y="1197"/>
                  </a:lnTo>
                  <a:lnTo>
                    <a:pt x="2849" y="1197"/>
                  </a:lnTo>
                  <a:lnTo>
                    <a:pt x="3113" y="641"/>
                  </a:lnTo>
                  <a:close/>
                  <a:moveTo>
                    <a:pt x="3298" y="641"/>
                  </a:moveTo>
                  <a:lnTo>
                    <a:pt x="3037" y="1197"/>
                  </a:lnTo>
                  <a:lnTo>
                    <a:pt x="4063" y="1197"/>
                  </a:lnTo>
                  <a:lnTo>
                    <a:pt x="4328" y="641"/>
                  </a:lnTo>
                  <a:close/>
                  <a:moveTo>
                    <a:pt x="4513" y="641"/>
                  </a:moveTo>
                  <a:lnTo>
                    <a:pt x="4252" y="1197"/>
                  </a:lnTo>
                  <a:lnTo>
                    <a:pt x="5278" y="1197"/>
                  </a:lnTo>
                  <a:lnTo>
                    <a:pt x="5542" y="641"/>
                  </a:lnTo>
                  <a:close/>
                  <a:moveTo>
                    <a:pt x="566" y="1282"/>
                  </a:moveTo>
                  <a:lnTo>
                    <a:pt x="305" y="1840"/>
                  </a:lnTo>
                  <a:lnTo>
                    <a:pt x="1331" y="1840"/>
                  </a:lnTo>
                  <a:lnTo>
                    <a:pt x="1595" y="1282"/>
                  </a:lnTo>
                  <a:close/>
                  <a:moveTo>
                    <a:pt x="1780" y="1282"/>
                  </a:moveTo>
                  <a:lnTo>
                    <a:pt x="1519" y="1840"/>
                  </a:lnTo>
                  <a:lnTo>
                    <a:pt x="2545" y="1840"/>
                  </a:lnTo>
                  <a:lnTo>
                    <a:pt x="2809" y="1282"/>
                  </a:lnTo>
                  <a:close/>
                  <a:moveTo>
                    <a:pt x="2998" y="1282"/>
                  </a:moveTo>
                  <a:lnTo>
                    <a:pt x="2737" y="1840"/>
                  </a:lnTo>
                  <a:lnTo>
                    <a:pt x="3766" y="1840"/>
                  </a:lnTo>
                  <a:lnTo>
                    <a:pt x="4027" y="1282"/>
                  </a:lnTo>
                  <a:close/>
                  <a:moveTo>
                    <a:pt x="4212" y="1282"/>
                  </a:moveTo>
                  <a:lnTo>
                    <a:pt x="3951" y="1840"/>
                  </a:lnTo>
                  <a:lnTo>
                    <a:pt x="4980" y="1840"/>
                  </a:lnTo>
                  <a:lnTo>
                    <a:pt x="5241" y="1282"/>
                  </a:lnTo>
                  <a:close/>
                  <a:moveTo>
                    <a:pt x="262" y="1922"/>
                  </a:moveTo>
                  <a:lnTo>
                    <a:pt x="1" y="2481"/>
                  </a:lnTo>
                  <a:lnTo>
                    <a:pt x="1027" y="2481"/>
                  </a:lnTo>
                  <a:lnTo>
                    <a:pt x="1291" y="1922"/>
                  </a:lnTo>
                  <a:close/>
                  <a:moveTo>
                    <a:pt x="1480" y="1922"/>
                  </a:moveTo>
                  <a:lnTo>
                    <a:pt x="1215" y="2481"/>
                  </a:lnTo>
                  <a:lnTo>
                    <a:pt x="2242" y="2481"/>
                  </a:lnTo>
                  <a:lnTo>
                    <a:pt x="2509" y="1922"/>
                  </a:lnTo>
                  <a:close/>
                  <a:moveTo>
                    <a:pt x="2694" y="1922"/>
                  </a:moveTo>
                  <a:lnTo>
                    <a:pt x="2430" y="2481"/>
                  </a:lnTo>
                  <a:lnTo>
                    <a:pt x="3456" y="2481"/>
                  </a:lnTo>
                  <a:lnTo>
                    <a:pt x="3723" y="1922"/>
                  </a:lnTo>
                  <a:close/>
                  <a:moveTo>
                    <a:pt x="3912" y="1922"/>
                  </a:moveTo>
                  <a:lnTo>
                    <a:pt x="3650" y="2481"/>
                  </a:lnTo>
                  <a:lnTo>
                    <a:pt x="4680" y="2481"/>
                  </a:lnTo>
                  <a:lnTo>
                    <a:pt x="4941" y="19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E5EEF3"/>
            </a:gs>
            <a:gs pos="100000">
              <a:srgbClr val="FF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8" r:id="rId4"/>
    <p:sldLayoutId id="2147483660" r:id="rId5"/>
    <p:sldLayoutId id="2147483675" r:id="rId6"/>
    <p:sldLayoutId id="2147483680" r:id="rId7"/>
    <p:sldLayoutId id="2147483681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1"/>
          <p:cNvSpPr txBox="1">
            <a:spLocks noGrp="1"/>
          </p:cNvSpPr>
          <p:nvPr>
            <p:ph type="title"/>
          </p:nvPr>
        </p:nvSpPr>
        <p:spPr>
          <a:xfrm>
            <a:off x="716850" y="1173532"/>
            <a:ext cx="7710300" cy="26512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+mj-lt"/>
              </a:rPr>
              <a:t>XIN CHÀO CÁC EM!</a:t>
            </a:r>
            <a:br>
              <a:rPr lang="en-US" sz="4000" b="1">
                <a:latin typeface="+mj-lt"/>
              </a:rPr>
            </a:br>
            <a:r>
              <a:rPr lang="en-US" sz="4000" b="1">
                <a:latin typeface="+mj-lt"/>
              </a:rPr>
              <a:t>CHÀO MỪNG CÁC EM ĐẾN VỚI BÀI HỌC NGÀY HÔM NAY!</a:t>
            </a:r>
          </a:p>
        </p:txBody>
      </p:sp>
      <p:grpSp>
        <p:nvGrpSpPr>
          <p:cNvPr id="2" name="Google Shape;1216;p43">
            <a:extLst>
              <a:ext uri="{FF2B5EF4-FFF2-40B4-BE49-F238E27FC236}">
                <a16:creationId xmlns:a16="http://schemas.microsoft.com/office/drawing/2014/main" id="{6D13FCC8-B4AB-7A88-2DA9-828BFBD731C9}"/>
              </a:ext>
            </a:extLst>
          </p:cNvPr>
          <p:cNvGrpSpPr/>
          <p:nvPr/>
        </p:nvGrpSpPr>
        <p:grpSpPr>
          <a:xfrm flipH="1">
            <a:off x="7815198" y="519049"/>
            <a:ext cx="1328802" cy="4624451"/>
            <a:chOff x="299324" y="2437171"/>
            <a:chExt cx="613425" cy="2134822"/>
          </a:xfrm>
        </p:grpSpPr>
        <p:sp>
          <p:nvSpPr>
            <p:cNvPr id="3" name="Google Shape;1217;p43">
              <a:extLst>
                <a:ext uri="{FF2B5EF4-FFF2-40B4-BE49-F238E27FC236}">
                  <a16:creationId xmlns:a16="http://schemas.microsoft.com/office/drawing/2014/main" id="{89EBF86E-4413-CA8B-62D1-2F8CEA6C8B0F}"/>
                </a:ext>
              </a:extLst>
            </p:cNvPr>
            <p:cNvSpPr/>
            <p:nvPr/>
          </p:nvSpPr>
          <p:spPr>
            <a:xfrm>
              <a:off x="510488" y="4261643"/>
              <a:ext cx="61474" cy="310350"/>
            </a:xfrm>
            <a:custGeom>
              <a:avLst/>
              <a:gdLst/>
              <a:ahLst/>
              <a:cxnLst/>
              <a:rect l="l" t="t" r="r" b="b"/>
              <a:pathLst>
                <a:path w="1455" h="7346" extrusionOk="0">
                  <a:moveTo>
                    <a:pt x="31" y="1"/>
                  </a:moveTo>
                  <a:cubicBezTo>
                    <a:pt x="18" y="2017"/>
                    <a:pt x="9" y="6817"/>
                    <a:pt x="0" y="7345"/>
                  </a:cubicBezTo>
                  <a:lnTo>
                    <a:pt x="1455" y="7345"/>
                  </a:lnTo>
                  <a:cubicBezTo>
                    <a:pt x="1445" y="6817"/>
                    <a:pt x="1436" y="2017"/>
                    <a:pt x="1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218;p43">
              <a:extLst>
                <a:ext uri="{FF2B5EF4-FFF2-40B4-BE49-F238E27FC236}">
                  <a16:creationId xmlns:a16="http://schemas.microsoft.com/office/drawing/2014/main" id="{A5113C1F-B0D0-948F-34F7-190628169639}"/>
                </a:ext>
              </a:extLst>
            </p:cNvPr>
            <p:cNvSpPr/>
            <p:nvPr/>
          </p:nvSpPr>
          <p:spPr>
            <a:xfrm>
              <a:off x="546780" y="4261643"/>
              <a:ext cx="25181" cy="310350"/>
            </a:xfrm>
            <a:custGeom>
              <a:avLst/>
              <a:gdLst/>
              <a:ahLst/>
              <a:cxnLst/>
              <a:rect l="l" t="t" r="r" b="b"/>
              <a:pathLst>
                <a:path w="596" h="7346" extrusionOk="0">
                  <a:moveTo>
                    <a:pt x="0" y="1"/>
                  </a:moveTo>
                  <a:lnTo>
                    <a:pt x="0" y="7345"/>
                  </a:lnTo>
                  <a:lnTo>
                    <a:pt x="596" y="7345"/>
                  </a:lnTo>
                  <a:cubicBezTo>
                    <a:pt x="586" y="6817"/>
                    <a:pt x="577" y="2017"/>
                    <a:pt x="5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219;p43">
              <a:extLst>
                <a:ext uri="{FF2B5EF4-FFF2-40B4-BE49-F238E27FC236}">
                  <a16:creationId xmlns:a16="http://schemas.microsoft.com/office/drawing/2014/main" id="{F893A2E6-8F9E-8CDD-195F-C053A58D9C89}"/>
                </a:ext>
              </a:extLst>
            </p:cNvPr>
            <p:cNvSpPr/>
            <p:nvPr/>
          </p:nvSpPr>
          <p:spPr>
            <a:xfrm>
              <a:off x="516614" y="2731399"/>
              <a:ext cx="48926" cy="1530331"/>
            </a:xfrm>
            <a:custGeom>
              <a:avLst/>
              <a:gdLst/>
              <a:ahLst/>
              <a:cxnLst/>
              <a:rect l="l" t="t" r="r" b="b"/>
              <a:pathLst>
                <a:path w="1158" h="36223" extrusionOk="0">
                  <a:moveTo>
                    <a:pt x="462" y="0"/>
                  </a:moveTo>
                  <a:cubicBezTo>
                    <a:pt x="420" y="1451"/>
                    <a:pt x="10" y="35145"/>
                    <a:pt x="1" y="36223"/>
                  </a:cubicBezTo>
                  <a:lnTo>
                    <a:pt x="1158" y="36223"/>
                  </a:lnTo>
                  <a:cubicBezTo>
                    <a:pt x="1149" y="35145"/>
                    <a:pt x="739" y="1451"/>
                    <a:pt x="6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20;p43">
              <a:extLst>
                <a:ext uri="{FF2B5EF4-FFF2-40B4-BE49-F238E27FC236}">
                  <a16:creationId xmlns:a16="http://schemas.microsoft.com/office/drawing/2014/main" id="{09E10959-664E-A9EB-0AEF-D64BFB1CC77E}"/>
                </a:ext>
              </a:extLst>
            </p:cNvPr>
            <p:cNvSpPr/>
            <p:nvPr/>
          </p:nvSpPr>
          <p:spPr>
            <a:xfrm>
              <a:off x="543569" y="2731399"/>
              <a:ext cx="19689" cy="1530331"/>
            </a:xfrm>
            <a:custGeom>
              <a:avLst/>
              <a:gdLst/>
              <a:ahLst/>
              <a:cxnLst/>
              <a:rect l="l" t="t" r="r" b="b"/>
              <a:pathLst>
                <a:path w="466" h="36223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0"/>
                    <a:pt x="80" y="36223"/>
                    <a:pt x="80" y="36223"/>
                  </a:cubicBezTo>
                  <a:lnTo>
                    <a:pt x="465" y="36223"/>
                  </a:lnTo>
                  <a:cubicBezTo>
                    <a:pt x="450" y="35114"/>
                    <a:pt x="80" y="1451"/>
                    <a:pt x="37" y="0"/>
                  </a:cubicBezTo>
                  <a:close/>
                </a:path>
              </a:pathLst>
            </a:custGeom>
            <a:solidFill>
              <a:srgbClr val="395110">
                <a:alpha val="45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21;p43">
              <a:extLst>
                <a:ext uri="{FF2B5EF4-FFF2-40B4-BE49-F238E27FC236}">
                  <a16:creationId xmlns:a16="http://schemas.microsoft.com/office/drawing/2014/main" id="{79EFDDAE-036E-5553-3E59-1CA8176641E0}"/>
                </a:ext>
              </a:extLst>
            </p:cNvPr>
            <p:cNvSpPr/>
            <p:nvPr/>
          </p:nvSpPr>
          <p:spPr>
            <a:xfrm>
              <a:off x="299324" y="2437171"/>
              <a:ext cx="242768" cy="291634"/>
            </a:xfrm>
            <a:custGeom>
              <a:avLst/>
              <a:gdLst/>
              <a:ahLst/>
              <a:cxnLst/>
              <a:rect l="l" t="t" r="r" b="b"/>
              <a:pathLst>
                <a:path w="5746" h="6903" extrusionOk="0">
                  <a:moveTo>
                    <a:pt x="209" y="1"/>
                  </a:moveTo>
                  <a:cubicBezTo>
                    <a:pt x="203" y="1"/>
                    <a:pt x="198" y="2"/>
                    <a:pt x="195" y="5"/>
                  </a:cubicBezTo>
                  <a:cubicBezTo>
                    <a:pt x="0" y="169"/>
                    <a:pt x="1160" y="1900"/>
                    <a:pt x="2794" y="3876"/>
                  </a:cubicBezTo>
                  <a:cubicBezTo>
                    <a:pt x="4326" y="5734"/>
                    <a:pt x="5237" y="6903"/>
                    <a:pt x="5504" y="6903"/>
                  </a:cubicBezTo>
                  <a:cubicBezTo>
                    <a:pt x="5521" y="6903"/>
                    <a:pt x="5536" y="6898"/>
                    <a:pt x="5548" y="6888"/>
                  </a:cubicBezTo>
                  <a:cubicBezTo>
                    <a:pt x="5745" y="6727"/>
                    <a:pt x="5499" y="5999"/>
                    <a:pt x="5220" y="4997"/>
                  </a:cubicBezTo>
                  <a:cubicBezTo>
                    <a:pt x="5074" y="4492"/>
                    <a:pt x="550" y="1"/>
                    <a:pt x="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22;p43">
              <a:extLst>
                <a:ext uri="{FF2B5EF4-FFF2-40B4-BE49-F238E27FC236}">
                  <a16:creationId xmlns:a16="http://schemas.microsoft.com/office/drawing/2014/main" id="{1B0ED1F1-A782-F1E6-CA73-493258EB5E06}"/>
                </a:ext>
              </a:extLst>
            </p:cNvPr>
            <p:cNvSpPr/>
            <p:nvPr/>
          </p:nvSpPr>
          <p:spPr>
            <a:xfrm>
              <a:off x="325097" y="2454156"/>
              <a:ext cx="204786" cy="247993"/>
            </a:xfrm>
            <a:custGeom>
              <a:avLst/>
              <a:gdLst/>
              <a:ahLst/>
              <a:cxnLst/>
              <a:rect l="l" t="t" r="r" b="b"/>
              <a:pathLst>
                <a:path w="4847" h="5870" extrusionOk="0">
                  <a:moveTo>
                    <a:pt x="1" y="1"/>
                  </a:moveTo>
                  <a:lnTo>
                    <a:pt x="4847" y="5870"/>
                  </a:lnTo>
                  <a:cubicBezTo>
                    <a:pt x="4792" y="5606"/>
                    <a:pt x="4695" y="5281"/>
                    <a:pt x="4604" y="4977"/>
                  </a:cubicBezTo>
                  <a:cubicBezTo>
                    <a:pt x="4570" y="4862"/>
                    <a:pt x="4540" y="4746"/>
                    <a:pt x="4504" y="4625"/>
                  </a:cubicBezTo>
                  <a:cubicBezTo>
                    <a:pt x="4400" y="4248"/>
                    <a:pt x="1200" y="1015"/>
                    <a:pt x="1" y="1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23;p43">
              <a:extLst>
                <a:ext uri="{FF2B5EF4-FFF2-40B4-BE49-F238E27FC236}">
                  <a16:creationId xmlns:a16="http://schemas.microsoft.com/office/drawing/2014/main" id="{B824BBCB-549A-3BD8-A289-04A09833FE66}"/>
                </a:ext>
              </a:extLst>
            </p:cNvPr>
            <p:cNvSpPr/>
            <p:nvPr/>
          </p:nvSpPr>
          <p:spPr>
            <a:xfrm>
              <a:off x="393626" y="2737145"/>
              <a:ext cx="158733" cy="341909"/>
            </a:xfrm>
            <a:custGeom>
              <a:avLst/>
              <a:gdLst/>
              <a:ahLst/>
              <a:cxnLst/>
              <a:rect l="l" t="t" r="r" b="b"/>
              <a:pathLst>
                <a:path w="3757" h="8093" extrusionOk="0">
                  <a:moveTo>
                    <a:pt x="3467" y="0"/>
                  </a:moveTo>
                  <a:cubicBezTo>
                    <a:pt x="3206" y="0"/>
                    <a:pt x="2716" y="548"/>
                    <a:pt x="2047" y="1243"/>
                  </a:cubicBezTo>
                  <a:cubicBezTo>
                    <a:pt x="1673" y="1625"/>
                    <a:pt x="0" y="8001"/>
                    <a:pt x="234" y="8089"/>
                  </a:cubicBezTo>
                  <a:cubicBezTo>
                    <a:pt x="240" y="8091"/>
                    <a:pt x="246" y="8092"/>
                    <a:pt x="252" y="8092"/>
                  </a:cubicBezTo>
                  <a:cubicBezTo>
                    <a:pt x="517" y="8092"/>
                    <a:pt x="1415" y="6245"/>
                    <a:pt x="2290" y="3902"/>
                  </a:cubicBezTo>
                  <a:cubicBezTo>
                    <a:pt x="3185" y="1501"/>
                    <a:pt x="3756" y="98"/>
                    <a:pt x="3522" y="10"/>
                  </a:cubicBezTo>
                  <a:cubicBezTo>
                    <a:pt x="3505" y="3"/>
                    <a:pt x="3487" y="0"/>
                    <a:pt x="3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24;p43">
              <a:extLst>
                <a:ext uri="{FF2B5EF4-FFF2-40B4-BE49-F238E27FC236}">
                  <a16:creationId xmlns:a16="http://schemas.microsoft.com/office/drawing/2014/main" id="{27E481E1-11FA-DF92-80D5-FF2FA13602EE}"/>
                </a:ext>
              </a:extLst>
            </p:cNvPr>
            <p:cNvSpPr/>
            <p:nvPr/>
          </p:nvSpPr>
          <p:spPr>
            <a:xfrm>
              <a:off x="409258" y="2753960"/>
              <a:ext cx="112300" cy="301225"/>
            </a:xfrm>
            <a:custGeom>
              <a:avLst/>
              <a:gdLst/>
              <a:ahLst/>
              <a:cxnLst/>
              <a:rect l="l" t="t" r="r" b="b"/>
              <a:pathLst>
                <a:path w="2658" h="7130" extrusionOk="0">
                  <a:moveTo>
                    <a:pt x="2657" y="0"/>
                  </a:moveTo>
                  <a:cubicBezTo>
                    <a:pt x="2460" y="186"/>
                    <a:pt x="2226" y="426"/>
                    <a:pt x="2005" y="653"/>
                  </a:cubicBezTo>
                  <a:cubicBezTo>
                    <a:pt x="1926" y="738"/>
                    <a:pt x="1838" y="829"/>
                    <a:pt x="1753" y="917"/>
                  </a:cubicBezTo>
                  <a:cubicBezTo>
                    <a:pt x="1479" y="1194"/>
                    <a:pt x="274" y="5584"/>
                    <a:pt x="1" y="7130"/>
                  </a:cubicBezTo>
                  <a:lnTo>
                    <a:pt x="2657" y="0"/>
                  </a:ln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25;p43">
              <a:extLst>
                <a:ext uri="{FF2B5EF4-FFF2-40B4-BE49-F238E27FC236}">
                  <a16:creationId xmlns:a16="http://schemas.microsoft.com/office/drawing/2014/main" id="{024C89D1-580B-F1F7-2383-D4EBA9A19B37}"/>
                </a:ext>
              </a:extLst>
            </p:cNvPr>
            <p:cNvSpPr/>
            <p:nvPr/>
          </p:nvSpPr>
          <p:spPr>
            <a:xfrm>
              <a:off x="544203" y="2669714"/>
              <a:ext cx="368547" cy="84030"/>
            </a:xfrm>
            <a:custGeom>
              <a:avLst/>
              <a:gdLst/>
              <a:ahLst/>
              <a:cxnLst/>
              <a:rect l="l" t="t" r="r" b="b"/>
              <a:pathLst>
                <a:path w="8723" h="1989" extrusionOk="0">
                  <a:moveTo>
                    <a:pt x="8014" y="1"/>
                  </a:moveTo>
                  <a:cubicBezTo>
                    <a:pt x="7196" y="1"/>
                    <a:pt x="5712" y="158"/>
                    <a:pt x="4030" y="443"/>
                  </a:cubicBezTo>
                  <a:cubicBezTo>
                    <a:pt x="1504" y="868"/>
                    <a:pt x="1" y="1074"/>
                    <a:pt x="40" y="1323"/>
                  </a:cubicBezTo>
                  <a:cubicBezTo>
                    <a:pt x="86" y="1572"/>
                    <a:pt x="842" y="1727"/>
                    <a:pt x="1847" y="1982"/>
                  </a:cubicBezTo>
                  <a:cubicBezTo>
                    <a:pt x="1865" y="1987"/>
                    <a:pt x="1891" y="1989"/>
                    <a:pt x="1923" y="1989"/>
                  </a:cubicBezTo>
                  <a:cubicBezTo>
                    <a:pt x="2808" y="1989"/>
                    <a:pt x="8723" y="367"/>
                    <a:pt x="8684" y="124"/>
                  </a:cubicBezTo>
                  <a:cubicBezTo>
                    <a:pt x="8669" y="41"/>
                    <a:pt x="8426" y="1"/>
                    <a:pt x="8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26;p43">
              <a:extLst>
                <a:ext uri="{FF2B5EF4-FFF2-40B4-BE49-F238E27FC236}">
                  <a16:creationId xmlns:a16="http://schemas.microsoft.com/office/drawing/2014/main" id="{C6476476-38BE-E82C-DA6E-383B618FAA1D}"/>
                </a:ext>
              </a:extLst>
            </p:cNvPr>
            <p:cNvSpPr/>
            <p:nvPr/>
          </p:nvSpPr>
          <p:spPr>
            <a:xfrm>
              <a:off x="570651" y="2681882"/>
              <a:ext cx="317002" cy="67469"/>
            </a:xfrm>
            <a:custGeom>
              <a:avLst/>
              <a:gdLst/>
              <a:ahLst/>
              <a:cxnLst/>
              <a:rect l="l" t="t" r="r" b="b"/>
              <a:pathLst>
                <a:path w="7503" h="1597" extrusionOk="0">
                  <a:moveTo>
                    <a:pt x="7503" y="0"/>
                  </a:moveTo>
                  <a:lnTo>
                    <a:pt x="0" y="1263"/>
                  </a:lnTo>
                  <a:cubicBezTo>
                    <a:pt x="258" y="1345"/>
                    <a:pt x="583" y="1427"/>
                    <a:pt x="893" y="1503"/>
                  </a:cubicBezTo>
                  <a:cubicBezTo>
                    <a:pt x="1005" y="1530"/>
                    <a:pt x="1124" y="1561"/>
                    <a:pt x="1248" y="1591"/>
                  </a:cubicBezTo>
                  <a:cubicBezTo>
                    <a:pt x="1262" y="1594"/>
                    <a:pt x="1282" y="1596"/>
                    <a:pt x="1308" y="1596"/>
                  </a:cubicBezTo>
                  <a:cubicBezTo>
                    <a:pt x="1953" y="1596"/>
                    <a:pt x="6083" y="511"/>
                    <a:pt x="7503" y="0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27;p43">
              <a:extLst>
                <a:ext uri="{FF2B5EF4-FFF2-40B4-BE49-F238E27FC236}">
                  <a16:creationId xmlns:a16="http://schemas.microsoft.com/office/drawing/2014/main" id="{D02722CF-F9DE-A618-DA9C-3406603FD44E}"/>
                </a:ext>
              </a:extLst>
            </p:cNvPr>
            <p:cNvSpPr/>
            <p:nvPr/>
          </p:nvSpPr>
          <p:spPr>
            <a:xfrm>
              <a:off x="519445" y="2711288"/>
              <a:ext cx="42630" cy="38149"/>
            </a:xfrm>
            <a:custGeom>
              <a:avLst/>
              <a:gdLst/>
              <a:ahLst/>
              <a:cxnLst/>
              <a:rect l="l" t="t" r="r" b="b"/>
              <a:pathLst>
                <a:path w="1009" h="903" extrusionOk="0">
                  <a:moveTo>
                    <a:pt x="503" y="1"/>
                  </a:moveTo>
                  <a:cubicBezTo>
                    <a:pt x="402" y="1"/>
                    <a:pt x="300" y="35"/>
                    <a:pt x="216" y="106"/>
                  </a:cubicBezTo>
                  <a:cubicBezTo>
                    <a:pt x="25" y="264"/>
                    <a:pt x="1" y="549"/>
                    <a:pt x="156" y="740"/>
                  </a:cubicBezTo>
                  <a:cubicBezTo>
                    <a:pt x="247" y="847"/>
                    <a:pt x="377" y="903"/>
                    <a:pt x="508" y="903"/>
                  </a:cubicBezTo>
                  <a:cubicBezTo>
                    <a:pt x="608" y="903"/>
                    <a:pt x="708" y="870"/>
                    <a:pt x="790" y="801"/>
                  </a:cubicBezTo>
                  <a:cubicBezTo>
                    <a:pt x="981" y="640"/>
                    <a:pt x="1009" y="355"/>
                    <a:pt x="851" y="166"/>
                  </a:cubicBezTo>
                  <a:cubicBezTo>
                    <a:pt x="762" y="57"/>
                    <a:pt x="633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28;p43">
              <a:extLst>
                <a:ext uri="{FF2B5EF4-FFF2-40B4-BE49-F238E27FC236}">
                  <a16:creationId xmlns:a16="http://schemas.microsoft.com/office/drawing/2014/main" id="{9B5F4708-97DA-0AF4-48D8-BBE19DBC906F}"/>
                </a:ext>
              </a:extLst>
            </p:cNvPr>
            <p:cNvSpPr/>
            <p:nvPr/>
          </p:nvSpPr>
          <p:spPr>
            <a:xfrm>
              <a:off x="526247" y="2717583"/>
              <a:ext cx="28645" cy="25602"/>
            </a:xfrm>
            <a:custGeom>
              <a:avLst/>
              <a:gdLst/>
              <a:ahLst/>
              <a:cxnLst/>
              <a:rect l="l" t="t" r="r" b="b"/>
              <a:pathLst>
                <a:path w="678" h="606" extrusionOk="0">
                  <a:moveTo>
                    <a:pt x="337" y="1"/>
                  </a:moveTo>
                  <a:cubicBezTo>
                    <a:pt x="270" y="1"/>
                    <a:pt x="203" y="23"/>
                    <a:pt x="146" y="69"/>
                  </a:cubicBezTo>
                  <a:cubicBezTo>
                    <a:pt x="19" y="175"/>
                    <a:pt x="1" y="367"/>
                    <a:pt x="107" y="494"/>
                  </a:cubicBezTo>
                  <a:cubicBezTo>
                    <a:pt x="166" y="567"/>
                    <a:pt x="252" y="605"/>
                    <a:pt x="338" y="605"/>
                  </a:cubicBezTo>
                  <a:cubicBezTo>
                    <a:pt x="406" y="605"/>
                    <a:pt x="475" y="582"/>
                    <a:pt x="532" y="534"/>
                  </a:cubicBezTo>
                  <a:cubicBezTo>
                    <a:pt x="660" y="430"/>
                    <a:pt x="678" y="242"/>
                    <a:pt x="571" y="111"/>
                  </a:cubicBezTo>
                  <a:cubicBezTo>
                    <a:pt x="511" y="39"/>
                    <a:pt x="424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242;p43">
            <a:extLst>
              <a:ext uri="{FF2B5EF4-FFF2-40B4-BE49-F238E27FC236}">
                <a16:creationId xmlns:a16="http://schemas.microsoft.com/office/drawing/2014/main" id="{4D5DBFEF-5B0B-4B9F-37A8-3897C5B8DBDE}"/>
              </a:ext>
            </a:extLst>
          </p:cNvPr>
          <p:cNvGrpSpPr/>
          <p:nvPr/>
        </p:nvGrpSpPr>
        <p:grpSpPr>
          <a:xfrm flipH="1">
            <a:off x="7703285" y="3580758"/>
            <a:ext cx="565953" cy="1969610"/>
            <a:chOff x="299324" y="2437171"/>
            <a:chExt cx="613425" cy="2134822"/>
          </a:xfrm>
        </p:grpSpPr>
        <p:sp>
          <p:nvSpPr>
            <p:cNvPr id="43" name="Google Shape;1243;p43">
              <a:extLst>
                <a:ext uri="{FF2B5EF4-FFF2-40B4-BE49-F238E27FC236}">
                  <a16:creationId xmlns:a16="http://schemas.microsoft.com/office/drawing/2014/main" id="{76F9BF74-E715-70F0-0115-2F902E4B8616}"/>
                </a:ext>
              </a:extLst>
            </p:cNvPr>
            <p:cNvSpPr/>
            <p:nvPr/>
          </p:nvSpPr>
          <p:spPr>
            <a:xfrm>
              <a:off x="510488" y="4261643"/>
              <a:ext cx="61474" cy="310350"/>
            </a:xfrm>
            <a:custGeom>
              <a:avLst/>
              <a:gdLst/>
              <a:ahLst/>
              <a:cxnLst/>
              <a:rect l="l" t="t" r="r" b="b"/>
              <a:pathLst>
                <a:path w="1455" h="7346" extrusionOk="0">
                  <a:moveTo>
                    <a:pt x="31" y="1"/>
                  </a:moveTo>
                  <a:cubicBezTo>
                    <a:pt x="18" y="2017"/>
                    <a:pt x="9" y="6817"/>
                    <a:pt x="0" y="7345"/>
                  </a:cubicBezTo>
                  <a:lnTo>
                    <a:pt x="1455" y="7345"/>
                  </a:lnTo>
                  <a:cubicBezTo>
                    <a:pt x="1445" y="6817"/>
                    <a:pt x="1436" y="2017"/>
                    <a:pt x="1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44;p43">
              <a:extLst>
                <a:ext uri="{FF2B5EF4-FFF2-40B4-BE49-F238E27FC236}">
                  <a16:creationId xmlns:a16="http://schemas.microsoft.com/office/drawing/2014/main" id="{76C4A7D9-DB02-31BC-BA24-B6F726D39B8E}"/>
                </a:ext>
              </a:extLst>
            </p:cNvPr>
            <p:cNvSpPr/>
            <p:nvPr/>
          </p:nvSpPr>
          <p:spPr>
            <a:xfrm>
              <a:off x="546780" y="4261643"/>
              <a:ext cx="25181" cy="310350"/>
            </a:xfrm>
            <a:custGeom>
              <a:avLst/>
              <a:gdLst/>
              <a:ahLst/>
              <a:cxnLst/>
              <a:rect l="l" t="t" r="r" b="b"/>
              <a:pathLst>
                <a:path w="596" h="7346" extrusionOk="0">
                  <a:moveTo>
                    <a:pt x="0" y="1"/>
                  </a:moveTo>
                  <a:lnTo>
                    <a:pt x="0" y="7345"/>
                  </a:lnTo>
                  <a:lnTo>
                    <a:pt x="596" y="7345"/>
                  </a:lnTo>
                  <a:cubicBezTo>
                    <a:pt x="586" y="6817"/>
                    <a:pt x="577" y="2017"/>
                    <a:pt x="5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45;p43">
              <a:extLst>
                <a:ext uri="{FF2B5EF4-FFF2-40B4-BE49-F238E27FC236}">
                  <a16:creationId xmlns:a16="http://schemas.microsoft.com/office/drawing/2014/main" id="{4DA91448-7CFD-9AF2-A257-0728BE384777}"/>
                </a:ext>
              </a:extLst>
            </p:cNvPr>
            <p:cNvSpPr/>
            <p:nvPr/>
          </p:nvSpPr>
          <p:spPr>
            <a:xfrm>
              <a:off x="516614" y="2731399"/>
              <a:ext cx="48926" cy="1530331"/>
            </a:xfrm>
            <a:custGeom>
              <a:avLst/>
              <a:gdLst/>
              <a:ahLst/>
              <a:cxnLst/>
              <a:rect l="l" t="t" r="r" b="b"/>
              <a:pathLst>
                <a:path w="1158" h="36223" extrusionOk="0">
                  <a:moveTo>
                    <a:pt x="462" y="0"/>
                  </a:moveTo>
                  <a:cubicBezTo>
                    <a:pt x="420" y="1451"/>
                    <a:pt x="10" y="35145"/>
                    <a:pt x="1" y="36223"/>
                  </a:cubicBezTo>
                  <a:lnTo>
                    <a:pt x="1158" y="36223"/>
                  </a:lnTo>
                  <a:cubicBezTo>
                    <a:pt x="1149" y="35145"/>
                    <a:pt x="739" y="1451"/>
                    <a:pt x="6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46;p43">
              <a:extLst>
                <a:ext uri="{FF2B5EF4-FFF2-40B4-BE49-F238E27FC236}">
                  <a16:creationId xmlns:a16="http://schemas.microsoft.com/office/drawing/2014/main" id="{E388D1BF-1B11-B197-9411-49780171B0C8}"/>
                </a:ext>
              </a:extLst>
            </p:cNvPr>
            <p:cNvSpPr/>
            <p:nvPr/>
          </p:nvSpPr>
          <p:spPr>
            <a:xfrm>
              <a:off x="543569" y="2731399"/>
              <a:ext cx="19689" cy="1530331"/>
            </a:xfrm>
            <a:custGeom>
              <a:avLst/>
              <a:gdLst/>
              <a:ahLst/>
              <a:cxnLst/>
              <a:rect l="l" t="t" r="r" b="b"/>
              <a:pathLst>
                <a:path w="466" h="36223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0"/>
                    <a:pt x="80" y="36223"/>
                    <a:pt x="80" y="36223"/>
                  </a:cubicBezTo>
                  <a:lnTo>
                    <a:pt x="465" y="36223"/>
                  </a:lnTo>
                  <a:cubicBezTo>
                    <a:pt x="450" y="35114"/>
                    <a:pt x="80" y="1451"/>
                    <a:pt x="37" y="0"/>
                  </a:cubicBezTo>
                  <a:close/>
                </a:path>
              </a:pathLst>
            </a:custGeom>
            <a:solidFill>
              <a:srgbClr val="395110">
                <a:alpha val="45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47;p43">
              <a:extLst>
                <a:ext uri="{FF2B5EF4-FFF2-40B4-BE49-F238E27FC236}">
                  <a16:creationId xmlns:a16="http://schemas.microsoft.com/office/drawing/2014/main" id="{5F807AF3-247A-9B66-B6B9-24D39B3FBC77}"/>
                </a:ext>
              </a:extLst>
            </p:cNvPr>
            <p:cNvSpPr/>
            <p:nvPr/>
          </p:nvSpPr>
          <p:spPr>
            <a:xfrm>
              <a:off x="299324" y="2437171"/>
              <a:ext cx="242768" cy="291634"/>
            </a:xfrm>
            <a:custGeom>
              <a:avLst/>
              <a:gdLst/>
              <a:ahLst/>
              <a:cxnLst/>
              <a:rect l="l" t="t" r="r" b="b"/>
              <a:pathLst>
                <a:path w="5746" h="6903" extrusionOk="0">
                  <a:moveTo>
                    <a:pt x="209" y="1"/>
                  </a:moveTo>
                  <a:cubicBezTo>
                    <a:pt x="203" y="1"/>
                    <a:pt x="198" y="2"/>
                    <a:pt x="195" y="5"/>
                  </a:cubicBezTo>
                  <a:cubicBezTo>
                    <a:pt x="0" y="169"/>
                    <a:pt x="1160" y="1900"/>
                    <a:pt x="2794" y="3876"/>
                  </a:cubicBezTo>
                  <a:cubicBezTo>
                    <a:pt x="4326" y="5734"/>
                    <a:pt x="5237" y="6903"/>
                    <a:pt x="5504" y="6903"/>
                  </a:cubicBezTo>
                  <a:cubicBezTo>
                    <a:pt x="5521" y="6903"/>
                    <a:pt x="5536" y="6898"/>
                    <a:pt x="5548" y="6888"/>
                  </a:cubicBezTo>
                  <a:cubicBezTo>
                    <a:pt x="5745" y="6727"/>
                    <a:pt x="5499" y="5999"/>
                    <a:pt x="5220" y="4997"/>
                  </a:cubicBezTo>
                  <a:cubicBezTo>
                    <a:pt x="5074" y="4492"/>
                    <a:pt x="550" y="1"/>
                    <a:pt x="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48;p43">
              <a:extLst>
                <a:ext uri="{FF2B5EF4-FFF2-40B4-BE49-F238E27FC236}">
                  <a16:creationId xmlns:a16="http://schemas.microsoft.com/office/drawing/2014/main" id="{9A1CE82A-360C-D820-A042-A6F773A4459C}"/>
                </a:ext>
              </a:extLst>
            </p:cNvPr>
            <p:cNvSpPr/>
            <p:nvPr/>
          </p:nvSpPr>
          <p:spPr>
            <a:xfrm>
              <a:off x="325097" y="2454156"/>
              <a:ext cx="204786" cy="247993"/>
            </a:xfrm>
            <a:custGeom>
              <a:avLst/>
              <a:gdLst/>
              <a:ahLst/>
              <a:cxnLst/>
              <a:rect l="l" t="t" r="r" b="b"/>
              <a:pathLst>
                <a:path w="4847" h="5870" extrusionOk="0">
                  <a:moveTo>
                    <a:pt x="1" y="1"/>
                  </a:moveTo>
                  <a:lnTo>
                    <a:pt x="4847" y="5870"/>
                  </a:lnTo>
                  <a:cubicBezTo>
                    <a:pt x="4792" y="5606"/>
                    <a:pt x="4695" y="5281"/>
                    <a:pt x="4604" y="4977"/>
                  </a:cubicBezTo>
                  <a:cubicBezTo>
                    <a:pt x="4570" y="4862"/>
                    <a:pt x="4540" y="4746"/>
                    <a:pt x="4504" y="4625"/>
                  </a:cubicBezTo>
                  <a:cubicBezTo>
                    <a:pt x="4400" y="4248"/>
                    <a:pt x="1200" y="1015"/>
                    <a:pt x="1" y="1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9;p43">
              <a:extLst>
                <a:ext uri="{FF2B5EF4-FFF2-40B4-BE49-F238E27FC236}">
                  <a16:creationId xmlns:a16="http://schemas.microsoft.com/office/drawing/2014/main" id="{8289A129-050F-DEEC-8CE4-D5464CD41C9F}"/>
                </a:ext>
              </a:extLst>
            </p:cNvPr>
            <p:cNvSpPr/>
            <p:nvPr/>
          </p:nvSpPr>
          <p:spPr>
            <a:xfrm>
              <a:off x="393626" y="2737145"/>
              <a:ext cx="158733" cy="341909"/>
            </a:xfrm>
            <a:custGeom>
              <a:avLst/>
              <a:gdLst/>
              <a:ahLst/>
              <a:cxnLst/>
              <a:rect l="l" t="t" r="r" b="b"/>
              <a:pathLst>
                <a:path w="3757" h="8093" extrusionOk="0">
                  <a:moveTo>
                    <a:pt x="3467" y="0"/>
                  </a:moveTo>
                  <a:cubicBezTo>
                    <a:pt x="3206" y="0"/>
                    <a:pt x="2716" y="548"/>
                    <a:pt x="2047" y="1243"/>
                  </a:cubicBezTo>
                  <a:cubicBezTo>
                    <a:pt x="1673" y="1625"/>
                    <a:pt x="0" y="8001"/>
                    <a:pt x="234" y="8089"/>
                  </a:cubicBezTo>
                  <a:cubicBezTo>
                    <a:pt x="240" y="8091"/>
                    <a:pt x="246" y="8092"/>
                    <a:pt x="252" y="8092"/>
                  </a:cubicBezTo>
                  <a:cubicBezTo>
                    <a:pt x="517" y="8092"/>
                    <a:pt x="1415" y="6245"/>
                    <a:pt x="2290" y="3902"/>
                  </a:cubicBezTo>
                  <a:cubicBezTo>
                    <a:pt x="3185" y="1501"/>
                    <a:pt x="3756" y="98"/>
                    <a:pt x="3522" y="10"/>
                  </a:cubicBezTo>
                  <a:cubicBezTo>
                    <a:pt x="3505" y="3"/>
                    <a:pt x="3487" y="0"/>
                    <a:pt x="3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50;p43">
              <a:extLst>
                <a:ext uri="{FF2B5EF4-FFF2-40B4-BE49-F238E27FC236}">
                  <a16:creationId xmlns:a16="http://schemas.microsoft.com/office/drawing/2014/main" id="{9AEE5A3B-E9A9-D884-D41A-53A9ABDF8B1F}"/>
                </a:ext>
              </a:extLst>
            </p:cNvPr>
            <p:cNvSpPr/>
            <p:nvPr/>
          </p:nvSpPr>
          <p:spPr>
            <a:xfrm>
              <a:off x="409258" y="2753960"/>
              <a:ext cx="112300" cy="301225"/>
            </a:xfrm>
            <a:custGeom>
              <a:avLst/>
              <a:gdLst/>
              <a:ahLst/>
              <a:cxnLst/>
              <a:rect l="l" t="t" r="r" b="b"/>
              <a:pathLst>
                <a:path w="2658" h="7130" extrusionOk="0">
                  <a:moveTo>
                    <a:pt x="2657" y="0"/>
                  </a:moveTo>
                  <a:cubicBezTo>
                    <a:pt x="2460" y="186"/>
                    <a:pt x="2226" y="426"/>
                    <a:pt x="2005" y="653"/>
                  </a:cubicBezTo>
                  <a:cubicBezTo>
                    <a:pt x="1926" y="738"/>
                    <a:pt x="1838" y="829"/>
                    <a:pt x="1753" y="917"/>
                  </a:cubicBezTo>
                  <a:cubicBezTo>
                    <a:pt x="1479" y="1194"/>
                    <a:pt x="274" y="5584"/>
                    <a:pt x="1" y="7130"/>
                  </a:cubicBezTo>
                  <a:lnTo>
                    <a:pt x="2657" y="0"/>
                  </a:ln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51;p43">
              <a:extLst>
                <a:ext uri="{FF2B5EF4-FFF2-40B4-BE49-F238E27FC236}">
                  <a16:creationId xmlns:a16="http://schemas.microsoft.com/office/drawing/2014/main" id="{DBD44C76-4367-F501-350D-085CF20B7DBC}"/>
                </a:ext>
              </a:extLst>
            </p:cNvPr>
            <p:cNvSpPr/>
            <p:nvPr/>
          </p:nvSpPr>
          <p:spPr>
            <a:xfrm>
              <a:off x="544203" y="2669714"/>
              <a:ext cx="368547" cy="84030"/>
            </a:xfrm>
            <a:custGeom>
              <a:avLst/>
              <a:gdLst/>
              <a:ahLst/>
              <a:cxnLst/>
              <a:rect l="l" t="t" r="r" b="b"/>
              <a:pathLst>
                <a:path w="8723" h="1989" extrusionOk="0">
                  <a:moveTo>
                    <a:pt x="8014" y="1"/>
                  </a:moveTo>
                  <a:cubicBezTo>
                    <a:pt x="7196" y="1"/>
                    <a:pt x="5712" y="158"/>
                    <a:pt x="4030" y="443"/>
                  </a:cubicBezTo>
                  <a:cubicBezTo>
                    <a:pt x="1504" y="868"/>
                    <a:pt x="1" y="1074"/>
                    <a:pt x="40" y="1323"/>
                  </a:cubicBezTo>
                  <a:cubicBezTo>
                    <a:pt x="86" y="1572"/>
                    <a:pt x="842" y="1727"/>
                    <a:pt x="1847" y="1982"/>
                  </a:cubicBezTo>
                  <a:cubicBezTo>
                    <a:pt x="1865" y="1987"/>
                    <a:pt x="1891" y="1989"/>
                    <a:pt x="1923" y="1989"/>
                  </a:cubicBezTo>
                  <a:cubicBezTo>
                    <a:pt x="2808" y="1989"/>
                    <a:pt x="8723" y="367"/>
                    <a:pt x="8684" y="124"/>
                  </a:cubicBezTo>
                  <a:cubicBezTo>
                    <a:pt x="8669" y="41"/>
                    <a:pt x="8426" y="1"/>
                    <a:pt x="8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52;p43">
              <a:extLst>
                <a:ext uri="{FF2B5EF4-FFF2-40B4-BE49-F238E27FC236}">
                  <a16:creationId xmlns:a16="http://schemas.microsoft.com/office/drawing/2014/main" id="{B3E6170F-BE67-A8C8-0024-19738D95E790}"/>
                </a:ext>
              </a:extLst>
            </p:cNvPr>
            <p:cNvSpPr/>
            <p:nvPr/>
          </p:nvSpPr>
          <p:spPr>
            <a:xfrm>
              <a:off x="570651" y="2681882"/>
              <a:ext cx="317002" cy="67469"/>
            </a:xfrm>
            <a:custGeom>
              <a:avLst/>
              <a:gdLst/>
              <a:ahLst/>
              <a:cxnLst/>
              <a:rect l="l" t="t" r="r" b="b"/>
              <a:pathLst>
                <a:path w="7503" h="1597" extrusionOk="0">
                  <a:moveTo>
                    <a:pt x="7503" y="0"/>
                  </a:moveTo>
                  <a:lnTo>
                    <a:pt x="0" y="1263"/>
                  </a:lnTo>
                  <a:cubicBezTo>
                    <a:pt x="258" y="1345"/>
                    <a:pt x="583" y="1427"/>
                    <a:pt x="893" y="1503"/>
                  </a:cubicBezTo>
                  <a:cubicBezTo>
                    <a:pt x="1005" y="1530"/>
                    <a:pt x="1124" y="1561"/>
                    <a:pt x="1248" y="1591"/>
                  </a:cubicBezTo>
                  <a:cubicBezTo>
                    <a:pt x="1262" y="1594"/>
                    <a:pt x="1282" y="1596"/>
                    <a:pt x="1308" y="1596"/>
                  </a:cubicBezTo>
                  <a:cubicBezTo>
                    <a:pt x="1953" y="1596"/>
                    <a:pt x="6083" y="511"/>
                    <a:pt x="7503" y="0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53;p43">
              <a:extLst>
                <a:ext uri="{FF2B5EF4-FFF2-40B4-BE49-F238E27FC236}">
                  <a16:creationId xmlns:a16="http://schemas.microsoft.com/office/drawing/2014/main" id="{09CB72A8-3B19-A3A6-3050-90DCE15DBA47}"/>
                </a:ext>
              </a:extLst>
            </p:cNvPr>
            <p:cNvSpPr/>
            <p:nvPr/>
          </p:nvSpPr>
          <p:spPr>
            <a:xfrm>
              <a:off x="519445" y="2711288"/>
              <a:ext cx="42630" cy="38149"/>
            </a:xfrm>
            <a:custGeom>
              <a:avLst/>
              <a:gdLst/>
              <a:ahLst/>
              <a:cxnLst/>
              <a:rect l="l" t="t" r="r" b="b"/>
              <a:pathLst>
                <a:path w="1009" h="903" extrusionOk="0">
                  <a:moveTo>
                    <a:pt x="503" y="1"/>
                  </a:moveTo>
                  <a:cubicBezTo>
                    <a:pt x="402" y="1"/>
                    <a:pt x="300" y="35"/>
                    <a:pt x="216" y="106"/>
                  </a:cubicBezTo>
                  <a:cubicBezTo>
                    <a:pt x="25" y="264"/>
                    <a:pt x="1" y="549"/>
                    <a:pt x="156" y="740"/>
                  </a:cubicBezTo>
                  <a:cubicBezTo>
                    <a:pt x="247" y="847"/>
                    <a:pt x="377" y="903"/>
                    <a:pt x="508" y="903"/>
                  </a:cubicBezTo>
                  <a:cubicBezTo>
                    <a:pt x="608" y="903"/>
                    <a:pt x="708" y="870"/>
                    <a:pt x="790" y="801"/>
                  </a:cubicBezTo>
                  <a:cubicBezTo>
                    <a:pt x="981" y="640"/>
                    <a:pt x="1009" y="355"/>
                    <a:pt x="851" y="166"/>
                  </a:cubicBezTo>
                  <a:cubicBezTo>
                    <a:pt x="762" y="57"/>
                    <a:pt x="633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54;p43">
              <a:extLst>
                <a:ext uri="{FF2B5EF4-FFF2-40B4-BE49-F238E27FC236}">
                  <a16:creationId xmlns:a16="http://schemas.microsoft.com/office/drawing/2014/main" id="{5914F130-AF49-BE11-908E-833A9E88BF47}"/>
                </a:ext>
              </a:extLst>
            </p:cNvPr>
            <p:cNvSpPr/>
            <p:nvPr/>
          </p:nvSpPr>
          <p:spPr>
            <a:xfrm>
              <a:off x="526247" y="2717583"/>
              <a:ext cx="28645" cy="25602"/>
            </a:xfrm>
            <a:custGeom>
              <a:avLst/>
              <a:gdLst/>
              <a:ahLst/>
              <a:cxnLst/>
              <a:rect l="l" t="t" r="r" b="b"/>
              <a:pathLst>
                <a:path w="678" h="606" extrusionOk="0">
                  <a:moveTo>
                    <a:pt x="337" y="1"/>
                  </a:moveTo>
                  <a:cubicBezTo>
                    <a:pt x="270" y="1"/>
                    <a:pt x="203" y="23"/>
                    <a:pt x="146" y="69"/>
                  </a:cubicBezTo>
                  <a:cubicBezTo>
                    <a:pt x="19" y="175"/>
                    <a:pt x="1" y="367"/>
                    <a:pt x="107" y="494"/>
                  </a:cubicBezTo>
                  <a:cubicBezTo>
                    <a:pt x="166" y="567"/>
                    <a:pt x="252" y="605"/>
                    <a:pt x="338" y="605"/>
                  </a:cubicBezTo>
                  <a:cubicBezTo>
                    <a:pt x="406" y="605"/>
                    <a:pt x="475" y="582"/>
                    <a:pt x="532" y="534"/>
                  </a:cubicBezTo>
                  <a:cubicBezTo>
                    <a:pt x="660" y="430"/>
                    <a:pt x="678" y="242"/>
                    <a:pt x="571" y="111"/>
                  </a:cubicBezTo>
                  <a:cubicBezTo>
                    <a:pt x="511" y="39"/>
                    <a:pt x="424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13DD2B4-76A6-F78A-2CA1-557C1707078B}"/>
              </a:ext>
            </a:extLst>
          </p:cNvPr>
          <p:cNvGrpSpPr/>
          <p:nvPr/>
        </p:nvGrpSpPr>
        <p:grpSpPr>
          <a:xfrm>
            <a:off x="1463642" y="348032"/>
            <a:ext cx="4553247" cy="550454"/>
            <a:chOff x="283029" y="820057"/>
            <a:chExt cx="2053771" cy="25341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4C1C683-ED30-AB30-1DBF-CF4DD75F66AA}"/>
                </a:ext>
              </a:extLst>
            </p:cNvPr>
            <p:cNvSpPr/>
            <p:nvPr/>
          </p:nvSpPr>
          <p:spPr>
            <a:xfrm>
              <a:off x="283029" y="820057"/>
              <a:ext cx="2053771" cy="2510972"/>
            </a:xfrm>
            <a:prstGeom prst="roundRect">
              <a:avLst>
                <a:gd name="adj" fmla="val 995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ECC465-27FB-B46A-D60E-B13BCCBC0E29}"/>
                </a:ext>
              </a:extLst>
            </p:cNvPr>
            <p:cNvSpPr txBox="1"/>
            <p:nvPr/>
          </p:nvSpPr>
          <p:spPr>
            <a:xfrm>
              <a:off x="317499" y="1016279"/>
              <a:ext cx="1984829" cy="2337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1.BẢO VỆ NGUỒN LỢI THUỶ SẢN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955754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non 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hiếm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621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13DD2B4-76A6-F78A-2CA1-557C1707078B}"/>
              </a:ext>
            </a:extLst>
          </p:cNvPr>
          <p:cNvGrpSpPr/>
          <p:nvPr/>
        </p:nvGrpSpPr>
        <p:grpSpPr>
          <a:xfrm>
            <a:off x="1252438" y="632210"/>
            <a:ext cx="5469448" cy="652139"/>
            <a:chOff x="283029" y="820057"/>
            <a:chExt cx="2053771" cy="251097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4C1C683-ED30-AB30-1DBF-CF4DD75F66AA}"/>
                </a:ext>
              </a:extLst>
            </p:cNvPr>
            <p:cNvSpPr/>
            <p:nvPr/>
          </p:nvSpPr>
          <p:spPr>
            <a:xfrm>
              <a:off x="283029" y="820057"/>
              <a:ext cx="2053771" cy="2510972"/>
            </a:xfrm>
            <a:prstGeom prst="roundRect">
              <a:avLst>
                <a:gd name="adj" fmla="val 995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ECC465-27FB-B46A-D60E-B13BCCBC0E29}"/>
                </a:ext>
              </a:extLst>
            </p:cNvPr>
            <p:cNvSpPr txBox="1"/>
            <p:nvPr/>
          </p:nvSpPr>
          <p:spPr>
            <a:xfrm>
              <a:off x="317499" y="1016279"/>
              <a:ext cx="1984829" cy="1955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smtClean="0">
                  <a:latin typeface="+mj-lt"/>
                </a:rPr>
                <a:t>2.KHAI THÁC HỢP LÍ NGUỒN LỢI THUỶ SẢN</a:t>
              </a:r>
              <a:endParaRPr lang="en-US" sz="1800" dirty="0">
                <a:latin typeface="+mj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25789" y="1759000"/>
            <a:ext cx="871821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747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13DD2B4-76A6-F78A-2CA1-557C1707078B}"/>
              </a:ext>
            </a:extLst>
          </p:cNvPr>
          <p:cNvGrpSpPr/>
          <p:nvPr/>
        </p:nvGrpSpPr>
        <p:grpSpPr>
          <a:xfrm>
            <a:off x="1252438" y="632210"/>
            <a:ext cx="5469448" cy="652139"/>
            <a:chOff x="283029" y="820057"/>
            <a:chExt cx="2053771" cy="251097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4C1C683-ED30-AB30-1DBF-CF4DD75F66AA}"/>
                </a:ext>
              </a:extLst>
            </p:cNvPr>
            <p:cNvSpPr/>
            <p:nvPr/>
          </p:nvSpPr>
          <p:spPr>
            <a:xfrm>
              <a:off x="283029" y="820057"/>
              <a:ext cx="2053771" cy="2510972"/>
            </a:xfrm>
            <a:prstGeom prst="roundRect">
              <a:avLst>
                <a:gd name="adj" fmla="val 995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ECC465-27FB-B46A-D60E-B13BCCBC0E29}"/>
                </a:ext>
              </a:extLst>
            </p:cNvPr>
            <p:cNvSpPr txBox="1"/>
            <p:nvPr/>
          </p:nvSpPr>
          <p:spPr>
            <a:xfrm>
              <a:off x="317499" y="1016279"/>
              <a:ext cx="1984829" cy="1955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2. KHAI THÁC HỢP LÍ NGUỒN LỢI THUỶ SẢN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-76781" y="1081849"/>
            <a:ext cx="90183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Treo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8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13DD2B4-76A6-F78A-2CA1-557C1707078B}"/>
              </a:ext>
            </a:extLst>
          </p:cNvPr>
          <p:cNvGrpSpPr/>
          <p:nvPr/>
        </p:nvGrpSpPr>
        <p:grpSpPr>
          <a:xfrm>
            <a:off x="1252438" y="632210"/>
            <a:ext cx="5469448" cy="652139"/>
            <a:chOff x="283029" y="820057"/>
            <a:chExt cx="2053771" cy="251097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4C1C683-ED30-AB30-1DBF-CF4DD75F66AA}"/>
                </a:ext>
              </a:extLst>
            </p:cNvPr>
            <p:cNvSpPr/>
            <p:nvPr/>
          </p:nvSpPr>
          <p:spPr>
            <a:xfrm>
              <a:off x="283029" y="820057"/>
              <a:ext cx="2053771" cy="2510972"/>
            </a:xfrm>
            <a:prstGeom prst="roundRect">
              <a:avLst>
                <a:gd name="adj" fmla="val 995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ECC465-27FB-B46A-D60E-B13BCCBC0E29}"/>
                </a:ext>
              </a:extLst>
            </p:cNvPr>
            <p:cNvSpPr txBox="1"/>
            <p:nvPr/>
          </p:nvSpPr>
          <p:spPr>
            <a:xfrm>
              <a:off x="317499" y="1016279"/>
              <a:ext cx="1984829" cy="1955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2. KHAI THÁC HỢP LÍ NGUỒN LỢI THUỶ SẢN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252438" y="155581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rê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341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50"/>
          <p:cNvSpPr txBox="1">
            <a:spLocks noGrp="1"/>
          </p:cNvSpPr>
          <p:nvPr>
            <p:ph type="subTitle" idx="1"/>
          </p:nvPr>
        </p:nvSpPr>
        <p:spPr>
          <a:xfrm>
            <a:off x="1205651" y="2554930"/>
            <a:ext cx="2903432" cy="15975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+mj-lt"/>
              </a:rPr>
              <a:t>LUYỆN TẬP VÀ VẬN DỤNG </a:t>
            </a:r>
          </a:p>
        </p:txBody>
      </p:sp>
      <p:sp>
        <p:nvSpPr>
          <p:cNvPr id="1900" name="Google Shape;1900;p50"/>
          <p:cNvSpPr txBox="1">
            <a:spLocks noGrp="1"/>
          </p:cNvSpPr>
          <p:nvPr>
            <p:ph type="title" idx="2"/>
          </p:nvPr>
        </p:nvSpPr>
        <p:spPr>
          <a:xfrm>
            <a:off x="1717500" y="1132200"/>
            <a:ext cx="1884600" cy="11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Bahnschrift SemiBold SemiConden" panose="020B0502040204020203" pitchFamily="34" charset="0"/>
              </a:rPr>
              <a:t>02</a:t>
            </a:r>
            <a:endParaRPr b="1">
              <a:latin typeface="Bahnschrift SemiBold SemiConden" panose="020B0502040204020203" pitchFamily="34" charset="0"/>
            </a:endParaRPr>
          </a:p>
        </p:txBody>
      </p:sp>
      <p:grpSp>
        <p:nvGrpSpPr>
          <p:cNvPr id="1901" name="Google Shape;1901;p50"/>
          <p:cNvGrpSpPr/>
          <p:nvPr/>
        </p:nvGrpSpPr>
        <p:grpSpPr>
          <a:xfrm>
            <a:off x="4535950" y="1209995"/>
            <a:ext cx="5320500" cy="4629655"/>
            <a:chOff x="4535950" y="1209995"/>
            <a:chExt cx="5320500" cy="4629655"/>
          </a:xfrm>
        </p:grpSpPr>
        <p:grpSp>
          <p:nvGrpSpPr>
            <p:cNvPr id="1902" name="Google Shape;1902;p50"/>
            <p:cNvGrpSpPr/>
            <p:nvPr/>
          </p:nvGrpSpPr>
          <p:grpSpPr>
            <a:xfrm flipH="1">
              <a:off x="5548459" y="3012408"/>
              <a:ext cx="438660" cy="1526611"/>
              <a:chOff x="299324" y="2437171"/>
              <a:chExt cx="613425" cy="2134822"/>
            </a:xfrm>
          </p:grpSpPr>
          <p:sp>
            <p:nvSpPr>
              <p:cNvPr id="1903" name="Google Shape;1903;p50"/>
              <p:cNvSpPr/>
              <p:nvPr/>
            </p:nvSpPr>
            <p:spPr>
              <a:xfrm>
                <a:off x="510488" y="4261643"/>
                <a:ext cx="61474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346" extrusionOk="0">
                    <a:moveTo>
                      <a:pt x="31" y="1"/>
                    </a:moveTo>
                    <a:cubicBezTo>
                      <a:pt x="18" y="2017"/>
                      <a:pt x="9" y="6817"/>
                      <a:pt x="0" y="7345"/>
                    </a:cubicBezTo>
                    <a:lnTo>
                      <a:pt x="1455" y="7345"/>
                    </a:lnTo>
                    <a:cubicBezTo>
                      <a:pt x="1445" y="6817"/>
                      <a:pt x="1436" y="2017"/>
                      <a:pt x="14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50"/>
              <p:cNvSpPr/>
              <p:nvPr/>
            </p:nvSpPr>
            <p:spPr>
              <a:xfrm>
                <a:off x="546780" y="4261643"/>
                <a:ext cx="25181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46" extrusionOk="0">
                    <a:moveTo>
                      <a:pt x="0" y="1"/>
                    </a:moveTo>
                    <a:lnTo>
                      <a:pt x="0" y="7345"/>
                    </a:lnTo>
                    <a:lnTo>
                      <a:pt x="596" y="7345"/>
                    </a:lnTo>
                    <a:cubicBezTo>
                      <a:pt x="586" y="6817"/>
                      <a:pt x="577" y="2017"/>
                      <a:pt x="5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50"/>
              <p:cNvSpPr/>
              <p:nvPr/>
            </p:nvSpPr>
            <p:spPr>
              <a:xfrm>
                <a:off x="516614" y="2731399"/>
                <a:ext cx="48926" cy="1530331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36223" extrusionOk="0">
                    <a:moveTo>
                      <a:pt x="462" y="0"/>
                    </a:moveTo>
                    <a:cubicBezTo>
                      <a:pt x="420" y="1451"/>
                      <a:pt x="10" y="35145"/>
                      <a:pt x="1" y="36223"/>
                    </a:cubicBezTo>
                    <a:lnTo>
                      <a:pt x="1158" y="36223"/>
                    </a:lnTo>
                    <a:cubicBezTo>
                      <a:pt x="1149" y="35145"/>
                      <a:pt x="739" y="1451"/>
                      <a:pt x="6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50"/>
              <p:cNvSpPr/>
              <p:nvPr/>
            </p:nvSpPr>
            <p:spPr>
              <a:xfrm>
                <a:off x="543569" y="2731399"/>
                <a:ext cx="19689" cy="1530331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6223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1" y="0"/>
                      <a:pt x="80" y="36223"/>
                      <a:pt x="80" y="36223"/>
                    </a:cubicBezTo>
                    <a:lnTo>
                      <a:pt x="465" y="36223"/>
                    </a:lnTo>
                    <a:cubicBezTo>
                      <a:pt x="450" y="35114"/>
                      <a:pt x="80" y="1451"/>
                      <a:pt x="37" y="0"/>
                    </a:cubicBezTo>
                    <a:close/>
                  </a:path>
                </a:pathLst>
              </a:custGeom>
              <a:solidFill>
                <a:srgbClr val="395110">
                  <a:alpha val="45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50"/>
              <p:cNvSpPr/>
              <p:nvPr/>
            </p:nvSpPr>
            <p:spPr>
              <a:xfrm>
                <a:off x="299324" y="2437171"/>
                <a:ext cx="242768" cy="291634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6903" extrusionOk="0">
                    <a:moveTo>
                      <a:pt x="209" y="1"/>
                    </a:moveTo>
                    <a:cubicBezTo>
                      <a:pt x="203" y="1"/>
                      <a:pt x="198" y="2"/>
                      <a:pt x="195" y="5"/>
                    </a:cubicBezTo>
                    <a:cubicBezTo>
                      <a:pt x="0" y="169"/>
                      <a:pt x="1160" y="1900"/>
                      <a:pt x="2794" y="3876"/>
                    </a:cubicBezTo>
                    <a:cubicBezTo>
                      <a:pt x="4326" y="5734"/>
                      <a:pt x="5237" y="6903"/>
                      <a:pt x="5504" y="6903"/>
                    </a:cubicBezTo>
                    <a:cubicBezTo>
                      <a:pt x="5521" y="6903"/>
                      <a:pt x="5536" y="6898"/>
                      <a:pt x="5548" y="6888"/>
                    </a:cubicBezTo>
                    <a:cubicBezTo>
                      <a:pt x="5745" y="6727"/>
                      <a:pt x="5499" y="5999"/>
                      <a:pt x="5220" y="4997"/>
                    </a:cubicBezTo>
                    <a:cubicBezTo>
                      <a:pt x="5074" y="4492"/>
                      <a:pt x="550" y="1"/>
                      <a:pt x="2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50"/>
              <p:cNvSpPr/>
              <p:nvPr/>
            </p:nvSpPr>
            <p:spPr>
              <a:xfrm>
                <a:off x="325097" y="2454156"/>
                <a:ext cx="204786" cy="247993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5870" extrusionOk="0">
                    <a:moveTo>
                      <a:pt x="1" y="1"/>
                    </a:moveTo>
                    <a:lnTo>
                      <a:pt x="4847" y="5870"/>
                    </a:lnTo>
                    <a:cubicBezTo>
                      <a:pt x="4792" y="5606"/>
                      <a:pt x="4695" y="5281"/>
                      <a:pt x="4604" y="4977"/>
                    </a:cubicBezTo>
                    <a:cubicBezTo>
                      <a:pt x="4570" y="4862"/>
                      <a:pt x="4540" y="4746"/>
                      <a:pt x="4504" y="4625"/>
                    </a:cubicBezTo>
                    <a:cubicBezTo>
                      <a:pt x="4400" y="4248"/>
                      <a:pt x="1200" y="1015"/>
                      <a:pt x="1" y="1"/>
                    </a:cubicBezTo>
                    <a:close/>
                  </a:path>
                </a:pathLst>
              </a:custGeom>
              <a:solidFill>
                <a:srgbClr val="3E6B6C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50"/>
              <p:cNvSpPr/>
              <p:nvPr/>
            </p:nvSpPr>
            <p:spPr>
              <a:xfrm>
                <a:off x="393626" y="2737145"/>
                <a:ext cx="158733" cy="341909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8093" extrusionOk="0">
                    <a:moveTo>
                      <a:pt x="3467" y="0"/>
                    </a:moveTo>
                    <a:cubicBezTo>
                      <a:pt x="3206" y="0"/>
                      <a:pt x="2716" y="548"/>
                      <a:pt x="2047" y="1243"/>
                    </a:cubicBezTo>
                    <a:cubicBezTo>
                      <a:pt x="1673" y="1625"/>
                      <a:pt x="0" y="8001"/>
                      <a:pt x="234" y="8089"/>
                    </a:cubicBezTo>
                    <a:cubicBezTo>
                      <a:pt x="240" y="8091"/>
                      <a:pt x="246" y="8092"/>
                      <a:pt x="252" y="8092"/>
                    </a:cubicBezTo>
                    <a:cubicBezTo>
                      <a:pt x="517" y="8092"/>
                      <a:pt x="1415" y="6245"/>
                      <a:pt x="2290" y="3902"/>
                    </a:cubicBezTo>
                    <a:cubicBezTo>
                      <a:pt x="3185" y="1501"/>
                      <a:pt x="3756" y="98"/>
                      <a:pt x="3522" y="10"/>
                    </a:cubicBezTo>
                    <a:cubicBezTo>
                      <a:pt x="3505" y="3"/>
                      <a:pt x="3487" y="0"/>
                      <a:pt x="3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50"/>
              <p:cNvSpPr/>
              <p:nvPr/>
            </p:nvSpPr>
            <p:spPr>
              <a:xfrm>
                <a:off x="409258" y="2753960"/>
                <a:ext cx="112300" cy="30122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7130" extrusionOk="0">
                    <a:moveTo>
                      <a:pt x="2657" y="0"/>
                    </a:moveTo>
                    <a:cubicBezTo>
                      <a:pt x="2460" y="186"/>
                      <a:pt x="2226" y="426"/>
                      <a:pt x="2005" y="653"/>
                    </a:cubicBezTo>
                    <a:cubicBezTo>
                      <a:pt x="1926" y="738"/>
                      <a:pt x="1838" y="829"/>
                      <a:pt x="1753" y="917"/>
                    </a:cubicBezTo>
                    <a:cubicBezTo>
                      <a:pt x="1479" y="1194"/>
                      <a:pt x="274" y="5584"/>
                      <a:pt x="1" y="7130"/>
                    </a:cubicBezTo>
                    <a:lnTo>
                      <a:pt x="2657" y="0"/>
                    </a:lnTo>
                    <a:close/>
                  </a:path>
                </a:pathLst>
              </a:custGeom>
              <a:solidFill>
                <a:srgbClr val="3E6B6C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50"/>
              <p:cNvSpPr/>
              <p:nvPr/>
            </p:nvSpPr>
            <p:spPr>
              <a:xfrm>
                <a:off x="544203" y="2669714"/>
                <a:ext cx="368547" cy="84030"/>
              </a:xfrm>
              <a:custGeom>
                <a:avLst/>
                <a:gdLst/>
                <a:ahLst/>
                <a:cxnLst/>
                <a:rect l="l" t="t" r="r" b="b"/>
                <a:pathLst>
                  <a:path w="8723" h="1989" extrusionOk="0">
                    <a:moveTo>
                      <a:pt x="8014" y="1"/>
                    </a:moveTo>
                    <a:cubicBezTo>
                      <a:pt x="7196" y="1"/>
                      <a:pt x="5712" y="158"/>
                      <a:pt x="4030" y="443"/>
                    </a:cubicBezTo>
                    <a:cubicBezTo>
                      <a:pt x="1504" y="868"/>
                      <a:pt x="1" y="1074"/>
                      <a:pt x="40" y="1323"/>
                    </a:cubicBezTo>
                    <a:cubicBezTo>
                      <a:pt x="86" y="1572"/>
                      <a:pt x="842" y="1727"/>
                      <a:pt x="1847" y="1982"/>
                    </a:cubicBezTo>
                    <a:cubicBezTo>
                      <a:pt x="1865" y="1987"/>
                      <a:pt x="1891" y="1989"/>
                      <a:pt x="1923" y="1989"/>
                    </a:cubicBezTo>
                    <a:cubicBezTo>
                      <a:pt x="2808" y="1989"/>
                      <a:pt x="8723" y="367"/>
                      <a:pt x="8684" y="124"/>
                    </a:cubicBezTo>
                    <a:cubicBezTo>
                      <a:pt x="8669" y="41"/>
                      <a:pt x="8426" y="1"/>
                      <a:pt x="80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50"/>
              <p:cNvSpPr/>
              <p:nvPr/>
            </p:nvSpPr>
            <p:spPr>
              <a:xfrm>
                <a:off x="570651" y="2681882"/>
                <a:ext cx="317002" cy="67469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1597" extrusionOk="0">
                    <a:moveTo>
                      <a:pt x="7503" y="0"/>
                    </a:moveTo>
                    <a:lnTo>
                      <a:pt x="0" y="1263"/>
                    </a:lnTo>
                    <a:cubicBezTo>
                      <a:pt x="258" y="1345"/>
                      <a:pt x="583" y="1427"/>
                      <a:pt x="893" y="1503"/>
                    </a:cubicBezTo>
                    <a:cubicBezTo>
                      <a:pt x="1005" y="1530"/>
                      <a:pt x="1124" y="1561"/>
                      <a:pt x="1248" y="1591"/>
                    </a:cubicBezTo>
                    <a:cubicBezTo>
                      <a:pt x="1262" y="1594"/>
                      <a:pt x="1282" y="1596"/>
                      <a:pt x="1308" y="1596"/>
                    </a:cubicBezTo>
                    <a:cubicBezTo>
                      <a:pt x="1953" y="1596"/>
                      <a:pt x="6083" y="511"/>
                      <a:pt x="7503" y="0"/>
                    </a:cubicBezTo>
                    <a:close/>
                  </a:path>
                </a:pathLst>
              </a:custGeom>
              <a:solidFill>
                <a:srgbClr val="3E6B6C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50"/>
              <p:cNvSpPr/>
              <p:nvPr/>
            </p:nvSpPr>
            <p:spPr>
              <a:xfrm>
                <a:off x="519445" y="2711288"/>
                <a:ext cx="42630" cy="38149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903" extrusionOk="0">
                    <a:moveTo>
                      <a:pt x="503" y="1"/>
                    </a:moveTo>
                    <a:cubicBezTo>
                      <a:pt x="402" y="1"/>
                      <a:pt x="300" y="35"/>
                      <a:pt x="216" y="106"/>
                    </a:cubicBezTo>
                    <a:cubicBezTo>
                      <a:pt x="25" y="264"/>
                      <a:pt x="1" y="549"/>
                      <a:pt x="156" y="740"/>
                    </a:cubicBezTo>
                    <a:cubicBezTo>
                      <a:pt x="247" y="847"/>
                      <a:pt x="377" y="903"/>
                      <a:pt x="508" y="903"/>
                    </a:cubicBezTo>
                    <a:cubicBezTo>
                      <a:pt x="608" y="903"/>
                      <a:pt x="708" y="870"/>
                      <a:pt x="790" y="801"/>
                    </a:cubicBezTo>
                    <a:cubicBezTo>
                      <a:pt x="981" y="640"/>
                      <a:pt x="1009" y="355"/>
                      <a:pt x="851" y="166"/>
                    </a:cubicBezTo>
                    <a:cubicBezTo>
                      <a:pt x="762" y="57"/>
                      <a:pt x="633" y="1"/>
                      <a:pt x="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50"/>
              <p:cNvSpPr/>
              <p:nvPr/>
            </p:nvSpPr>
            <p:spPr>
              <a:xfrm>
                <a:off x="526247" y="2717583"/>
                <a:ext cx="28645" cy="25602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06" extrusionOk="0">
                    <a:moveTo>
                      <a:pt x="337" y="1"/>
                    </a:moveTo>
                    <a:cubicBezTo>
                      <a:pt x="270" y="1"/>
                      <a:pt x="203" y="23"/>
                      <a:pt x="146" y="69"/>
                    </a:cubicBezTo>
                    <a:cubicBezTo>
                      <a:pt x="19" y="175"/>
                      <a:pt x="1" y="367"/>
                      <a:pt x="107" y="494"/>
                    </a:cubicBezTo>
                    <a:cubicBezTo>
                      <a:pt x="166" y="567"/>
                      <a:pt x="252" y="605"/>
                      <a:pt x="338" y="605"/>
                    </a:cubicBezTo>
                    <a:cubicBezTo>
                      <a:pt x="406" y="605"/>
                      <a:pt x="475" y="582"/>
                      <a:pt x="532" y="534"/>
                    </a:cubicBezTo>
                    <a:cubicBezTo>
                      <a:pt x="660" y="430"/>
                      <a:pt x="678" y="242"/>
                      <a:pt x="571" y="111"/>
                    </a:cubicBezTo>
                    <a:cubicBezTo>
                      <a:pt x="511" y="39"/>
                      <a:pt x="424" y="1"/>
                      <a:pt x="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5" name="Google Shape;1915;p50"/>
            <p:cNvGrpSpPr/>
            <p:nvPr/>
          </p:nvGrpSpPr>
          <p:grpSpPr>
            <a:xfrm flipH="1">
              <a:off x="5905846" y="2706033"/>
              <a:ext cx="502457" cy="1748632"/>
              <a:chOff x="299324" y="2437171"/>
              <a:chExt cx="613425" cy="2134822"/>
            </a:xfrm>
          </p:grpSpPr>
          <p:sp>
            <p:nvSpPr>
              <p:cNvPr id="1916" name="Google Shape;1916;p50"/>
              <p:cNvSpPr/>
              <p:nvPr/>
            </p:nvSpPr>
            <p:spPr>
              <a:xfrm>
                <a:off x="510488" y="4261643"/>
                <a:ext cx="61474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346" extrusionOk="0">
                    <a:moveTo>
                      <a:pt x="31" y="1"/>
                    </a:moveTo>
                    <a:cubicBezTo>
                      <a:pt x="18" y="2017"/>
                      <a:pt x="9" y="6817"/>
                      <a:pt x="0" y="7345"/>
                    </a:cubicBezTo>
                    <a:lnTo>
                      <a:pt x="1455" y="7345"/>
                    </a:lnTo>
                    <a:cubicBezTo>
                      <a:pt x="1445" y="6817"/>
                      <a:pt x="1436" y="2017"/>
                      <a:pt x="14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50"/>
              <p:cNvSpPr/>
              <p:nvPr/>
            </p:nvSpPr>
            <p:spPr>
              <a:xfrm>
                <a:off x="546780" y="4261643"/>
                <a:ext cx="25181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46" extrusionOk="0">
                    <a:moveTo>
                      <a:pt x="0" y="1"/>
                    </a:moveTo>
                    <a:lnTo>
                      <a:pt x="0" y="7345"/>
                    </a:lnTo>
                    <a:lnTo>
                      <a:pt x="596" y="7345"/>
                    </a:lnTo>
                    <a:cubicBezTo>
                      <a:pt x="586" y="6817"/>
                      <a:pt x="577" y="2017"/>
                      <a:pt x="5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50"/>
              <p:cNvSpPr/>
              <p:nvPr/>
            </p:nvSpPr>
            <p:spPr>
              <a:xfrm>
                <a:off x="516614" y="2731399"/>
                <a:ext cx="48926" cy="1530331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36223" extrusionOk="0">
                    <a:moveTo>
                      <a:pt x="462" y="0"/>
                    </a:moveTo>
                    <a:cubicBezTo>
                      <a:pt x="420" y="1451"/>
                      <a:pt x="10" y="35145"/>
                      <a:pt x="1" y="36223"/>
                    </a:cubicBezTo>
                    <a:lnTo>
                      <a:pt x="1158" y="36223"/>
                    </a:lnTo>
                    <a:cubicBezTo>
                      <a:pt x="1149" y="35145"/>
                      <a:pt x="739" y="1451"/>
                      <a:pt x="6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50"/>
              <p:cNvSpPr/>
              <p:nvPr/>
            </p:nvSpPr>
            <p:spPr>
              <a:xfrm>
                <a:off x="543569" y="2731399"/>
                <a:ext cx="19689" cy="1530331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6223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1" y="0"/>
                      <a:pt x="80" y="36223"/>
                      <a:pt x="80" y="36223"/>
                    </a:cubicBezTo>
                    <a:lnTo>
                      <a:pt x="465" y="36223"/>
                    </a:lnTo>
                    <a:cubicBezTo>
                      <a:pt x="450" y="35114"/>
                      <a:pt x="80" y="1451"/>
                      <a:pt x="37" y="0"/>
                    </a:cubicBezTo>
                    <a:close/>
                  </a:path>
                </a:pathLst>
              </a:custGeom>
              <a:solidFill>
                <a:srgbClr val="395110">
                  <a:alpha val="45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50"/>
              <p:cNvSpPr/>
              <p:nvPr/>
            </p:nvSpPr>
            <p:spPr>
              <a:xfrm>
                <a:off x="299324" y="2437171"/>
                <a:ext cx="242768" cy="291634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6903" extrusionOk="0">
                    <a:moveTo>
                      <a:pt x="209" y="1"/>
                    </a:moveTo>
                    <a:cubicBezTo>
                      <a:pt x="203" y="1"/>
                      <a:pt x="198" y="2"/>
                      <a:pt x="195" y="5"/>
                    </a:cubicBezTo>
                    <a:cubicBezTo>
                      <a:pt x="0" y="169"/>
                      <a:pt x="1160" y="1900"/>
                      <a:pt x="2794" y="3876"/>
                    </a:cubicBezTo>
                    <a:cubicBezTo>
                      <a:pt x="4326" y="5734"/>
                      <a:pt x="5237" y="6903"/>
                      <a:pt x="5504" y="6903"/>
                    </a:cubicBezTo>
                    <a:cubicBezTo>
                      <a:pt x="5521" y="6903"/>
                      <a:pt x="5536" y="6898"/>
                      <a:pt x="5548" y="6888"/>
                    </a:cubicBezTo>
                    <a:cubicBezTo>
                      <a:pt x="5745" y="6727"/>
                      <a:pt x="5499" y="5999"/>
                      <a:pt x="5220" y="4997"/>
                    </a:cubicBezTo>
                    <a:cubicBezTo>
                      <a:pt x="5074" y="4492"/>
                      <a:pt x="550" y="1"/>
                      <a:pt x="2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50"/>
              <p:cNvSpPr/>
              <p:nvPr/>
            </p:nvSpPr>
            <p:spPr>
              <a:xfrm>
                <a:off x="325097" y="2454156"/>
                <a:ext cx="204786" cy="247993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5870" extrusionOk="0">
                    <a:moveTo>
                      <a:pt x="1" y="1"/>
                    </a:moveTo>
                    <a:lnTo>
                      <a:pt x="4847" y="5870"/>
                    </a:lnTo>
                    <a:cubicBezTo>
                      <a:pt x="4792" y="5606"/>
                      <a:pt x="4695" y="5281"/>
                      <a:pt x="4604" y="4977"/>
                    </a:cubicBezTo>
                    <a:cubicBezTo>
                      <a:pt x="4570" y="4862"/>
                      <a:pt x="4540" y="4746"/>
                      <a:pt x="4504" y="4625"/>
                    </a:cubicBezTo>
                    <a:cubicBezTo>
                      <a:pt x="4400" y="4248"/>
                      <a:pt x="1200" y="1015"/>
                      <a:pt x="1" y="1"/>
                    </a:cubicBezTo>
                    <a:close/>
                  </a:path>
                </a:pathLst>
              </a:custGeom>
              <a:solidFill>
                <a:srgbClr val="3E6B6C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50"/>
              <p:cNvSpPr/>
              <p:nvPr/>
            </p:nvSpPr>
            <p:spPr>
              <a:xfrm>
                <a:off x="393626" y="2737145"/>
                <a:ext cx="158733" cy="341909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8093" extrusionOk="0">
                    <a:moveTo>
                      <a:pt x="3467" y="0"/>
                    </a:moveTo>
                    <a:cubicBezTo>
                      <a:pt x="3206" y="0"/>
                      <a:pt x="2716" y="548"/>
                      <a:pt x="2047" y="1243"/>
                    </a:cubicBezTo>
                    <a:cubicBezTo>
                      <a:pt x="1673" y="1625"/>
                      <a:pt x="0" y="8001"/>
                      <a:pt x="234" y="8089"/>
                    </a:cubicBezTo>
                    <a:cubicBezTo>
                      <a:pt x="240" y="8091"/>
                      <a:pt x="246" y="8092"/>
                      <a:pt x="252" y="8092"/>
                    </a:cubicBezTo>
                    <a:cubicBezTo>
                      <a:pt x="517" y="8092"/>
                      <a:pt x="1415" y="6245"/>
                      <a:pt x="2290" y="3902"/>
                    </a:cubicBezTo>
                    <a:cubicBezTo>
                      <a:pt x="3185" y="1501"/>
                      <a:pt x="3756" y="98"/>
                      <a:pt x="3522" y="10"/>
                    </a:cubicBezTo>
                    <a:cubicBezTo>
                      <a:pt x="3505" y="3"/>
                      <a:pt x="3487" y="0"/>
                      <a:pt x="3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50"/>
              <p:cNvSpPr/>
              <p:nvPr/>
            </p:nvSpPr>
            <p:spPr>
              <a:xfrm>
                <a:off x="409258" y="2753960"/>
                <a:ext cx="112300" cy="30122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7130" extrusionOk="0">
                    <a:moveTo>
                      <a:pt x="2657" y="0"/>
                    </a:moveTo>
                    <a:cubicBezTo>
                      <a:pt x="2460" y="186"/>
                      <a:pt x="2226" y="426"/>
                      <a:pt x="2005" y="653"/>
                    </a:cubicBezTo>
                    <a:cubicBezTo>
                      <a:pt x="1926" y="738"/>
                      <a:pt x="1838" y="829"/>
                      <a:pt x="1753" y="917"/>
                    </a:cubicBezTo>
                    <a:cubicBezTo>
                      <a:pt x="1479" y="1194"/>
                      <a:pt x="274" y="5584"/>
                      <a:pt x="1" y="7130"/>
                    </a:cubicBezTo>
                    <a:lnTo>
                      <a:pt x="2657" y="0"/>
                    </a:lnTo>
                    <a:close/>
                  </a:path>
                </a:pathLst>
              </a:custGeom>
              <a:solidFill>
                <a:srgbClr val="3E6B6C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50"/>
              <p:cNvSpPr/>
              <p:nvPr/>
            </p:nvSpPr>
            <p:spPr>
              <a:xfrm>
                <a:off x="544203" y="2669714"/>
                <a:ext cx="368547" cy="84030"/>
              </a:xfrm>
              <a:custGeom>
                <a:avLst/>
                <a:gdLst/>
                <a:ahLst/>
                <a:cxnLst/>
                <a:rect l="l" t="t" r="r" b="b"/>
                <a:pathLst>
                  <a:path w="8723" h="1989" extrusionOk="0">
                    <a:moveTo>
                      <a:pt x="8014" y="1"/>
                    </a:moveTo>
                    <a:cubicBezTo>
                      <a:pt x="7196" y="1"/>
                      <a:pt x="5712" y="158"/>
                      <a:pt x="4030" y="443"/>
                    </a:cubicBezTo>
                    <a:cubicBezTo>
                      <a:pt x="1504" y="868"/>
                      <a:pt x="1" y="1074"/>
                      <a:pt x="40" y="1323"/>
                    </a:cubicBezTo>
                    <a:cubicBezTo>
                      <a:pt x="86" y="1572"/>
                      <a:pt x="842" y="1727"/>
                      <a:pt x="1847" y="1982"/>
                    </a:cubicBezTo>
                    <a:cubicBezTo>
                      <a:pt x="1865" y="1987"/>
                      <a:pt x="1891" y="1989"/>
                      <a:pt x="1923" y="1989"/>
                    </a:cubicBezTo>
                    <a:cubicBezTo>
                      <a:pt x="2808" y="1989"/>
                      <a:pt x="8723" y="367"/>
                      <a:pt x="8684" y="124"/>
                    </a:cubicBezTo>
                    <a:cubicBezTo>
                      <a:pt x="8669" y="41"/>
                      <a:pt x="8426" y="1"/>
                      <a:pt x="80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50"/>
              <p:cNvSpPr/>
              <p:nvPr/>
            </p:nvSpPr>
            <p:spPr>
              <a:xfrm>
                <a:off x="570651" y="2681882"/>
                <a:ext cx="317002" cy="67469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1597" extrusionOk="0">
                    <a:moveTo>
                      <a:pt x="7503" y="0"/>
                    </a:moveTo>
                    <a:lnTo>
                      <a:pt x="0" y="1263"/>
                    </a:lnTo>
                    <a:cubicBezTo>
                      <a:pt x="258" y="1345"/>
                      <a:pt x="583" y="1427"/>
                      <a:pt x="893" y="1503"/>
                    </a:cubicBezTo>
                    <a:cubicBezTo>
                      <a:pt x="1005" y="1530"/>
                      <a:pt x="1124" y="1561"/>
                      <a:pt x="1248" y="1591"/>
                    </a:cubicBezTo>
                    <a:cubicBezTo>
                      <a:pt x="1262" y="1594"/>
                      <a:pt x="1282" y="1596"/>
                      <a:pt x="1308" y="1596"/>
                    </a:cubicBezTo>
                    <a:cubicBezTo>
                      <a:pt x="1953" y="1596"/>
                      <a:pt x="6083" y="511"/>
                      <a:pt x="7503" y="0"/>
                    </a:cubicBezTo>
                    <a:close/>
                  </a:path>
                </a:pathLst>
              </a:custGeom>
              <a:solidFill>
                <a:srgbClr val="3E6B6C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50"/>
              <p:cNvSpPr/>
              <p:nvPr/>
            </p:nvSpPr>
            <p:spPr>
              <a:xfrm>
                <a:off x="519445" y="2711288"/>
                <a:ext cx="42630" cy="38149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903" extrusionOk="0">
                    <a:moveTo>
                      <a:pt x="503" y="1"/>
                    </a:moveTo>
                    <a:cubicBezTo>
                      <a:pt x="402" y="1"/>
                      <a:pt x="300" y="35"/>
                      <a:pt x="216" y="106"/>
                    </a:cubicBezTo>
                    <a:cubicBezTo>
                      <a:pt x="25" y="264"/>
                      <a:pt x="1" y="549"/>
                      <a:pt x="156" y="740"/>
                    </a:cubicBezTo>
                    <a:cubicBezTo>
                      <a:pt x="247" y="847"/>
                      <a:pt x="377" y="903"/>
                      <a:pt x="508" y="903"/>
                    </a:cubicBezTo>
                    <a:cubicBezTo>
                      <a:pt x="608" y="903"/>
                      <a:pt x="708" y="870"/>
                      <a:pt x="790" y="801"/>
                    </a:cubicBezTo>
                    <a:cubicBezTo>
                      <a:pt x="981" y="640"/>
                      <a:pt x="1009" y="355"/>
                      <a:pt x="851" y="166"/>
                    </a:cubicBezTo>
                    <a:cubicBezTo>
                      <a:pt x="762" y="57"/>
                      <a:pt x="633" y="1"/>
                      <a:pt x="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50"/>
              <p:cNvSpPr/>
              <p:nvPr/>
            </p:nvSpPr>
            <p:spPr>
              <a:xfrm>
                <a:off x="526247" y="2717583"/>
                <a:ext cx="28645" cy="25602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06" extrusionOk="0">
                    <a:moveTo>
                      <a:pt x="337" y="1"/>
                    </a:moveTo>
                    <a:cubicBezTo>
                      <a:pt x="270" y="1"/>
                      <a:pt x="203" y="23"/>
                      <a:pt x="146" y="69"/>
                    </a:cubicBezTo>
                    <a:cubicBezTo>
                      <a:pt x="19" y="175"/>
                      <a:pt x="1" y="367"/>
                      <a:pt x="107" y="494"/>
                    </a:cubicBezTo>
                    <a:cubicBezTo>
                      <a:pt x="166" y="567"/>
                      <a:pt x="252" y="605"/>
                      <a:pt x="338" y="605"/>
                    </a:cubicBezTo>
                    <a:cubicBezTo>
                      <a:pt x="406" y="605"/>
                      <a:pt x="475" y="582"/>
                      <a:pt x="532" y="534"/>
                    </a:cubicBezTo>
                    <a:cubicBezTo>
                      <a:pt x="660" y="430"/>
                      <a:pt x="678" y="242"/>
                      <a:pt x="571" y="111"/>
                    </a:cubicBezTo>
                    <a:cubicBezTo>
                      <a:pt x="511" y="39"/>
                      <a:pt x="424" y="1"/>
                      <a:pt x="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8" name="Google Shape;1928;p50"/>
            <p:cNvGrpSpPr/>
            <p:nvPr/>
          </p:nvGrpSpPr>
          <p:grpSpPr>
            <a:xfrm>
              <a:off x="8087391" y="1209995"/>
              <a:ext cx="975904" cy="3124146"/>
              <a:chOff x="2242838" y="1653807"/>
              <a:chExt cx="503173" cy="1610800"/>
            </a:xfrm>
          </p:grpSpPr>
          <p:sp>
            <p:nvSpPr>
              <p:cNvPr id="1929" name="Google Shape;1929;p50"/>
              <p:cNvSpPr/>
              <p:nvPr/>
            </p:nvSpPr>
            <p:spPr>
              <a:xfrm>
                <a:off x="2279068" y="1653807"/>
                <a:ext cx="433454" cy="138690"/>
              </a:xfrm>
              <a:custGeom>
                <a:avLst/>
                <a:gdLst/>
                <a:ahLst/>
                <a:cxnLst/>
                <a:rect l="l" t="t" r="r" b="b"/>
                <a:pathLst>
                  <a:path w="8363" h="2676" extrusionOk="0">
                    <a:moveTo>
                      <a:pt x="4181" y="0"/>
                    </a:moveTo>
                    <a:cubicBezTo>
                      <a:pt x="2326" y="0"/>
                      <a:pt x="732" y="1096"/>
                      <a:pt x="0" y="2675"/>
                    </a:cubicBezTo>
                    <a:lnTo>
                      <a:pt x="8362" y="2675"/>
                    </a:lnTo>
                    <a:cubicBezTo>
                      <a:pt x="7634" y="1096"/>
                      <a:pt x="6033" y="0"/>
                      <a:pt x="4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50"/>
              <p:cNvSpPr/>
              <p:nvPr/>
            </p:nvSpPr>
            <p:spPr>
              <a:xfrm>
                <a:off x="2523763" y="1655517"/>
                <a:ext cx="188454" cy="136980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26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6" y="377"/>
                      <a:pt x="1091" y="1352"/>
                      <a:pt x="1355" y="2642"/>
                    </a:cubicBezTo>
                    <a:lnTo>
                      <a:pt x="3635" y="2642"/>
                    </a:lnTo>
                    <a:cubicBezTo>
                      <a:pt x="2979" y="1218"/>
                      <a:pt x="1616" y="195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50"/>
              <p:cNvSpPr/>
              <p:nvPr/>
            </p:nvSpPr>
            <p:spPr>
              <a:xfrm>
                <a:off x="2330536" y="1686977"/>
                <a:ext cx="216442" cy="94171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817" extrusionOk="0">
                    <a:moveTo>
                      <a:pt x="951" y="1"/>
                    </a:moveTo>
                    <a:cubicBezTo>
                      <a:pt x="890" y="1"/>
                      <a:pt x="823" y="34"/>
                      <a:pt x="805" y="80"/>
                    </a:cubicBezTo>
                    <a:lnTo>
                      <a:pt x="24" y="1737"/>
                    </a:lnTo>
                    <a:cubicBezTo>
                      <a:pt x="0" y="1780"/>
                      <a:pt x="31" y="1816"/>
                      <a:pt x="91" y="1816"/>
                    </a:cubicBezTo>
                    <a:lnTo>
                      <a:pt x="3225" y="1816"/>
                    </a:lnTo>
                    <a:cubicBezTo>
                      <a:pt x="3279" y="1816"/>
                      <a:pt x="3349" y="1783"/>
                      <a:pt x="3367" y="1737"/>
                    </a:cubicBezTo>
                    <a:lnTo>
                      <a:pt x="4154" y="80"/>
                    </a:lnTo>
                    <a:cubicBezTo>
                      <a:pt x="4175" y="34"/>
                      <a:pt x="4145" y="1"/>
                      <a:pt x="40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50"/>
              <p:cNvSpPr/>
              <p:nvPr/>
            </p:nvSpPr>
            <p:spPr>
              <a:xfrm>
                <a:off x="2337274" y="1691071"/>
                <a:ext cx="201671" cy="85982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1659" extrusionOk="0">
                    <a:moveTo>
                      <a:pt x="781" y="1"/>
                    </a:moveTo>
                    <a:lnTo>
                      <a:pt x="596" y="395"/>
                    </a:lnTo>
                    <a:lnTo>
                      <a:pt x="1309" y="395"/>
                    </a:lnTo>
                    <a:lnTo>
                      <a:pt x="1495" y="1"/>
                    </a:lnTo>
                    <a:close/>
                    <a:moveTo>
                      <a:pt x="1583" y="1"/>
                    </a:moveTo>
                    <a:lnTo>
                      <a:pt x="1394" y="395"/>
                    </a:lnTo>
                    <a:lnTo>
                      <a:pt x="2111" y="395"/>
                    </a:lnTo>
                    <a:lnTo>
                      <a:pt x="2296" y="1"/>
                    </a:lnTo>
                    <a:close/>
                    <a:moveTo>
                      <a:pt x="2381" y="1"/>
                    </a:moveTo>
                    <a:lnTo>
                      <a:pt x="2190" y="395"/>
                    </a:lnTo>
                    <a:lnTo>
                      <a:pt x="2906" y="395"/>
                    </a:lnTo>
                    <a:lnTo>
                      <a:pt x="3095" y="1"/>
                    </a:lnTo>
                    <a:close/>
                    <a:moveTo>
                      <a:pt x="3177" y="1"/>
                    </a:moveTo>
                    <a:lnTo>
                      <a:pt x="2991" y="395"/>
                    </a:lnTo>
                    <a:lnTo>
                      <a:pt x="3705" y="395"/>
                    </a:lnTo>
                    <a:lnTo>
                      <a:pt x="3890" y="1"/>
                    </a:lnTo>
                    <a:close/>
                    <a:moveTo>
                      <a:pt x="581" y="420"/>
                    </a:moveTo>
                    <a:lnTo>
                      <a:pt x="395" y="817"/>
                    </a:lnTo>
                    <a:lnTo>
                      <a:pt x="1109" y="817"/>
                    </a:lnTo>
                    <a:lnTo>
                      <a:pt x="1294" y="420"/>
                    </a:lnTo>
                    <a:close/>
                    <a:moveTo>
                      <a:pt x="1382" y="420"/>
                    </a:moveTo>
                    <a:lnTo>
                      <a:pt x="1197" y="817"/>
                    </a:lnTo>
                    <a:lnTo>
                      <a:pt x="1908" y="817"/>
                    </a:lnTo>
                    <a:lnTo>
                      <a:pt x="2096" y="420"/>
                    </a:lnTo>
                    <a:close/>
                    <a:moveTo>
                      <a:pt x="2178" y="420"/>
                    </a:moveTo>
                    <a:lnTo>
                      <a:pt x="1993" y="817"/>
                    </a:lnTo>
                    <a:lnTo>
                      <a:pt x="2706" y="817"/>
                    </a:lnTo>
                    <a:lnTo>
                      <a:pt x="2891" y="420"/>
                    </a:lnTo>
                    <a:close/>
                    <a:moveTo>
                      <a:pt x="2979" y="420"/>
                    </a:moveTo>
                    <a:lnTo>
                      <a:pt x="2794" y="817"/>
                    </a:lnTo>
                    <a:lnTo>
                      <a:pt x="3508" y="817"/>
                    </a:lnTo>
                    <a:lnTo>
                      <a:pt x="3693" y="420"/>
                    </a:lnTo>
                    <a:close/>
                    <a:moveTo>
                      <a:pt x="383" y="842"/>
                    </a:moveTo>
                    <a:lnTo>
                      <a:pt x="198" y="1239"/>
                    </a:lnTo>
                    <a:lnTo>
                      <a:pt x="912" y="1239"/>
                    </a:lnTo>
                    <a:lnTo>
                      <a:pt x="1097" y="842"/>
                    </a:lnTo>
                    <a:close/>
                    <a:moveTo>
                      <a:pt x="1185" y="842"/>
                    </a:moveTo>
                    <a:lnTo>
                      <a:pt x="997" y="1239"/>
                    </a:lnTo>
                    <a:lnTo>
                      <a:pt x="1710" y="1239"/>
                    </a:lnTo>
                    <a:lnTo>
                      <a:pt x="1898" y="842"/>
                    </a:lnTo>
                    <a:close/>
                    <a:moveTo>
                      <a:pt x="1980" y="842"/>
                    </a:moveTo>
                    <a:lnTo>
                      <a:pt x="1795" y="1239"/>
                    </a:lnTo>
                    <a:lnTo>
                      <a:pt x="2509" y="1239"/>
                    </a:lnTo>
                    <a:lnTo>
                      <a:pt x="2694" y="842"/>
                    </a:lnTo>
                    <a:close/>
                    <a:moveTo>
                      <a:pt x="2779" y="842"/>
                    </a:moveTo>
                    <a:lnTo>
                      <a:pt x="2591" y="1239"/>
                    </a:lnTo>
                    <a:lnTo>
                      <a:pt x="3304" y="1239"/>
                    </a:lnTo>
                    <a:lnTo>
                      <a:pt x="3492" y="842"/>
                    </a:lnTo>
                    <a:close/>
                    <a:moveTo>
                      <a:pt x="186" y="1264"/>
                    </a:moveTo>
                    <a:lnTo>
                      <a:pt x="1" y="1658"/>
                    </a:lnTo>
                    <a:lnTo>
                      <a:pt x="714" y="1658"/>
                    </a:lnTo>
                    <a:lnTo>
                      <a:pt x="899" y="1264"/>
                    </a:lnTo>
                    <a:close/>
                    <a:moveTo>
                      <a:pt x="984" y="1264"/>
                    </a:moveTo>
                    <a:lnTo>
                      <a:pt x="796" y="1658"/>
                    </a:lnTo>
                    <a:lnTo>
                      <a:pt x="1510" y="1658"/>
                    </a:lnTo>
                    <a:lnTo>
                      <a:pt x="1698" y="1264"/>
                    </a:lnTo>
                    <a:close/>
                    <a:moveTo>
                      <a:pt x="1783" y="1264"/>
                    </a:moveTo>
                    <a:lnTo>
                      <a:pt x="1598" y="1658"/>
                    </a:lnTo>
                    <a:lnTo>
                      <a:pt x="2314" y="1658"/>
                    </a:lnTo>
                    <a:lnTo>
                      <a:pt x="2503" y="1264"/>
                    </a:lnTo>
                    <a:close/>
                    <a:moveTo>
                      <a:pt x="2582" y="1264"/>
                    </a:moveTo>
                    <a:lnTo>
                      <a:pt x="2396" y="1658"/>
                    </a:lnTo>
                    <a:lnTo>
                      <a:pt x="3110" y="1658"/>
                    </a:lnTo>
                    <a:lnTo>
                      <a:pt x="3295" y="126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50"/>
              <p:cNvSpPr/>
              <p:nvPr/>
            </p:nvSpPr>
            <p:spPr>
              <a:xfrm>
                <a:off x="2556675" y="1686977"/>
                <a:ext cx="132685" cy="94171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817" extrusionOk="0">
                    <a:moveTo>
                      <a:pt x="22" y="1"/>
                    </a:moveTo>
                    <a:cubicBezTo>
                      <a:pt x="0" y="1"/>
                      <a:pt x="9" y="34"/>
                      <a:pt x="46" y="80"/>
                    </a:cubicBezTo>
                    <a:lnTo>
                      <a:pt x="1315" y="1737"/>
                    </a:lnTo>
                    <a:cubicBezTo>
                      <a:pt x="1351" y="1783"/>
                      <a:pt x="1391" y="1816"/>
                      <a:pt x="1415" y="1816"/>
                    </a:cubicBezTo>
                    <a:lnTo>
                      <a:pt x="2539" y="1816"/>
                    </a:lnTo>
                    <a:cubicBezTo>
                      <a:pt x="2560" y="1816"/>
                      <a:pt x="2548" y="1780"/>
                      <a:pt x="2514" y="1737"/>
                    </a:cubicBezTo>
                    <a:lnTo>
                      <a:pt x="1242" y="80"/>
                    </a:lnTo>
                    <a:cubicBezTo>
                      <a:pt x="1209" y="34"/>
                      <a:pt x="1163" y="1"/>
                      <a:pt x="11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50"/>
              <p:cNvSpPr/>
              <p:nvPr/>
            </p:nvSpPr>
            <p:spPr>
              <a:xfrm>
                <a:off x="2561392" y="1691071"/>
                <a:ext cx="123874" cy="85982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1659" extrusionOk="0">
                    <a:moveTo>
                      <a:pt x="0" y="1"/>
                    </a:moveTo>
                    <a:lnTo>
                      <a:pt x="304" y="395"/>
                    </a:lnTo>
                    <a:lnTo>
                      <a:pt x="562" y="395"/>
                    </a:lnTo>
                    <a:lnTo>
                      <a:pt x="258" y="1"/>
                    </a:lnTo>
                    <a:close/>
                    <a:moveTo>
                      <a:pt x="289" y="1"/>
                    </a:moveTo>
                    <a:lnTo>
                      <a:pt x="592" y="395"/>
                    </a:lnTo>
                    <a:lnTo>
                      <a:pt x="848" y="395"/>
                    </a:lnTo>
                    <a:lnTo>
                      <a:pt x="544" y="1"/>
                    </a:lnTo>
                    <a:close/>
                    <a:moveTo>
                      <a:pt x="571" y="1"/>
                    </a:moveTo>
                    <a:lnTo>
                      <a:pt x="875" y="395"/>
                    </a:lnTo>
                    <a:lnTo>
                      <a:pt x="1133" y="395"/>
                    </a:lnTo>
                    <a:lnTo>
                      <a:pt x="829" y="1"/>
                    </a:lnTo>
                    <a:close/>
                    <a:moveTo>
                      <a:pt x="860" y="1"/>
                    </a:moveTo>
                    <a:lnTo>
                      <a:pt x="1163" y="395"/>
                    </a:lnTo>
                    <a:lnTo>
                      <a:pt x="1421" y="395"/>
                    </a:lnTo>
                    <a:lnTo>
                      <a:pt x="1118" y="1"/>
                    </a:lnTo>
                    <a:close/>
                    <a:moveTo>
                      <a:pt x="322" y="420"/>
                    </a:moveTo>
                    <a:lnTo>
                      <a:pt x="626" y="817"/>
                    </a:lnTo>
                    <a:lnTo>
                      <a:pt x="881" y="817"/>
                    </a:lnTo>
                    <a:lnTo>
                      <a:pt x="577" y="420"/>
                    </a:lnTo>
                    <a:close/>
                    <a:moveTo>
                      <a:pt x="611" y="420"/>
                    </a:moveTo>
                    <a:lnTo>
                      <a:pt x="914" y="817"/>
                    </a:lnTo>
                    <a:lnTo>
                      <a:pt x="1172" y="817"/>
                    </a:lnTo>
                    <a:lnTo>
                      <a:pt x="869" y="420"/>
                    </a:lnTo>
                    <a:close/>
                    <a:moveTo>
                      <a:pt x="896" y="420"/>
                    </a:moveTo>
                    <a:lnTo>
                      <a:pt x="1200" y="817"/>
                    </a:lnTo>
                    <a:lnTo>
                      <a:pt x="1455" y="817"/>
                    </a:lnTo>
                    <a:lnTo>
                      <a:pt x="1151" y="420"/>
                    </a:lnTo>
                    <a:close/>
                    <a:moveTo>
                      <a:pt x="1178" y="420"/>
                    </a:moveTo>
                    <a:lnTo>
                      <a:pt x="1482" y="817"/>
                    </a:lnTo>
                    <a:lnTo>
                      <a:pt x="1740" y="817"/>
                    </a:lnTo>
                    <a:lnTo>
                      <a:pt x="1437" y="420"/>
                    </a:lnTo>
                    <a:close/>
                    <a:moveTo>
                      <a:pt x="644" y="842"/>
                    </a:moveTo>
                    <a:lnTo>
                      <a:pt x="948" y="1239"/>
                    </a:lnTo>
                    <a:lnTo>
                      <a:pt x="1206" y="1239"/>
                    </a:lnTo>
                    <a:lnTo>
                      <a:pt x="902" y="842"/>
                    </a:lnTo>
                    <a:close/>
                    <a:moveTo>
                      <a:pt x="929" y="842"/>
                    </a:moveTo>
                    <a:lnTo>
                      <a:pt x="1233" y="1239"/>
                    </a:lnTo>
                    <a:lnTo>
                      <a:pt x="1491" y="1239"/>
                    </a:lnTo>
                    <a:lnTo>
                      <a:pt x="1188" y="842"/>
                    </a:lnTo>
                    <a:close/>
                    <a:moveTo>
                      <a:pt x="1218" y="842"/>
                    </a:moveTo>
                    <a:lnTo>
                      <a:pt x="1522" y="1239"/>
                    </a:lnTo>
                    <a:lnTo>
                      <a:pt x="1780" y="1239"/>
                    </a:lnTo>
                    <a:lnTo>
                      <a:pt x="1476" y="842"/>
                    </a:lnTo>
                    <a:close/>
                    <a:moveTo>
                      <a:pt x="1506" y="842"/>
                    </a:moveTo>
                    <a:lnTo>
                      <a:pt x="1810" y="1239"/>
                    </a:lnTo>
                    <a:lnTo>
                      <a:pt x="2068" y="1239"/>
                    </a:lnTo>
                    <a:lnTo>
                      <a:pt x="1764" y="842"/>
                    </a:lnTo>
                    <a:close/>
                    <a:moveTo>
                      <a:pt x="966" y="1264"/>
                    </a:moveTo>
                    <a:lnTo>
                      <a:pt x="1270" y="1658"/>
                    </a:lnTo>
                    <a:lnTo>
                      <a:pt x="1525" y="1658"/>
                    </a:lnTo>
                    <a:lnTo>
                      <a:pt x="1221" y="1264"/>
                    </a:lnTo>
                    <a:close/>
                    <a:moveTo>
                      <a:pt x="1254" y="1264"/>
                    </a:moveTo>
                    <a:lnTo>
                      <a:pt x="1558" y="1658"/>
                    </a:lnTo>
                    <a:lnTo>
                      <a:pt x="1813" y="1658"/>
                    </a:lnTo>
                    <a:lnTo>
                      <a:pt x="1509" y="1264"/>
                    </a:lnTo>
                    <a:close/>
                    <a:moveTo>
                      <a:pt x="1540" y="1264"/>
                    </a:moveTo>
                    <a:lnTo>
                      <a:pt x="1843" y="1658"/>
                    </a:lnTo>
                    <a:lnTo>
                      <a:pt x="2101" y="1658"/>
                    </a:lnTo>
                    <a:lnTo>
                      <a:pt x="1798" y="1264"/>
                    </a:lnTo>
                    <a:close/>
                    <a:moveTo>
                      <a:pt x="1828" y="1264"/>
                    </a:moveTo>
                    <a:lnTo>
                      <a:pt x="2132" y="1658"/>
                    </a:lnTo>
                    <a:lnTo>
                      <a:pt x="2390" y="1658"/>
                    </a:lnTo>
                    <a:lnTo>
                      <a:pt x="2086" y="126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50"/>
              <p:cNvSpPr/>
              <p:nvPr/>
            </p:nvSpPr>
            <p:spPr>
              <a:xfrm>
                <a:off x="2597881" y="1814784"/>
                <a:ext cx="135224" cy="1449822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7974" extrusionOk="0">
                    <a:moveTo>
                      <a:pt x="1" y="0"/>
                    </a:moveTo>
                    <a:lnTo>
                      <a:pt x="1" y="27973"/>
                    </a:lnTo>
                    <a:lnTo>
                      <a:pt x="2609" y="27973"/>
                    </a:lnTo>
                    <a:lnTo>
                      <a:pt x="2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50"/>
              <p:cNvSpPr/>
              <p:nvPr/>
            </p:nvSpPr>
            <p:spPr>
              <a:xfrm>
                <a:off x="2261757" y="1814784"/>
                <a:ext cx="336325" cy="1449822"/>
              </a:xfrm>
              <a:custGeom>
                <a:avLst/>
                <a:gdLst/>
                <a:ahLst/>
                <a:cxnLst/>
                <a:rect l="l" t="t" r="r" b="b"/>
                <a:pathLst>
                  <a:path w="6489" h="27974" extrusionOk="0">
                    <a:moveTo>
                      <a:pt x="0" y="0"/>
                    </a:moveTo>
                    <a:lnTo>
                      <a:pt x="0" y="27973"/>
                    </a:lnTo>
                    <a:lnTo>
                      <a:pt x="6489" y="27973"/>
                    </a:lnTo>
                    <a:lnTo>
                      <a:pt x="648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50"/>
              <p:cNvSpPr/>
              <p:nvPr/>
            </p:nvSpPr>
            <p:spPr>
              <a:xfrm>
                <a:off x="2597881" y="1781407"/>
                <a:ext cx="148130" cy="4410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851" extrusionOk="0">
                    <a:moveTo>
                      <a:pt x="1" y="0"/>
                    </a:moveTo>
                    <a:lnTo>
                      <a:pt x="1" y="851"/>
                    </a:lnTo>
                    <a:lnTo>
                      <a:pt x="2858" y="851"/>
                    </a:lnTo>
                    <a:lnTo>
                      <a:pt x="285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50"/>
              <p:cNvSpPr/>
              <p:nvPr/>
            </p:nvSpPr>
            <p:spPr>
              <a:xfrm>
                <a:off x="2242838" y="1781407"/>
                <a:ext cx="355087" cy="44105"/>
              </a:xfrm>
              <a:custGeom>
                <a:avLst/>
                <a:gdLst/>
                <a:ahLst/>
                <a:cxnLst/>
                <a:rect l="l" t="t" r="r" b="b"/>
                <a:pathLst>
                  <a:path w="6851" h="851" extrusionOk="0">
                    <a:moveTo>
                      <a:pt x="1" y="0"/>
                    </a:moveTo>
                    <a:lnTo>
                      <a:pt x="1" y="851"/>
                    </a:lnTo>
                    <a:lnTo>
                      <a:pt x="6851" y="851"/>
                    </a:lnTo>
                    <a:lnTo>
                      <a:pt x="685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50"/>
              <p:cNvSpPr/>
              <p:nvPr/>
            </p:nvSpPr>
            <p:spPr>
              <a:xfrm>
                <a:off x="2613165" y="1847798"/>
                <a:ext cx="104697" cy="676712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3057" extrusionOk="0">
                    <a:moveTo>
                      <a:pt x="0" y="1"/>
                    </a:moveTo>
                    <a:lnTo>
                      <a:pt x="0" y="1185"/>
                    </a:lnTo>
                    <a:lnTo>
                      <a:pt x="307" y="1185"/>
                    </a:lnTo>
                    <a:lnTo>
                      <a:pt x="307" y="1"/>
                    </a:lnTo>
                    <a:close/>
                    <a:moveTo>
                      <a:pt x="568" y="1"/>
                    </a:moveTo>
                    <a:lnTo>
                      <a:pt x="568" y="1185"/>
                    </a:lnTo>
                    <a:lnTo>
                      <a:pt x="878" y="1185"/>
                    </a:lnTo>
                    <a:lnTo>
                      <a:pt x="878" y="1"/>
                    </a:lnTo>
                    <a:close/>
                    <a:moveTo>
                      <a:pt x="1139" y="1"/>
                    </a:moveTo>
                    <a:lnTo>
                      <a:pt x="1139" y="1185"/>
                    </a:lnTo>
                    <a:lnTo>
                      <a:pt x="1448" y="1185"/>
                    </a:lnTo>
                    <a:lnTo>
                      <a:pt x="1448" y="1"/>
                    </a:lnTo>
                    <a:close/>
                    <a:moveTo>
                      <a:pt x="1706" y="1"/>
                    </a:moveTo>
                    <a:lnTo>
                      <a:pt x="1706" y="1185"/>
                    </a:lnTo>
                    <a:lnTo>
                      <a:pt x="2019" y="1185"/>
                    </a:lnTo>
                    <a:lnTo>
                      <a:pt x="2019" y="1"/>
                    </a:lnTo>
                    <a:close/>
                    <a:moveTo>
                      <a:pt x="0" y="1698"/>
                    </a:moveTo>
                    <a:lnTo>
                      <a:pt x="0" y="2882"/>
                    </a:lnTo>
                    <a:lnTo>
                      <a:pt x="307" y="2882"/>
                    </a:lnTo>
                    <a:lnTo>
                      <a:pt x="307" y="1698"/>
                    </a:lnTo>
                    <a:close/>
                    <a:moveTo>
                      <a:pt x="568" y="1698"/>
                    </a:moveTo>
                    <a:lnTo>
                      <a:pt x="568" y="2882"/>
                    </a:lnTo>
                    <a:lnTo>
                      <a:pt x="878" y="2882"/>
                    </a:lnTo>
                    <a:lnTo>
                      <a:pt x="878" y="1698"/>
                    </a:lnTo>
                    <a:close/>
                    <a:moveTo>
                      <a:pt x="1139" y="1698"/>
                    </a:moveTo>
                    <a:lnTo>
                      <a:pt x="1139" y="2882"/>
                    </a:lnTo>
                    <a:lnTo>
                      <a:pt x="1448" y="2882"/>
                    </a:lnTo>
                    <a:lnTo>
                      <a:pt x="1448" y="1698"/>
                    </a:lnTo>
                    <a:close/>
                    <a:moveTo>
                      <a:pt x="1706" y="1698"/>
                    </a:moveTo>
                    <a:lnTo>
                      <a:pt x="1706" y="2882"/>
                    </a:lnTo>
                    <a:lnTo>
                      <a:pt x="2019" y="2882"/>
                    </a:lnTo>
                    <a:lnTo>
                      <a:pt x="2019" y="1698"/>
                    </a:lnTo>
                    <a:close/>
                    <a:moveTo>
                      <a:pt x="0" y="3395"/>
                    </a:moveTo>
                    <a:lnTo>
                      <a:pt x="0" y="4579"/>
                    </a:lnTo>
                    <a:lnTo>
                      <a:pt x="307" y="4579"/>
                    </a:lnTo>
                    <a:lnTo>
                      <a:pt x="307" y="3395"/>
                    </a:lnTo>
                    <a:close/>
                    <a:moveTo>
                      <a:pt x="568" y="3395"/>
                    </a:moveTo>
                    <a:lnTo>
                      <a:pt x="568" y="4579"/>
                    </a:lnTo>
                    <a:lnTo>
                      <a:pt x="878" y="4579"/>
                    </a:lnTo>
                    <a:lnTo>
                      <a:pt x="878" y="3395"/>
                    </a:lnTo>
                    <a:close/>
                    <a:moveTo>
                      <a:pt x="1139" y="3395"/>
                    </a:moveTo>
                    <a:lnTo>
                      <a:pt x="1139" y="4579"/>
                    </a:lnTo>
                    <a:lnTo>
                      <a:pt x="1448" y="4579"/>
                    </a:lnTo>
                    <a:lnTo>
                      <a:pt x="1448" y="3395"/>
                    </a:lnTo>
                    <a:close/>
                    <a:moveTo>
                      <a:pt x="1706" y="3395"/>
                    </a:moveTo>
                    <a:lnTo>
                      <a:pt x="1706" y="4579"/>
                    </a:lnTo>
                    <a:lnTo>
                      <a:pt x="2019" y="4579"/>
                    </a:lnTo>
                    <a:lnTo>
                      <a:pt x="2019" y="3395"/>
                    </a:lnTo>
                    <a:close/>
                    <a:moveTo>
                      <a:pt x="0" y="5093"/>
                    </a:moveTo>
                    <a:lnTo>
                      <a:pt x="0" y="6277"/>
                    </a:lnTo>
                    <a:lnTo>
                      <a:pt x="307" y="6277"/>
                    </a:lnTo>
                    <a:lnTo>
                      <a:pt x="307" y="5093"/>
                    </a:lnTo>
                    <a:close/>
                    <a:moveTo>
                      <a:pt x="568" y="5093"/>
                    </a:moveTo>
                    <a:lnTo>
                      <a:pt x="568" y="6277"/>
                    </a:lnTo>
                    <a:lnTo>
                      <a:pt x="878" y="6277"/>
                    </a:lnTo>
                    <a:lnTo>
                      <a:pt x="878" y="5093"/>
                    </a:lnTo>
                    <a:close/>
                    <a:moveTo>
                      <a:pt x="1139" y="5093"/>
                    </a:moveTo>
                    <a:lnTo>
                      <a:pt x="1139" y="6277"/>
                    </a:lnTo>
                    <a:lnTo>
                      <a:pt x="1448" y="6277"/>
                    </a:lnTo>
                    <a:lnTo>
                      <a:pt x="1448" y="5093"/>
                    </a:lnTo>
                    <a:close/>
                    <a:moveTo>
                      <a:pt x="1706" y="5093"/>
                    </a:moveTo>
                    <a:lnTo>
                      <a:pt x="1706" y="6277"/>
                    </a:lnTo>
                    <a:lnTo>
                      <a:pt x="2019" y="6277"/>
                    </a:lnTo>
                    <a:lnTo>
                      <a:pt x="2019" y="5093"/>
                    </a:lnTo>
                    <a:close/>
                    <a:moveTo>
                      <a:pt x="0" y="6787"/>
                    </a:moveTo>
                    <a:lnTo>
                      <a:pt x="0" y="7971"/>
                    </a:lnTo>
                    <a:lnTo>
                      <a:pt x="307" y="7971"/>
                    </a:lnTo>
                    <a:lnTo>
                      <a:pt x="307" y="6787"/>
                    </a:lnTo>
                    <a:close/>
                    <a:moveTo>
                      <a:pt x="568" y="6787"/>
                    </a:moveTo>
                    <a:lnTo>
                      <a:pt x="568" y="7971"/>
                    </a:lnTo>
                    <a:lnTo>
                      <a:pt x="878" y="7971"/>
                    </a:lnTo>
                    <a:lnTo>
                      <a:pt x="878" y="6787"/>
                    </a:lnTo>
                    <a:close/>
                    <a:moveTo>
                      <a:pt x="1139" y="6787"/>
                    </a:moveTo>
                    <a:lnTo>
                      <a:pt x="1139" y="7971"/>
                    </a:lnTo>
                    <a:lnTo>
                      <a:pt x="1448" y="7971"/>
                    </a:lnTo>
                    <a:lnTo>
                      <a:pt x="1448" y="6787"/>
                    </a:lnTo>
                    <a:close/>
                    <a:moveTo>
                      <a:pt x="1706" y="6787"/>
                    </a:moveTo>
                    <a:lnTo>
                      <a:pt x="1706" y="7971"/>
                    </a:lnTo>
                    <a:lnTo>
                      <a:pt x="2019" y="7971"/>
                    </a:lnTo>
                    <a:lnTo>
                      <a:pt x="2019" y="6787"/>
                    </a:lnTo>
                    <a:close/>
                    <a:moveTo>
                      <a:pt x="0" y="8481"/>
                    </a:moveTo>
                    <a:lnTo>
                      <a:pt x="0" y="9665"/>
                    </a:lnTo>
                    <a:lnTo>
                      <a:pt x="307" y="9665"/>
                    </a:lnTo>
                    <a:lnTo>
                      <a:pt x="307" y="8481"/>
                    </a:lnTo>
                    <a:close/>
                    <a:moveTo>
                      <a:pt x="568" y="8481"/>
                    </a:moveTo>
                    <a:lnTo>
                      <a:pt x="568" y="9665"/>
                    </a:lnTo>
                    <a:lnTo>
                      <a:pt x="878" y="9665"/>
                    </a:lnTo>
                    <a:lnTo>
                      <a:pt x="878" y="8481"/>
                    </a:lnTo>
                    <a:close/>
                    <a:moveTo>
                      <a:pt x="1139" y="8481"/>
                    </a:moveTo>
                    <a:lnTo>
                      <a:pt x="1139" y="9665"/>
                    </a:lnTo>
                    <a:lnTo>
                      <a:pt x="1448" y="9665"/>
                    </a:lnTo>
                    <a:lnTo>
                      <a:pt x="1448" y="8481"/>
                    </a:lnTo>
                    <a:close/>
                    <a:moveTo>
                      <a:pt x="1706" y="8481"/>
                    </a:moveTo>
                    <a:lnTo>
                      <a:pt x="1706" y="9665"/>
                    </a:lnTo>
                    <a:lnTo>
                      <a:pt x="2019" y="9665"/>
                    </a:lnTo>
                    <a:lnTo>
                      <a:pt x="2019" y="8481"/>
                    </a:lnTo>
                    <a:close/>
                    <a:moveTo>
                      <a:pt x="0" y="10178"/>
                    </a:moveTo>
                    <a:lnTo>
                      <a:pt x="0" y="11362"/>
                    </a:lnTo>
                    <a:lnTo>
                      <a:pt x="307" y="11362"/>
                    </a:lnTo>
                    <a:lnTo>
                      <a:pt x="307" y="10178"/>
                    </a:lnTo>
                    <a:close/>
                    <a:moveTo>
                      <a:pt x="568" y="10178"/>
                    </a:moveTo>
                    <a:lnTo>
                      <a:pt x="568" y="11362"/>
                    </a:lnTo>
                    <a:lnTo>
                      <a:pt x="878" y="11362"/>
                    </a:lnTo>
                    <a:lnTo>
                      <a:pt x="878" y="10178"/>
                    </a:lnTo>
                    <a:close/>
                    <a:moveTo>
                      <a:pt x="1139" y="10178"/>
                    </a:moveTo>
                    <a:lnTo>
                      <a:pt x="1139" y="11362"/>
                    </a:lnTo>
                    <a:lnTo>
                      <a:pt x="1448" y="11362"/>
                    </a:lnTo>
                    <a:lnTo>
                      <a:pt x="1448" y="10178"/>
                    </a:lnTo>
                    <a:close/>
                    <a:moveTo>
                      <a:pt x="1706" y="10178"/>
                    </a:moveTo>
                    <a:lnTo>
                      <a:pt x="1706" y="11362"/>
                    </a:lnTo>
                    <a:lnTo>
                      <a:pt x="2019" y="11362"/>
                    </a:lnTo>
                    <a:lnTo>
                      <a:pt x="2019" y="10178"/>
                    </a:lnTo>
                    <a:close/>
                    <a:moveTo>
                      <a:pt x="0" y="11873"/>
                    </a:moveTo>
                    <a:lnTo>
                      <a:pt x="0" y="13057"/>
                    </a:lnTo>
                    <a:lnTo>
                      <a:pt x="307" y="13057"/>
                    </a:lnTo>
                    <a:lnTo>
                      <a:pt x="307" y="11873"/>
                    </a:lnTo>
                    <a:close/>
                    <a:moveTo>
                      <a:pt x="568" y="11873"/>
                    </a:moveTo>
                    <a:lnTo>
                      <a:pt x="568" y="13057"/>
                    </a:lnTo>
                    <a:lnTo>
                      <a:pt x="878" y="13057"/>
                    </a:lnTo>
                    <a:lnTo>
                      <a:pt x="878" y="11873"/>
                    </a:lnTo>
                    <a:close/>
                    <a:moveTo>
                      <a:pt x="1139" y="11873"/>
                    </a:moveTo>
                    <a:lnTo>
                      <a:pt x="1139" y="13057"/>
                    </a:lnTo>
                    <a:lnTo>
                      <a:pt x="1448" y="13057"/>
                    </a:lnTo>
                    <a:lnTo>
                      <a:pt x="1448" y="11873"/>
                    </a:lnTo>
                    <a:close/>
                    <a:moveTo>
                      <a:pt x="1706" y="11873"/>
                    </a:moveTo>
                    <a:lnTo>
                      <a:pt x="1706" y="13057"/>
                    </a:lnTo>
                    <a:lnTo>
                      <a:pt x="2019" y="13057"/>
                    </a:lnTo>
                    <a:lnTo>
                      <a:pt x="2019" y="11873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50"/>
              <p:cNvSpPr/>
              <p:nvPr/>
            </p:nvSpPr>
            <p:spPr>
              <a:xfrm>
                <a:off x="2288101" y="1847798"/>
                <a:ext cx="283614" cy="1382499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26675" extrusionOk="0">
                    <a:moveTo>
                      <a:pt x="1840" y="1185"/>
                    </a:moveTo>
                    <a:lnTo>
                      <a:pt x="1179" y="1185"/>
                    </a:lnTo>
                    <a:lnTo>
                      <a:pt x="1179" y="1"/>
                    </a:lnTo>
                    <a:lnTo>
                      <a:pt x="1840" y="1"/>
                    </a:lnTo>
                    <a:close/>
                    <a:moveTo>
                      <a:pt x="3052" y="1"/>
                    </a:moveTo>
                    <a:lnTo>
                      <a:pt x="2393" y="1"/>
                    </a:lnTo>
                    <a:lnTo>
                      <a:pt x="2393" y="1185"/>
                    </a:lnTo>
                    <a:lnTo>
                      <a:pt x="3052" y="1185"/>
                    </a:lnTo>
                    <a:close/>
                    <a:moveTo>
                      <a:pt x="4257" y="1"/>
                    </a:moveTo>
                    <a:lnTo>
                      <a:pt x="3602" y="1"/>
                    </a:lnTo>
                    <a:lnTo>
                      <a:pt x="3602" y="1185"/>
                    </a:lnTo>
                    <a:lnTo>
                      <a:pt x="4257" y="1185"/>
                    </a:lnTo>
                    <a:close/>
                    <a:moveTo>
                      <a:pt x="5472" y="1"/>
                    </a:moveTo>
                    <a:lnTo>
                      <a:pt x="4810" y="1"/>
                    </a:lnTo>
                    <a:lnTo>
                      <a:pt x="4810" y="1185"/>
                    </a:lnTo>
                    <a:lnTo>
                      <a:pt x="5472" y="1185"/>
                    </a:lnTo>
                    <a:close/>
                    <a:moveTo>
                      <a:pt x="1840" y="1698"/>
                    </a:moveTo>
                    <a:lnTo>
                      <a:pt x="1179" y="1698"/>
                    </a:lnTo>
                    <a:lnTo>
                      <a:pt x="1179" y="2882"/>
                    </a:lnTo>
                    <a:lnTo>
                      <a:pt x="1840" y="2882"/>
                    </a:lnTo>
                    <a:close/>
                    <a:moveTo>
                      <a:pt x="3052" y="1698"/>
                    </a:moveTo>
                    <a:lnTo>
                      <a:pt x="2393" y="1698"/>
                    </a:lnTo>
                    <a:lnTo>
                      <a:pt x="2393" y="2882"/>
                    </a:lnTo>
                    <a:lnTo>
                      <a:pt x="3052" y="2882"/>
                    </a:lnTo>
                    <a:close/>
                    <a:moveTo>
                      <a:pt x="4257" y="1698"/>
                    </a:moveTo>
                    <a:lnTo>
                      <a:pt x="3602" y="1698"/>
                    </a:lnTo>
                    <a:lnTo>
                      <a:pt x="3602" y="2882"/>
                    </a:lnTo>
                    <a:lnTo>
                      <a:pt x="4257" y="2882"/>
                    </a:lnTo>
                    <a:close/>
                    <a:moveTo>
                      <a:pt x="5472" y="1698"/>
                    </a:moveTo>
                    <a:lnTo>
                      <a:pt x="4810" y="1698"/>
                    </a:lnTo>
                    <a:lnTo>
                      <a:pt x="4810" y="2882"/>
                    </a:lnTo>
                    <a:lnTo>
                      <a:pt x="5472" y="2882"/>
                    </a:lnTo>
                    <a:close/>
                    <a:moveTo>
                      <a:pt x="1840" y="3395"/>
                    </a:moveTo>
                    <a:lnTo>
                      <a:pt x="1179" y="3395"/>
                    </a:lnTo>
                    <a:lnTo>
                      <a:pt x="1179" y="4579"/>
                    </a:lnTo>
                    <a:lnTo>
                      <a:pt x="1840" y="4579"/>
                    </a:lnTo>
                    <a:close/>
                    <a:moveTo>
                      <a:pt x="3052" y="3395"/>
                    </a:moveTo>
                    <a:lnTo>
                      <a:pt x="2393" y="3395"/>
                    </a:lnTo>
                    <a:lnTo>
                      <a:pt x="2393" y="4579"/>
                    </a:lnTo>
                    <a:lnTo>
                      <a:pt x="3052" y="4579"/>
                    </a:lnTo>
                    <a:close/>
                    <a:moveTo>
                      <a:pt x="4257" y="3395"/>
                    </a:moveTo>
                    <a:lnTo>
                      <a:pt x="3602" y="3395"/>
                    </a:lnTo>
                    <a:lnTo>
                      <a:pt x="3602" y="4579"/>
                    </a:lnTo>
                    <a:lnTo>
                      <a:pt x="4257" y="4579"/>
                    </a:lnTo>
                    <a:close/>
                    <a:moveTo>
                      <a:pt x="5472" y="3395"/>
                    </a:moveTo>
                    <a:lnTo>
                      <a:pt x="4810" y="3395"/>
                    </a:lnTo>
                    <a:lnTo>
                      <a:pt x="4810" y="4579"/>
                    </a:lnTo>
                    <a:lnTo>
                      <a:pt x="5472" y="4579"/>
                    </a:lnTo>
                    <a:close/>
                    <a:moveTo>
                      <a:pt x="1840" y="5093"/>
                    </a:moveTo>
                    <a:lnTo>
                      <a:pt x="1179" y="5093"/>
                    </a:lnTo>
                    <a:lnTo>
                      <a:pt x="1179" y="6277"/>
                    </a:lnTo>
                    <a:lnTo>
                      <a:pt x="1840" y="6277"/>
                    </a:lnTo>
                    <a:close/>
                    <a:moveTo>
                      <a:pt x="3052" y="5093"/>
                    </a:moveTo>
                    <a:lnTo>
                      <a:pt x="2393" y="5093"/>
                    </a:lnTo>
                    <a:lnTo>
                      <a:pt x="2393" y="6277"/>
                    </a:lnTo>
                    <a:lnTo>
                      <a:pt x="3052" y="6277"/>
                    </a:lnTo>
                    <a:close/>
                    <a:moveTo>
                      <a:pt x="4257" y="5093"/>
                    </a:moveTo>
                    <a:lnTo>
                      <a:pt x="3602" y="5093"/>
                    </a:lnTo>
                    <a:lnTo>
                      <a:pt x="3602" y="6277"/>
                    </a:lnTo>
                    <a:lnTo>
                      <a:pt x="4257" y="6277"/>
                    </a:lnTo>
                    <a:close/>
                    <a:moveTo>
                      <a:pt x="5472" y="5093"/>
                    </a:moveTo>
                    <a:lnTo>
                      <a:pt x="4810" y="5093"/>
                    </a:lnTo>
                    <a:lnTo>
                      <a:pt x="4810" y="6277"/>
                    </a:lnTo>
                    <a:lnTo>
                      <a:pt x="5472" y="6277"/>
                    </a:lnTo>
                    <a:close/>
                    <a:moveTo>
                      <a:pt x="1840" y="6787"/>
                    </a:moveTo>
                    <a:lnTo>
                      <a:pt x="1179" y="6787"/>
                    </a:lnTo>
                    <a:lnTo>
                      <a:pt x="1179" y="7971"/>
                    </a:lnTo>
                    <a:lnTo>
                      <a:pt x="1840" y="7971"/>
                    </a:lnTo>
                    <a:close/>
                    <a:moveTo>
                      <a:pt x="3052" y="6787"/>
                    </a:moveTo>
                    <a:lnTo>
                      <a:pt x="2393" y="6787"/>
                    </a:lnTo>
                    <a:lnTo>
                      <a:pt x="2393" y="7971"/>
                    </a:lnTo>
                    <a:lnTo>
                      <a:pt x="3052" y="7971"/>
                    </a:lnTo>
                    <a:close/>
                    <a:moveTo>
                      <a:pt x="4257" y="6787"/>
                    </a:moveTo>
                    <a:lnTo>
                      <a:pt x="3602" y="6787"/>
                    </a:lnTo>
                    <a:lnTo>
                      <a:pt x="3602" y="7971"/>
                    </a:lnTo>
                    <a:lnTo>
                      <a:pt x="4257" y="7971"/>
                    </a:lnTo>
                    <a:close/>
                    <a:moveTo>
                      <a:pt x="5472" y="6787"/>
                    </a:moveTo>
                    <a:lnTo>
                      <a:pt x="4810" y="6787"/>
                    </a:lnTo>
                    <a:lnTo>
                      <a:pt x="4810" y="7971"/>
                    </a:lnTo>
                    <a:lnTo>
                      <a:pt x="5472" y="7971"/>
                    </a:lnTo>
                    <a:close/>
                    <a:moveTo>
                      <a:pt x="1840" y="8481"/>
                    </a:moveTo>
                    <a:lnTo>
                      <a:pt x="1179" y="8481"/>
                    </a:lnTo>
                    <a:lnTo>
                      <a:pt x="1179" y="9665"/>
                    </a:lnTo>
                    <a:lnTo>
                      <a:pt x="1840" y="9665"/>
                    </a:lnTo>
                    <a:close/>
                    <a:moveTo>
                      <a:pt x="3052" y="8481"/>
                    </a:moveTo>
                    <a:lnTo>
                      <a:pt x="2393" y="8481"/>
                    </a:lnTo>
                    <a:lnTo>
                      <a:pt x="2393" y="9665"/>
                    </a:lnTo>
                    <a:lnTo>
                      <a:pt x="3052" y="9665"/>
                    </a:lnTo>
                    <a:close/>
                    <a:moveTo>
                      <a:pt x="4257" y="8481"/>
                    </a:moveTo>
                    <a:lnTo>
                      <a:pt x="3602" y="8481"/>
                    </a:lnTo>
                    <a:lnTo>
                      <a:pt x="3602" y="9665"/>
                    </a:lnTo>
                    <a:lnTo>
                      <a:pt x="4257" y="9665"/>
                    </a:lnTo>
                    <a:close/>
                    <a:moveTo>
                      <a:pt x="5472" y="8481"/>
                    </a:moveTo>
                    <a:lnTo>
                      <a:pt x="4810" y="8481"/>
                    </a:lnTo>
                    <a:lnTo>
                      <a:pt x="4810" y="9665"/>
                    </a:lnTo>
                    <a:lnTo>
                      <a:pt x="5472" y="9665"/>
                    </a:lnTo>
                    <a:close/>
                    <a:moveTo>
                      <a:pt x="1840" y="10178"/>
                    </a:moveTo>
                    <a:lnTo>
                      <a:pt x="1179" y="10178"/>
                    </a:lnTo>
                    <a:lnTo>
                      <a:pt x="1179" y="11362"/>
                    </a:lnTo>
                    <a:lnTo>
                      <a:pt x="1840" y="11362"/>
                    </a:lnTo>
                    <a:close/>
                    <a:moveTo>
                      <a:pt x="3052" y="10178"/>
                    </a:moveTo>
                    <a:lnTo>
                      <a:pt x="2393" y="10178"/>
                    </a:lnTo>
                    <a:lnTo>
                      <a:pt x="2393" y="11362"/>
                    </a:lnTo>
                    <a:lnTo>
                      <a:pt x="3052" y="11362"/>
                    </a:lnTo>
                    <a:close/>
                    <a:moveTo>
                      <a:pt x="4257" y="10178"/>
                    </a:moveTo>
                    <a:lnTo>
                      <a:pt x="3602" y="10178"/>
                    </a:lnTo>
                    <a:lnTo>
                      <a:pt x="3602" y="11362"/>
                    </a:lnTo>
                    <a:lnTo>
                      <a:pt x="4257" y="11362"/>
                    </a:lnTo>
                    <a:close/>
                    <a:moveTo>
                      <a:pt x="5472" y="10178"/>
                    </a:moveTo>
                    <a:lnTo>
                      <a:pt x="4810" y="10178"/>
                    </a:lnTo>
                    <a:lnTo>
                      <a:pt x="4810" y="11362"/>
                    </a:lnTo>
                    <a:lnTo>
                      <a:pt x="5472" y="11362"/>
                    </a:lnTo>
                    <a:close/>
                    <a:moveTo>
                      <a:pt x="1840" y="11873"/>
                    </a:moveTo>
                    <a:lnTo>
                      <a:pt x="1179" y="11873"/>
                    </a:lnTo>
                    <a:lnTo>
                      <a:pt x="1179" y="13057"/>
                    </a:lnTo>
                    <a:lnTo>
                      <a:pt x="1840" y="13057"/>
                    </a:lnTo>
                    <a:close/>
                    <a:moveTo>
                      <a:pt x="3052" y="11873"/>
                    </a:moveTo>
                    <a:lnTo>
                      <a:pt x="2393" y="11873"/>
                    </a:lnTo>
                    <a:lnTo>
                      <a:pt x="2393" y="13057"/>
                    </a:lnTo>
                    <a:lnTo>
                      <a:pt x="3052" y="13057"/>
                    </a:lnTo>
                    <a:close/>
                    <a:moveTo>
                      <a:pt x="4257" y="11873"/>
                    </a:moveTo>
                    <a:lnTo>
                      <a:pt x="3602" y="11873"/>
                    </a:lnTo>
                    <a:lnTo>
                      <a:pt x="3602" y="13057"/>
                    </a:lnTo>
                    <a:lnTo>
                      <a:pt x="4257" y="13057"/>
                    </a:lnTo>
                    <a:close/>
                    <a:moveTo>
                      <a:pt x="5472" y="11873"/>
                    </a:moveTo>
                    <a:lnTo>
                      <a:pt x="4810" y="11873"/>
                    </a:lnTo>
                    <a:lnTo>
                      <a:pt x="4810" y="13057"/>
                    </a:lnTo>
                    <a:lnTo>
                      <a:pt x="5472" y="13057"/>
                    </a:lnTo>
                    <a:close/>
                    <a:moveTo>
                      <a:pt x="1840" y="14800"/>
                    </a:moveTo>
                    <a:lnTo>
                      <a:pt x="1179" y="14800"/>
                    </a:lnTo>
                    <a:lnTo>
                      <a:pt x="1179" y="13615"/>
                    </a:lnTo>
                    <a:lnTo>
                      <a:pt x="1840" y="13615"/>
                    </a:lnTo>
                    <a:close/>
                    <a:moveTo>
                      <a:pt x="3052" y="13612"/>
                    </a:moveTo>
                    <a:lnTo>
                      <a:pt x="2393" y="13612"/>
                    </a:lnTo>
                    <a:lnTo>
                      <a:pt x="2393" y="14797"/>
                    </a:lnTo>
                    <a:lnTo>
                      <a:pt x="3052" y="14797"/>
                    </a:lnTo>
                    <a:close/>
                    <a:moveTo>
                      <a:pt x="4257" y="13612"/>
                    </a:moveTo>
                    <a:lnTo>
                      <a:pt x="3602" y="13612"/>
                    </a:lnTo>
                    <a:lnTo>
                      <a:pt x="3602" y="14797"/>
                    </a:lnTo>
                    <a:lnTo>
                      <a:pt x="4257" y="14797"/>
                    </a:lnTo>
                    <a:close/>
                    <a:moveTo>
                      <a:pt x="5472" y="13612"/>
                    </a:moveTo>
                    <a:lnTo>
                      <a:pt x="4810" y="13612"/>
                    </a:lnTo>
                    <a:lnTo>
                      <a:pt x="4810" y="14797"/>
                    </a:lnTo>
                    <a:lnTo>
                      <a:pt x="5472" y="14797"/>
                    </a:lnTo>
                    <a:close/>
                    <a:moveTo>
                      <a:pt x="1840" y="15310"/>
                    </a:moveTo>
                    <a:lnTo>
                      <a:pt x="1179" y="15310"/>
                    </a:lnTo>
                    <a:lnTo>
                      <a:pt x="1179" y="16494"/>
                    </a:lnTo>
                    <a:lnTo>
                      <a:pt x="1840" y="16494"/>
                    </a:lnTo>
                    <a:close/>
                    <a:moveTo>
                      <a:pt x="3052" y="15310"/>
                    </a:moveTo>
                    <a:lnTo>
                      <a:pt x="2393" y="15310"/>
                    </a:lnTo>
                    <a:lnTo>
                      <a:pt x="2393" y="16494"/>
                    </a:lnTo>
                    <a:lnTo>
                      <a:pt x="3052" y="16494"/>
                    </a:lnTo>
                    <a:close/>
                    <a:moveTo>
                      <a:pt x="4257" y="15310"/>
                    </a:moveTo>
                    <a:lnTo>
                      <a:pt x="3602" y="15310"/>
                    </a:lnTo>
                    <a:lnTo>
                      <a:pt x="3602" y="16494"/>
                    </a:lnTo>
                    <a:lnTo>
                      <a:pt x="4257" y="16494"/>
                    </a:lnTo>
                    <a:close/>
                    <a:moveTo>
                      <a:pt x="5472" y="15310"/>
                    </a:moveTo>
                    <a:lnTo>
                      <a:pt x="4810" y="15310"/>
                    </a:lnTo>
                    <a:lnTo>
                      <a:pt x="4810" y="16494"/>
                    </a:lnTo>
                    <a:lnTo>
                      <a:pt x="5472" y="16494"/>
                    </a:lnTo>
                    <a:close/>
                    <a:moveTo>
                      <a:pt x="1840" y="17004"/>
                    </a:moveTo>
                    <a:lnTo>
                      <a:pt x="1179" y="17004"/>
                    </a:lnTo>
                    <a:lnTo>
                      <a:pt x="1179" y="18188"/>
                    </a:lnTo>
                    <a:lnTo>
                      <a:pt x="1840" y="18188"/>
                    </a:lnTo>
                    <a:close/>
                    <a:moveTo>
                      <a:pt x="3052" y="17004"/>
                    </a:moveTo>
                    <a:lnTo>
                      <a:pt x="2393" y="17004"/>
                    </a:lnTo>
                    <a:lnTo>
                      <a:pt x="2393" y="18188"/>
                    </a:lnTo>
                    <a:lnTo>
                      <a:pt x="3052" y="18188"/>
                    </a:lnTo>
                    <a:close/>
                    <a:moveTo>
                      <a:pt x="4257" y="17004"/>
                    </a:moveTo>
                    <a:lnTo>
                      <a:pt x="3602" y="17004"/>
                    </a:lnTo>
                    <a:lnTo>
                      <a:pt x="3602" y="18188"/>
                    </a:lnTo>
                    <a:lnTo>
                      <a:pt x="4257" y="18188"/>
                    </a:lnTo>
                    <a:close/>
                    <a:moveTo>
                      <a:pt x="5472" y="17004"/>
                    </a:moveTo>
                    <a:lnTo>
                      <a:pt x="4810" y="17004"/>
                    </a:lnTo>
                    <a:lnTo>
                      <a:pt x="4810" y="18188"/>
                    </a:lnTo>
                    <a:lnTo>
                      <a:pt x="5472" y="18188"/>
                    </a:lnTo>
                    <a:close/>
                    <a:moveTo>
                      <a:pt x="1840" y="18701"/>
                    </a:moveTo>
                    <a:lnTo>
                      <a:pt x="1179" y="18701"/>
                    </a:lnTo>
                    <a:lnTo>
                      <a:pt x="1179" y="19885"/>
                    </a:lnTo>
                    <a:lnTo>
                      <a:pt x="1840" y="19885"/>
                    </a:lnTo>
                    <a:close/>
                    <a:moveTo>
                      <a:pt x="3052" y="18701"/>
                    </a:moveTo>
                    <a:lnTo>
                      <a:pt x="2393" y="18701"/>
                    </a:lnTo>
                    <a:lnTo>
                      <a:pt x="2393" y="19885"/>
                    </a:lnTo>
                    <a:lnTo>
                      <a:pt x="3052" y="19885"/>
                    </a:lnTo>
                    <a:close/>
                    <a:moveTo>
                      <a:pt x="4257" y="18701"/>
                    </a:moveTo>
                    <a:lnTo>
                      <a:pt x="3602" y="18701"/>
                    </a:lnTo>
                    <a:lnTo>
                      <a:pt x="3602" y="19885"/>
                    </a:lnTo>
                    <a:lnTo>
                      <a:pt x="4257" y="19885"/>
                    </a:lnTo>
                    <a:close/>
                    <a:moveTo>
                      <a:pt x="5472" y="18701"/>
                    </a:moveTo>
                    <a:lnTo>
                      <a:pt x="4810" y="18701"/>
                    </a:lnTo>
                    <a:lnTo>
                      <a:pt x="4810" y="19885"/>
                    </a:lnTo>
                    <a:lnTo>
                      <a:pt x="5472" y="19885"/>
                    </a:lnTo>
                    <a:close/>
                    <a:moveTo>
                      <a:pt x="1840" y="20398"/>
                    </a:moveTo>
                    <a:lnTo>
                      <a:pt x="1179" y="20398"/>
                    </a:lnTo>
                    <a:lnTo>
                      <a:pt x="1179" y="21583"/>
                    </a:lnTo>
                    <a:lnTo>
                      <a:pt x="1840" y="21583"/>
                    </a:lnTo>
                    <a:close/>
                    <a:moveTo>
                      <a:pt x="3052" y="20398"/>
                    </a:moveTo>
                    <a:lnTo>
                      <a:pt x="2393" y="20398"/>
                    </a:lnTo>
                    <a:lnTo>
                      <a:pt x="2393" y="21583"/>
                    </a:lnTo>
                    <a:lnTo>
                      <a:pt x="3052" y="21583"/>
                    </a:lnTo>
                    <a:close/>
                    <a:moveTo>
                      <a:pt x="4257" y="20398"/>
                    </a:moveTo>
                    <a:lnTo>
                      <a:pt x="3602" y="20398"/>
                    </a:lnTo>
                    <a:lnTo>
                      <a:pt x="3602" y="21583"/>
                    </a:lnTo>
                    <a:lnTo>
                      <a:pt x="4257" y="21583"/>
                    </a:lnTo>
                    <a:close/>
                    <a:moveTo>
                      <a:pt x="5472" y="20398"/>
                    </a:moveTo>
                    <a:lnTo>
                      <a:pt x="4810" y="20398"/>
                    </a:lnTo>
                    <a:lnTo>
                      <a:pt x="4810" y="21583"/>
                    </a:lnTo>
                    <a:lnTo>
                      <a:pt x="5472" y="21583"/>
                    </a:lnTo>
                    <a:close/>
                    <a:moveTo>
                      <a:pt x="1840" y="22096"/>
                    </a:moveTo>
                    <a:lnTo>
                      <a:pt x="1179" y="22096"/>
                    </a:lnTo>
                    <a:lnTo>
                      <a:pt x="1179" y="23283"/>
                    </a:lnTo>
                    <a:lnTo>
                      <a:pt x="1840" y="23283"/>
                    </a:lnTo>
                    <a:close/>
                    <a:moveTo>
                      <a:pt x="3052" y="22096"/>
                    </a:moveTo>
                    <a:lnTo>
                      <a:pt x="2393" y="22096"/>
                    </a:lnTo>
                    <a:lnTo>
                      <a:pt x="2393" y="23283"/>
                    </a:lnTo>
                    <a:lnTo>
                      <a:pt x="3052" y="23283"/>
                    </a:lnTo>
                    <a:close/>
                    <a:moveTo>
                      <a:pt x="4257" y="22096"/>
                    </a:moveTo>
                    <a:lnTo>
                      <a:pt x="3602" y="22096"/>
                    </a:lnTo>
                    <a:lnTo>
                      <a:pt x="3602" y="23283"/>
                    </a:lnTo>
                    <a:lnTo>
                      <a:pt x="4257" y="23283"/>
                    </a:lnTo>
                    <a:close/>
                    <a:moveTo>
                      <a:pt x="5472" y="22096"/>
                    </a:moveTo>
                    <a:lnTo>
                      <a:pt x="4810" y="22096"/>
                    </a:lnTo>
                    <a:lnTo>
                      <a:pt x="4810" y="23283"/>
                    </a:lnTo>
                    <a:lnTo>
                      <a:pt x="5472" y="23283"/>
                    </a:lnTo>
                    <a:close/>
                    <a:moveTo>
                      <a:pt x="1840" y="23790"/>
                    </a:moveTo>
                    <a:lnTo>
                      <a:pt x="1179" y="23790"/>
                    </a:lnTo>
                    <a:lnTo>
                      <a:pt x="1179" y="24980"/>
                    </a:lnTo>
                    <a:lnTo>
                      <a:pt x="1840" y="24980"/>
                    </a:lnTo>
                    <a:close/>
                    <a:moveTo>
                      <a:pt x="3052" y="23790"/>
                    </a:moveTo>
                    <a:lnTo>
                      <a:pt x="2393" y="23790"/>
                    </a:lnTo>
                    <a:lnTo>
                      <a:pt x="2393" y="24980"/>
                    </a:lnTo>
                    <a:lnTo>
                      <a:pt x="3052" y="24980"/>
                    </a:lnTo>
                    <a:close/>
                    <a:moveTo>
                      <a:pt x="4257" y="23790"/>
                    </a:moveTo>
                    <a:lnTo>
                      <a:pt x="3602" y="23790"/>
                    </a:lnTo>
                    <a:lnTo>
                      <a:pt x="3602" y="24980"/>
                    </a:lnTo>
                    <a:lnTo>
                      <a:pt x="4257" y="24980"/>
                    </a:lnTo>
                    <a:close/>
                    <a:moveTo>
                      <a:pt x="5472" y="23790"/>
                    </a:moveTo>
                    <a:lnTo>
                      <a:pt x="4810" y="23790"/>
                    </a:lnTo>
                    <a:lnTo>
                      <a:pt x="4810" y="24980"/>
                    </a:lnTo>
                    <a:lnTo>
                      <a:pt x="5472" y="24980"/>
                    </a:lnTo>
                    <a:close/>
                    <a:moveTo>
                      <a:pt x="1840" y="25487"/>
                    </a:moveTo>
                    <a:lnTo>
                      <a:pt x="1179" y="25487"/>
                    </a:lnTo>
                    <a:lnTo>
                      <a:pt x="1179" y="26674"/>
                    </a:lnTo>
                    <a:lnTo>
                      <a:pt x="1840" y="26674"/>
                    </a:lnTo>
                    <a:close/>
                    <a:moveTo>
                      <a:pt x="3052" y="25487"/>
                    </a:moveTo>
                    <a:lnTo>
                      <a:pt x="2393" y="25487"/>
                    </a:lnTo>
                    <a:lnTo>
                      <a:pt x="2393" y="26674"/>
                    </a:lnTo>
                    <a:lnTo>
                      <a:pt x="3052" y="26674"/>
                    </a:lnTo>
                    <a:close/>
                    <a:moveTo>
                      <a:pt x="4257" y="25487"/>
                    </a:moveTo>
                    <a:lnTo>
                      <a:pt x="3602" y="25487"/>
                    </a:lnTo>
                    <a:lnTo>
                      <a:pt x="3602" y="26674"/>
                    </a:lnTo>
                    <a:lnTo>
                      <a:pt x="4257" y="26674"/>
                    </a:lnTo>
                    <a:close/>
                    <a:moveTo>
                      <a:pt x="5472" y="25487"/>
                    </a:moveTo>
                    <a:lnTo>
                      <a:pt x="4810" y="25487"/>
                    </a:lnTo>
                    <a:lnTo>
                      <a:pt x="4810" y="26674"/>
                    </a:lnTo>
                    <a:lnTo>
                      <a:pt x="5472" y="26674"/>
                    </a:lnTo>
                    <a:close/>
                    <a:moveTo>
                      <a:pt x="0" y="13063"/>
                    </a:moveTo>
                    <a:lnTo>
                      <a:pt x="656" y="13063"/>
                    </a:lnTo>
                    <a:lnTo>
                      <a:pt x="656" y="11879"/>
                    </a:lnTo>
                    <a:lnTo>
                      <a:pt x="0" y="11879"/>
                    </a:lnTo>
                    <a:close/>
                    <a:moveTo>
                      <a:pt x="0" y="9668"/>
                    </a:moveTo>
                    <a:lnTo>
                      <a:pt x="656" y="9668"/>
                    </a:lnTo>
                    <a:lnTo>
                      <a:pt x="656" y="8484"/>
                    </a:lnTo>
                    <a:lnTo>
                      <a:pt x="0" y="8484"/>
                    </a:lnTo>
                    <a:close/>
                    <a:moveTo>
                      <a:pt x="0" y="11366"/>
                    </a:moveTo>
                    <a:lnTo>
                      <a:pt x="656" y="11366"/>
                    </a:lnTo>
                    <a:lnTo>
                      <a:pt x="656" y="10181"/>
                    </a:lnTo>
                    <a:lnTo>
                      <a:pt x="0" y="10181"/>
                    </a:lnTo>
                    <a:close/>
                    <a:moveTo>
                      <a:pt x="0" y="7971"/>
                    </a:moveTo>
                    <a:lnTo>
                      <a:pt x="656" y="7971"/>
                    </a:lnTo>
                    <a:lnTo>
                      <a:pt x="656" y="6787"/>
                    </a:lnTo>
                    <a:lnTo>
                      <a:pt x="0" y="6787"/>
                    </a:lnTo>
                    <a:close/>
                    <a:moveTo>
                      <a:pt x="0" y="2882"/>
                    </a:moveTo>
                    <a:lnTo>
                      <a:pt x="656" y="2882"/>
                    </a:lnTo>
                    <a:lnTo>
                      <a:pt x="656" y="1698"/>
                    </a:lnTo>
                    <a:lnTo>
                      <a:pt x="0" y="1698"/>
                    </a:lnTo>
                    <a:close/>
                    <a:moveTo>
                      <a:pt x="0" y="6277"/>
                    </a:moveTo>
                    <a:lnTo>
                      <a:pt x="656" y="6277"/>
                    </a:lnTo>
                    <a:lnTo>
                      <a:pt x="656" y="5093"/>
                    </a:lnTo>
                    <a:lnTo>
                      <a:pt x="0" y="5093"/>
                    </a:lnTo>
                    <a:close/>
                    <a:moveTo>
                      <a:pt x="0" y="4579"/>
                    </a:moveTo>
                    <a:lnTo>
                      <a:pt x="656" y="4579"/>
                    </a:lnTo>
                    <a:lnTo>
                      <a:pt x="656" y="3395"/>
                    </a:lnTo>
                    <a:lnTo>
                      <a:pt x="0" y="3395"/>
                    </a:lnTo>
                    <a:close/>
                    <a:moveTo>
                      <a:pt x="0" y="24974"/>
                    </a:moveTo>
                    <a:lnTo>
                      <a:pt x="656" y="24974"/>
                    </a:lnTo>
                    <a:lnTo>
                      <a:pt x="656" y="23787"/>
                    </a:lnTo>
                    <a:lnTo>
                      <a:pt x="0" y="23787"/>
                    </a:lnTo>
                    <a:close/>
                    <a:moveTo>
                      <a:pt x="0" y="23280"/>
                    </a:moveTo>
                    <a:lnTo>
                      <a:pt x="656" y="23280"/>
                    </a:lnTo>
                    <a:lnTo>
                      <a:pt x="656" y="22090"/>
                    </a:lnTo>
                    <a:lnTo>
                      <a:pt x="0" y="22090"/>
                    </a:lnTo>
                    <a:close/>
                    <a:moveTo>
                      <a:pt x="0" y="1185"/>
                    </a:moveTo>
                    <a:lnTo>
                      <a:pt x="656" y="1185"/>
                    </a:lnTo>
                    <a:lnTo>
                      <a:pt x="656" y="1"/>
                    </a:lnTo>
                    <a:lnTo>
                      <a:pt x="0" y="1"/>
                    </a:lnTo>
                    <a:close/>
                    <a:moveTo>
                      <a:pt x="0" y="21583"/>
                    </a:moveTo>
                    <a:lnTo>
                      <a:pt x="656" y="21583"/>
                    </a:lnTo>
                    <a:lnTo>
                      <a:pt x="656" y="20398"/>
                    </a:lnTo>
                    <a:lnTo>
                      <a:pt x="0" y="20398"/>
                    </a:lnTo>
                    <a:close/>
                    <a:moveTo>
                      <a:pt x="0" y="14800"/>
                    </a:moveTo>
                    <a:lnTo>
                      <a:pt x="656" y="14800"/>
                    </a:lnTo>
                    <a:lnTo>
                      <a:pt x="656" y="13615"/>
                    </a:lnTo>
                    <a:lnTo>
                      <a:pt x="0" y="13615"/>
                    </a:lnTo>
                    <a:close/>
                    <a:moveTo>
                      <a:pt x="0" y="16494"/>
                    </a:moveTo>
                    <a:lnTo>
                      <a:pt x="656" y="16494"/>
                    </a:lnTo>
                    <a:lnTo>
                      <a:pt x="656" y="15310"/>
                    </a:lnTo>
                    <a:lnTo>
                      <a:pt x="0" y="15310"/>
                    </a:lnTo>
                    <a:close/>
                    <a:moveTo>
                      <a:pt x="0" y="18188"/>
                    </a:moveTo>
                    <a:lnTo>
                      <a:pt x="656" y="18188"/>
                    </a:lnTo>
                    <a:lnTo>
                      <a:pt x="656" y="17004"/>
                    </a:lnTo>
                    <a:lnTo>
                      <a:pt x="0" y="17004"/>
                    </a:lnTo>
                    <a:close/>
                    <a:moveTo>
                      <a:pt x="0" y="19885"/>
                    </a:moveTo>
                    <a:lnTo>
                      <a:pt x="656" y="19885"/>
                    </a:lnTo>
                    <a:lnTo>
                      <a:pt x="656" y="18701"/>
                    </a:lnTo>
                    <a:lnTo>
                      <a:pt x="0" y="18701"/>
                    </a:lnTo>
                    <a:close/>
                    <a:moveTo>
                      <a:pt x="0" y="26671"/>
                    </a:moveTo>
                    <a:lnTo>
                      <a:pt x="656" y="26671"/>
                    </a:lnTo>
                    <a:lnTo>
                      <a:pt x="656" y="25484"/>
                    </a:lnTo>
                    <a:lnTo>
                      <a:pt x="0" y="2548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50"/>
              <p:cNvSpPr/>
              <p:nvPr/>
            </p:nvSpPr>
            <p:spPr>
              <a:xfrm>
                <a:off x="2613165" y="2553279"/>
                <a:ext cx="104697" cy="677023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3063" extrusionOk="0">
                    <a:moveTo>
                      <a:pt x="568" y="0"/>
                    </a:moveTo>
                    <a:lnTo>
                      <a:pt x="568" y="1185"/>
                    </a:lnTo>
                    <a:lnTo>
                      <a:pt x="878" y="1185"/>
                    </a:lnTo>
                    <a:lnTo>
                      <a:pt x="878" y="0"/>
                    </a:lnTo>
                    <a:close/>
                    <a:moveTo>
                      <a:pt x="1139" y="0"/>
                    </a:moveTo>
                    <a:lnTo>
                      <a:pt x="1139" y="1185"/>
                    </a:lnTo>
                    <a:lnTo>
                      <a:pt x="1448" y="1185"/>
                    </a:lnTo>
                    <a:lnTo>
                      <a:pt x="1448" y="0"/>
                    </a:lnTo>
                    <a:close/>
                    <a:moveTo>
                      <a:pt x="1706" y="0"/>
                    </a:moveTo>
                    <a:lnTo>
                      <a:pt x="1706" y="1185"/>
                    </a:lnTo>
                    <a:lnTo>
                      <a:pt x="2019" y="1185"/>
                    </a:lnTo>
                    <a:lnTo>
                      <a:pt x="2019" y="0"/>
                    </a:lnTo>
                    <a:close/>
                    <a:moveTo>
                      <a:pt x="0" y="3"/>
                    </a:moveTo>
                    <a:lnTo>
                      <a:pt x="0" y="1188"/>
                    </a:lnTo>
                    <a:lnTo>
                      <a:pt x="307" y="1188"/>
                    </a:lnTo>
                    <a:lnTo>
                      <a:pt x="307" y="3"/>
                    </a:lnTo>
                    <a:close/>
                    <a:moveTo>
                      <a:pt x="0" y="1698"/>
                    </a:moveTo>
                    <a:lnTo>
                      <a:pt x="0" y="2882"/>
                    </a:lnTo>
                    <a:lnTo>
                      <a:pt x="307" y="2882"/>
                    </a:lnTo>
                    <a:lnTo>
                      <a:pt x="307" y="1698"/>
                    </a:lnTo>
                    <a:close/>
                    <a:moveTo>
                      <a:pt x="568" y="1698"/>
                    </a:moveTo>
                    <a:lnTo>
                      <a:pt x="568" y="2882"/>
                    </a:lnTo>
                    <a:lnTo>
                      <a:pt x="878" y="2882"/>
                    </a:lnTo>
                    <a:lnTo>
                      <a:pt x="878" y="1698"/>
                    </a:lnTo>
                    <a:close/>
                    <a:moveTo>
                      <a:pt x="1139" y="1698"/>
                    </a:moveTo>
                    <a:lnTo>
                      <a:pt x="1139" y="2882"/>
                    </a:lnTo>
                    <a:lnTo>
                      <a:pt x="1448" y="2882"/>
                    </a:lnTo>
                    <a:lnTo>
                      <a:pt x="1448" y="1698"/>
                    </a:lnTo>
                    <a:close/>
                    <a:moveTo>
                      <a:pt x="1706" y="1698"/>
                    </a:moveTo>
                    <a:lnTo>
                      <a:pt x="1706" y="2882"/>
                    </a:lnTo>
                    <a:lnTo>
                      <a:pt x="2019" y="2882"/>
                    </a:lnTo>
                    <a:lnTo>
                      <a:pt x="2019" y="1698"/>
                    </a:lnTo>
                    <a:close/>
                    <a:moveTo>
                      <a:pt x="0" y="3392"/>
                    </a:moveTo>
                    <a:lnTo>
                      <a:pt x="0" y="4576"/>
                    </a:lnTo>
                    <a:lnTo>
                      <a:pt x="307" y="4576"/>
                    </a:lnTo>
                    <a:lnTo>
                      <a:pt x="307" y="3392"/>
                    </a:lnTo>
                    <a:close/>
                    <a:moveTo>
                      <a:pt x="568" y="3392"/>
                    </a:moveTo>
                    <a:lnTo>
                      <a:pt x="568" y="4576"/>
                    </a:lnTo>
                    <a:lnTo>
                      <a:pt x="878" y="4576"/>
                    </a:lnTo>
                    <a:lnTo>
                      <a:pt x="878" y="3392"/>
                    </a:lnTo>
                    <a:close/>
                    <a:moveTo>
                      <a:pt x="1139" y="3392"/>
                    </a:moveTo>
                    <a:lnTo>
                      <a:pt x="1139" y="4576"/>
                    </a:lnTo>
                    <a:lnTo>
                      <a:pt x="1448" y="4576"/>
                    </a:lnTo>
                    <a:lnTo>
                      <a:pt x="1448" y="3392"/>
                    </a:lnTo>
                    <a:close/>
                    <a:moveTo>
                      <a:pt x="1706" y="3392"/>
                    </a:moveTo>
                    <a:lnTo>
                      <a:pt x="1706" y="4576"/>
                    </a:lnTo>
                    <a:lnTo>
                      <a:pt x="2019" y="4576"/>
                    </a:lnTo>
                    <a:lnTo>
                      <a:pt x="2019" y="3392"/>
                    </a:lnTo>
                    <a:close/>
                    <a:moveTo>
                      <a:pt x="0" y="5089"/>
                    </a:moveTo>
                    <a:lnTo>
                      <a:pt x="0" y="6273"/>
                    </a:lnTo>
                    <a:lnTo>
                      <a:pt x="307" y="6273"/>
                    </a:lnTo>
                    <a:lnTo>
                      <a:pt x="307" y="5089"/>
                    </a:lnTo>
                    <a:close/>
                    <a:moveTo>
                      <a:pt x="568" y="5089"/>
                    </a:moveTo>
                    <a:lnTo>
                      <a:pt x="568" y="6273"/>
                    </a:lnTo>
                    <a:lnTo>
                      <a:pt x="878" y="6273"/>
                    </a:lnTo>
                    <a:lnTo>
                      <a:pt x="878" y="5089"/>
                    </a:lnTo>
                    <a:close/>
                    <a:moveTo>
                      <a:pt x="1139" y="5089"/>
                    </a:moveTo>
                    <a:lnTo>
                      <a:pt x="1139" y="6273"/>
                    </a:lnTo>
                    <a:lnTo>
                      <a:pt x="1448" y="6273"/>
                    </a:lnTo>
                    <a:lnTo>
                      <a:pt x="1448" y="5089"/>
                    </a:lnTo>
                    <a:close/>
                    <a:moveTo>
                      <a:pt x="1706" y="5089"/>
                    </a:moveTo>
                    <a:lnTo>
                      <a:pt x="1706" y="6273"/>
                    </a:lnTo>
                    <a:lnTo>
                      <a:pt x="2019" y="6273"/>
                    </a:lnTo>
                    <a:lnTo>
                      <a:pt x="2019" y="5089"/>
                    </a:lnTo>
                    <a:close/>
                    <a:moveTo>
                      <a:pt x="0" y="6786"/>
                    </a:moveTo>
                    <a:lnTo>
                      <a:pt x="0" y="7971"/>
                    </a:lnTo>
                    <a:lnTo>
                      <a:pt x="307" y="7971"/>
                    </a:lnTo>
                    <a:lnTo>
                      <a:pt x="307" y="6786"/>
                    </a:lnTo>
                    <a:close/>
                    <a:moveTo>
                      <a:pt x="568" y="6786"/>
                    </a:moveTo>
                    <a:lnTo>
                      <a:pt x="568" y="7971"/>
                    </a:lnTo>
                    <a:lnTo>
                      <a:pt x="878" y="7971"/>
                    </a:lnTo>
                    <a:lnTo>
                      <a:pt x="878" y="6786"/>
                    </a:lnTo>
                    <a:close/>
                    <a:moveTo>
                      <a:pt x="1139" y="6786"/>
                    </a:moveTo>
                    <a:lnTo>
                      <a:pt x="1139" y="7971"/>
                    </a:lnTo>
                    <a:lnTo>
                      <a:pt x="1448" y="7971"/>
                    </a:lnTo>
                    <a:lnTo>
                      <a:pt x="1448" y="6786"/>
                    </a:lnTo>
                    <a:close/>
                    <a:moveTo>
                      <a:pt x="1706" y="6786"/>
                    </a:moveTo>
                    <a:lnTo>
                      <a:pt x="1706" y="7971"/>
                    </a:lnTo>
                    <a:lnTo>
                      <a:pt x="2019" y="7971"/>
                    </a:lnTo>
                    <a:lnTo>
                      <a:pt x="2019" y="6786"/>
                    </a:lnTo>
                    <a:close/>
                    <a:moveTo>
                      <a:pt x="0" y="8484"/>
                    </a:moveTo>
                    <a:lnTo>
                      <a:pt x="0" y="9671"/>
                    </a:lnTo>
                    <a:lnTo>
                      <a:pt x="307" y="9671"/>
                    </a:lnTo>
                    <a:lnTo>
                      <a:pt x="307" y="8484"/>
                    </a:lnTo>
                    <a:close/>
                    <a:moveTo>
                      <a:pt x="568" y="8484"/>
                    </a:moveTo>
                    <a:lnTo>
                      <a:pt x="568" y="9671"/>
                    </a:lnTo>
                    <a:lnTo>
                      <a:pt x="878" y="9671"/>
                    </a:lnTo>
                    <a:lnTo>
                      <a:pt x="878" y="8484"/>
                    </a:lnTo>
                    <a:close/>
                    <a:moveTo>
                      <a:pt x="1139" y="8484"/>
                    </a:moveTo>
                    <a:lnTo>
                      <a:pt x="1139" y="9671"/>
                    </a:lnTo>
                    <a:lnTo>
                      <a:pt x="1448" y="9671"/>
                    </a:lnTo>
                    <a:lnTo>
                      <a:pt x="1448" y="8484"/>
                    </a:lnTo>
                    <a:close/>
                    <a:moveTo>
                      <a:pt x="1706" y="8484"/>
                    </a:moveTo>
                    <a:lnTo>
                      <a:pt x="1706" y="9671"/>
                    </a:lnTo>
                    <a:lnTo>
                      <a:pt x="2019" y="9671"/>
                    </a:lnTo>
                    <a:lnTo>
                      <a:pt x="2019" y="8484"/>
                    </a:lnTo>
                    <a:close/>
                    <a:moveTo>
                      <a:pt x="0" y="10178"/>
                    </a:moveTo>
                    <a:lnTo>
                      <a:pt x="0" y="11368"/>
                    </a:lnTo>
                    <a:lnTo>
                      <a:pt x="307" y="11368"/>
                    </a:lnTo>
                    <a:lnTo>
                      <a:pt x="307" y="10178"/>
                    </a:lnTo>
                    <a:close/>
                    <a:moveTo>
                      <a:pt x="568" y="10178"/>
                    </a:moveTo>
                    <a:lnTo>
                      <a:pt x="568" y="11368"/>
                    </a:lnTo>
                    <a:lnTo>
                      <a:pt x="878" y="11368"/>
                    </a:lnTo>
                    <a:lnTo>
                      <a:pt x="878" y="10178"/>
                    </a:lnTo>
                    <a:close/>
                    <a:moveTo>
                      <a:pt x="1139" y="10178"/>
                    </a:moveTo>
                    <a:lnTo>
                      <a:pt x="1139" y="11368"/>
                    </a:lnTo>
                    <a:lnTo>
                      <a:pt x="1448" y="11368"/>
                    </a:lnTo>
                    <a:lnTo>
                      <a:pt x="1448" y="10178"/>
                    </a:lnTo>
                    <a:close/>
                    <a:moveTo>
                      <a:pt x="1706" y="10178"/>
                    </a:moveTo>
                    <a:lnTo>
                      <a:pt x="1706" y="11368"/>
                    </a:lnTo>
                    <a:lnTo>
                      <a:pt x="2019" y="11368"/>
                    </a:lnTo>
                    <a:lnTo>
                      <a:pt x="2019" y="10178"/>
                    </a:lnTo>
                    <a:close/>
                    <a:moveTo>
                      <a:pt x="0" y="11875"/>
                    </a:moveTo>
                    <a:lnTo>
                      <a:pt x="0" y="13062"/>
                    </a:lnTo>
                    <a:lnTo>
                      <a:pt x="307" y="13062"/>
                    </a:lnTo>
                    <a:lnTo>
                      <a:pt x="307" y="11875"/>
                    </a:lnTo>
                    <a:close/>
                    <a:moveTo>
                      <a:pt x="568" y="11875"/>
                    </a:moveTo>
                    <a:lnTo>
                      <a:pt x="568" y="13062"/>
                    </a:lnTo>
                    <a:lnTo>
                      <a:pt x="878" y="13062"/>
                    </a:lnTo>
                    <a:lnTo>
                      <a:pt x="878" y="11875"/>
                    </a:lnTo>
                    <a:close/>
                    <a:moveTo>
                      <a:pt x="1139" y="11875"/>
                    </a:moveTo>
                    <a:lnTo>
                      <a:pt x="1139" y="13062"/>
                    </a:lnTo>
                    <a:lnTo>
                      <a:pt x="1448" y="13062"/>
                    </a:lnTo>
                    <a:lnTo>
                      <a:pt x="1448" y="11875"/>
                    </a:lnTo>
                    <a:close/>
                    <a:moveTo>
                      <a:pt x="1706" y="11875"/>
                    </a:moveTo>
                    <a:lnTo>
                      <a:pt x="1706" y="13062"/>
                    </a:lnTo>
                    <a:lnTo>
                      <a:pt x="2019" y="13062"/>
                    </a:lnTo>
                    <a:lnTo>
                      <a:pt x="2019" y="11875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2" name="Google Shape;1942;p50"/>
            <p:cNvSpPr/>
            <p:nvPr/>
          </p:nvSpPr>
          <p:spPr>
            <a:xfrm>
              <a:off x="4535950" y="4055850"/>
              <a:ext cx="5320500" cy="1783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3" name="Google Shape;1943;p50"/>
            <p:cNvGrpSpPr/>
            <p:nvPr/>
          </p:nvGrpSpPr>
          <p:grpSpPr>
            <a:xfrm>
              <a:off x="6537686" y="1896839"/>
              <a:ext cx="1922476" cy="2614081"/>
              <a:chOff x="5151787" y="3507148"/>
              <a:chExt cx="833142" cy="1132863"/>
            </a:xfrm>
          </p:grpSpPr>
          <p:sp>
            <p:nvSpPr>
              <p:cNvPr id="1944" name="Google Shape;1944;p50"/>
              <p:cNvSpPr/>
              <p:nvPr/>
            </p:nvSpPr>
            <p:spPr>
              <a:xfrm>
                <a:off x="5803760" y="3509008"/>
                <a:ext cx="147174" cy="845480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32481" extrusionOk="0">
                    <a:moveTo>
                      <a:pt x="0" y="1"/>
                    </a:moveTo>
                    <a:lnTo>
                      <a:pt x="0" y="32480"/>
                    </a:lnTo>
                    <a:lnTo>
                      <a:pt x="5653" y="32480"/>
                    </a:lnTo>
                    <a:lnTo>
                      <a:pt x="5653" y="1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50"/>
              <p:cNvSpPr/>
              <p:nvPr/>
            </p:nvSpPr>
            <p:spPr>
              <a:xfrm>
                <a:off x="5255625" y="3507148"/>
                <a:ext cx="554283" cy="49577"/>
              </a:xfrm>
              <a:custGeom>
                <a:avLst/>
                <a:gdLst/>
                <a:ahLst/>
                <a:cxnLst/>
                <a:rect l="l" t="t" r="r" b="b"/>
                <a:pathLst>
                  <a:path w="21294" h="1688" extrusionOk="0">
                    <a:moveTo>
                      <a:pt x="0" y="1"/>
                    </a:moveTo>
                    <a:lnTo>
                      <a:pt x="0" y="1688"/>
                    </a:lnTo>
                    <a:lnTo>
                      <a:pt x="21293" y="1688"/>
                    </a:lnTo>
                    <a:lnTo>
                      <a:pt x="2129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50"/>
              <p:cNvSpPr/>
              <p:nvPr/>
            </p:nvSpPr>
            <p:spPr>
              <a:xfrm>
                <a:off x="5151787" y="3551072"/>
                <a:ext cx="734853" cy="1088939"/>
              </a:xfrm>
              <a:custGeom>
                <a:avLst/>
                <a:gdLst/>
                <a:ahLst/>
                <a:cxnLst/>
                <a:rect l="l" t="t" r="r" b="b"/>
                <a:pathLst>
                  <a:path w="28231" h="41834" extrusionOk="0">
                    <a:moveTo>
                      <a:pt x="3086" y="1"/>
                    </a:moveTo>
                    <a:lnTo>
                      <a:pt x="3086" y="30842"/>
                    </a:lnTo>
                    <a:lnTo>
                      <a:pt x="1546" y="30842"/>
                    </a:lnTo>
                    <a:lnTo>
                      <a:pt x="1546" y="32723"/>
                    </a:lnTo>
                    <a:lnTo>
                      <a:pt x="1" y="32723"/>
                    </a:lnTo>
                    <a:lnTo>
                      <a:pt x="1" y="41834"/>
                    </a:lnTo>
                    <a:lnTo>
                      <a:pt x="28230" y="41834"/>
                    </a:lnTo>
                    <a:lnTo>
                      <a:pt x="28230" y="32723"/>
                    </a:lnTo>
                    <a:lnTo>
                      <a:pt x="26225" y="32723"/>
                    </a:lnTo>
                    <a:lnTo>
                      <a:pt x="26225" y="30842"/>
                    </a:lnTo>
                    <a:lnTo>
                      <a:pt x="25300" y="30842"/>
                    </a:lnTo>
                    <a:lnTo>
                      <a:pt x="2530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50"/>
              <p:cNvSpPr/>
              <p:nvPr/>
            </p:nvSpPr>
            <p:spPr>
              <a:xfrm>
                <a:off x="5173808" y="4447780"/>
                <a:ext cx="95556" cy="99591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826" extrusionOk="0">
                    <a:moveTo>
                      <a:pt x="0" y="1"/>
                    </a:moveTo>
                    <a:lnTo>
                      <a:pt x="0" y="3825"/>
                    </a:lnTo>
                    <a:lnTo>
                      <a:pt x="3670" y="3825"/>
                    </a:lnTo>
                    <a:lnTo>
                      <a:pt x="36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50"/>
              <p:cNvSpPr/>
              <p:nvPr/>
            </p:nvSpPr>
            <p:spPr>
              <a:xfrm>
                <a:off x="5329363" y="4447780"/>
                <a:ext cx="95660" cy="99591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3826" extrusionOk="0">
                    <a:moveTo>
                      <a:pt x="1" y="1"/>
                    </a:moveTo>
                    <a:lnTo>
                      <a:pt x="1" y="3825"/>
                    </a:lnTo>
                    <a:lnTo>
                      <a:pt x="3675" y="382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50"/>
              <p:cNvSpPr/>
              <p:nvPr/>
            </p:nvSpPr>
            <p:spPr>
              <a:xfrm>
                <a:off x="5485257" y="4447780"/>
                <a:ext cx="95686" cy="99591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826" extrusionOk="0">
                    <a:moveTo>
                      <a:pt x="1" y="1"/>
                    </a:moveTo>
                    <a:lnTo>
                      <a:pt x="1" y="3825"/>
                    </a:lnTo>
                    <a:lnTo>
                      <a:pt x="3675" y="382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50"/>
              <p:cNvSpPr/>
              <p:nvPr/>
            </p:nvSpPr>
            <p:spPr>
              <a:xfrm>
                <a:off x="5629880" y="4447780"/>
                <a:ext cx="95556" cy="99591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826" extrusionOk="0">
                    <a:moveTo>
                      <a:pt x="1" y="1"/>
                    </a:moveTo>
                    <a:lnTo>
                      <a:pt x="1" y="3825"/>
                    </a:lnTo>
                    <a:lnTo>
                      <a:pt x="3670" y="3825"/>
                    </a:lnTo>
                    <a:lnTo>
                      <a:pt x="36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50"/>
              <p:cNvSpPr/>
              <p:nvPr/>
            </p:nvSpPr>
            <p:spPr>
              <a:xfrm>
                <a:off x="5774502" y="4447780"/>
                <a:ext cx="95530" cy="99591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826" extrusionOk="0">
                    <a:moveTo>
                      <a:pt x="0" y="1"/>
                    </a:moveTo>
                    <a:lnTo>
                      <a:pt x="0" y="3825"/>
                    </a:lnTo>
                    <a:lnTo>
                      <a:pt x="3670" y="3825"/>
                    </a:lnTo>
                    <a:lnTo>
                      <a:pt x="36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50"/>
              <p:cNvSpPr/>
              <p:nvPr/>
            </p:nvSpPr>
            <p:spPr>
              <a:xfrm>
                <a:off x="5232792" y="3579991"/>
                <a:ext cx="577788" cy="95218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3658" extrusionOk="0">
                    <a:moveTo>
                      <a:pt x="1" y="1"/>
                    </a:moveTo>
                    <a:lnTo>
                      <a:pt x="1" y="3657"/>
                    </a:lnTo>
                    <a:lnTo>
                      <a:pt x="22197" y="3657"/>
                    </a:lnTo>
                    <a:lnTo>
                      <a:pt x="221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50"/>
              <p:cNvSpPr/>
              <p:nvPr/>
            </p:nvSpPr>
            <p:spPr>
              <a:xfrm>
                <a:off x="5232792" y="3579991"/>
                <a:ext cx="528357" cy="96259"/>
              </a:xfrm>
              <a:custGeom>
                <a:avLst/>
                <a:gdLst/>
                <a:ahLst/>
                <a:cxnLst/>
                <a:rect l="l" t="t" r="r" b="b"/>
                <a:pathLst>
                  <a:path w="20298" h="3698" extrusionOk="0">
                    <a:moveTo>
                      <a:pt x="11356" y="1"/>
                    </a:moveTo>
                    <a:lnTo>
                      <a:pt x="1" y="3657"/>
                    </a:lnTo>
                    <a:lnTo>
                      <a:pt x="10333" y="3697"/>
                    </a:lnTo>
                    <a:lnTo>
                      <a:pt x="20298" y="1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50"/>
              <p:cNvSpPr/>
              <p:nvPr/>
            </p:nvSpPr>
            <p:spPr>
              <a:xfrm>
                <a:off x="5566497" y="3579991"/>
                <a:ext cx="244083" cy="96259"/>
              </a:xfrm>
              <a:custGeom>
                <a:avLst/>
                <a:gdLst/>
                <a:ahLst/>
                <a:cxnLst/>
                <a:rect l="l" t="t" r="r" b="b"/>
                <a:pathLst>
                  <a:path w="9377" h="3698" extrusionOk="0">
                    <a:moveTo>
                      <a:pt x="9377" y="1"/>
                    </a:moveTo>
                    <a:lnTo>
                      <a:pt x="1" y="3697"/>
                    </a:lnTo>
                    <a:lnTo>
                      <a:pt x="2196" y="3622"/>
                    </a:lnTo>
                    <a:lnTo>
                      <a:pt x="9377" y="908"/>
                    </a:lnTo>
                    <a:lnTo>
                      <a:pt x="9377" y="1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50"/>
              <p:cNvSpPr/>
              <p:nvPr/>
            </p:nvSpPr>
            <p:spPr>
              <a:xfrm>
                <a:off x="5232792" y="3704441"/>
                <a:ext cx="577788" cy="95218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3658" extrusionOk="0">
                    <a:moveTo>
                      <a:pt x="1" y="1"/>
                    </a:moveTo>
                    <a:lnTo>
                      <a:pt x="1" y="3657"/>
                    </a:lnTo>
                    <a:lnTo>
                      <a:pt x="22197" y="3657"/>
                    </a:lnTo>
                    <a:lnTo>
                      <a:pt x="221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50"/>
              <p:cNvSpPr/>
              <p:nvPr/>
            </p:nvSpPr>
            <p:spPr>
              <a:xfrm>
                <a:off x="5232792" y="3704441"/>
                <a:ext cx="528357" cy="96233"/>
              </a:xfrm>
              <a:custGeom>
                <a:avLst/>
                <a:gdLst/>
                <a:ahLst/>
                <a:cxnLst/>
                <a:rect l="l" t="t" r="r" b="b"/>
                <a:pathLst>
                  <a:path w="20298" h="3697" extrusionOk="0">
                    <a:moveTo>
                      <a:pt x="11356" y="1"/>
                    </a:moveTo>
                    <a:lnTo>
                      <a:pt x="1" y="3653"/>
                    </a:lnTo>
                    <a:lnTo>
                      <a:pt x="10333" y="3697"/>
                    </a:lnTo>
                    <a:lnTo>
                      <a:pt x="20298" y="1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50"/>
              <p:cNvSpPr/>
              <p:nvPr/>
            </p:nvSpPr>
            <p:spPr>
              <a:xfrm>
                <a:off x="5566497" y="3704441"/>
                <a:ext cx="244083" cy="96233"/>
              </a:xfrm>
              <a:custGeom>
                <a:avLst/>
                <a:gdLst/>
                <a:ahLst/>
                <a:cxnLst/>
                <a:rect l="l" t="t" r="r" b="b"/>
                <a:pathLst>
                  <a:path w="9377" h="3697" extrusionOk="0">
                    <a:moveTo>
                      <a:pt x="9377" y="1"/>
                    </a:moveTo>
                    <a:lnTo>
                      <a:pt x="1" y="3697"/>
                    </a:lnTo>
                    <a:lnTo>
                      <a:pt x="2196" y="3622"/>
                    </a:lnTo>
                    <a:lnTo>
                      <a:pt x="9377" y="904"/>
                    </a:lnTo>
                    <a:lnTo>
                      <a:pt x="9377" y="1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50"/>
              <p:cNvSpPr/>
              <p:nvPr/>
            </p:nvSpPr>
            <p:spPr>
              <a:xfrm>
                <a:off x="5232792" y="3833159"/>
                <a:ext cx="577788" cy="95322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3662" extrusionOk="0">
                    <a:moveTo>
                      <a:pt x="1" y="0"/>
                    </a:moveTo>
                    <a:lnTo>
                      <a:pt x="1" y="3661"/>
                    </a:lnTo>
                    <a:lnTo>
                      <a:pt x="22197" y="3661"/>
                    </a:lnTo>
                    <a:lnTo>
                      <a:pt x="221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50"/>
              <p:cNvSpPr/>
              <p:nvPr/>
            </p:nvSpPr>
            <p:spPr>
              <a:xfrm>
                <a:off x="5232792" y="3833263"/>
                <a:ext cx="528253" cy="96259"/>
              </a:xfrm>
              <a:custGeom>
                <a:avLst/>
                <a:gdLst/>
                <a:ahLst/>
                <a:cxnLst/>
                <a:rect l="l" t="t" r="r" b="b"/>
                <a:pathLst>
                  <a:path w="20294" h="3698" extrusionOk="0">
                    <a:moveTo>
                      <a:pt x="11356" y="1"/>
                    </a:moveTo>
                    <a:lnTo>
                      <a:pt x="1" y="3657"/>
                    </a:lnTo>
                    <a:lnTo>
                      <a:pt x="10333" y="3697"/>
                    </a:lnTo>
                    <a:lnTo>
                      <a:pt x="20293" y="1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50"/>
              <p:cNvSpPr/>
              <p:nvPr/>
            </p:nvSpPr>
            <p:spPr>
              <a:xfrm>
                <a:off x="5566497" y="3833263"/>
                <a:ext cx="244083" cy="96259"/>
              </a:xfrm>
              <a:custGeom>
                <a:avLst/>
                <a:gdLst/>
                <a:ahLst/>
                <a:cxnLst/>
                <a:rect l="l" t="t" r="r" b="b"/>
                <a:pathLst>
                  <a:path w="9377" h="3698" extrusionOk="0">
                    <a:moveTo>
                      <a:pt x="9377" y="1"/>
                    </a:moveTo>
                    <a:lnTo>
                      <a:pt x="1" y="3697"/>
                    </a:lnTo>
                    <a:lnTo>
                      <a:pt x="2196" y="3617"/>
                    </a:lnTo>
                    <a:lnTo>
                      <a:pt x="9377" y="908"/>
                    </a:lnTo>
                    <a:lnTo>
                      <a:pt x="9377" y="1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50"/>
              <p:cNvSpPr/>
              <p:nvPr/>
            </p:nvSpPr>
            <p:spPr>
              <a:xfrm>
                <a:off x="5232792" y="3961982"/>
                <a:ext cx="577788" cy="95192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3657" extrusionOk="0">
                    <a:moveTo>
                      <a:pt x="1" y="0"/>
                    </a:moveTo>
                    <a:lnTo>
                      <a:pt x="1" y="3657"/>
                    </a:lnTo>
                    <a:lnTo>
                      <a:pt x="22197" y="3657"/>
                    </a:lnTo>
                    <a:lnTo>
                      <a:pt x="221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50"/>
              <p:cNvSpPr/>
              <p:nvPr/>
            </p:nvSpPr>
            <p:spPr>
              <a:xfrm>
                <a:off x="5232792" y="3961982"/>
                <a:ext cx="528253" cy="96233"/>
              </a:xfrm>
              <a:custGeom>
                <a:avLst/>
                <a:gdLst/>
                <a:ahLst/>
                <a:cxnLst/>
                <a:rect l="l" t="t" r="r" b="b"/>
                <a:pathLst>
                  <a:path w="20294" h="3697" extrusionOk="0">
                    <a:moveTo>
                      <a:pt x="11356" y="0"/>
                    </a:moveTo>
                    <a:lnTo>
                      <a:pt x="1" y="3657"/>
                    </a:lnTo>
                    <a:lnTo>
                      <a:pt x="10333" y="3697"/>
                    </a:lnTo>
                    <a:lnTo>
                      <a:pt x="20293" y="5"/>
                    </a:lnTo>
                    <a:lnTo>
                      <a:pt x="11356" y="0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50"/>
              <p:cNvSpPr/>
              <p:nvPr/>
            </p:nvSpPr>
            <p:spPr>
              <a:xfrm>
                <a:off x="5566497" y="3962086"/>
                <a:ext cx="244083" cy="96129"/>
              </a:xfrm>
              <a:custGeom>
                <a:avLst/>
                <a:gdLst/>
                <a:ahLst/>
                <a:cxnLst/>
                <a:rect l="l" t="t" r="r" b="b"/>
                <a:pathLst>
                  <a:path w="9377" h="3693" extrusionOk="0">
                    <a:moveTo>
                      <a:pt x="9377" y="1"/>
                    </a:moveTo>
                    <a:lnTo>
                      <a:pt x="1" y="3693"/>
                    </a:lnTo>
                    <a:lnTo>
                      <a:pt x="2196" y="3618"/>
                    </a:lnTo>
                    <a:lnTo>
                      <a:pt x="9377" y="904"/>
                    </a:lnTo>
                    <a:lnTo>
                      <a:pt x="9377" y="1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50"/>
              <p:cNvSpPr/>
              <p:nvPr/>
            </p:nvSpPr>
            <p:spPr>
              <a:xfrm>
                <a:off x="5232792" y="4086431"/>
                <a:ext cx="577788" cy="95192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3657" extrusionOk="0">
                    <a:moveTo>
                      <a:pt x="1" y="0"/>
                    </a:moveTo>
                    <a:lnTo>
                      <a:pt x="1" y="3657"/>
                    </a:lnTo>
                    <a:lnTo>
                      <a:pt x="22197" y="3657"/>
                    </a:lnTo>
                    <a:lnTo>
                      <a:pt x="221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50"/>
              <p:cNvSpPr/>
              <p:nvPr/>
            </p:nvSpPr>
            <p:spPr>
              <a:xfrm>
                <a:off x="5232792" y="4086431"/>
                <a:ext cx="528253" cy="96233"/>
              </a:xfrm>
              <a:custGeom>
                <a:avLst/>
                <a:gdLst/>
                <a:ahLst/>
                <a:cxnLst/>
                <a:rect l="l" t="t" r="r" b="b"/>
                <a:pathLst>
                  <a:path w="20294" h="3697" extrusionOk="0">
                    <a:moveTo>
                      <a:pt x="11356" y="0"/>
                    </a:moveTo>
                    <a:lnTo>
                      <a:pt x="1" y="3652"/>
                    </a:lnTo>
                    <a:lnTo>
                      <a:pt x="10324" y="3697"/>
                    </a:lnTo>
                    <a:lnTo>
                      <a:pt x="20293" y="0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50"/>
              <p:cNvSpPr/>
              <p:nvPr/>
            </p:nvSpPr>
            <p:spPr>
              <a:xfrm>
                <a:off x="5566497" y="4086431"/>
                <a:ext cx="244083" cy="96233"/>
              </a:xfrm>
              <a:custGeom>
                <a:avLst/>
                <a:gdLst/>
                <a:ahLst/>
                <a:cxnLst/>
                <a:rect l="l" t="t" r="r" b="b"/>
                <a:pathLst>
                  <a:path w="9377" h="3697" extrusionOk="0">
                    <a:moveTo>
                      <a:pt x="9377" y="0"/>
                    </a:moveTo>
                    <a:lnTo>
                      <a:pt x="1" y="3697"/>
                    </a:lnTo>
                    <a:lnTo>
                      <a:pt x="1" y="3697"/>
                    </a:lnTo>
                    <a:lnTo>
                      <a:pt x="2196" y="3621"/>
                    </a:lnTo>
                    <a:lnTo>
                      <a:pt x="9377" y="903"/>
                    </a:lnTo>
                    <a:lnTo>
                      <a:pt x="9377" y="0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50"/>
              <p:cNvSpPr/>
              <p:nvPr/>
            </p:nvSpPr>
            <p:spPr>
              <a:xfrm>
                <a:off x="5232792" y="4215254"/>
                <a:ext cx="577788" cy="95322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3662" extrusionOk="0">
                    <a:moveTo>
                      <a:pt x="1" y="0"/>
                    </a:moveTo>
                    <a:lnTo>
                      <a:pt x="1" y="3661"/>
                    </a:lnTo>
                    <a:lnTo>
                      <a:pt x="22197" y="3661"/>
                    </a:lnTo>
                    <a:lnTo>
                      <a:pt x="221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50"/>
              <p:cNvSpPr/>
              <p:nvPr/>
            </p:nvSpPr>
            <p:spPr>
              <a:xfrm>
                <a:off x="5232792" y="4215254"/>
                <a:ext cx="528253" cy="96233"/>
              </a:xfrm>
              <a:custGeom>
                <a:avLst/>
                <a:gdLst/>
                <a:ahLst/>
                <a:cxnLst/>
                <a:rect l="l" t="t" r="r" b="b"/>
                <a:pathLst>
                  <a:path w="20294" h="3697" extrusionOk="0">
                    <a:moveTo>
                      <a:pt x="11356" y="0"/>
                    </a:moveTo>
                    <a:lnTo>
                      <a:pt x="1" y="3657"/>
                    </a:lnTo>
                    <a:lnTo>
                      <a:pt x="10324" y="3697"/>
                    </a:lnTo>
                    <a:lnTo>
                      <a:pt x="20293" y="0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50"/>
              <p:cNvSpPr/>
              <p:nvPr/>
            </p:nvSpPr>
            <p:spPr>
              <a:xfrm>
                <a:off x="5566497" y="4215254"/>
                <a:ext cx="244083" cy="96363"/>
              </a:xfrm>
              <a:custGeom>
                <a:avLst/>
                <a:gdLst/>
                <a:ahLst/>
                <a:cxnLst/>
                <a:rect l="l" t="t" r="r" b="b"/>
                <a:pathLst>
                  <a:path w="9377" h="3702" extrusionOk="0">
                    <a:moveTo>
                      <a:pt x="9377" y="0"/>
                    </a:moveTo>
                    <a:lnTo>
                      <a:pt x="1" y="3701"/>
                    </a:lnTo>
                    <a:lnTo>
                      <a:pt x="2196" y="3617"/>
                    </a:lnTo>
                    <a:lnTo>
                      <a:pt x="9377" y="908"/>
                    </a:lnTo>
                    <a:lnTo>
                      <a:pt x="9377" y="0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50"/>
              <p:cNvSpPr/>
              <p:nvPr/>
            </p:nvSpPr>
            <p:spPr>
              <a:xfrm>
                <a:off x="5199500" y="3671721"/>
                <a:ext cx="610976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3472" h="572" extrusionOk="0">
                    <a:moveTo>
                      <a:pt x="1" y="0"/>
                    </a:moveTo>
                    <a:lnTo>
                      <a:pt x="1" y="571"/>
                    </a:lnTo>
                    <a:lnTo>
                      <a:pt x="23471" y="571"/>
                    </a:lnTo>
                    <a:lnTo>
                      <a:pt x="234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50"/>
              <p:cNvSpPr/>
              <p:nvPr/>
            </p:nvSpPr>
            <p:spPr>
              <a:xfrm>
                <a:off x="5199500" y="3671721"/>
                <a:ext cx="610742" cy="7393"/>
              </a:xfrm>
              <a:custGeom>
                <a:avLst/>
                <a:gdLst/>
                <a:ahLst/>
                <a:cxnLst/>
                <a:rect l="l" t="t" r="r" b="b"/>
                <a:pathLst>
                  <a:path w="23463" h="284" extrusionOk="0">
                    <a:moveTo>
                      <a:pt x="1" y="0"/>
                    </a:moveTo>
                    <a:lnTo>
                      <a:pt x="1" y="284"/>
                    </a:lnTo>
                    <a:lnTo>
                      <a:pt x="23462" y="284"/>
                    </a:lnTo>
                    <a:lnTo>
                      <a:pt x="23462" y="0"/>
                    </a:lnTo>
                    <a:close/>
                  </a:path>
                </a:pathLst>
              </a:custGeom>
              <a:solidFill>
                <a:srgbClr val="E5EEF3">
                  <a:alpha val="3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50"/>
              <p:cNvSpPr/>
              <p:nvPr/>
            </p:nvSpPr>
            <p:spPr>
              <a:xfrm>
                <a:off x="5199500" y="3796171"/>
                <a:ext cx="629405" cy="14759"/>
              </a:xfrm>
              <a:custGeom>
                <a:avLst/>
                <a:gdLst/>
                <a:ahLst/>
                <a:cxnLst/>
                <a:rect l="l" t="t" r="r" b="b"/>
                <a:pathLst>
                  <a:path w="24180" h="567" extrusionOk="0">
                    <a:moveTo>
                      <a:pt x="1" y="0"/>
                    </a:moveTo>
                    <a:lnTo>
                      <a:pt x="1" y="567"/>
                    </a:lnTo>
                    <a:lnTo>
                      <a:pt x="24180" y="567"/>
                    </a:lnTo>
                    <a:lnTo>
                      <a:pt x="2418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50"/>
              <p:cNvSpPr/>
              <p:nvPr/>
            </p:nvSpPr>
            <p:spPr>
              <a:xfrm>
                <a:off x="5199500" y="3796171"/>
                <a:ext cx="630316" cy="7393"/>
              </a:xfrm>
              <a:custGeom>
                <a:avLst/>
                <a:gdLst/>
                <a:ahLst/>
                <a:cxnLst/>
                <a:rect l="l" t="t" r="r" b="b"/>
                <a:pathLst>
                  <a:path w="24215" h="284" extrusionOk="0">
                    <a:moveTo>
                      <a:pt x="1" y="0"/>
                    </a:moveTo>
                    <a:lnTo>
                      <a:pt x="1" y="284"/>
                    </a:lnTo>
                    <a:lnTo>
                      <a:pt x="24215" y="284"/>
                    </a:lnTo>
                    <a:lnTo>
                      <a:pt x="24215" y="0"/>
                    </a:lnTo>
                    <a:close/>
                  </a:path>
                </a:pathLst>
              </a:custGeom>
              <a:solidFill>
                <a:srgbClr val="E5EEF3">
                  <a:alpha val="3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50"/>
              <p:cNvSpPr/>
              <p:nvPr/>
            </p:nvSpPr>
            <p:spPr>
              <a:xfrm>
                <a:off x="5199500" y="3924993"/>
                <a:ext cx="611315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3485" h="572" extrusionOk="0">
                    <a:moveTo>
                      <a:pt x="1" y="0"/>
                    </a:moveTo>
                    <a:lnTo>
                      <a:pt x="1" y="572"/>
                    </a:lnTo>
                    <a:lnTo>
                      <a:pt x="23485" y="572"/>
                    </a:lnTo>
                    <a:lnTo>
                      <a:pt x="2348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50"/>
              <p:cNvSpPr/>
              <p:nvPr/>
            </p:nvSpPr>
            <p:spPr>
              <a:xfrm>
                <a:off x="5199500" y="3924993"/>
                <a:ext cx="612121" cy="7523"/>
              </a:xfrm>
              <a:custGeom>
                <a:avLst/>
                <a:gdLst/>
                <a:ahLst/>
                <a:cxnLst/>
                <a:rect l="l" t="t" r="r" b="b"/>
                <a:pathLst>
                  <a:path w="23516" h="289" extrusionOk="0">
                    <a:moveTo>
                      <a:pt x="1" y="0"/>
                    </a:moveTo>
                    <a:lnTo>
                      <a:pt x="1" y="288"/>
                    </a:lnTo>
                    <a:lnTo>
                      <a:pt x="23516" y="288"/>
                    </a:lnTo>
                    <a:lnTo>
                      <a:pt x="23516" y="0"/>
                    </a:lnTo>
                    <a:close/>
                  </a:path>
                </a:pathLst>
              </a:custGeom>
              <a:solidFill>
                <a:srgbClr val="E5EEF3">
                  <a:alpha val="3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50"/>
              <p:cNvSpPr/>
              <p:nvPr/>
            </p:nvSpPr>
            <p:spPr>
              <a:xfrm>
                <a:off x="5199500" y="4053946"/>
                <a:ext cx="626750" cy="14759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67" extrusionOk="0">
                    <a:moveTo>
                      <a:pt x="1" y="0"/>
                    </a:moveTo>
                    <a:lnTo>
                      <a:pt x="1" y="567"/>
                    </a:lnTo>
                    <a:lnTo>
                      <a:pt x="24078" y="567"/>
                    </a:lnTo>
                    <a:lnTo>
                      <a:pt x="24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50"/>
              <p:cNvSpPr/>
              <p:nvPr/>
            </p:nvSpPr>
            <p:spPr>
              <a:xfrm>
                <a:off x="5199500" y="4053946"/>
                <a:ext cx="627453" cy="749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88" extrusionOk="0">
                    <a:moveTo>
                      <a:pt x="1" y="0"/>
                    </a:moveTo>
                    <a:lnTo>
                      <a:pt x="1" y="288"/>
                    </a:lnTo>
                    <a:lnTo>
                      <a:pt x="24104" y="288"/>
                    </a:lnTo>
                    <a:lnTo>
                      <a:pt x="24104" y="0"/>
                    </a:lnTo>
                    <a:close/>
                  </a:path>
                </a:pathLst>
              </a:custGeom>
              <a:solidFill>
                <a:srgbClr val="E5EEF3">
                  <a:alpha val="3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50"/>
              <p:cNvSpPr/>
              <p:nvPr/>
            </p:nvSpPr>
            <p:spPr>
              <a:xfrm>
                <a:off x="5199500" y="4178161"/>
                <a:ext cx="626750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2" extrusionOk="0">
                    <a:moveTo>
                      <a:pt x="1" y="0"/>
                    </a:moveTo>
                    <a:lnTo>
                      <a:pt x="1" y="571"/>
                    </a:lnTo>
                    <a:lnTo>
                      <a:pt x="24078" y="571"/>
                    </a:lnTo>
                    <a:lnTo>
                      <a:pt x="24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50"/>
              <p:cNvSpPr/>
              <p:nvPr/>
            </p:nvSpPr>
            <p:spPr>
              <a:xfrm>
                <a:off x="5199500" y="4178161"/>
                <a:ext cx="627453" cy="7393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84" extrusionOk="0">
                    <a:moveTo>
                      <a:pt x="1" y="0"/>
                    </a:moveTo>
                    <a:lnTo>
                      <a:pt x="1" y="283"/>
                    </a:lnTo>
                    <a:lnTo>
                      <a:pt x="24104" y="283"/>
                    </a:lnTo>
                    <a:lnTo>
                      <a:pt x="24104" y="0"/>
                    </a:lnTo>
                    <a:close/>
                  </a:path>
                </a:pathLst>
              </a:custGeom>
              <a:solidFill>
                <a:srgbClr val="E5EEF3">
                  <a:alpha val="3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50"/>
              <p:cNvSpPr/>
              <p:nvPr/>
            </p:nvSpPr>
            <p:spPr>
              <a:xfrm>
                <a:off x="5199500" y="4307087"/>
                <a:ext cx="63101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4242" h="572" extrusionOk="0">
                    <a:moveTo>
                      <a:pt x="1" y="1"/>
                    </a:moveTo>
                    <a:lnTo>
                      <a:pt x="1" y="572"/>
                    </a:lnTo>
                    <a:lnTo>
                      <a:pt x="24242" y="572"/>
                    </a:lnTo>
                    <a:lnTo>
                      <a:pt x="24242" y="1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50"/>
              <p:cNvSpPr/>
              <p:nvPr/>
            </p:nvSpPr>
            <p:spPr>
              <a:xfrm>
                <a:off x="5199500" y="4307087"/>
                <a:ext cx="631722" cy="7393"/>
              </a:xfrm>
              <a:custGeom>
                <a:avLst/>
                <a:gdLst/>
                <a:ahLst/>
                <a:cxnLst/>
                <a:rect l="l" t="t" r="r" b="b"/>
                <a:pathLst>
                  <a:path w="24269" h="284" extrusionOk="0">
                    <a:moveTo>
                      <a:pt x="1" y="1"/>
                    </a:moveTo>
                    <a:lnTo>
                      <a:pt x="1" y="284"/>
                    </a:lnTo>
                    <a:lnTo>
                      <a:pt x="24268" y="284"/>
                    </a:lnTo>
                    <a:lnTo>
                      <a:pt x="24268" y="1"/>
                    </a:lnTo>
                    <a:close/>
                  </a:path>
                </a:pathLst>
              </a:custGeom>
              <a:solidFill>
                <a:srgbClr val="E5EEF3">
                  <a:alpha val="3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50"/>
              <p:cNvSpPr/>
              <p:nvPr/>
            </p:nvSpPr>
            <p:spPr>
              <a:xfrm>
                <a:off x="5834424" y="4353863"/>
                <a:ext cx="126193" cy="49587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1905" extrusionOk="0">
                    <a:moveTo>
                      <a:pt x="0" y="1"/>
                    </a:moveTo>
                    <a:lnTo>
                      <a:pt x="0" y="1904"/>
                    </a:lnTo>
                    <a:lnTo>
                      <a:pt x="4847" y="1904"/>
                    </a:lnTo>
                    <a:lnTo>
                      <a:pt x="48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50"/>
              <p:cNvSpPr/>
              <p:nvPr/>
            </p:nvSpPr>
            <p:spPr>
              <a:xfrm>
                <a:off x="5886484" y="4402852"/>
                <a:ext cx="98445" cy="237159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9111" extrusionOk="0">
                    <a:moveTo>
                      <a:pt x="1" y="0"/>
                    </a:moveTo>
                    <a:lnTo>
                      <a:pt x="1" y="9111"/>
                    </a:lnTo>
                    <a:lnTo>
                      <a:pt x="3781" y="9111"/>
                    </a:lnTo>
                    <a:lnTo>
                      <a:pt x="37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50"/>
              <p:cNvSpPr/>
              <p:nvPr/>
            </p:nvSpPr>
            <p:spPr>
              <a:xfrm>
                <a:off x="5809513" y="3509008"/>
                <a:ext cx="141994" cy="41622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1599" extrusionOk="0">
                    <a:moveTo>
                      <a:pt x="1" y="1"/>
                    </a:moveTo>
                    <a:lnTo>
                      <a:pt x="1" y="1599"/>
                    </a:lnTo>
                    <a:lnTo>
                      <a:pt x="5455" y="1599"/>
                    </a:lnTo>
                    <a:lnTo>
                      <a:pt x="54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50"/>
              <p:cNvSpPr/>
              <p:nvPr/>
            </p:nvSpPr>
            <p:spPr>
              <a:xfrm>
                <a:off x="5809513" y="3551072"/>
                <a:ext cx="141187" cy="28841"/>
              </a:xfrm>
              <a:custGeom>
                <a:avLst/>
                <a:gdLst/>
                <a:ahLst/>
                <a:cxnLst/>
                <a:rect l="l" t="t" r="r" b="b"/>
                <a:pathLst>
                  <a:path w="5424" h="1108" extrusionOk="0">
                    <a:moveTo>
                      <a:pt x="1" y="1"/>
                    </a:moveTo>
                    <a:lnTo>
                      <a:pt x="1" y="1107"/>
                    </a:lnTo>
                    <a:lnTo>
                      <a:pt x="5424" y="1107"/>
                    </a:lnTo>
                    <a:lnTo>
                      <a:pt x="54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50"/>
              <p:cNvSpPr/>
              <p:nvPr/>
            </p:nvSpPr>
            <p:spPr>
              <a:xfrm>
                <a:off x="5810450" y="3675626"/>
                <a:ext cx="140952" cy="28841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1108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5414" y="1108"/>
                    </a:lnTo>
                    <a:lnTo>
                      <a:pt x="54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50"/>
              <p:cNvSpPr/>
              <p:nvPr/>
            </p:nvSpPr>
            <p:spPr>
              <a:xfrm>
                <a:off x="5810216" y="3671825"/>
                <a:ext cx="141057" cy="7991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307" extrusionOk="0">
                    <a:moveTo>
                      <a:pt x="0" y="1"/>
                    </a:moveTo>
                    <a:lnTo>
                      <a:pt x="0" y="306"/>
                    </a:lnTo>
                    <a:lnTo>
                      <a:pt x="5419" y="306"/>
                    </a:lnTo>
                    <a:lnTo>
                      <a:pt x="5419" y="1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50"/>
              <p:cNvSpPr/>
              <p:nvPr/>
            </p:nvSpPr>
            <p:spPr>
              <a:xfrm>
                <a:off x="5810216" y="3679218"/>
                <a:ext cx="141291" cy="7497"/>
              </a:xfrm>
              <a:custGeom>
                <a:avLst/>
                <a:gdLst/>
                <a:ahLst/>
                <a:cxnLst/>
                <a:rect l="l" t="t" r="r" b="b"/>
                <a:pathLst>
                  <a:path w="5428" h="288" extrusionOk="0">
                    <a:moveTo>
                      <a:pt x="0" y="0"/>
                    </a:moveTo>
                    <a:lnTo>
                      <a:pt x="0" y="288"/>
                    </a:lnTo>
                    <a:lnTo>
                      <a:pt x="5428" y="288"/>
                    </a:lnTo>
                    <a:lnTo>
                      <a:pt x="54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50"/>
              <p:cNvSpPr/>
              <p:nvPr/>
            </p:nvSpPr>
            <p:spPr>
              <a:xfrm>
                <a:off x="5810450" y="3580001"/>
                <a:ext cx="140250" cy="99604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3538" extrusionOk="0">
                    <a:moveTo>
                      <a:pt x="0" y="1"/>
                    </a:moveTo>
                    <a:lnTo>
                      <a:pt x="0" y="3538"/>
                    </a:lnTo>
                    <a:lnTo>
                      <a:pt x="5388" y="3538"/>
                    </a:lnTo>
                    <a:lnTo>
                      <a:pt x="53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50"/>
              <p:cNvSpPr/>
              <p:nvPr/>
            </p:nvSpPr>
            <p:spPr>
              <a:xfrm>
                <a:off x="5810450" y="3704571"/>
                <a:ext cx="140250" cy="94489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3630" extrusionOk="0">
                    <a:moveTo>
                      <a:pt x="0" y="0"/>
                    </a:moveTo>
                    <a:lnTo>
                      <a:pt x="0" y="3630"/>
                    </a:lnTo>
                    <a:lnTo>
                      <a:pt x="5388" y="3630"/>
                    </a:lnTo>
                    <a:lnTo>
                      <a:pt x="53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50"/>
              <p:cNvSpPr/>
              <p:nvPr/>
            </p:nvSpPr>
            <p:spPr>
              <a:xfrm>
                <a:off x="5810450" y="3830608"/>
                <a:ext cx="140250" cy="9451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3631" extrusionOk="0">
                    <a:moveTo>
                      <a:pt x="0" y="1"/>
                    </a:moveTo>
                    <a:lnTo>
                      <a:pt x="0" y="3631"/>
                    </a:lnTo>
                    <a:lnTo>
                      <a:pt x="5388" y="3631"/>
                    </a:lnTo>
                    <a:lnTo>
                      <a:pt x="53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50"/>
              <p:cNvSpPr/>
              <p:nvPr/>
            </p:nvSpPr>
            <p:spPr>
              <a:xfrm>
                <a:off x="5810320" y="3931917"/>
                <a:ext cx="140952" cy="29622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1138" extrusionOk="0">
                    <a:moveTo>
                      <a:pt x="1" y="0"/>
                    </a:moveTo>
                    <a:lnTo>
                      <a:pt x="1" y="1138"/>
                    </a:lnTo>
                    <a:lnTo>
                      <a:pt x="5415" y="1138"/>
                    </a:lnTo>
                    <a:lnTo>
                      <a:pt x="541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50"/>
              <p:cNvSpPr/>
              <p:nvPr/>
            </p:nvSpPr>
            <p:spPr>
              <a:xfrm>
                <a:off x="5810216" y="3925227"/>
                <a:ext cx="141057" cy="8095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311" extrusionOk="0">
                    <a:moveTo>
                      <a:pt x="0" y="0"/>
                    </a:moveTo>
                    <a:lnTo>
                      <a:pt x="0" y="310"/>
                    </a:lnTo>
                    <a:lnTo>
                      <a:pt x="5419" y="310"/>
                    </a:lnTo>
                    <a:lnTo>
                      <a:pt x="5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50"/>
              <p:cNvSpPr/>
              <p:nvPr/>
            </p:nvSpPr>
            <p:spPr>
              <a:xfrm>
                <a:off x="5810216" y="3932932"/>
                <a:ext cx="141291" cy="7653"/>
              </a:xfrm>
              <a:custGeom>
                <a:avLst/>
                <a:gdLst/>
                <a:ahLst/>
                <a:cxnLst/>
                <a:rect l="l" t="t" r="r" b="b"/>
                <a:pathLst>
                  <a:path w="5428" h="294" extrusionOk="0">
                    <a:moveTo>
                      <a:pt x="0" y="1"/>
                    </a:moveTo>
                    <a:lnTo>
                      <a:pt x="0" y="293"/>
                    </a:lnTo>
                    <a:lnTo>
                      <a:pt x="5428" y="293"/>
                    </a:lnTo>
                    <a:lnTo>
                      <a:pt x="54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50"/>
              <p:cNvSpPr/>
              <p:nvPr/>
            </p:nvSpPr>
            <p:spPr>
              <a:xfrm>
                <a:off x="5810450" y="3961513"/>
                <a:ext cx="140250" cy="92328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3547" extrusionOk="0">
                    <a:moveTo>
                      <a:pt x="0" y="1"/>
                    </a:moveTo>
                    <a:lnTo>
                      <a:pt x="0" y="3547"/>
                    </a:lnTo>
                    <a:lnTo>
                      <a:pt x="5388" y="3547"/>
                    </a:lnTo>
                    <a:lnTo>
                      <a:pt x="53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50"/>
              <p:cNvSpPr/>
              <p:nvPr/>
            </p:nvSpPr>
            <p:spPr>
              <a:xfrm>
                <a:off x="5810320" y="4058189"/>
                <a:ext cx="140952" cy="28269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1086" extrusionOk="0">
                    <a:moveTo>
                      <a:pt x="1" y="1"/>
                    </a:moveTo>
                    <a:lnTo>
                      <a:pt x="1" y="1085"/>
                    </a:lnTo>
                    <a:lnTo>
                      <a:pt x="5415" y="1085"/>
                    </a:lnTo>
                    <a:lnTo>
                      <a:pt x="541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50"/>
              <p:cNvSpPr/>
              <p:nvPr/>
            </p:nvSpPr>
            <p:spPr>
              <a:xfrm>
                <a:off x="5810450" y="4053946"/>
                <a:ext cx="141057" cy="7731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297" extrusionOk="0">
                    <a:moveTo>
                      <a:pt x="0" y="0"/>
                    </a:moveTo>
                    <a:lnTo>
                      <a:pt x="0" y="297"/>
                    </a:lnTo>
                    <a:lnTo>
                      <a:pt x="5419" y="297"/>
                    </a:lnTo>
                    <a:lnTo>
                      <a:pt x="5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50"/>
              <p:cNvSpPr/>
              <p:nvPr/>
            </p:nvSpPr>
            <p:spPr>
              <a:xfrm>
                <a:off x="5810450" y="4061182"/>
                <a:ext cx="141525" cy="7523"/>
              </a:xfrm>
              <a:custGeom>
                <a:avLst/>
                <a:gdLst/>
                <a:ahLst/>
                <a:cxnLst/>
                <a:rect l="l" t="t" r="r" b="b"/>
                <a:pathLst>
                  <a:path w="5437" h="289" extrusionOk="0">
                    <a:moveTo>
                      <a:pt x="0" y="1"/>
                    </a:moveTo>
                    <a:lnTo>
                      <a:pt x="0" y="289"/>
                    </a:lnTo>
                    <a:lnTo>
                      <a:pt x="5436" y="289"/>
                    </a:lnTo>
                    <a:lnTo>
                      <a:pt x="54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50"/>
              <p:cNvSpPr/>
              <p:nvPr/>
            </p:nvSpPr>
            <p:spPr>
              <a:xfrm>
                <a:off x="5811125" y="4086200"/>
                <a:ext cx="140146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5384" h="3653" extrusionOk="0">
                    <a:moveTo>
                      <a:pt x="1" y="0"/>
                    </a:moveTo>
                    <a:lnTo>
                      <a:pt x="1" y="3652"/>
                    </a:lnTo>
                    <a:lnTo>
                      <a:pt x="5384" y="3652"/>
                    </a:lnTo>
                    <a:lnTo>
                      <a:pt x="538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50"/>
              <p:cNvSpPr/>
              <p:nvPr/>
            </p:nvSpPr>
            <p:spPr>
              <a:xfrm>
                <a:off x="5810450" y="4215358"/>
                <a:ext cx="140250" cy="95088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3653" extrusionOk="0">
                    <a:moveTo>
                      <a:pt x="0" y="1"/>
                    </a:moveTo>
                    <a:lnTo>
                      <a:pt x="0" y="3653"/>
                    </a:lnTo>
                    <a:lnTo>
                      <a:pt x="5388" y="3653"/>
                    </a:lnTo>
                    <a:lnTo>
                      <a:pt x="53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50"/>
              <p:cNvSpPr/>
              <p:nvPr/>
            </p:nvSpPr>
            <p:spPr>
              <a:xfrm>
                <a:off x="5810320" y="4186204"/>
                <a:ext cx="140952" cy="2918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1121" extrusionOk="0">
                    <a:moveTo>
                      <a:pt x="1" y="1"/>
                    </a:moveTo>
                    <a:lnTo>
                      <a:pt x="1" y="1121"/>
                    </a:lnTo>
                    <a:lnTo>
                      <a:pt x="5415" y="1121"/>
                    </a:lnTo>
                    <a:lnTo>
                      <a:pt x="5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50"/>
              <p:cNvSpPr/>
              <p:nvPr/>
            </p:nvSpPr>
            <p:spPr>
              <a:xfrm>
                <a:off x="5810320" y="4178161"/>
                <a:ext cx="141083" cy="8069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310" extrusionOk="0">
                    <a:moveTo>
                      <a:pt x="1" y="0"/>
                    </a:moveTo>
                    <a:lnTo>
                      <a:pt x="1" y="310"/>
                    </a:lnTo>
                    <a:lnTo>
                      <a:pt x="5419" y="310"/>
                    </a:lnTo>
                    <a:lnTo>
                      <a:pt x="5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50"/>
              <p:cNvSpPr/>
              <p:nvPr/>
            </p:nvSpPr>
            <p:spPr>
              <a:xfrm>
                <a:off x="5810320" y="4185631"/>
                <a:ext cx="141421" cy="7757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298" extrusionOk="0">
                    <a:moveTo>
                      <a:pt x="1" y="1"/>
                    </a:moveTo>
                    <a:lnTo>
                      <a:pt x="1" y="297"/>
                    </a:lnTo>
                    <a:lnTo>
                      <a:pt x="5432" y="297"/>
                    </a:lnTo>
                    <a:lnTo>
                      <a:pt x="54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50"/>
              <p:cNvSpPr/>
              <p:nvPr/>
            </p:nvSpPr>
            <p:spPr>
              <a:xfrm>
                <a:off x="5810684" y="4314922"/>
                <a:ext cx="140822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506" extrusionOk="0">
                    <a:moveTo>
                      <a:pt x="0" y="1"/>
                    </a:moveTo>
                    <a:lnTo>
                      <a:pt x="0" y="1506"/>
                    </a:lnTo>
                    <a:lnTo>
                      <a:pt x="5410" y="1506"/>
                    </a:lnTo>
                    <a:lnTo>
                      <a:pt x="54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50"/>
              <p:cNvSpPr/>
              <p:nvPr/>
            </p:nvSpPr>
            <p:spPr>
              <a:xfrm>
                <a:off x="5810450" y="4306749"/>
                <a:ext cx="141057" cy="8095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311" extrusionOk="0">
                    <a:moveTo>
                      <a:pt x="0" y="0"/>
                    </a:moveTo>
                    <a:lnTo>
                      <a:pt x="0" y="310"/>
                    </a:lnTo>
                    <a:lnTo>
                      <a:pt x="5419" y="310"/>
                    </a:lnTo>
                    <a:lnTo>
                      <a:pt x="5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50"/>
              <p:cNvSpPr/>
              <p:nvPr/>
            </p:nvSpPr>
            <p:spPr>
              <a:xfrm>
                <a:off x="5810450" y="4314246"/>
                <a:ext cx="141525" cy="7497"/>
              </a:xfrm>
              <a:custGeom>
                <a:avLst/>
                <a:gdLst/>
                <a:ahLst/>
                <a:cxnLst/>
                <a:rect l="l" t="t" r="r" b="b"/>
                <a:pathLst>
                  <a:path w="5437" h="288" extrusionOk="0">
                    <a:moveTo>
                      <a:pt x="0" y="0"/>
                    </a:moveTo>
                    <a:lnTo>
                      <a:pt x="0" y="288"/>
                    </a:lnTo>
                    <a:lnTo>
                      <a:pt x="5436" y="288"/>
                    </a:lnTo>
                    <a:lnTo>
                      <a:pt x="54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50"/>
              <p:cNvSpPr/>
              <p:nvPr/>
            </p:nvSpPr>
            <p:spPr>
              <a:xfrm>
                <a:off x="5810320" y="3802964"/>
                <a:ext cx="140952" cy="29648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1139" extrusionOk="0">
                    <a:moveTo>
                      <a:pt x="1" y="1"/>
                    </a:moveTo>
                    <a:lnTo>
                      <a:pt x="1" y="1138"/>
                    </a:lnTo>
                    <a:lnTo>
                      <a:pt x="5415" y="1138"/>
                    </a:lnTo>
                    <a:lnTo>
                      <a:pt x="5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50"/>
              <p:cNvSpPr/>
              <p:nvPr/>
            </p:nvSpPr>
            <p:spPr>
              <a:xfrm>
                <a:off x="5810216" y="3796405"/>
                <a:ext cx="141057" cy="8095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311" extrusionOk="0">
                    <a:moveTo>
                      <a:pt x="0" y="0"/>
                    </a:moveTo>
                    <a:lnTo>
                      <a:pt x="0" y="310"/>
                    </a:lnTo>
                    <a:lnTo>
                      <a:pt x="5419" y="310"/>
                    </a:lnTo>
                    <a:lnTo>
                      <a:pt x="5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50"/>
              <p:cNvSpPr/>
              <p:nvPr/>
            </p:nvSpPr>
            <p:spPr>
              <a:xfrm>
                <a:off x="5810216" y="3804006"/>
                <a:ext cx="141291" cy="7627"/>
              </a:xfrm>
              <a:custGeom>
                <a:avLst/>
                <a:gdLst/>
                <a:ahLst/>
                <a:cxnLst/>
                <a:rect l="l" t="t" r="r" b="b"/>
                <a:pathLst>
                  <a:path w="5428" h="293" extrusionOk="0">
                    <a:moveTo>
                      <a:pt x="0" y="0"/>
                    </a:moveTo>
                    <a:lnTo>
                      <a:pt x="0" y="293"/>
                    </a:lnTo>
                    <a:lnTo>
                      <a:pt x="5428" y="293"/>
                    </a:lnTo>
                    <a:lnTo>
                      <a:pt x="54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50"/>
              <p:cNvSpPr/>
              <p:nvPr/>
            </p:nvSpPr>
            <p:spPr>
              <a:xfrm>
                <a:off x="5811361" y="3509008"/>
                <a:ext cx="14655" cy="813438"/>
              </a:xfrm>
              <a:custGeom>
                <a:avLst/>
                <a:gdLst/>
                <a:ahLst/>
                <a:cxnLst/>
                <a:rect l="l" t="t" r="r" b="b"/>
                <a:pathLst>
                  <a:path w="563" h="31250" extrusionOk="0">
                    <a:moveTo>
                      <a:pt x="1" y="1"/>
                    </a:moveTo>
                    <a:lnTo>
                      <a:pt x="1" y="31249"/>
                    </a:lnTo>
                    <a:lnTo>
                      <a:pt x="563" y="31249"/>
                    </a:lnTo>
                    <a:lnTo>
                      <a:pt x="5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50"/>
              <p:cNvSpPr/>
              <p:nvPr/>
            </p:nvSpPr>
            <p:spPr>
              <a:xfrm>
                <a:off x="5797435" y="3507160"/>
                <a:ext cx="16841" cy="846964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2538" extrusionOk="0">
                    <a:moveTo>
                      <a:pt x="0" y="1"/>
                    </a:moveTo>
                    <a:lnTo>
                      <a:pt x="0" y="32538"/>
                    </a:lnTo>
                    <a:lnTo>
                      <a:pt x="646" y="32538"/>
                    </a:ln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2" name="Google Shape;2012;p50"/>
            <p:cNvGrpSpPr/>
            <p:nvPr/>
          </p:nvGrpSpPr>
          <p:grpSpPr>
            <a:xfrm>
              <a:off x="6804486" y="4189682"/>
              <a:ext cx="1511655" cy="863674"/>
              <a:chOff x="3414623" y="564806"/>
              <a:chExt cx="1264772" cy="722619"/>
            </a:xfrm>
          </p:grpSpPr>
          <p:sp>
            <p:nvSpPr>
              <p:cNvPr id="2013" name="Google Shape;2013;p50"/>
              <p:cNvSpPr/>
              <p:nvPr/>
            </p:nvSpPr>
            <p:spPr>
              <a:xfrm>
                <a:off x="3807077" y="807250"/>
                <a:ext cx="249966" cy="443994"/>
              </a:xfrm>
              <a:custGeom>
                <a:avLst/>
                <a:gdLst/>
                <a:ahLst/>
                <a:cxnLst/>
                <a:rect l="l" t="t" r="r" b="b"/>
                <a:pathLst>
                  <a:path w="9603" h="17057" extrusionOk="0">
                    <a:moveTo>
                      <a:pt x="1" y="0"/>
                    </a:moveTo>
                    <a:lnTo>
                      <a:pt x="1" y="17057"/>
                    </a:lnTo>
                    <a:lnTo>
                      <a:pt x="9602" y="17057"/>
                    </a:lnTo>
                    <a:lnTo>
                      <a:pt x="96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50"/>
              <p:cNvSpPr/>
              <p:nvPr/>
            </p:nvSpPr>
            <p:spPr>
              <a:xfrm>
                <a:off x="4033512" y="807250"/>
                <a:ext cx="114662" cy="443994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17057" extrusionOk="0">
                    <a:moveTo>
                      <a:pt x="0" y="0"/>
                    </a:moveTo>
                    <a:lnTo>
                      <a:pt x="0" y="17057"/>
                    </a:lnTo>
                    <a:lnTo>
                      <a:pt x="4405" y="17057"/>
                    </a:lnTo>
                    <a:lnTo>
                      <a:pt x="44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50"/>
              <p:cNvSpPr/>
              <p:nvPr/>
            </p:nvSpPr>
            <p:spPr>
              <a:xfrm>
                <a:off x="3708918" y="1246376"/>
                <a:ext cx="325531" cy="41049"/>
              </a:xfrm>
              <a:custGeom>
                <a:avLst/>
                <a:gdLst/>
                <a:ahLst/>
                <a:cxnLst/>
                <a:rect l="l" t="t" r="r" b="b"/>
                <a:pathLst>
                  <a:path w="12506" h="1577" extrusionOk="0">
                    <a:moveTo>
                      <a:pt x="0" y="1"/>
                    </a:moveTo>
                    <a:lnTo>
                      <a:pt x="0" y="1577"/>
                    </a:lnTo>
                    <a:lnTo>
                      <a:pt x="12506" y="1577"/>
                    </a:lnTo>
                    <a:lnTo>
                      <a:pt x="125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50"/>
              <p:cNvSpPr/>
              <p:nvPr/>
            </p:nvSpPr>
            <p:spPr>
              <a:xfrm>
                <a:off x="4031768" y="1246376"/>
                <a:ext cx="208474" cy="41049"/>
              </a:xfrm>
              <a:custGeom>
                <a:avLst/>
                <a:gdLst/>
                <a:ahLst/>
                <a:cxnLst/>
                <a:rect l="l" t="t" r="r" b="b"/>
                <a:pathLst>
                  <a:path w="8009" h="1577" extrusionOk="0">
                    <a:moveTo>
                      <a:pt x="1" y="1"/>
                    </a:moveTo>
                    <a:lnTo>
                      <a:pt x="1" y="1577"/>
                    </a:lnTo>
                    <a:lnTo>
                      <a:pt x="8009" y="1577"/>
                    </a:lnTo>
                    <a:lnTo>
                      <a:pt x="800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50"/>
              <p:cNvSpPr/>
              <p:nvPr/>
            </p:nvSpPr>
            <p:spPr>
              <a:xfrm>
                <a:off x="3485815" y="564806"/>
                <a:ext cx="1193580" cy="475698"/>
              </a:xfrm>
              <a:custGeom>
                <a:avLst/>
                <a:gdLst/>
                <a:ahLst/>
                <a:cxnLst/>
                <a:rect l="l" t="t" r="r" b="b"/>
                <a:pathLst>
                  <a:path w="45854" h="18275" extrusionOk="0">
                    <a:moveTo>
                      <a:pt x="10125" y="0"/>
                    </a:moveTo>
                    <a:lnTo>
                      <a:pt x="1" y="18274"/>
                    </a:lnTo>
                    <a:lnTo>
                      <a:pt x="37017" y="18274"/>
                    </a:lnTo>
                    <a:lnTo>
                      <a:pt x="45853" y="67"/>
                    </a:lnTo>
                    <a:lnTo>
                      <a:pt x="101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50"/>
              <p:cNvSpPr/>
              <p:nvPr/>
            </p:nvSpPr>
            <p:spPr>
              <a:xfrm>
                <a:off x="3414623" y="564806"/>
                <a:ext cx="1193788" cy="475698"/>
              </a:xfrm>
              <a:custGeom>
                <a:avLst/>
                <a:gdLst/>
                <a:ahLst/>
                <a:cxnLst/>
                <a:rect l="l" t="t" r="r" b="b"/>
                <a:pathLst>
                  <a:path w="45862" h="18275" extrusionOk="0">
                    <a:moveTo>
                      <a:pt x="10129" y="0"/>
                    </a:moveTo>
                    <a:lnTo>
                      <a:pt x="0" y="18274"/>
                    </a:lnTo>
                    <a:lnTo>
                      <a:pt x="37026" y="18274"/>
                    </a:lnTo>
                    <a:lnTo>
                      <a:pt x="45861" y="67"/>
                    </a:lnTo>
                    <a:lnTo>
                      <a:pt x="1012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50"/>
              <p:cNvSpPr/>
              <p:nvPr/>
            </p:nvSpPr>
            <p:spPr>
              <a:xfrm>
                <a:off x="3431204" y="574594"/>
                <a:ext cx="1157034" cy="453234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17412" extrusionOk="0">
                    <a:moveTo>
                      <a:pt x="9815" y="1"/>
                    </a:moveTo>
                    <a:lnTo>
                      <a:pt x="1" y="17411"/>
                    </a:lnTo>
                    <a:lnTo>
                      <a:pt x="35884" y="17411"/>
                    </a:lnTo>
                    <a:lnTo>
                      <a:pt x="44450" y="54"/>
                    </a:lnTo>
                    <a:lnTo>
                      <a:pt x="98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50"/>
              <p:cNvSpPr/>
              <p:nvPr/>
            </p:nvSpPr>
            <p:spPr>
              <a:xfrm>
                <a:off x="3453225" y="588650"/>
                <a:ext cx="1118431" cy="423274"/>
              </a:xfrm>
              <a:custGeom>
                <a:avLst/>
                <a:gdLst/>
                <a:ahLst/>
                <a:cxnLst/>
                <a:rect l="l" t="t" r="r" b="b"/>
                <a:pathLst>
                  <a:path w="42967" h="16261" extrusionOk="0">
                    <a:moveTo>
                      <a:pt x="9190" y="1"/>
                    </a:moveTo>
                    <a:lnTo>
                      <a:pt x="0" y="16260"/>
                    </a:lnTo>
                    <a:lnTo>
                      <a:pt x="34772" y="16260"/>
                    </a:lnTo>
                    <a:lnTo>
                      <a:pt x="42966" y="125"/>
                    </a:lnTo>
                    <a:lnTo>
                      <a:pt x="91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50"/>
              <p:cNvSpPr/>
              <p:nvPr/>
            </p:nvSpPr>
            <p:spPr>
              <a:xfrm>
                <a:off x="3500339" y="576546"/>
                <a:ext cx="1026727" cy="450345"/>
              </a:xfrm>
              <a:custGeom>
                <a:avLst/>
                <a:gdLst/>
                <a:ahLst/>
                <a:cxnLst/>
                <a:rect l="l" t="t" r="r" b="b"/>
                <a:pathLst>
                  <a:path w="39444" h="17301" extrusionOk="0">
                    <a:moveTo>
                      <a:pt x="8947" y="4122"/>
                    </a:moveTo>
                    <a:lnTo>
                      <a:pt x="11984" y="4189"/>
                    </a:lnTo>
                    <a:lnTo>
                      <a:pt x="9735" y="8540"/>
                    </a:lnTo>
                    <a:lnTo>
                      <a:pt x="6694" y="8474"/>
                    </a:lnTo>
                    <a:lnTo>
                      <a:pt x="8947" y="4122"/>
                    </a:lnTo>
                    <a:close/>
                    <a:moveTo>
                      <a:pt x="12458" y="4198"/>
                    </a:moveTo>
                    <a:lnTo>
                      <a:pt x="16043" y="4273"/>
                    </a:lnTo>
                    <a:lnTo>
                      <a:pt x="13786" y="8624"/>
                    </a:lnTo>
                    <a:lnTo>
                      <a:pt x="10204" y="8545"/>
                    </a:lnTo>
                    <a:lnTo>
                      <a:pt x="12458" y="4198"/>
                    </a:lnTo>
                    <a:close/>
                    <a:moveTo>
                      <a:pt x="16517" y="4277"/>
                    </a:moveTo>
                    <a:lnTo>
                      <a:pt x="19554" y="4352"/>
                    </a:lnTo>
                    <a:lnTo>
                      <a:pt x="17305" y="8695"/>
                    </a:lnTo>
                    <a:lnTo>
                      <a:pt x="14264" y="8629"/>
                    </a:lnTo>
                    <a:lnTo>
                      <a:pt x="16517" y="4277"/>
                    </a:lnTo>
                    <a:close/>
                    <a:moveTo>
                      <a:pt x="20027" y="4361"/>
                    </a:moveTo>
                    <a:lnTo>
                      <a:pt x="23604" y="4441"/>
                    </a:lnTo>
                    <a:lnTo>
                      <a:pt x="21355" y="8784"/>
                    </a:lnTo>
                    <a:lnTo>
                      <a:pt x="17774" y="8704"/>
                    </a:lnTo>
                    <a:lnTo>
                      <a:pt x="20027" y="4361"/>
                    </a:lnTo>
                    <a:close/>
                    <a:moveTo>
                      <a:pt x="24078" y="4445"/>
                    </a:moveTo>
                    <a:lnTo>
                      <a:pt x="27115" y="4512"/>
                    </a:lnTo>
                    <a:lnTo>
                      <a:pt x="24861" y="8854"/>
                    </a:lnTo>
                    <a:lnTo>
                      <a:pt x="21825" y="8788"/>
                    </a:lnTo>
                    <a:lnTo>
                      <a:pt x="24078" y="4445"/>
                    </a:lnTo>
                    <a:close/>
                    <a:moveTo>
                      <a:pt x="27584" y="4521"/>
                    </a:moveTo>
                    <a:lnTo>
                      <a:pt x="31165" y="4600"/>
                    </a:lnTo>
                    <a:lnTo>
                      <a:pt x="28912" y="8943"/>
                    </a:lnTo>
                    <a:lnTo>
                      <a:pt x="25331" y="8868"/>
                    </a:lnTo>
                    <a:lnTo>
                      <a:pt x="27584" y="4521"/>
                    </a:lnTo>
                    <a:close/>
                    <a:moveTo>
                      <a:pt x="31634" y="4609"/>
                    </a:moveTo>
                    <a:lnTo>
                      <a:pt x="34675" y="4676"/>
                    </a:lnTo>
                    <a:lnTo>
                      <a:pt x="32427" y="9023"/>
                    </a:lnTo>
                    <a:lnTo>
                      <a:pt x="29381" y="8952"/>
                    </a:lnTo>
                    <a:lnTo>
                      <a:pt x="31634" y="4609"/>
                    </a:lnTo>
                    <a:close/>
                    <a:moveTo>
                      <a:pt x="6287" y="9257"/>
                    </a:moveTo>
                    <a:lnTo>
                      <a:pt x="9323" y="9324"/>
                    </a:lnTo>
                    <a:lnTo>
                      <a:pt x="7637" y="12577"/>
                    </a:lnTo>
                    <a:lnTo>
                      <a:pt x="4600" y="12511"/>
                    </a:lnTo>
                    <a:lnTo>
                      <a:pt x="6287" y="9257"/>
                    </a:lnTo>
                    <a:close/>
                    <a:moveTo>
                      <a:pt x="9793" y="9333"/>
                    </a:moveTo>
                    <a:lnTo>
                      <a:pt x="13374" y="9408"/>
                    </a:lnTo>
                    <a:lnTo>
                      <a:pt x="11687" y="12657"/>
                    </a:lnTo>
                    <a:lnTo>
                      <a:pt x="8106" y="12582"/>
                    </a:lnTo>
                    <a:lnTo>
                      <a:pt x="9793" y="9333"/>
                    </a:lnTo>
                    <a:close/>
                    <a:moveTo>
                      <a:pt x="13852" y="9426"/>
                    </a:moveTo>
                    <a:lnTo>
                      <a:pt x="16889" y="9492"/>
                    </a:lnTo>
                    <a:lnTo>
                      <a:pt x="15202" y="12741"/>
                    </a:lnTo>
                    <a:lnTo>
                      <a:pt x="12161" y="12675"/>
                    </a:lnTo>
                    <a:lnTo>
                      <a:pt x="13852" y="9426"/>
                    </a:lnTo>
                    <a:close/>
                    <a:moveTo>
                      <a:pt x="17354" y="9496"/>
                    </a:moveTo>
                    <a:lnTo>
                      <a:pt x="20935" y="9576"/>
                    </a:lnTo>
                    <a:lnTo>
                      <a:pt x="19244" y="12821"/>
                    </a:lnTo>
                    <a:lnTo>
                      <a:pt x="15671" y="12746"/>
                    </a:lnTo>
                    <a:lnTo>
                      <a:pt x="17354" y="9496"/>
                    </a:lnTo>
                    <a:close/>
                    <a:moveTo>
                      <a:pt x="21408" y="9585"/>
                    </a:moveTo>
                    <a:lnTo>
                      <a:pt x="24445" y="9651"/>
                    </a:lnTo>
                    <a:lnTo>
                      <a:pt x="22763" y="12901"/>
                    </a:lnTo>
                    <a:lnTo>
                      <a:pt x="19726" y="12834"/>
                    </a:lnTo>
                    <a:lnTo>
                      <a:pt x="21408" y="9585"/>
                    </a:lnTo>
                    <a:close/>
                    <a:moveTo>
                      <a:pt x="24919" y="9656"/>
                    </a:moveTo>
                    <a:lnTo>
                      <a:pt x="28496" y="9735"/>
                    </a:lnTo>
                    <a:lnTo>
                      <a:pt x="26814" y="12985"/>
                    </a:lnTo>
                    <a:lnTo>
                      <a:pt x="23237" y="12905"/>
                    </a:lnTo>
                    <a:lnTo>
                      <a:pt x="24919" y="9656"/>
                    </a:lnTo>
                    <a:close/>
                    <a:moveTo>
                      <a:pt x="28969" y="9740"/>
                    </a:moveTo>
                    <a:lnTo>
                      <a:pt x="32011" y="9806"/>
                    </a:lnTo>
                    <a:lnTo>
                      <a:pt x="30328" y="13055"/>
                    </a:lnTo>
                    <a:lnTo>
                      <a:pt x="27287" y="12989"/>
                    </a:lnTo>
                    <a:lnTo>
                      <a:pt x="28969" y="9740"/>
                    </a:lnTo>
                    <a:close/>
                    <a:moveTo>
                      <a:pt x="18243" y="1"/>
                    </a:moveTo>
                    <a:lnTo>
                      <a:pt x="16442" y="3476"/>
                    </a:lnTo>
                    <a:lnTo>
                      <a:pt x="12865" y="3410"/>
                    </a:lnTo>
                    <a:lnTo>
                      <a:pt x="14538" y="182"/>
                    </a:lnTo>
                    <a:lnTo>
                      <a:pt x="14149" y="14"/>
                    </a:lnTo>
                    <a:lnTo>
                      <a:pt x="12396" y="3396"/>
                    </a:lnTo>
                    <a:lnTo>
                      <a:pt x="9359" y="3334"/>
                    </a:lnTo>
                    <a:lnTo>
                      <a:pt x="10988" y="182"/>
                    </a:lnTo>
                    <a:lnTo>
                      <a:pt x="10603" y="14"/>
                    </a:lnTo>
                    <a:lnTo>
                      <a:pt x="8885" y="3321"/>
                    </a:lnTo>
                    <a:lnTo>
                      <a:pt x="5273" y="3246"/>
                    </a:lnTo>
                    <a:lnTo>
                      <a:pt x="5255" y="4043"/>
                    </a:lnTo>
                    <a:lnTo>
                      <a:pt x="8482" y="4113"/>
                    </a:lnTo>
                    <a:lnTo>
                      <a:pt x="6225" y="8461"/>
                    </a:lnTo>
                    <a:lnTo>
                      <a:pt x="2387" y="8376"/>
                    </a:lnTo>
                    <a:lnTo>
                      <a:pt x="2369" y="9173"/>
                    </a:lnTo>
                    <a:lnTo>
                      <a:pt x="5817" y="9248"/>
                    </a:lnTo>
                    <a:lnTo>
                      <a:pt x="4126" y="12502"/>
                    </a:lnTo>
                    <a:lnTo>
                      <a:pt x="23" y="12414"/>
                    </a:lnTo>
                    <a:lnTo>
                      <a:pt x="1" y="13202"/>
                    </a:lnTo>
                    <a:lnTo>
                      <a:pt x="3724" y="13281"/>
                    </a:lnTo>
                    <a:lnTo>
                      <a:pt x="1732" y="17119"/>
                    </a:lnTo>
                    <a:lnTo>
                      <a:pt x="2112" y="17292"/>
                    </a:lnTo>
                    <a:lnTo>
                      <a:pt x="4188" y="13290"/>
                    </a:lnTo>
                    <a:lnTo>
                      <a:pt x="7225" y="13357"/>
                    </a:lnTo>
                    <a:lnTo>
                      <a:pt x="5273" y="17119"/>
                    </a:lnTo>
                    <a:lnTo>
                      <a:pt x="5663" y="17292"/>
                    </a:lnTo>
                    <a:lnTo>
                      <a:pt x="7699" y="13365"/>
                    </a:lnTo>
                    <a:lnTo>
                      <a:pt x="11276" y="13441"/>
                    </a:lnTo>
                    <a:lnTo>
                      <a:pt x="9368" y="17119"/>
                    </a:lnTo>
                    <a:lnTo>
                      <a:pt x="9762" y="17292"/>
                    </a:lnTo>
                    <a:lnTo>
                      <a:pt x="11754" y="13454"/>
                    </a:lnTo>
                    <a:lnTo>
                      <a:pt x="14790" y="13520"/>
                    </a:lnTo>
                    <a:lnTo>
                      <a:pt x="12922" y="17128"/>
                    </a:lnTo>
                    <a:lnTo>
                      <a:pt x="13303" y="17301"/>
                    </a:lnTo>
                    <a:lnTo>
                      <a:pt x="15255" y="13529"/>
                    </a:lnTo>
                    <a:lnTo>
                      <a:pt x="18837" y="13609"/>
                    </a:lnTo>
                    <a:lnTo>
                      <a:pt x="17008" y="17128"/>
                    </a:lnTo>
                    <a:lnTo>
                      <a:pt x="17398" y="17301"/>
                    </a:lnTo>
                    <a:lnTo>
                      <a:pt x="19306" y="13613"/>
                    </a:lnTo>
                    <a:lnTo>
                      <a:pt x="22343" y="13680"/>
                    </a:lnTo>
                    <a:lnTo>
                      <a:pt x="20559" y="17128"/>
                    </a:lnTo>
                    <a:lnTo>
                      <a:pt x="20944" y="17301"/>
                    </a:lnTo>
                    <a:lnTo>
                      <a:pt x="22816" y="13689"/>
                    </a:lnTo>
                    <a:lnTo>
                      <a:pt x="26393" y="13768"/>
                    </a:lnTo>
                    <a:lnTo>
                      <a:pt x="24653" y="17128"/>
                    </a:lnTo>
                    <a:lnTo>
                      <a:pt x="25038" y="17301"/>
                    </a:lnTo>
                    <a:lnTo>
                      <a:pt x="26867" y="13773"/>
                    </a:lnTo>
                    <a:lnTo>
                      <a:pt x="29908" y="13839"/>
                    </a:lnTo>
                    <a:lnTo>
                      <a:pt x="28204" y="17128"/>
                    </a:lnTo>
                    <a:lnTo>
                      <a:pt x="28593" y="17301"/>
                    </a:lnTo>
                    <a:lnTo>
                      <a:pt x="30377" y="13848"/>
                    </a:lnTo>
                    <a:lnTo>
                      <a:pt x="34848" y="13941"/>
                    </a:lnTo>
                    <a:lnTo>
                      <a:pt x="34870" y="13148"/>
                    </a:lnTo>
                    <a:lnTo>
                      <a:pt x="30789" y="13060"/>
                    </a:lnTo>
                    <a:lnTo>
                      <a:pt x="32471" y="9811"/>
                    </a:lnTo>
                    <a:lnTo>
                      <a:pt x="36880" y="9908"/>
                    </a:lnTo>
                    <a:lnTo>
                      <a:pt x="36898" y="9111"/>
                    </a:lnTo>
                    <a:lnTo>
                      <a:pt x="32878" y="9027"/>
                    </a:lnTo>
                    <a:lnTo>
                      <a:pt x="35131" y="4684"/>
                    </a:lnTo>
                    <a:lnTo>
                      <a:pt x="39421" y="4777"/>
                    </a:lnTo>
                    <a:lnTo>
                      <a:pt x="39443" y="3981"/>
                    </a:lnTo>
                    <a:lnTo>
                      <a:pt x="35556" y="3897"/>
                    </a:lnTo>
                    <a:lnTo>
                      <a:pt x="37482" y="182"/>
                    </a:lnTo>
                    <a:lnTo>
                      <a:pt x="37097" y="14"/>
                    </a:lnTo>
                    <a:lnTo>
                      <a:pt x="35087" y="3888"/>
                    </a:lnTo>
                    <a:lnTo>
                      <a:pt x="32046" y="3821"/>
                    </a:lnTo>
                    <a:lnTo>
                      <a:pt x="33932" y="182"/>
                    </a:lnTo>
                    <a:lnTo>
                      <a:pt x="33542" y="14"/>
                    </a:lnTo>
                    <a:lnTo>
                      <a:pt x="31572" y="3808"/>
                    </a:lnTo>
                    <a:lnTo>
                      <a:pt x="27995" y="3733"/>
                    </a:lnTo>
                    <a:lnTo>
                      <a:pt x="29837" y="178"/>
                    </a:lnTo>
                    <a:lnTo>
                      <a:pt x="29447" y="5"/>
                    </a:lnTo>
                    <a:lnTo>
                      <a:pt x="27522" y="3719"/>
                    </a:lnTo>
                    <a:lnTo>
                      <a:pt x="24481" y="3653"/>
                    </a:lnTo>
                    <a:lnTo>
                      <a:pt x="26282" y="178"/>
                    </a:lnTo>
                    <a:lnTo>
                      <a:pt x="25897" y="5"/>
                    </a:lnTo>
                    <a:lnTo>
                      <a:pt x="24011" y="3644"/>
                    </a:lnTo>
                    <a:lnTo>
                      <a:pt x="20426" y="3564"/>
                    </a:lnTo>
                    <a:lnTo>
                      <a:pt x="22183" y="178"/>
                    </a:lnTo>
                    <a:lnTo>
                      <a:pt x="21802" y="5"/>
                    </a:lnTo>
                    <a:lnTo>
                      <a:pt x="19961" y="3556"/>
                    </a:lnTo>
                    <a:lnTo>
                      <a:pt x="16915" y="3489"/>
                    </a:lnTo>
                    <a:lnTo>
                      <a:pt x="18633" y="174"/>
                    </a:lnTo>
                    <a:lnTo>
                      <a:pt x="1824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50"/>
              <p:cNvSpPr/>
              <p:nvPr/>
            </p:nvSpPr>
            <p:spPr>
              <a:xfrm>
                <a:off x="3806608" y="1040348"/>
                <a:ext cx="341462" cy="65127"/>
              </a:xfrm>
              <a:custGeom>
                <a:avLst/>
                <a:gdLst/>
                <a:ahLst/>
                <a:cxnLst/>
                <a:rect l="l" t="t" r="r" b="b"/>
                <a:pathLst>
                  <a:path w="13118" h="2502" extrusionOk="0">
                    <a:moveTo>
                      <a:pt x="1" y="1"/>
                    </a:moveTo>
                    <a:lnTo>
                      <a:pt x="1" y="2502"/>
                    </a:lnTo>
                    <a:lnTo>
                      <a:pt x="13117" y="2502"/>
                    </a:lnTo>
                    <a:lnTo>
                      <a:pt x="13117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3" name="Google Shape;2023;p50"/>
            <p:cNvGrpSpPr/>
            <p:nvPr/>
          </p:nvGrpSpPr>
          <p:grpSpPr>
            <a:xfrm>
              <a:off x="6241079" y="3792255"/>
              <a:ext cx="563400" cy="779745"/>
              <a:chOff x="3984449" y="1826912"/>
              <a:chExt cx="382589" cy="529502"/>
            </a:xfrm>
          </p:grpSpPr>
          <p:sp>
            <p:nvSpPr>
              <p:cNvPr id="2024" name="Google Shape;2024;p50"/>
              <p:cNvSpPr/>
              <p:nvPr/>
            </p:nvSpPr>
            <p:spPr>
              <a:xfrm>
                <a:off x="4182173" y="1995144"/>
                <a:ext cx="53622" cy="360099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3834" extrusionOk="0">
                    <a:moveTo>
                      <a:pt x="1174" y="0"/>
                    </a:moveTo>
                    <a:lnTo>
                      <a:pt x="523" y="14"/>
                    </a:lnTo>
                    <a:lnTo>
                      <a:pt x="1" y="13834"/>
                    </a:lnTo>
                    <a:lnTo>
                      <a:pt x="2059" y="13790"/>
                    </a:lnTo>
                    <a:lnTo>
                      <a:pt x="117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50"/>
              <p:cNvSpPr/>
              <p:nvPr/>
            </p:nvSpPr>
            <p:spPr>
              <a:xfrm>
                <a:off x="4139666" y="1995144"/>
                <a:ext cx="53596" cy="36127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13879" extrusionOk="0">
                    <a:moveTo>
                      <a:pt x="1182" y="0"/>
                    </a:moveTo>
                    <a:lnTo>
                      <a:pt x="527" y="14"/>
                    </a:lnTo>
                    <a:lnTo>
                      <a:pt x="0" y="13878"/>
                    </a:lnTo>
                    <a:lnTo>
                      <a:pt x="2059" y="13834"/>
                    </a:lnTo>
                    <a:lnTo>
                      <a:pt x="11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50"/>
              <p:cNvSpPr/>
              <p:nvPr/>
            </p:nvSpPr>
            <p:spPr>
              <a:xfrm>
                <a:off x="3984449" y="1826912"/>
                <a:ext cx="382589" cy="495976"/>
              </a:xfrm>
              <a:custGeom>
                <a:avLst/>
                <a:gdLst/>
                <a:ahLst/>
                <a:cxnLst/>
                <a:rect l="l" t="t" r="r" b="b"/>
                <a:pathLst>
                  <a:path w="14698" h="19054" extrusionOk="0">
                    <a:moveTo>
                      <a:pt x="6959" y="0"/>
                    </a:moveTo>
                    <a:lnTo>
                      <a:pt x="2789" y="8438"/>
                    </a:lnTo>
                    <a:lnTo>
                      <a:pt x="3692" y="8438"/>
                    </a:lnTo>
                    <a:lnTo>
                      <a:pt x="2023" y="11802"/>
                    </a:lnTo>
                    <a:lnTo>
                      <a:pt x="2944" y="11802"/>
                    </a:lnTo>
                    <a:lnTo>
                      <a:pt x="1138" y="15454"/>
                    </a:lnTo>
                    <a:lnTo>
                      <a:pt x="1780" y="15454"/>
                    </a:lnTo>
                    <a:lnTo>
                      <a:pt x="0" y="19053"/>
                    </a:lnTo>
                    <a:lnTo>
                      <a:pt x="14697" y="19053"/>
                    </a:lnTo>
                    <a:lnTo>
                      <a:pt x="12714" y="15454"/>
                    </a:lnTo>
                    <a:lnTo>
                      <a:pt x="13387" y="15454"/>
                    </a:lnTo>
                    <a:lnTo>
                      <a:pt x="11373" y="11802"/>
                    </a:lnTo>
                    <a:lnTo>
                      <a:pt x="12493" y="11802"/>
                    </a:lnTo>
                    <a:lnTo>
                      <a:pt x="10642" y="8438"/>
                    </a:lnTo>
                    <a:lnTo>
                      <a:pt x="11616" y="8438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rgbClr val="67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50"/>
              <p:cNvSpPr/>
              <p:nvPr/>
            </p:nvSpPr>
            <p:spPr>
              <a:xfrm>
                <a:off x="3984449" y="1826912"/>
                <a:ext cx="382589" cy="495976"/>
              </a:xfrm>
              <a:custGeom>
                <a:avLst/>
                <a:gdLst/>
                <a:ahLst/>
                <a:cxnLst/>
                <a:rect l="l" t="t" r="r" b="b"/>
                <a:pathLst>
                  <a:path w="14698" h="19054" extrusionOk="0">
                    <a:moveTo>
                      <a:pt x="6959" y="0"/>
                    </a:moveTo>
                    <a:lnTo>
                      <a:pt x="2789" y="8438"/>
                    </a:lnTo>
                    <a:lnTo>
                      <a:pt x="3692" y="8438"/>
                    </a:lnTo>
                    <a:lnTo>
                      <a:pt x="2023" y="11802"/>
                    </a:lnTo>
                    <a:lnTo>
                      <a:pt x="2944" y="11802"/>
                    </a:lnTo>
                    <a:lnTo>
                      <a:pt x="1138" y="15454"/>
                    </a:lnTo>
                    <a:lnTo>
                      <a:pt x="1780" y="15454"/>
                    </a:lnTo>
                    <a:lnTo>
                      <a:pt x="0" y="19053"/>
                    </a:lnTo>
                    <a:lnTo>
                      <a:pt x="14697" y="19053"/>
                    </a:lnTo>
                    <a:lnTo>
                      <a:pt x="12714" y="15454"/>
                    </a:lnTo>
                    <a:lnTo>
                      <a:pt x="13387" y="15454"/>
                    </a:lnTo>
                    <a:lnTo>
                      <a:pt x="11373" y="11802"/>
                    </a:lnTo>
                    <a:lnTo>
                      <a:pt x="12493" y="11802"/>
                    </a:lnTo>
                    <a:lnTo>
                      <a:pt x="10642" y="8438"/>
                    </a:lnTo>
                    <a:lnTo>
                      <a:pt x="11616" y="8438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50"/>
              <p:cNvSpPr/>
              <p:nvPr/>
            </p:nvSpPr>
            <p:spPr>
              <a:xfrm>
                <a:off x="4165591" y="1826912"/>
                <a:ext cx="201446" cy="495976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19054" extrusionOk="0">
                    <a:moveTo>
                      <a:pt x="0" y="0"/>
                    </a:moveTo>
                    <a:lnTo>
                      <a:pt x="3422" y="19040"/>
                    </a:lnTo>
                    <a:lnTo>
                      <a:pt x="7738" y="19053"/>
                    </a:lnTo>
                    <a:lnTo>
                      <a:pt x="5755" y="15454"/>
                    </a:lnTo>
                    <a:lnTo>
                      <a:pt x="6428" y="15454"/>
                    </a:lnTo>
                    <a:lnTo>
                      <a:pt x="4414" y="11802"/>
                    </a:lnTo>
                    <a:lnTo>
                      <a:pt x="5534" y="11802"/>
                    </a:lnTo>
                    <a:lnTo>
                      <a:pt x="3683" y="8438"/>
                    </a:lnTo>
                    <a:lnTo>
                      <a:pt x="4657" y="8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EF3">
                  <a:alpha val="3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50"/>
              <p:cNvSpPr/>
              <p:nvPr/>
            </p:nvSpPr>
            <p:spPr>
              <a:xfrm>
                <a:off x="3984449" y="1826912"/>
                <a:ext cx="181169" cy="496783"/>
              </a:xfrm>
              <a:custGeom>
                <a:avLst/>
                <a:gdLst/>
                <a:ahLst/>
                <a:cxnLst/>
                <a:rect l="l" t="t" r="r" b="b"/>
                <a:pathLst>
                  <a:path w="6960" h="19085" extrusionOk="0">
                    <a:moveTo>
                      <a:pt x="6959" y="0"/>
                    </a:moveTo>
                    <a:lnTo>
                      <a:pt x="2789" y="8438"/>
                    </a:lnTo>
                    <a:lnTo>
                      <a:pt x="3692" y="8438"/>
                    </a:lnTo>
                    <a:lnTo>
                      <a:pt x="2023" y="11802"/>
                    </a:lnTo>
                    <a:lnTo>
                      <a:pt x="2944" y="11802"/>
                    </a:lnTo>
                    <a:lnTo>
                      <a:pt x="1138" y="15454"/>
                    </a:lnTo>
                    <a:lnTo>
                      <a:pt x="1780" y="15454"/>
                    </a:lnTo>
                    <a:lnTo>
                      <a:pt x="0" y="19053"/>
                    </a:lnTo>
                    <a:lnTo>
                      <a:pt x="5361" y="19084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50"/>
              <p:cNvSpPr/>
              <p:nvPr/>
            </p:nvSpPr>
            <p:spPr>
              <a:xfrm>
                <a:off x="4080551" y="2046527"/>
                <a:ext cx="26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50"/>
              <p:cNvSpPr/>
              <p:nvPr/>
            </p:nvSpPr>
            <p:spPr>
              <a:xfrm>
                <a:off x="4067068" y="2046527"/>
                <a:ext cx="209047" cy="28503"/>
              </a:xfrm>
              <a:custGeom>
                <a:avLst/>
                <a:gdLst/>
                <a:ahLst/>
                <a:cxnLst/>
                <a:rect l="l" t="t" r="r" b="b"/>
                <a:pathLst>
                  <a:path w="8031" h="1095" extrusionOk="0">
                    <a:moveTo>
                      <a:pt x="518" y="1"/>
                    </a:moveTo>
                    <a:lnTo>
                      <a:pt x="0" y="1094"/>
                    </a:lnTo>
                    <a:lnTo>
                      <a:pt x="8030" y="1032"/>
                    </a:lnTo>
                    <a:lnTo>
                      <a:pt x="7468" y="1"/>
                    </a:ln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50"/>
              <p:cNvSpPr/>
              <p:nvPr/>
            </p:nvSpPr>
            <p:spPr>
              <a:xfrm>
                <a:off x="4047467" y="2134118"/>
                <a:ext cx="13640" cy="26863"/>
              </a:xfrm>
              <a:custGeom>
                <a:avLst/>
                <a:gdLst/>
                <a:ahLst/>
                <a:cxnLst/>
                <a:rect l="l" t="t" r="r" b="b"/>
                <a:pathLst>
                  <a:path w="524" h="1032" extrusionOk="0">
                    <a:moveTo>
                      <a:pt x="523" y="0"/>
                    </a:moveTo>
                    <a:lnTo>
                      <a:pt x="1" y="1031"/>
                    </a:lnTo>
                    <a:lnTo>
                      <a:pt x="14" y="1031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50"/>
              <p:cNvSpPr/>
              <p:nvPr/>
            </p:nvSpPr>
            <p:spPr>
              <a:xfrm>
                <a:off x="4047832" y="2134118"/>
                <a:ext cx="247649" cy="27436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1054" extrusionOk="0">
                    <a:moveTo>
                      <a:pt x="509" y="0"/>
                    </a:moveTo>
                    <a:lnTo>
                      <a:pt x="0" y="1031"/>
                    </a:lnTo>
                    <a:lnTo>
                      <a:pt x="9513" y="1054"/>
                    </a:lnTo>
                    <a:lnTo>
                      <a:pt x="9513" y="1054"/>
                    </a:lnTo>
                    <a:lnTo>
                      <a:pt x="8938" y="0"/>
                    </a:ln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50"/>
              <p:cNvSpPr/>
              <p:nvPr/>
            </p:nvSpPr>
            <p:spPr>
              <a:xfrm>
                <a:off x="4305477" y="2134118"/>
                <a:ext cx="416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" extrusionOk="0">
                    <a:moveTo>
                      <a:pt x="160" y="0"/>
                    </a:moveTo>
                    <a:lnTo>
                      <a:pt x="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50"/>
              <p:cNvSpPr/>
              <p:nvPr/>
            </p:nvSpPr>
            <p:spPr>
              <a:xfrm>
                <a:off x="4305477" y="2134118"/>
                <a:ext cx="416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" extrusionOk="0">
                    <a:moveTo>
                      <a:pt x="160" y="0"/>
                    </a:moveTo>
                    <a:lnTo>
                      <a:pt x="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50"/>
              <p:cNvSpPr/>
              <p:nvPr/>
            </p:nvSpPr>
            <p:spPr>
              <a:xfrm>
                <a:off x="4016127" y="2229180"/>
                <a:ext cx="14655" cy="29049"/>
              </a:xfrm>
              <a:custGeom>
                <a:avLst/>
                <a:gdLst/>
                <a:ahLst/>
                <a:cxnLst/>
                <a:rect l="l" t="t" r="r" b="b"/>
                <a:pathLst>
                  <a:path w="563" h="1116" extrusionOk="0">
                    <a:moveTo>
                      <a:pt x="563" y="0"/>
                    </a:moveTo>
                    <a:lnTo>
                      <a:pt x="1" y="1116"/>
                    </a:lnTo>
                    <a:lnTo>
                      <a:pt x="10" y="1116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50"/>
              <p:cNvSpPr/>
              <p:nvPr/>
            </p:nvSpPr>
            <p:spPr>
              <a:xfrm>
                <a:off x="4016361" y="2229180"/>
                <a:ext cx="313688" cy="29049"/>
              </a:xfrm>
              <a:custGeom>
                <a:avLst/>
                <a:gdLst/>
                <a:ahLst/>
                <a:cxnLst/>
                <a:rect l="l" t="t" r="r" b="b"/>
                <a:pathLst>
                  <a:path w="12051" h="1116" extrusionOk="0">
                    <a:moveTo>
                      <a:pt x="554" y="0"/>
                    </a:moveTo>
                    <a:lnTo>
                      <a:pt x="1" y="1116"/>
                    </a:lnTo>
                    <a:lnTo>
                      <a:pt x="1" y="1116"/>
                    </a:lnTo>
                    <a:lnTo>
                      <a:pt x="12050" y="1014"/>
                    </a:lnTo>
                    <a:lnTo>
                      <a:pt x="11488" y="0"/>
                    </a:ln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8" name="Google Shape;2038;p50"/>
            <p:cNvGrpSpPr/>
            <p:nvPr/>
          </p:nvGrpSpPr>
          <p:grpSpPr>
            <a:xfrm>
              <a:off x="5604324" y="4248751"/>
              <a:ext cx="1304865" cy="745526"/>
              <a:chOff x="3414623" y="564806"/>
              <a:chExt cx="1264772" cy="722619"/>
            </a:xfrm>
          </p:grpSpPr>
          <p:sp>
            <p:nvSpPr>
              <p:cNvPr id="2039" name="Google Shape;2039;p50"/>
              <p:cNvSpPr/>
              <p:nvPr/>
            </p:nvSpPr>
            <p:spPr>
              <a:xfrm>
                <a:off x="3807077" y="807250"/>
                <a:ext cx="249966" cy="443994"/>
              </a:xfrm>
              <a:custGeom>
                <a:avLst/>
                <a:gdLst/>
                <a:ahLst/>
                <a:cxnLst/>
                <a:rect l="l" t="t" r="r" b="b"/>
                <a:pathLst>
                  <a:path w="9603" h="17057" extrusionOk="0">
                    <a:moveTo>
                      <a:pt x="1" y="0"/>
                    </a:moveTo>
                    <a:lnTo>
                      <a:pt x="1" y="17057"/>
                    </a:lnTo>
                    <a:lnTo>
                      <a:pt x="9602" y="17057"/>
                    </a:lnTo>
                    <a:lnTo>
                      <a:pt x="96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50"/>
              <p:cNvSpPr/>
              <p:nvPr/>
            </p:nvSpPr>
            <p:spPr>
              <a:xfrm>
                <a:off x="4033512" y="807250"/>
                <a:ext cx="114662" cy="443994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17057" extrusionOk="0">
                    <a:moveTo>
                      <a:pt x="0" y="0"/>
                    </a:moveTo>
                    <a:lnTo>
                      <a:pt x="0" y="17057"/>
                    </a:lnTo>
                    <a:lnTo>
                      <a:pt x="4405" y="17057"/>
                    </a:lnTo>
                    <a:lnTo>
                      <a:pt x="44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50"/>
              <p:cNvSpPr/>
              <p:nvPr/>
            </p:nvSpPr>
            <p:spPr>
              <a:xfrm>
                <a:off x="3708918" y="1246376"/>
                <a:ext cx="325531" cy="41049"/>
              </a:xfrm>
              <a:custGeom>
                <a:avLst/>
                <a:gdLst/>
                <a:ahLst/>
                <a:cxnLst/>
                <a:rect l="l" t="t" r="r" b="b"/>
                <a:pathLst>
                  <a:path w="12506" h="1577" extrusionOk="0">
                    <a:moveTo>
                      <a:pt x="0" y="1"/>
                    </a:moveTo>
                    <a:lnTo>
                      <a:pt x="0" y="1577"/>
                    </a:lnTo>
                    <a:lnTo>
                      <a:pt x="12506" y="1577"/>
                    </a:lnTo>
                    <a:lnTo>
                      <a:pt x="125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50"/>
              <p:cNvSpPr/>
              <p:nvPr/>
            </p:nvSpPr>
            <p:spPr>
              <a:xfrm>
                <a:off x="4031768" y="1246376"/>
                <a:ext cx="208474" cy="41049"/>
              </a:xfrm>
              <a:custGeom>
                <a:avLst/>
                <a:gdLst/>
                <a:ahLst/>
                <a:cxnLst/>
                <a:rect l="l" t="t" r="r" b="b"/>
                <a:pathLst>
                  <a:path w="8009" h="1577" extrusionOk="0">
                    <a:moveTo>
                      <a:pt x="1" y="1"/>
                    </a:moveTo>
                    <a:lnTo>
                      <a:pt x="1" y="1577"/>
                    </a:lnTo>
                    <a:lnTo>
                      <a:pt x="8009" y="1577"/>
                    </a:lnTo>
                    <a:lnTo>
                      <a:pt x="800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50"/>
              <p:cNvSpPr/>
              <p:nvPr/>
            </p:nvSpPr>
            <p:spPr>
              <a:xfrm>
                <a:off x="3485815" y="564806"/>
                <a:ext cx="1193580" cy="475698"/>
              </a:xfrm>
              <a:custGeom>
                <a:avLst/>
                <a:gdLst/>
                <a:ahLst/>
                <a:cxnLst/>
                <a:rect l="l" t="t" r="r" b="b"/>
                <a:pathLst>
                  <a:path w="45854" h="18275" extrusionOk="0">
                    <a:moveTo>
                      <a:pt x="10125" y="0"/>
                    </a:moveTo>
                    <a:lnTo>
                      <a:pt x="1" y="18274"/>
                    </a:lnTo>
                    <a:lnTo>
                      <a:pt x="37017" y="18274"/>
                    </a:lnTo>
                    <a:lnTo>
                      <a:pt x="45853" y="67"/>
                    </a:lnTo>
                    <a:lnTo>
                      <a:pt x="101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50"/>
              <p:cNvSpPr/>
              <p:nvPr/>
            </p:nvSpPr>
            <p:spPr>
              <a:xfrm>
                <a:off x="3414623" y="564806"/>
                <a:ext cx="1193788" cy="475698"/>
              </a:xfrm>
              <a:custGeom>
                <a:avLst/>
                <a:gdLst/>
                <a:ahLst/>
                <a:cxnLst/>
                <a:rect l="l" t="t" r="r" b="b"/>
                <a:pathLst>
                  <a:path w="45862" h="18275" extrusionOk="0">
                    <a:moveTo>
                      <a:pt x="10129" y="0"/>
                    </a:moveTo>
                    <a:lnTo>
                      <a:pt x="0" y="18274"/>
                    </a:lnTo>
                    <a:lnTo>
                      <a:pt x="37026" y="18274"/>
                    </a:lnTo>
                    <a:lnTo>
                      <a:pt x="45861" y="67"/>
                    </a:lnTo>
                    <a:lnTo>
                      <a:pt x="1012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50"/>
              <p:cNvSpPr/>
              <p:nvPr/>
            </p:nvSpPr>
            <p:spPr>
              <a:xfrm>
                <a:off x="3431204" y="574594"/>
                <a:ext cx="1157034" cy="453234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17412" extrusionOk="0">
                    <a:moveTo>
                      <a:pt x="9815" y="1"/>
                    </a:moveTo>
                    <a:lnTo>
                      <a:pt x="1" y="17411"/>
                    </a:lnTo>
                    <a:lnTo>
                      <a:pt x="35884" y="17411"/>
                    </a:lnTo>
                    <a:lnTo>
                      <a:pt x="44450" y="54"/>
                    </a:lnTo>
                    <a:lnTo>
                      <a:pt x="98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50"/>
              <p:cNvSpPr/>
              <p:nvPr/>
            </p:nvSpPr>
            <p:spPr>
              <a:xfrm>
                <a:off x="3453225" y="588650"/>
                <a:ext cx="1118431" cy="423274"/>
              </a:xfrm>
              <a:custGeom>
                <a:avLst/>
                <a:gdLst/>
                <a:ahLst/>
                <a:cxnLst/>
                <a:rect l="l" t="t" r="r" b="b"/>
                <a:pathLst>
                  <a:path w="42967" h="16261" extrusionOk="0">
                    <a:moveTo>
                      <a:pt x="9190" y="1"/>
                    </a:moveTo>
                    <a:lnTo>
                      <a:pt x="0" y="16260"/>
                    </a:lnTo>
                    <a:lnTo>
                      <a:pt x="34772" y="16260"/>
                    </a:lnTo>
                    <a:lnTo>
                      <a:pt x="42966" y="125"/>
                    </a:lnTo>
                    <a:lnTo>
                      <a:pt x="91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50"/>
              <p:cNvSpPr/>
              <p:nvPr/>
            </p:nvSpPr>
            <p:spPr>
              <a:xfrm>
                <a:off x="3500339" y="576546"/>
                <a:ext cx="1026727" cy="450345"/>
              </a:xfrm>
              <a:custGeom>
                <a:avLst/>
                <a:gdLst/>
                <a:ahLst/>
                <a:cxnLst/>
                <a:rect l="l" t="t" r="r" b="b"/>
                <a:pathLst>
                  <a:path w="39444" h="17301" extrusionOk="0">
                    <a:moveTo>
                      <a:pt x="8947" y="4122"/>
                    </a:moveTo>
                    <a:lnTo>
                      <a:pt x="11984" y="4189"/>
                    </a:lnTo>
                    <a:lnTo>
                      <a:pt x="9735" y="8540"/>
                    </a:lnTo>
                    <a:lnTo>
                      <a:pt x="6694" y="8474"/>
                    </a:lnTo>
                    <a:lnTo>
                      <a:pt x="8947" y="4122"/>
                    </a:lnTo>
                    <a:close/>
                    <a:moveTo>
                      <a:pt x="12458" y="4198"/>
                    </a:moveTo>
                    <a:lnTo>
                      <a:pt x="16043" y="4273"/>
                    </a:lnTo>
                    <a:lnTo>
                      <a:pt x="13786" y="8624"/>
                    </a:lnTo>
                    <a:lnTo>
                      <a:pt x="10204" y="8545"/>
                    </a:lnTo>
                    <a:lnTo>
                      <a:pt x="12458" y="4198"/>
                    </a:lnTo>
                    <a:close/>
                    <a:moveTo>
                      <a:pt x="16517" y="4277"/>
                    </a:moveTo>
                    <a:lnTo>
                      <a:pt x="19554" y="4352"/>
                    </a:lnTo>
                    <a:lnTo>
                      <a:pt x="17305" y="8695"/>
                    </a:lnTo>
                    <a:lnTo>
                      <a:pt x="14264" y="8629"/>
                    </a:lnTo>
                    <a:lnTo>
                      <a:pt x="16517" y="4277"/>
                    </a:lnTo>
                    <a:close/>
                    <a:moveTo>
                      <a:pt x="20027" y="4361"/>
                    </a:moveTo>
                    <a:lnTo>
                      <a:pt x="23604" y="4441"/>
                    </a:lnTo>
                    <a:lnTo>
                      <a:pt x="21355" y="8784"/>
                    </a:lnTo>
                    <a:lnTo>
                      <a:pt x="17774" y="8704"/>
                    </a:lnTo>
                    <a:lnTo>
                      <a:pt x="20027" y="4361"/>
                    </a:lnTo>
                    <a:close/>
                    <a:moveTo>
                      <a:pt x="24078" y="4445"/>
                    </a:moveTo>
                    <a:lnTo>
                      <a:pt x="27115" y="4512"/>
                    </a:lnTo>
                    <a:lnTo>
                      <a:pt x="24861" y="8854"/>
                    </a:lnTo>
                    <a:lnTo>
                      <a:pt x="21825" y="8788"/>
                    </a:lnTo>
                    <a:lnTo>
                      <a:pt x="24078" y="4445"/>
                    </a:lnTo>
                    <a:close/>
                    <a:moveTo>
                      <a:pt x="27584" y="4521"/>
                    </a:moveTo>
                    <a:lnTo>
                      <a:pt x="31165" y="4600"/>
                    </a:lnTo>
                    <a:lnTo>
                      <a:pt x="28912" y="8943"/>
                    </a:lnTo>
                    <a:lnTo>
                      <a:pt x="25331" y="8868"/>
                    </a:lnTo>
                    <a:lnTo>
                      <a:pt x="27584" y="4521"/>
                    </a:lnTo>
                    <a:close/>
                    <a:moveTo>
                      <a:pt x="31634" y="4609"/>
                    </a:moveTo>
                    <a:lnTo>
                      <a:pt x="34675" y="4676"/>
                    </a:lnTo>
                    <a:lnTo>
                      <a:pt x="32427" y="9023"/>
                    </a:lnTo>
                    <a:lnTo>
                      <a:pt x="29381" y="8952"/>
                    </a:lnTo>
                    <a:lnTo>
                      <a:pt x="31634" y="4609"/>
                    </a:lnTo>
                    <a:close/>
                    <a:moveTo>
                      <a:pt x="6287" y="9257"/>
                    </a:moveTo>
                    <a:lnTo>
                      <a:pt x="9323" y="9324"/>
                    </a:lnTo>
                    <a:lnTo>
                      <a:pt x="7637" y="12577"/>
                    </a:lnTo>
                    <a:lnTo>
                      <a:pt x="4600" y="12511"/>
                    </a:lnTo>
                    <a:lnTo>
                      <a:pt x="6287" y="9257"/>
                    </a:lnTo>
                    <a:close/>
                    <a:moveTo>
                      <a:pt x="9793" y="9333"/>
                    </a:moveTo>
                    <a:lnTo>
                      <a:pt x="13374" y="9408"/>
                    </a:lnTo>
                    <a:lnTo>
                      <a:pt x="11687" y="12657"/>
                    </a:lnTo>
                    <a:lnTo>
                      <a:pt x="8106" y="12582"/>
                    </a:lnTo>
                    <a:lnTo>
                      <a:pt x="9793" y="9333"/>
                    </a:lnTo>
                    <a:close/>
                    <a:moveTo>
                      <a:pt x="13852" y="9426"/>
                    </a:moveTo>
                    <a:lnTo>
                      <a:pt x="16889" y="9492"/>
                    </a:lnTo>
                    <a:lnTo>
                      <a:pt x="15202" y="12741"/>
                    </a:lnTo>
                    <a:lnTo>
                      <a:pt x="12161" y="12675"/>
                    </a:lnTo>
                    <a:lnTo>
                      <a:pt x="13852" y="9426"/>
                    </a:lnTo>
                    <a:close/>
                    <a:moveTo>
                      <a:pt x="17354" y="9496"/>
                    </a:moveTo>
                    <a:lnTo>
                      <a:pt x="20935" y="9576"/>
                    </a:lnTo>
                    <a:lnTo>
                      <a:pt x="19244" y="12821"/>
                    </a:lnTo>
                    <a:lnTo>
                      <a:pt x="15671" y="12746"/>
                    </a:lnTo>
                    <a:lnTo>
                      <a:pt x="17354" y="9496"/>
                    </a:lnTo>
                    <a:close/>
                    <a:moveTo>
                      <a:pt x="21408" y="9585"/>
                    </a:moveTo>
                    <a:lnTo>
                      <a:pt x="24445" y="9651"/>
                    </a:lnTo>
                    <a:lnTo>
                      <a:pt x="22763" y="12901"/>
                    </a:lnTo>
                    <a:lnTo>
                      <a:pt x="19726" y="12834"/>
                    </a:lnTo>
                    <a:lnTo>
                      <a:pt x="21408" y="9585"/>
                    </a:lnTo>
                    <a:close/>
                    <a:moveTo>
                      <a:pt x="24919" y="9656"/>
                    </a:moveTo>
                    <a:lnTo>
                      <a:pt x="28496" y="9735"/>
                    </a:lnTo>
                    <a:lnTo>
                      <a:pt x="26814" y="12985"/>
                    </a:lnTo>
                    <a:lnTo>
                      <a:pt x="23237" y="12905"/>
                    </a:lnTo>
                    <a:lnTo>
                      <a:pt x="24919" y="9656"/>
                    </a:lnTo>
                    <a:close/>
                    <a:moveTo>
                      <a:pt x="28969" y="9740"/>
                    </a:moveTo>
                    <a:lnTo>
                      <a:pt x="32011" y="9806"/>
                    </a:lnTo>
                    <a:lnTo>
                      <a:pt x="30328" y="13055"/>
                    </a:lnTo>
                    <a:lnTo>
                      <a:pt x="27287" y="12989"/>
                    </a:lnTo>
                    <a:lnTo>
                      <a:pt x="28969" y="9740"/>
                    </a:lnTo>
                    <a:close/>
                    <a:moveTo>
                      <a:pt x="18243" y="1"/>
                    </a:moveTo>
                    <a:lnTo>
                      <a:pt x="16442" y="3476"/>
                    </a:lnTo>
                    <a:lnTo>
                      <a:pt x="12865" y="3410"/>
                    </a:lnTo>
                    <a:lnTo>
                      <a:pt x="14538" y="182"/>
                    </a:lnTo>
                    <a:lnTo>
                      <a:pt x="14149" y="14"/>
                    </a:lnTo>
                    <a:lnTo>
                      <a:pt x="12396" y="3396"/>
                    </a:lnTo>
                    <a:lnTo>
                      <a:pt x="9359" y="3334"/>
                    </a:lnTo>
                    <a:lnTo>
                      <a:pt x="10988" y="182"/>
                    </a:lnTo>
                    <a:lnTo>
                      <a:pt x="10603" y="14"/>
                    </a:lnTo>
                    <a:lnTo>
                      <a:pt x="8885" y="3321"/>
                    </a:lnTo>
                    <a:lnTo>
                      <a:pt x="5273" y="3246"/>
                    </a:lnTo>
                    <a:lnTo>
                      <a:pt x="5255" y="4043"/>
                    </a:lnTo>
                    <a:lnTo>
                      <a:pt x="8482" y="4113"/>
                    </a:lnTo>
                    <a:lnTo>
                      <a:pt x="6225" y="8461"/>
                    </a:lnTo>
                    <a:lnTo>
                      <a:pt x="2387" y="8376"/>
                    </a:lnTo>
                    <a:lnTo>
                      <a:pt x="2369" y="9173"/>
                    </a:lnTo>
                    <a:lnTo>
                      <a:pt x="5817" y="9248"/>
                    </a:lnTo>
                    <a:lnTo>
                      <a:pt x="4126" y="12502"/>
                    </a:lnTo>
                    <a:lnTo>
                      <a:pt x="23" y="12414"/>
                    </a:lnTo>
                    <a:lnTo>
                      <a:pt x="1" y="13202"/>
                    </a:lnTo>
                    <a:lnTo>
                      <a:pt x="3724" y="13281"/>
                    </a:lnTo>
                    <a:lnTo>
                      <a:pt x="1732" y="17119"/>
                    </a:lnTo>
                    <a:lnTo>
                      <a:pt x="2112" y="17292"/>
                    </a:lnTo>
                    <a:lnTo>
                      <a:pt x="4188" y="13290"/>
                    </a:lnTo>
                    <a:lnTo>
                      <a:pt x="7225" y="13357"/>
                    </a:lnTo>
                    <a:lnTo>
                      <a:pt x="5273" y="17119"/>
                    </a:lnTo>
                    <a:lnTo>
                      <a:pt x="5663" y="17292"/>
                    </a:lnTo>
                    <a:lnTo>
                      <a:pt x="7699" y="13365"/>
                    </a:lnTo>
                    <a:lnTo>
                      <a:pt x="11276" y="13441"/>
                    </a:lnTo>
                    <a:lnTo>
                      <a:pt x="9368" y="17119"/>
                    </a:lnTo>
                    <a:lnTo>
                      <a:pt x="9762" y="17292"/>
                    </a:lnTo>
                    <a:lnTo>
                      <a:pt x="11754" y="13454"/>
                    </a:lnTo>
                    <a:lnTo>
                      <a:pt x="14790" y="13520"/>
                    </a:lnTo>
                    <a:lnTo>
                      <a:pt x="12922" y="17128"/>
                    </a:lnTo>
                    <a:lnTo>
                      <a:pt x="13303" y="17301"/>
                    </a:lnTo>
                    <a:lnTo>
                      <a:pt x="15255" y="13529"/>
                    </a:lnTo>
                    <a:lnTo>
                      <a:pt x="18837" y="13609"/>
                    </a:lnTo>
                    <a:lnTo>
                      <a:pt x="17008" y="17128"/>
                    </a:lnTo>
                    <a:lnTo>
                      <a:pt x="17398" y="17301"/>
                    </a:lnTo>
                    <a:lnTo>
                      <a:pt x="19306" y="13613"/>
                    </a:lnTo>
                    <a:lnTo>
                      <a:pt x="22343" y="13680"/>
                    </a:lnTo>
                    <a:lnTo>
                      <a:pt x="20559" y="17128"/>
                    </a:lnTo>
                    <a:lnTo>
                      <a:pt x="20944" y="17301"/>
                    </a:lnTo>
                    <a:lnTo>
                      <a:pt x="22816" y="13689"/>
                    </a:lnTo>
                    <a:lnTo>
                      <a:pt x="26393" y="13768"/>
                    </a:lnTo>
                    <a:lnTo>
                      <a:pt x="24653" y="17128"/>
                    </a:lnTo>
                    <a:lnTo>
                      <a:pt x="25038" y="17301"/>
                    </a:lnTo>
                    <a:lnTo>
                      <a:pt x="26867" y="13773"/>
                    </a:lnTo>
                    <a:lnTo>
                      <a:pt x="29908" y="13839"/>
                    </a:lnTo>
                    <a:lnTo>
                      <a:pt x="28204" y="17128"/>
                    </a:lnTo>
                    <a:lnTo>
                      <a:pt x="28593" y="17301"/>
                    </a:lnTo>
                    <a:lnTo>
                      <a:pt x="30377" y="13848"/>
                    </a:lnTo>
                    <a:lnTo>
                      <a:pt x="34848" y="13941"/>
                    </a:lnTo>
                    <a:lnTo>
                      <a:pt x="34870" y="13148"/>
                    </a:lnTo>
                    <a:lnTo>
                      <a:pt x="30789" y="13060"/>
                    </a:lnTo>
                    <a:lnTo>
                      <a:pt x="32471" y="9811"/>
                    </a:lnTo>
                    <a:lnTo>
                      <a:pt x="36880" y="9908"/>
                    </a:lnTo>
                    <a:lnTo>
                      <a:pt x="36898" y="9111"/>
                    </a:lnTo>
                    <a:lnTo>
                      <a:pt x="32878" y="9027"/>
                    </a:lnTo>
                    <a:lnTo>
                      <a:pt x="35131" y="4684"/>
                    </a:lnTo>
                    <a:lnTo>
                      <a:pt x="39421" y="4777"/>
                    </a:lnTo>
                    <a:lnTo>
                      <a:pt x="39443" y="3981"/>
                    </a:lnTo>
                    <a:lnTo>
                      <a:pt x="35556" y="3897"/>
                    </a:lnTo>
                    <a:lnTo>
                      <a:pt x="37482" y="182"/>
                    </a:lnTo>
                    <a:lnTo>
                      <a:pt x="37097" y="14"/>
                    </a:lnTo>
                    <a:lnTo>
                      <a:pt x="35087" y="3888"/>
                    </a:lnTo>
                    <a:lnTo>
                      <a:pt x="32046" y="3821"/>
                    </a:lnTo>
                    <a:lnTo>
                      <a:pt x="33932" y="182"/>
                    </a:lnTo>
                    <a:lnTo>
                      <a:pt x="33542" y="14"/>
                    </a:lnTo>
                    <a:lnTo>
                      <a:pt x="31572" y="3808"/>
                    </a:lnTo>
                    <a:lnTo>
                      <a:pt x="27995" y="3733"/>
                    </a:lnTo>
                    <a:lnTo>
                      <a:pt x="29837" y="178"/>
                    </a:lnTo>
                    <a:lnTo>
                      <a:pt x="29447" y="5"/>
                    </a:lnTo>
                    <a:lnTo>
                      <a:pt x="27522" y="3719"/>
                    </a:lnTo>
                    <a:lnTo>
                      <a:pt x="24481" y="3653"/>
                    </a:lnTo>
                    <a:lnTo>
                      <a:pt x="26282" y="178"/>
                    </a:lnTo>
                    <a:lnTo>
                      <a:pt x="25897" y="5"/>
                    </a:lnTo>
                    <a:lnTo>
                      <a:pt x="24011" y="3644"/>
                    </a:lnTo>
                    <a:lnTo>
                      <a:pt x="20426" y="3564"/>
                    </a:lnTo>
                    <a:lnTo>
                      <a:pt x="22183" y="178"/>
                    </a:lnTo>
                    <a:lnTo>
                      <a:pt x="21802" y="5"/>
                    </a:lnTo>
                    <a:lnTo>
                      <a:pt x="19961" y="3556"/>
                    </a:lnTo>
                    <a:lnTo>
                      <a:pt x="16915" y="3489"/>
                    </a:lnTo>
                    <a:lnTo>
                      <a:pt x="18633" y="174"/>
                    </a:lnTo>
                    <a:lnTo>
                      <a:pt x="1824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50"/>
              <p:cNvSpPr/>
              <p:nvPr/>
            </p:nvSpPr>
            <p:spPr>
              <a:xfrm>
                <a:off x="3806608" y="1040348"/>
                <a:ext cx="341462" cy="65127"/>
              </a:xfrm>
              <a:custGeom>
                <a:avLst/>
                <a:gdLst/>
                <a:ahLst/>
                <a:cxnLst/>
                <a:rect l="l" t="t" r="r" b="b"/>
                <a:pathLst>
                  <a:path w="13118" h="2502" extrusionOk="0">
                    <a:moveTo>
                      <a:pt x="1" y="1"/>
                    </a:moveTo>
                    <a:lnTo>
                      <a:pt x="1" y="2502"/>
                    </a:lnTo>
                    <a:lnTo>
                      <a:pt x="13117" y="2502"/>
                    </a:lnTo>
                    <a:lnTo>
                      <a:pt x="13117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9" name="Google Shape;2049;p50"/>
            <p:cNvGrpSpPr/>
            <p:nvPr/>
          </p:nvGrpSpPr>
          <p:grpSpPr>
            <a:xfrm>
              <a:off x="4766709" y="4342734"/>
              <a:ext cx="975898" cy="557573"/>
              <a:chOff x="3414623" y="564806"/>
              <a:chExt cx="1264772" cy="722619"/>
            </a:xfrm>
          </p:grpSpPr>
          <p:sp>
            <p:nvSpPr>
              <p:cNvPr id="2050" name="Google Shape;2050;p50"/>
              <p:cNvSpPr/>
              <p:nvPr/>
            </p:nvSpPr>
            <p:spPr>
              <a:xfrm>
                <a:off x="3807077" y="807250"/>
                <a:ext cx="249966" cy="443994"/>
              </a:xfrm>
              <a:custGeom>
                <a:avLst/>
                <a:gdLst/>
                <a:ahLst/>
                <a:cxnLst/>
                <a:rect l="l" t="t" r="r" b="b"/>
                <a:pathLst>
                  <a:path w="9603" h="17057" extrusionOk="0">
                    <a:moveTo>
                      <a:pt x="1" y="0"/>
                    </a:moveTo>
                    <a:lnTo>
                      <a:pt x="1" y="17057"/>
                    </a:lnTo>
                    <a:lnTo>
                      <a:pt x="9602" y="17057"/>
                    </a:lnTo>
                    <a:lnTo>
                      <a:pt x="96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50"/>
              <p:cNvSpPr/>
              <p:nvPr/>
            </p:nvSpPr>
            <p:spPr>
              <a:xfrm>
                <a:off x="4033512" y="807250"/>
                <a:ext cx="114662" cy="443994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17057" extrusionOk="0">
                    <a:moveTo>
                      <a:pt x="0" y="0"/>
                    </a:moveTo>
                    <a:lnTo>
                      <a:pt x="0" y="17057"/>
                    </a:lnTo>
                    <a:lnTo>
                      <a:pt x="4405" y="17057"/>
                    </a:lnTo>
                    <a:lnTo>
                      <a:pt x="44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50"/>
              <p:cNvSpPr/>
              <p:nvPr/>
            </p:nvSpPr>
            <p:spPr>
              <a:xfrm>
                <a:off x="3708918" y="1246376"/>
                <a:ext cx="325531" cy="41049"/>
              </a:xfrm>
              <a:custGeom>
                <a:avLst/>
                <a:gdLst/>
                <a:ahLst/>
                <a:cxnLst/>
                <a:rect l="l" t="t" r="r" b="b"/>
                <a:pathLst>
                  <a:path w="12506" h="1577" extrusionOk="0">
                    <a:moveTo>
                      <a:pt x="0" y="1"/>
                    </a:moveTo>
                    <a:lnTo>
                      <a:pt x="0" y="1577"/>
                    </a:lnTo>
                    <a:lnTo>
                      <a:pt x="12506" y="1577"/>
                    </a:lnTo>
                    <a:lnTo>
                      <a:pt x="125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50"/>
              <p:cNvSpPr/>
              <p:nvPr/>
            </p:nvSpPr>
            <p:spPr>
              <a:xfrm>
                <a:off x="4031768" y="1246376"/>
                <a:ext cx="208474" cy="41049"/>
              </a:xfrm>
              <a:custGeom>
                <a:avLst/>
                <a:gdLst/>
                <a:ahLst/>
                <a:cxnLst/>
                <a:rect l="l" t="t" r="r" b="b"/>
                <a:pathLst>
                  <a:path w="8009" h="1577" extrusionOk="0">
                    <a:moveTo>
                      <a:pt x="1" y="1"/>
                    </a:moveTo>
                    <a:lnTo>
                      <a:pt x="1" y="1577"/>
                    </a:lnTo>
                    <a:lnTo>
                      <a:pt x="8009" y="1577"/>
                    </a:lnTo>
                    <a:lnTo>
                      <a:pt x="800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50"/>
              <p:cNvSpPr/>
              <p:nvPr/>
            </p:nvSpPr>
            <p:spPr>
              <a:xfrm>
                <a:off x="3485815" y="564806"/>
                <a:ext cx="1193580" cy="475698"/>
              </a:xfrm>
              <a:custGeom>
                <a:avLst/>
                <a:gdLst/>
                <a:ahLst/>
                <a:cxnLst/>
                <a:rect l="l" t="t" r="r" b="b"/>
                <a:pathLst>
                  <a:path w="45854" h="18275" extrusionOk="0">
                    <a:moveTo>
                      <a:pt x="10125" y="0"/>
                    </a:moveTo>
                    <a:lnTo>
                      <a:pt x="1" y="18274"/>
                    </a:lnTo>
                    <a:lnTo>
                      <a:pt x="37017" y="18274"/>
                    </a:lnTo>
                    <a:lnTo>
                      <a:pt x="45853" y="67"/>
                    </a:lnTo>
                    <a:lnTo>
                      <a:pt x="101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50"/>
              <p:cNvSpPr/>
              <p:nvPr/>
            </p:nvSpPr>
            <p:spPr>
              <a:xfrm>
                <a:off x="3414623" y="564806"/>
                <a:ext cx="1193788" cy="475698"/>
              </a:xfrm>
              <a:custGeom>
                <a:avLst/>
                <a:gdLst/>
                <a:ahLst/>
                <a:cxnLst/>
                <a:rect l="l" t="t" r="r" b="b"/>
                <a:pathLst>
                  <a:path w="45862" h="18275" extrusionOk="0">
                    <a:moveTo>
                      <a:pt x="10129" y="0"/>
                    </a:moveTo>
                    <a:lnTo>
                      <a:pt x="0" y="18274"/>
                    </a:lnTo>
                    <a:lnTo>
                      <a:pt x="37026" y="18274"/>
                    </a:lnTo>
                    <a:lnTo>
                      <a:pt x="45861" y="67"/>
                    </a:lnTo>
                    <a:lnTo>
                      <a:pt x="1012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50"/>
              <p:cNvSpPr/>
              <p:nvPr/>
            </p:nvSpPr>
            <p:spPr>
              <a:xfrm>
                <a:off x="3431204" y="574594"/>
                <a:ext cx="1157034" cy="453234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17412" extrusionOk="0">
                    <a:moveTo>
                      <a:pt x="9815" y="1"/>
                    </a:moveTo>
                    <a:lnTo>
                      <a:pt x="1" y="17411"/>
                    </a:lnTo>
                    <a:lnTo>
                      <a:pt x="35884" y="17411"/>
                    </a:lnTo>
                    <a:lnTo>
                      <a:pt x="44450" y="54"/>
                    </a:lnTo>
                    <a:lnTo>
                      <a:pt x="98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50"/>
              <p:cNvSpPr/>
              <p:nvPr/>
            </p:nvSpPr>
            <p:spPr>
              <a:xfrm>
                <a:off x="3453225" y="588650"/>
                <a:ext cx="1118431" cy="423274"/>
              </a:xfrm>
              <a:custGeom>
                <a:avLst/>
                <a:gdLst/>
                <a:ahLst/>
                <a:cxnLst/>
                <a:rect l="l" t="t" r="r" b="b"/>
                <a:pathLst>
                  <a:path w="42967" h="16261" extrusionOk="0">
                    <a:moveTo>
                      <a:pt x="9190" y="1"/>
                    </a:moveTo>
                    <a:lnTo>
                      <a:pt x="0" y="16260"/>
                    </a:lnTo>
                    <a:lnTo>
                      <a:pt x="34772" y="16260"/>
                    </a:lnTo>
                    <a:lnTo>
                      <a:pt x="42966" y="125"/>
                    </a:lnTo>
                    <a:lnTo>
                      <a:pt x="91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50"/>
              <p:cNvSpPr/>
              <p:nvPr/>
            </p:nvSpPr>
            <p:spPr>
              <a:xfrm>
                <a:off x="3500339" y="576546"/>
                <a:ext cx="1026727" cy="450345"/>
              </a:xfrm>
              <a:custGeom>
                <a:avLst/>
                <a:gdLst/>
                <a:ahLst/>
                <a:cxnLst/>
                <a:rect l="l" t="t" r="r" b="b"/>
                <a:pathLst>
                  <a:path w="39444" h="17301" extrusionOk="0">
                    <a:moveTo>
                      <a:pt x="8947" y="4122"/>
                    </a:moveTo>
                    <a:lnTo>
                      <a:pt x="11984" y="4189"/>
                    </a:lnTo>
                    <a:lnTo>
                      <a:pt x="9735" y="8540"/>
                    </a:lnTo>
                    <a:lnTo>
                      <a:pt x="6694" y="8474"/>
                    </a:lnTo>
                    <a:lnTo>
                      <a:pt x="8947" y="4122"/>
                    </a:lnTo>
                    <a:close/>
                    <a:moveTo>
                      <a:pt x="12458" y="4198"/>
                    </a:moveTo>
                    <a:lnTo>
                      <a:pt x="16043" y="4273"/>
                    </a:lnTo>
                    <a:lnTo>
                      <a:pt x="13786" y="8624"/>
                    </a:lnTo>
                    <a:lnTo>
                      <a:pt x="10204" y="8545"/>
                    </a:lnTo>
                    <a:lnTo>
                      <a:pt x="12458" y="4198"/>
                    </a:lnTo>
                    <a:close/>
                    <a:moveTo>
                      <a:pt x="16517" y="4277"/>
                    </a:moveTo>
                    <a:lnTo>
                      <a:pt x="19554" y="4352"/>
                    </a:lnTo>
                    <a:lnTo>
                      <a:pt x="17305" y="8695"/>
                    </a:lnTo>
                    <a:lnTo>
                      <a:pt x="14264" y="8629"/>
                    </a:lnTo>
                    <a:lnTo>
                      <a:pt x="16517" y="4277"/>
                    </a:lnTo>
                    <a:close/>
                    <a:moveTo>
                      <a:pt x="20027" y="4361"/>
                    </a:moveTo>
                    <a:lnTo>
                      <a:pt x="23604" y="4441"/>
                    </a:lnTo>
                    <a:lnTo>
                      <a:pt x="21355" y="8784"/>
                    </a:lnTo>
                    <a:lnTo>
                      <a:pt x="17774" y="8704"/>
                    </a:lnTo>
                    <a:lnTo>
                      <a:pt x="20027" y="4361"/>
                    </a:lnTo>
                    <a:close/>
                    <a:moveTo>
                      <a:pt x="24078" y="4445"/>
                    </a:moveTo>
                    <a:lnTo>
                      <a:pt x="27115" y="4512"/>
                    </a:lnTo>
                    <a:lnTo>
                      <a:pt x="24861" y="8854"/>
                    </a:lnTo>
                    <a:lnTo>
                      <a:pt x="21825" y="8788"/>
                    </a:lnTo>
                    <a:lnTo>
                      <a:pt x="24078" y="4445"/>
                    </a:lnTo>
                    <a:close/>
                    <a:moveTo>
                      <a:pt x="27584" y="4521"/>
                    </a:moveTo>
                    <a:lnTo>
                      <a:pt x="31165" y="4600"/>
                    </a:lnTo>
                    <a:lnTo>
                      <a:pt x="28912" y="8943"/>
                    </a:lnTo>
                    <a:lnTo>
                      <a:pt x="25331" y="8868"/>
                    </a:lnTo>
                    <a:lnTo>
                      <a:pt x="27584" y="4521"/>
                    </a:lnTo>
                    <a:close/>
                    <a:moveTo>
                      <a:pt x="31634" y="4609"/>
                    </a:moveTo>
                    <a:lnTo>
                      <a:pt x="34675" y="4676"/>
                    </a:lnTo>
                    <a:lnTo>
                      <a:pt x="32427" y="9023"/>
                    </a:lnTo>
                    <a:lnTo>
                      <a:pt x="29381" y="8952"/>
                    </a:lnTo>
                    <a:lnTo>
                      <a:pt x="31634" y="4609"/>
                    </a:lnTo>
                    <a:close/>
                    <a:moveTo>
                      <a:pt x="6287" y="9257"/>
                    </a:moveTo>
                    <a:lnTo>
                      <a:pt x="9323" y="9324"/>
                    </a:lnTo>
                    <a:lnTo>
                      <a:pt x="7637" y="12577"/>
                    </a:lnTo>
                    <a:lnTo>
                      <a:pt x="4600" y="12511"/>
                    </a:lnTo>
                    <a:lnTo>
                      <a:pt x="6287" y="9257"/>
                    </a:lnTo>
                    <a:close/>
                    <a:moveTo>
                      <a:pt x="9793" y="9333"/>
                    </a:moveTo>
                    <a:lnTo>
                      <a:pt x="13374" y="9408"/>
                    </a:lnTo>
                    <a:lnTo>
                      <a:pt x="11687" y="12657"/>
                    </a:lnTo>
                    <a:lnTo>
                      <a:pt x="8106" y="12582"/>
                    </a:lnTo>
                    <a:lnTo>
                      <a:pt x="9793" y="9333"/>
                    </a:lnTo>
                    <a:close/>
                    <a:moveTo>
                      <a:pt x="13852" y="9426"/>
                    </a:moveTo>
                    <a:lnTo>
                      <a:pt x="16889" y="9492"/>
                    </a:lnTo>
                    <a:lnTo>
                      <a:pt x="15202" y="12741"/>
                    </a:lnTo>
                    <a:lnTo>
                      <a:pt x="12161" y="12675"/>
                    </a:lnTo>
                    <a:lnTo>
                      <a:pt x="13852" y="9426"/>
                    </a:lnTo>
                    <a:close/>
                    <a:moveTo>
                      <a:pt x="17354" y="9496"/>
                    </a:moveTo>
                    <a:lnTo>
                      <a:pt x="20935" y="9576"/>
                    </a:lnTo>
                    <a:lnTo>
                      <a:pt x="19244" y="12821"/>
                    </a:lnTo>
                    <a:lnTo>
                      <a:pt x="15671" y="12746"/>
                    </a:lnTo>
                    <a:lnTo>
                      <a:pt x="17354" y="9496"/>
                    </a:lnTo>
                    <a:close/>
                    <a:moveTo>
                      <a:pt x="21408" y="9585"/>
                    </a:moveTo>
                    <a:lnTo>
                      <a:pt x="24445" y="9651"/>
                    </a:lnTo>
                    <a:lnTo>
                      <a:pt x="22763" y="12901"/>
                    </a:lnTo>
                    <a:lnTo>
                      <a:pt x="19726" y="12834"/>
                    </a:lnTo>
                    <a:lnTo>
                      <a:pt x="21408" y="9585"/>
                    </a:lnTo>
                    <a:close/>
                    <a:moveTo>
                      <a:pt x="24919" y="9656"/>
                    </a:moveTo>
                    <a:lnTo>
                      <a:pt x="28496" y="9735"/>
                    </a:lnTo>
                    <a:lnTo>
                      <a:pt x="26814" y="12985"/>
                    </a:lnTo>
                    <a:lnTo>
                      <a:pt x="23237" y="12905"/>
                    </a:lnTo>
                    <a:lnTo>
                      <a:pt x="24919" y="9656"/>
                    </a:lnTo>
                    <a:close/>
                    <a:moveTo>
                      <a:pt x="28969" y="9740"/>
                    </a:moveTo>
                    <a:lnTo>
                      <a:pt x="32011" y="9806"/>
                    </a:lnTo>
                    <a:lnTo>
                      <a:pt x="30328" y="13055"/>
                    </a:lnTo>
                    <a:lnTo>
                      <a:pt x="27287" y="12989"/>
                    </a:lnTo>
                    <a:lnTo>
                      <a:pt x="28969" y="9740"/>
                    </a:lnTo>
                    <a:close/>
                    <a:moveTo>
                      <a:pt x="18243" y="1"/>
                    </a:moveTo>
                    <a:lnTo>
                      <a:pt x="16442" y="3476"/>
                    </a:lnTo>
                    <a:lnTo>
                      <a:pt x="12865" y="3410"/>
                    </a:lnTo>
                    <a:lnTo>
                      <a:pt x="14538" y="182"/>
                    </a:lnTo>
                    <a:lnTo>
                      <a:pt x="14149" y="14"/>
                    </a:lnTo>
                    <a:lnTo>
                      <a:pt x="12396" y="3396"/>
                    </a:lnTo>
                    <a:lnTo>
                      <a:pt x="9359" y="3334"/>
                    </a:lnTo>
                    <a:lnTo>
                      <a:pt x="10988" y="182"/>
                    </a:lnTo>
                    <a:lnTo>
                      <a:pt x="10603" y="14"/>
                    </a:lnTo>
                    <a:lnTo>
                      <a:pt x="8885" y="3321"/>
                    </a:lnTo>
                    <a:lnTo>
                      <a:pt x="5273" y="3246"/>
                    </a:lnTo>
                    <a:lnTo>
                      <a:pt x="5255" y="4043"/>
                    </a:lnTo>
                    <a:lnTo>
                      <a:pt x="8482" y="4113"/>
                    </a:lnTo>
                    <a:lnTo>
                      <a:pt x="6225" y="8461"/>
                    </a:lnTo>
                    <a:lnTo>
                      <a:pt x="2387" y="8376"/>
                    </a:lnTo>
                    <a:lnTo>
                      <a:pt x="2369" y="9173"/>
                    </a:lnTo>
                    <a:lnTo>
                      <a:pt x="5817" y="9248"/>
                    </a:lnTo>
                    <a:lnTo>
                      <a:pt x="4126" y="12502"/>
                    </a:lnTo>
                    <a:lnTo>
                      <a:pt x="23" y="12414"/>
                    </a:lnTo>
                    <a:lnTo>
                      <a:pt x="1" y="13202"/>
                    </a:lnTo>
                    <a:lnTo>
                      <a:pt x="3724" y="13281"/>
                    </a:lnTo>
                    <a:lnTo>
                      <a:pt x="1732" y="17119"/>
                    </a:lnTo>
                    <a:lnTo>
                      <a:pt x="2112" y="17292"/>
                    </a:lnTo>
                    <a:lnTo>
                      <a:pt x="4188" y="13290"/>
                    </a:lnTo>
                    <a:lnTo>
                      <a:pt x="7225" y="13357"/>
                    </a:lnTo>
                    <a:lnTo>
                      <a:pt x="5273" y="17119"/>
                    </a:lnTo>
                    <a:lnTo>
                      <a:pt x="5663" y="17292"/>
                    </a:lnTo>
                    <a:lnTo>
                      <a:pt x="7699" y="13365"/>
                    </a:lnTo>
                    <a:lnTo>
                      <a:pt x="11276" y="13441"/>
                    </a:lnTo>
                    <a:lnTo>
                      <a:pt x="9368" y="17119"/>
                    </a:lnTo>
                    <a:lnTo>
                      <a:pt x="9762" y="17292"/>
                    </a:lnTo>
                    <a:lnTo>
                      <a:pt x="11754" y="13454"/>
                    </a:lnTo>
                    <a:lnTo>
                      <a:pt x="14790" y="13520"/>
                    </a:lnTo>
                    <a:lnTo>
                      <a:pt x="12922" y="17128"/>
                    </a:lnTo>
                    <a:lnTo>
                      <a:pt x="13303" y="17301"/>
                    </a:lnTo>
                    <a:lnTo>
                      <a:pt x="15255" y="13529"/>
                    </a:lnTo>
                    <a:lnTo>
                      <a:pt x="18837" y="13609"/>
                    </a:lnTo>
                    <a:lnTo>
                      <a:pt x="17008" y="17128"/>
                    </a:lnTo>
                    <a:lnTo>
                      <a:pt x="17398" y="17301"/>
                    </a:lnTo>
                    <a:lnTo>
                      <a:pt x="19306" y="13613"/>
                    </a:lnTo>
                    <a:lnTo>
                      <a:pt x="22343" y="13680"/>
                    </a:lnTo>
                    <a:lnTo>
                      <a:pt x="20559" y="17128"/>
                    </a:lnTo>
                    <a:lnTo>
                      <a:pt x="20944" y="17301"/>
                    </a:lnTo>
                    <a:lnTo>
                      <a:pt x="22816" y="13689"/>
                    </a:lnTo>
                    <a:lnTo>
                      <a:pt x="26393" y="13768"/>
                    </a:lnTo>
                    <a:lnTo>
                      <a:pt x="24653" y="17128"/>
                    </a:lnTo>
                    <a:lnTo>
                      <a:pt x="25038" y="17301"/>
                    </a:lnTo>
                    <a:lnTo>
                      <a:pt x="26867" y="13773"/>
                    </a:lnTo>
                    <a:lnTo>
                      <a:pt x="29908" y="13839"/>
                    </a:lnTo>
                    <a:lnTo>
                      <a:pt x="28204" y="17128"/>
                    </a:lnTo>
                    <a:lnTo>
                      <a:pt x="28593" y="17301"/>
                    </a:lnTo>
                    <a:lnTo>
                      <a:pt x="30377" y="13848"/>
                    </a:lnTo>
                    <a:lnTo>
                      <a:pt x="34848" y="13941"/>
                    </a:lnTo>
                    <a:lnTo>
                      <a:pt x="34870" y="13148"/>
                    </a:lnTo>
                    <a:lnTo>
                      <a:pt x="30789" y="13060"/>
                    </a:lnTo>
                    <a:lnTo>
                      <a:pt x="32471" y="9811"/>
                    </a:lnTo>
                    <a:lnTo>
                      <a:pt x="36880" y="9908"/>
                    </a:lnTo>
                    <a:lnTo>
                      <a:pt x="36898" y="9111"/>
                    </a:lnTo>
                    <a:lnTo>
                      <a:pt x="32878" y="9027"/>
                    </a:lnTo>
                    <a:lnTo>
                      <a:pt x="35131" y="4684"/>
                    </a:lnTo>
                    <a:lnTo>
                      <a:pt x="39421" y="4777"/>
                    </a:lnTo>
                    <a:lnTo>
                      <a:pt x="39443" y="3981"/>
                    </a:lnTo>
                    <a:lnTo>
                      <a:pt x="35556" y="3897"/>
                    </a:lnTo>
                    <a:lnTo>
                      <a:pt x="37482" y="182"/>
                    </a:lnTo>
                    <a:lnTo>
                      <a:pt x="37097" y="14"/>
                    </a:lnTo>
                    <a:lnTo>
                      <a:pt x="35087" y="3888"/>
                    </a:lnTo>
                    <a:lnTo>
                      <a:pt x="32046" y="3821"/>
                    </a:lnTo>
                    <a:lnTo>
                      <a:pt x="33932" y="182"/>
                    </a:lnTo>
                    <a:lnTo>
                      <a:pt x="33542" y="14"/>
                    </a:lnTo>
                    <a:lnTo>
                      <a:pt x="31572" y="3808"/>
                    </a:lnTo>
                    <a:lnTo>
                      <a:pt x="27995" y="3733"/>
                    </a:lnTo>
                    <a:lnTo>
                      <a:pt x="29837" y="178"/>
                    </a:lnTo>
                    <a:lnTo>
                      <a:pt x="29447" y="5"/>
                    </a:lnTo>
                    <a:lnTo>
                      <a:pt x="27522" y="3719"/>
                    </a:lnTo>
                    <a:lnTo>
                      <a:pt x="24481" y="3653"/>
                    </a:lnTo>
                    <a:lnTo>
                      <a:pt x="26282" y="178"/>
                    </a:lnTo>
                    <a:lnTo>
                      <a:pt x="25897" y="5"/>
                    </a:lnTo>
                    <a:lnTo>
                      <a:pt x="24011" y="3644"/>
                    </a:lnTo>
                    <a:lnTo>
                      <a:pt x="20426" y="3564"/>
                    </a:lnTo>
                    <a:lnTo>
                      <a:pt x="22183" y="178"/>
                    </a:lnTo>
                    <a:lnTo>
                      <a:pt x="21802" y="5"/>
                    </a:lnTo>
                    <a:lnTo>
                      <a:pt x="19961" y="3556"/>
                    </a:lnTo>
                    <a:lnTo>
                      <a:pt x="16915" y="3489"/>
                    </a:lnTo>
                    <a:lnTo>
                      <a:pt x="18633" y="174"/>
                    </a:lnTo>
                    <a:lnTo>
                      <a:pt x="1824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50"/>
              <p:cNvSpPr/>
              <p:nvPr/>
            </p:nvSpPr>
            <p:spPr>
              <a:xfrm>
                <a:off x="3806608" y="1040348"/>
                <a:ext cx="341462" cy="65127"/>
              </a:xfrm>
              <a:custGeom>
                <a:avLst/>
                <a:gdLst/>
                <a:ahLst/>
                <a:cxnLst/>
                <a:rect l="l" t="t" r="r" b="b"/>
                <a:pathLst>
                  <a:path w="13118" h="2502" extrusionOk="0">
                    <a:moveTo>
                      <a:pt x="1" y="1"/>
                    </a:moveTo>
                    <a:lnTo>
                      <a:pt x="1" y="2502"/>
                    </a:lnTo>
                    <a:lnTo>
                      <a:pt x="13117" y="2502"/>
                    </a:lnTo>
                    <a:lnTo>
                      <a:pt x="13117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0" name="Google Shape;2060;p50"/>
            <p:cNvGrpSpPr/>
            <p:nvPr/>
          </p:nvGrpSpPr>
          <p:grpSpPr>
            <a:xfrm>
              <a:off x="8460150" y="3792250"/>
              <a:ext cx="465190" cy="643822"/>
              <a:chOff x="3984449" y="1826912"/>
              <a:chExt cx="382589" cy="529502"/>
            </a:xfrm>
          </p:grpSpPr>
          <p:sp>
            <p:nvSpPr>
              <p:cNvPr id="2061" name="Google Shape;2061;p50"/>
              <p:cNvSpPr/>
              <p:nvPr/>
            </p:nvSpPr>
            <p:spPr>
              <a:xfrm>
                <a:off x="4182173" y="1995144"/>
                <a:ext cx="53622" cy="360099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3834" extrusionOk="0">
                    <a:moveTo>
                      <a:pt x="1174" y="0"/>
                    </a:moveTo>
                    <a:lnTo>
                      <a:pt x="523" y="14"/>
                    </a:lnTo>
                    <a:lnTo>
                      <a:pt x="1" y="13834"/>
                    </a:lnTo>
                    <a:lnTo>
                      <a:pt x="2059" y="13790"/>
                    </a:lnTo>
                    <a:lnTo>
                      <a:pt x="117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50"/>
              <p:cNvSpPr/>
              <p:nvPr/>
            </p:nvSpPr>
            <p:spPr>
              <a:xfrm>
                <a:off x="4139666" y="1995144"/>
                <a:ext cx="53596" cy="36127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13879" extrusionOk="0">
                    <a:moveTo>
                      <a:pt x="1182" y="0"/>
                    </a:moveTo>
                    <a:lnTo>
                      <a:pt x="527" y="14"/>
                    </a:lnTo>
                    <a:lnTo>
                      <a:pt x="0" y="13878"/>
                    </a:lnTo>
                    <a:lnTo>
                      <a:pt x="2059" y="13834"/>
                    </a:lnTo>
                    <a:lnTo>
                      <a:pt x="11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50"/>
              <p:cNvSpPr/>
              <p:nvPr/>
            </p:nvSpPr>
            <p:spPr>
              <a:xfrm>
                <a:off x="3984449" y="1826912"/>
                <a:ext cx="382589" cy="495976"/>
              </a:xfrm>
              <a:custGeom>
                <a:avLst/>
                <a:gdLst/>
                <a:ahLst/>
                <a:cxnLst/>
                <a:rect l="l" t="t" r="r" b="b"/>
                <a:pathLst>
                  <a:path w="14698" h="19054" extrusionOk="0">
                    <a:moveTo>
                      <a:pt x="6959" y="0"/>
                    </a:moveTo>
                    <a:lnTo>
                      <a:pt x="2789" y="8438"/>
                    </a:lnTo>
                    <a:lnTo>
                      <a:pt x="3692" y="8438"/>
                    </a:lnTo>
                    <a:lnTo>
                      <a:pt x="2023" y="11802"/>
                    </a:lnTo>
                    <a:lnTo>
                      <a:pt x="2944" y="11802"/>
                    </a:lnTo>
                    <a:lnTo>
                      <a:pt x="1138" y="15454"/>
                    </a:lnTo>
                    <a:lnTo>
                      <a:pt x="1780" y="15454"/>
                    </a:lnTo>
                    <a:lnTo>
                      <a:pt x="0" y="19053"/>
                    </a:lnTo>
                    <a:lnTo>
                      <a:pt x="14697" y="19053"/>
                    </a:lnTo>
                    <a:lnTo>
                      <a:pt x="12714" y="15454"/>
                    </a:lnTo>
                    <a:lnTo>
                      <a:pt x="13387" y="15454"/>
                    </a:lnTo>
                    <a:lnTo>
                      <a:pt x="11373" y="11802"/>
                    </a:lnTo>
                    <a:lnTo>
                      <a:pt x="12493" y="11802"/>
                    </a:lnTo>
                    <a:lnTo>
                      <a:pt x="10642" y="8438"/>
                    </a:lnTo>
                    <a:lnTo>
                      <a:pt x="11616" y="8438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rgbClr val="67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50"/>
              <p:cNvSpPr/>
              <p:nvPr/>
            </p:nvSpPr>
            <p:spPr>
              <a:xfrm>
                <a:off x="3984449" y="1826912"/>
                <a:ext cx="382589" cy="495976"/>
              </a:xfrm>
              <a:custGeom>
                <a:avLst/>
                <a:gdLst/>
                <a:ahLst/>
                <a:cxnLst/>
                <a:rect l="l" t="t" r="r" b="b"/>
                <a:pathLst>
                  <a:path w="14698" h="19054" extrusionOk="0">
                    <a:moveTo>
                      <a:pt x="6959" y="0"/>
                    </a:moveTo>
                    <a:lnTo>
                      <a:pt x="2789" y="8438"/>
                    </a:lnTo>
                    <a:lnTo>
                      <a:pt x="3692" y="8438"/>
                    </a:lnTo>
                    <a:lnTo>
                      <a:pt x="2023" y="11802"/>
                    </a:lnTo>
                    <a:lnTo>
                      <a:pt x="2944" y="11802"/>
                    </a:lnTo>
                    <a:lnTo>
                      <a:pt x="1138" y="15454"/>
                    </a:lnTo>
                    <a:lnTo>
                      <a:pt x="1780" y="15454"/>
                    </a:lnTo>
                    <a:lnTo>
                      <a:pt x="0" y="19053"/>
                    </a:lnTo>
                    <a:lnTo>
                      <a:pt x="14697" y="19053"/>
                    </a:lnTo>
                    <a:lnTo>
                      <a:pt x="12714" y="15454"/>
                    </a:lnTo>
                    <a:lnTo>
                      <a:pt x="13387" y="15454"/>
                    </a:lnTo>
                    <a:lnTo>
                      <a:pt x="11373" y="11802"/>
                    </a:lnTo>
                    <a:lnTo>
                      <a:pt x="12493" y="11802"/>
                    </a:lnTo>
                    <a:lnTo>
                      <a:pt x="10642" y="8438"/>
                    </a:lnTo>
                    <a:lnTo>
                      <a:pt x="11616" y="8438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50"/>
              <p:cNvSpPr/>
              <p:nvPr/>
            </p:nvSpPr>
            <p:spPr>
              <a:xfrm>
                <a:off x="4165591" y="1826912"/>
                <a:ext cx="201446" cy="495976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19054" extrusionOk="0">
                    <a:moveTo>
                      <a:pt x="0" y="0"/>
                    </a:moveTo>
                    <a:lnTo>
                      <a:pt x="3422" y="19040"/>
                    </a:lnTo>
                    <a:lnTo>
                      <a:pt x="7738" y="19053"/>
                    </a:lnTo>
                    <a:lnTo>
                      <a:pt x="5755" y="15454"/>
                    </a:lnTo>
                    <a:lnTo>
                      <a:pt x="6428" y="15454"/>
                    </a:lnTo>
                    <a:lnTo>
                      <a:pt x="4414" y="11802"/>
                    </a:lnTo>
                    <a:lnTo>
                      <a:pt x="5534" y="11802"/>
                    </a:lnTo>
                    <a:lnTo>
                      <a:pt x="3683" y="8438"/>
                    </a:lnTo>
                    <a:lnTo>
                      <a:pt x="4657" y="8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EF3">
                  <a:alpha val="3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50"/>
              <p:cNvSpPr/>
              <p:nvPr/>
            </p:nvSpPr>
            <p:spPr>
              <a:xfrm>
                <a:off x="3984449" y="1826912"/>
                <a:ext cx="181169" cy="496783"/>
              </a:xfrm>
              <a:custGeom>
                <a:avLst/>
                <a:gdLst/>
                <a:ahLst/>
                <a:cxnLst/>
                <a:rect l="l" t="t" r="r" b="b"/>
                <a:pathLst>
                  <a:path w="6960" h="19085" extrusionOk="0">
                    <a:moveTo>
                      <a:pt x="6959" y="0"/>
                    </a:moveTo>
                    <a:lnTo>
                      <a:pt x="2789" y="8438"/>
                    </a:lnTo>
                    <a:lnTo>
                      <a:pt x="3692" y="8438"/>
                    </a:lnTo>
                    <a:lnTo>
                      <a:pt x="2023" y="11802"/>
                    </a:lnTo>
                    <a:lnTo>
                      <a:pt x="2944" y="11802"/>
                    </a:lnTo>
                    <a:lnTo>
                      <a:pt x="1138" y="15454"/>
                    </a:lnTo>
                    <a:lnTo>
                      <a:pt x="1780" y="15454"/>
                    </a:lnTo>
                    <a:lnTo>
                      <a:pt x="0" y="19053"/>
                    </a:lnTo>
                    <a:lnTo>
                      <a:pt x="5361" y="19084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50"/>
              <p:cNvSpPr/>
              <p:nvPr/>
            </p:nvSpPr>
            <p:spPr>
              <a:xfrm>
                <a:off x="4080551" y="2046527"/>
                <a:ext cx="26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50"/>
              <p:cNvSpPr/>
              <p:nvPr/>
            </p:nvSpPr>
            <p:spPr>
              <a:xfrm>
                <a:off x="4067068" y="2046527"/>
                <a:ext cx="209047" cy="28503"/>
              </a:xfrm>
              <a:custGeom>
                <a:avLst/>
                <a:gdLst/>
                <a:ahLst/>
                <a:cxnLst/>
                <a:rect l="l" t="t" r="r" b="b"/>
                <a:pathLst>
                  <a:path w="8031" h="1095" extrusionOk="0">
                    <a:moveTo>
                      <a:pt x="518" y="1"/>
                    </a:moveTo>
                    <a:lnTo>
                      <a:pt x="0" y="1094"/>
                    </a:lnTo>
                    <a:lnTo>
                      <a:pt x="8030" y="1032"/>
                    </a:lnTo>
                    <a:lnTo>
                      <a:pt x="7468" y="1"/>
                    </a:ln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50"/>
              <p:cNvSpPr/>
              <p:nvPr/>
            </p:nvSpPr>
            <p:spPr>
              <a:xfrm>
                <a:off x="4047467" y="2134118"/>
                <a:ext cx="13640" cy="26863"/>
              </a:xfrm>
              <a:custGeom>
                <a:avLst/>
                <a:gdLst/>
                <a:ahLst/>
                <a:cxnLst/>
                <a:rect l="l" t="t" r="r" b="b"/>
                <a:pathLst>
                  <a:path w="524" h="1032" extrusionOk="0">
                    <a:moveTo>
                      <a:pt x="523" y="0"/>
                    </a:moveTo>
                    <a:lnTo>
                      <a:pt x="1" y="1031"/>
                    </a:lnTo>
                    <a:lnTo>
                      <a:pt x="14" y="1031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50"/>
              <p:cNvSpPr/>
              <p:nvPr/>
            </p:nvSpPr>
            <p:spPr>
              <a:xfrm>
                <a:off x="4047832" y="2134118"/>
                <a:ext cx="247649" cy="27436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1054" extrusionOk="0">
                    <a:moveTo>
                      <a:pt x="509" y="0"/>
                    </a:moveTo>
                    <a:lnTo>
                      <a:pt x="0" y="1031"/>
                    </a:lnTo>
                    <a:lnTo>
                      <a:pt x="9513" y="1054"/>
                    </a:lnTo>
                    <a:lnTo>
                      <a:pt x="9513" y="1054"/>
                    </a:lnTo>
                    <a:lnTo>
                      <a:pt x="8938" y="0"/>
                    </a:ln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50"/>
              <p:cNvSpPr/>
              <p:nvPr/>
            </p:nvSpPr>
            <p:spPr>
              <a:xfrm>
                <a:off x="4305477" y="2134118"/>
                <a:ext cx="416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" extrusionOk="0">
                    <a:moveTo>
                      <a:pt x="160" y="0"/>
                    </a:moveTo>
                    <a:lnTo>
                      <a:pt x="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50"/>
              <p:cNvSpPr/>
              <p:nvPr/>
            </p:nvSpPr>
            <p:spPr>
              <a:xfrm>
                <a:off x="4305477" y="2134118"/>
                <a:ext cx="416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" extrusionOk="0">
                    <a:moveTo>
                      <a:pt x="160" y="0"/>
                    </a:moveTo>
                    <a:lnTo>
                      <a:pt x="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50"/>
              <p:cNvSpPr/>
              <p:nvPr/>
            </p:nvSpPr>
            <p:spPr>
              <a:xfrm>
                <a:off x="4016127" y="2229180"/>
                <a:ext cx="14655" cy="29049"/>
              </a:xfrm>
              <a:custGeom>
                <a:avLst/>
                <a:gdLst/>
                <a:ahLst/>
                <a:cxnLst/>
                <a:rect l="l" t="t" r="r" b="b"/>
                <a:pathLst>
                  <a:path w="563" h="1116" extrusionOk="0">
                    <a:moveTo>
                      <a:pt x="563" y="0"/>
                    </a:moveTo>
                    <a:lnTo>
                      <a:pt x="1" y="1116"/>
                    </a:lnTo>
                    <a:lnTo>
                      <a:pt x="10" y="1116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50"/>
              <p:cNvSpPr/>
              <p:nvPr/>
            </p:nvSpPr>
            <p:spPr>
              <a:xfrm>
                <a:off x="4016361" y="2229180"/>
                <a:ext cx="313688" cy="29049"/>
              </a:xfrm>
              <a:custGeom>
                <a:avLst/>
                <a:gdLst/>
                <a:ahLst/>
                <a:cxnLst/>
                <a:rect l="l" t="t" r="r" b="b"/>
                <a:pathLst>
                  <a:path w="12051" h="1116" extrusionOk="0">
                    <a:moveTo>
                      <a:pt x="554" y="0"/>
                    </a:moveTo>
                    <a:lnTo>
                      <a:pt x="1" y="1116"/>
                    </a:lnTo>
                    <a:lnTo>
                      <a:pt x="1" y="1116"/>
                    </a:lnTo>
                    <a:lnTo>
                      <a:pt x="12050" y="1014"/>
                    </a:lnTo>
                    <a:lnTo>
                      <a:pt x="11488" y="0"/>
                    </a:ln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5" name="Google Shape;2075;p50"/>
            <p:cNvGrpSpPr/>
            <p:nvPr/>
          </p:nvGrpSpPr>
          <p:grpSpPr>
            <a:xfrm>
              <a:off x="8113848" y="3902255"/>
              <a:ext cx="769769" cy="1065359"/>
              <a:chOff x="3984449" y="1826912"/>
              <a:chExt cx="382589" cy="529502"/>
            </a:xfrm>
          </p:grpSpPr>
          <p:sp>
            <p:nvSpPr>
              <p:cNvPr id="2076" name="Google Shape;2076;p50"/>
              <p:cNvSpPr/>
              <p:nvPr/>
            </p:nvSpPr>
            <p:spPr>
              <a:xfrm>
                <a:off x="4182173" y="1995144"/>
                <a:ext cx="53622" cy="360099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3834" extrusionOk="0">
                    <a:moveTo>
                      <a:pt x="1174" y="0"/>
                    </a:moveTo>
                    <a:lnTo>
                      <a:pt x="523" y="14"/>
                    </a:lnTo>
                    <a:lnTo>
                      <a:pt x="1" y="13834"/>
                    </a:lnTo>
                    <a:lnTo>
                      <a:pt x="2059" y="13790"/>
                    </a:lnTo>
                    <a:lnTo>
                      <a:pt x="117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50"/>
              <p:cNvSpPr/>
              <p:nvPr/>
            </p:nvSpPr>
            <p:spPr>
              <a:xfrm>
                <a:off x="4139666" y="1995144"/>
                <a:ext cx="53596" cy="36127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13879" extrusionOk="0">
                    <a:moveTo>
                      <a:pt x="1182" y="0"/>
                    </a:moveTo>
                    <a:lnTo>
                      <a:pt x="527" y="14"/>
                    </a:lnTo>
                    <a:lnTo>
                      <a:pt x="0" y="13878"/>
                    </a:lnTo>
                    <a:lnTo>
                      <a:pt x="2059" y="13834"/>
                    </a:lnTo>
                    <a:lnTo>
                      <a:pt x="11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50"/>
              <p:cNvSpPr/>
              <p:nvPr/>
            </p:nvSpPr>
            <p:spPr>
              <a:xfrm>
                <a:off x="3984449" y="1826912"/>
                <a:ext cx="382589" cy="495976"/>
              </a:xfrm>
              <a:custGeom>
                <a:avLst/>
                <a:gdLst/>
                <a:ahLst/>
                <a:cxnLst/>
                <a:rect l="l" t="t" r="r" b="b"/>
                <a:pathLst>
                  <a:path w="14698" h="19054" extrusionOk="0">
                    <a:moveTo>
                      <a:pt x="6959" y="0"/>
                    </a:moveTo>
                    <a:lnTo>
                      <a:pt x="2789" y="8438"/>
                    </a:lnTo>
                    <a:lnTo>
                      <a:pt x="3692" y="8438"/>
                    </a:lnTo>
                    <a:lnTo>
                      <a:pt x="2023" y="11802"/>
                    </a:lnTo>
                    <a:lnTo>
                      <a:pt x="2944" y="11802"/>
                    </a:lnTo>
                    <a:lnTo>
                      <a:pt x="1138" y="15454"/>
                    </a:lnTo>
                    <a:lnTo>
                      <a:pt x="1780" y="15454"/>
                    </a:lnTo>
                    <a:lnTo>
                      <a:pt x="0" y="19053"/>
                    </a:lnTo>
                    <a:lnTo>
                      <a:pt x="14697" y="19053"/>
                    </a:lnTo>
                    <a:lnTo>
                      <a:pt x="12714" y="15454"/>
                    </a:lnTo>
                    <a:lnTo>
                      <a:pt x="13387" y="15454"/>
                    </a:lnTo>
                    <a:lnTo>
                      <a:pt x="11373" y="11802"/>
                    </a:lnTo>
                    <a:lnTo>
                      <a:pt x="12493" y="11802"/>
                    </a:lnTo>
                    <a:lnTo>
                      <a:pt x="10642" y="8438"/>
                    </a:lnTo>
                    <a:lnTo>
                      <a:pt x="11616" y="8438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rgbClr val="67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50"/>
              <p:cNvSpPr/>
              <p:nvPr/>
            </p:nvSpPr>
            <p:spPr>
              <a:xfrm>
                <a:off x="3984449" y="1826912"/>
                <a:ext cx="382589" cy="495976"/>
              </a:xfrm>
              <a:custGeom>
                <a:avLst/>
                <a:gdLst/>
                <a:ahLst/>
                <a:cxnLst/>
                <a:rect l="l" t="t" r="r" b="b"/>
                <a:pathLst>
                  <a:path w="14698" h="19054" extrusionOk="0">
                    <a:moveTo>
                      <a:pt x="6959" y="0"/>
                    </a:moveTo>
                    <a:lnTo>
                      <a:pt x="2789" y="8438"/>
                    </a:lnTo>
                    <a:lnTo>
                      <a:pt x="3692" y="8438"/>
                    </a:lnTo>
                    <a:lnTo>
                      <a:pt x="2023" y="11802"/>
                    </a:lnTo>
                    <a:lnTo>
                      <a:pt x="2944" y="11802"/>
                    </a:lnTo>
                    <a:lnTo>
                      <a:pt x="1138" y="15454"/>
                    </a:lnTo>
                    <a:lnTo>
                      <a:pt x="1780" y="15454"/>
                    </a:lnTo>
                    <a:lnTo>
                      <a:pt x="0" y="19053"/>
                    </a:lnTo>
                    <a:lnTo>
                      <a:pt x="14697" y="19053"/>
                    </a:lnTo>
                    <a:lnTo>
                      <a:pt x="12714" y="15454"/>
                    </a:lnTo>
                    <a:lnTo>
                      <a:pt x="13387" y="15454"/>
                    </a:lnTo>
                    <a:lnTo>
                      <a:pt x="11373" y="11802"/>
                    </a:lnTo>
                    <a:lnTo>
                      <a:pt x="12493" y="11802"/>
                    </a:lnTo>
                    <a:lnTo>
                      <a:pt x="10642" y="8438"/>
                    </a:lnTo>
                    <a:lnTo>
                      <a:pt x="11616" y="8438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50"/>
              <p:cNvSpPr/>
              <p:nvPr/>
            </p:nvSpPr>
            <p:spPr>
              <a:xfrm>
                <a:off x="4165591" y="1826912"/>
                <a:ext cx="201446" cy="495976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19054" extrusionOk="0">
                    <a:moveTo>
                      <a:pt x="0" y="0"/>
                    </a:moveTo>
                    <a:lnTo>
                      <a:pt x="3422" y="19040"/>
                    </a:lnTo>
                    <a:lnTo>
                      <a:pt x="7738" y="19053"/>
                    </a:lnTo>
                    <a:lnTo>
                      <a:pt x="5755" y="15454"/>
                    </a:lnTo>
                    <a:lnTo>
                      <a:pt x="6428" y="15454"/>
                    </a:lnTo>
                    <a:lnTo>
                      <a:pt x="4414" y="11802"/>
                    </a:lnTo>
                    <a:lnTo>
                      <a:pt x="5534" y="11802"/>
                    </a:lnTo>
                    <a:lnTo>
                      <a:pt x="3683" y="8438"/>
                    </a:lnTo>
                    <a:lnTo>
                      <a:pt x="4657" y="8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EF3">
                  <a:alpha val="3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50"/>
              <p:cNvSpPr/>
              <p:nvPr/>
            </p:nvSpPr>
            <p:spPr>
              <a:xfrm>
                <a:off x="3984449" y="1826912"/>
                <a:ext cx="181169" cy="496783"/>
              </a:xfrm>
              <a:custGeom>
                <a:avLst/>
                <a:gdLst/>
                <a:ahLst/>
                <a:cxnLst/>
                <a:rect l="l" t="t" r="r" b="b"/>
                <a:pathLst>
                  <a:path w="6960" h="19085" extrusionOk="0">
                    <a:moveTo>
                      <a:pt x="6959" y="0"/>
                    </a:moveTo>
                    <a:lnTo>
                      <a:pt x="2789" y="8438"/>
                    </a:lnTo>
                    <a:lnTo>
                      <a:pt x="3692" y="8438"/>
                    </a:lnTo>
                    <a:lnTo>
                      <a:pt x="2023" y="11802"/>
                    </a:lnTo>
                    <a:lnTo>
                      <a:pt x="2944" y="11802"/>
                    </a:lnTo>
                    <a:lnTo>
                      <a:pt x="1138" y="15454"/>
                    </a:lnTo>
                    <a:lnTo>
                      <a:pt x="1780" y="15454"/>
                    </a:lnTo>
                    <a:lnTo>
                      <a:pt x="0" y="19053"/>
                    </a:lnTo>
                    <a:lnTo>
                      <a:pt x="5361" y="19084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50"/>
              <p:cNvSpPr/>
              <p:nvPr/>
            </p:nvSpPr>
            <p:spPr>
              <a:xfrm>
                <a:off x="4080551" y="2046527"/>
                <a:ext cx="26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50"/>
              <p:cNvSpPr/>
              <p:nvPr/>
            </p:nvSpPr>
            <p:spPr>
              <a:xfrm>
                <a:off x="4067068" y="2046527"/>
                <a:ext cx="209047" cy="28503"/>
              </a:xfrm>
              <a:custGeom>
                <a:avLst/>
                <a:gdLst/>
                <a:ahLst/>
                <a:cxnLst/>
                <a:rect l="l" t="t" r="r" b="b"/>
                <a:pathLst>
                  <a:path w="8031" h="1095" extrusionOk="0">
                    <a:moveTo>
                      <a:pt x="518" y="1"/>
                    </a:moveTo>
                    <a:lnTo>
                      <a:pt x="0" y="1094"/>
                    </a:lnTo>
                    <a:lnTo>
                      <a:pt x="8030" y="1032"/>
                    </a:lnTo>
                    <a:lnTo>
                      <a:pt x="7468" y="1"/>
                    </a:ln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50"/>
              <p:cNvSpPr/>
              <p:nvPr/>
            </p:nvSpPr>
            <p:spPr>
              <a:xfrm>
                <a:off x="4047467" y="2134118"/>
                <a:ext cx="13640" cy="26863"/>
              </a:xfrm>
              <a:custGeom>
                <a:avLst/>
                <a:gdLst/>
                <a:ahLst/>
                <a:cxnLst/>
                <a:rect l="l" t="t" r="r" b="b"/>
                <a:pathLst>
                  <a:path w="524" h="1032" extrusionOk="0">
                    <a:moveTo>
                      <a:pt x="523" y="0"/>
                    </a:moveTo>
                    <a:lnTo>
                      <a:pt x="1" y="1031"/>
                    </a:lnTo>
                    <a:lnTo>
                      <a:pt x="14" y="1031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50"/>
              <p:cNvSpPr/>
              <p:nvPr/>
            </p:nvSpPr>
            <p:spPr>
              <a:xfrm>
                <a:off x="4047832" y="2134118"/>
                <a:ext cx="247649" cy="27436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1054" extrusionOk="0">
                    <a:moveTo>
                      <a:pt x="509" y="0"/>
                    </a:moveTo>
                    <a:lnTo>
                      <a:pt x="0" y="1031"/>
                    </a:lnTo>
                    <a:lnTo>
                      <a:pt x="9513" y="1054"/>
                    </a:lnTo>
                    <a:lnTo>
                      <a:pt x="9513" y="1054"/>
                    </a:lnTo>
                    <a:lnTo>
                      <a:pt x="8938" y="0"/>
                    </a:ln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50"/>
              <p:cNvSpPr/>
              <p:nvPr/>
            </p:nvSpPr>
            <p:spPr>
              <a:xfrm>
                <a:off x="4305477" y="2134118"/>
                <a:ext cx="416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" extrusionOk="0">
                    <a:moveTo>
                      <a:pt x="160" y="0"/>
                    </a:moveTo>
                    <a:lnTo>
                      <a:pt x="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50"/>
              <p:cNvSpPr/>
              <p:nvPr/>
            </p:nvSpPr>
            <p:spPr>
              <a:xfrm>
                <a:off x="4305477" y="2134118"/>
                <a:ext cx="416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" extrusionOk="0">
                    <a:moveTo>
                      <a:pt x="160" y="0"/>
                    </a:moveTo>
                    <a:lnTo>
                      <a:pt x="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50"/>
              <p:cNvSpPr/>
              <p:nvPr/>
            </p:nvSpPr>
            <p:spPr>
              <a:xfrm>
                <a:off x="4016127" y="2229180"/>
                <a:ext cx="14655" cy="29049"/>
              </a:xfrm>
              <a:custGeom>
                <a:avLst/>
                <a:gdLst/>
                <a:ahLst/>
                <a:cxnLst/>
                <a:rect l="l" t="t" r="r" b="b"/>
                <a:pathLst>
                  <a:path w="563" h="1116" extrusionOk="0">
                    <a:moveTo>
                      <a:pt x="563" y="0"/>
                    </a:moveTo>
                    <a:lnTo>
                      <a:pt x="1" y="1116"/>
                    </a:lnTo>
                    <a:lnTo>
                      <a:pt x="10" y="1116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50"/>
              <p:cNvSpPr/>
              <p:nvPr/>
            </p:nvSpPr>
            <p:spPr>
              <a:xfrm>
                <a:off x="4016361" y="2229180"/>
                <a:ext cx="313688" cy="29049"/>
              </a:xfrm>
              <a:custGeom>
                <a:avLst/>
                <a:gdLst/>
                <a:ahLst/>
                <a:cxnLst/>
                <a:rect l="l" t="t" r="r" b="b"/>
                <a:pathLst>
                  <a:path w="12051" h="1116" extrusionOk="0">
                    <a:moveTo>
                      <a:pt x="554" y="0"/>
                    </a:moveTo>
                    <a:lnTo>
                      <a:pt x="1" y="1116"/>
                    </a:lnTo>
                    <a:lnTo>
                      <a:pt x="1" y="1116"/>
                    </a:lnTo>
                    <a:lnTo>
                      <a:pt x="12050" y="1014"/>
                    </a:lnTo>
                    <a:lnTo>
                      <a:pt x="11488" y="0"/>
                    </a:ln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383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CB803E3-27E0-DA0B-558F-3EB689DB9468}"/>
              </a:ext>
            </a:extLst>
          </p:cNvPr>
          <p:cNvGrpSpPr/>
          <p:nvPr/>
        </p:nvGrpSpPr>
        <p:grpSpPr>
          <a:xfrm>
            <a:off x="787400" y="228020"/>
            <a:ext cx="7569200" cy="635920"/>
            <a:chOff x="787375" y="257049"/>
            <a:chExt cx="7569200" cy="6359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3D7668-CDF1-4F25-C5B8-9009FF8E88B6}"/>
                </a:ext>
              </a:extLst>
            </p:cNvPr>
            <p:cNvSpPr/>
            <p:nvPr/>
          </p:nvSpPr>
          <p:spPr>
            <a:xfrm>
              <a:off x="787375" y="257049"/>
              <a:ext cx="7569200" cy="6359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7DE13B-CDD6-12BA-A45B-AACD7DEB85B6}"/>
                </a:ext>
              </a:extLst>
            </p:cNvPr>
            <p:cNvSpPr txBox="1"/>
            <p:nvPr/>
          </p:nvSpPr>
          <p:spPr>
            <a:xfrm>
              <a:off x="2405717" y="298010"/>
              <a:ext cx="43325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>
                  <a:solidFill>
                    <a:schemeClr val="accent1">
                      <a:lumMod val="75000"/>
                    </a:schemeClr>
                  </a:solidFill>
                </a:rPr>
                <a:t>CÂU HỎI ÔN TẬP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3784A58-634D-3035-C49C-830D59AFEEF8}"/>
              </a:ext>
            </a:extLst>
          </p:cNvPr>
          <p:cNvSpPr txBox="1"/>
          <p:nvPr/>
        </p:nvSpPr>
        <p:spPr>
          <a:xfrm>
            <a:off x="399142" y="1135390"/>
            <a:ext cx="8222344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sao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vệ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nguồn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lợi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000" dirty="0" err="1" smtClean="0">
                <a:latin typeface="+mj-lt"/>
              </a:rPr>
              <a:t>Cần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phải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làm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gì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để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bảo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vệ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nguồn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thuỷ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sản</a:t>
            </a:r>
            <a:r>
              <a:rPr lang="en-US" sz="2000" dirty="0" smtClean="0">
                <a:latin typeface="+mj-lt"/>
              </a:rPr>
              <a:t>?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000" dirty="0" err="1" smtClean="0">
                <a:latin typeface="+mj-lt"/>
              </a:rPr>
              <a:t>Vì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tuyên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truyền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phổ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thức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pháp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luật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về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bảo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vệ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nguồn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thuỷ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sản</a:t>
            </a:r>
            <a:r>
              <a:rPr lang="en-US" sz="2000" dirty="0" smtClean="0">
                <a:latin typeface="+mj-lt"/>
              </a:rPr>
              <a:t>?</a:t>
            </a:r>
            <a:endParaRPr lang="en-US" sz="2000" dirty="0">
              <a:latin typeface="+mj-lt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000" dirty="0" err="1" smtClean="0">
                <a:latin typeface="+mj-lt"/>
              </a:rPr>
              <a:t>Nêu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ý </a:t>
            </a:r>
            <a:r>
              <a:rPr lang="en-US" sz="2000" dirty="0" err="1">
                <a:latin typeface="+mj-lt"/>
              </a:rPr>
              <a:t>nghĩa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nhiệm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vụ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của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việc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khai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nguồn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thuỷ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sản</a:t>
            </a:r>
            <a:r>
              <a:rPr lang="en-US" sz="2000" dirty="0">
                <a:latin typeface="+mj-lt"/>
              </a:rPr>
              <a:t>?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000" dirty="0" err="1">
                <a:latin typeface="+mj-lt"/>
              </a:rPr>
              <a:t>Mô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số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phương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pháp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khai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thuỷ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sản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phổ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biến</a:t>
            </a:r>
            <a:r>
              <a:rPr lang="en-US" sz="2000" dirty="0">
                <a:latin typeface="+mj-lt"/>
              </a:rPr>
              <a:t> ở </a:t>
            </a:r>
            <a:r>
              <a:rPr lang="en-US" sz="2000" dirty="0" err="1">
                <a:latin typeface="+mj-lt"/>
              </a:rPr>
              <a:t>nước</a:t>
            </a:r>
            <a:r>
              <a:rPr lang="en-US" sz="2000" dirty="0">
                <a:latin typeface="+mj-lt"/>
              </a:rPr>
              <a:t> ta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377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E5A056C-3EB0-1282-EE8E-BD774842D352}"/>
              </a:ext>
            </a:extLst>
          </p:cNvPr>
          <p:cNvSpPr txBox="1"/>
          <p:nvPr/>
        </p:nvSpPr>
        <p:spPr>
          <a:xfrm>
            <a:off x="311980" y="246391"/>
            <a:ext cx="847815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000">
                <a:ea typeface="Times New Roman" panose="02020603050405020304" pitchFamily="18" charset="0"/>
              </a:rPr>
              <a:t>Vì sao chúng ta phải bảo vệ nguồn lợi thuỷ sản?</a:t>
            </a:r>
            <a:endParaRPr lang="en-US" sz="2000" dirty="0">
              <a:ea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BCA859DB-977D-64FD-D2DD-1FE6369CC32E}"/>
              </a:ext>
            </a:extLst>
          </p:cNvPr>
          <p:cNvSpPr/>
          <p:nvPr/>
        </p:nvSpPr>
        <p:spPr>
          <a:xfrm>
            <a:off x="124867" y="874274"/>
            <a:ext cx="2090057" cy="486228"/>
          </a:xfrm>
          <a:prstGeom prst="homePlate">
            <a:avLst/>
          </a:prstGeom>
          <a:solidFill>
            <a:srgbClr val="FFFFFF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>
                <a:solidFill>
                  <a:srgbClr val="002060"/>
                </a:solidFill>
              </a:rPr>
              <a:t>Gợi ý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7471" y="1491389"/>
            <a:ext cx="783871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protein, vitamin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hiếm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866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BCA859DB-977D-64FD-D2DD-1FE6369CC32E}"/>
              </a:ext>
            </a:extLst>
          </p:cNvPr>
          <p:cNvSpPr/>
          <p:nvPr/>
        </p:nvSpPr>
        <p:spPr>
          <a:xfrm>
            <a:off x="124867" y="874274"/>
            <a:ext cx="2090057" cy="486228"/>
          </a:xfrm>
          <a:prstGeom prst="homePlate">
            <a:avLst/>
          </a:prstGeom>
          <a:solidFill>
            <a:srgbClr val="FFFFFF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Gợi ý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6698" y="67595"/>
            <a:ext cx="59854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rgbClr val="C00000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.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vệ</a:t>
            </a:r>
            <a:r>
              <a:rPr lang="en-US" sz="2000" dirty="0"/>
              <a:t> </a:t>
            </a:r>
            <a:r>
              <a:rPr lang="en-US" sz="2000" dirty="0" err="1"/>
              <a:t>nguồn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thuỷ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48861" y="1279089"/>
            <a:ext cx="90951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vệ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khu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tồn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trung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sinh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vực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còn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non ,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cư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vệ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loài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nguy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cấp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quý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hiếm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Tái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nguồn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lợi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vệ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môi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loài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ts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rộng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mô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quản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lí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Tuyên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truyền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phổ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kiến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pháp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luật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vệ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nguồn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lợi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84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BCA859DB-977D-64FD-D2DD-1FE6369CC32E}"/>
              </a:ext>
            </a:extLst>
          </p:cNvPr>
          <p:cNvSpPr/>
          <p:nvPr/>
        </p:nvSpPr>
        <p:spPr>
          <a:xfrm>
            <a:off x="218379" y="1140711"/>
            <a:ext cx="1275374" cy="486228"/>
          </a:xfrm>
          <a:prstGeom prst="homePlate">
            <a:avLst/>
          </a:prstGeom>
          <a:solidFill>
            <a:srgbClr val="FFFFFF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Gợi ý </a:t>
            </a:r>
          </a:p>
        </p:txBody>
      </p:sp>
      <p:sp>
        <p:nvSpPr>
          <p:cNvPr id="2" name="Rectangle 1"/>
          <p:cNvSpPr/>
          <p:nvPr/>
        </p:nvSpPr>
        <p:spPr>
          <a:xfrm>
            <a:off x="949301" y="0"/>
            <a:ext cx="7866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3.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Vì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tuyên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truyền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phổ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pháp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luật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về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bảo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vệ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nguồn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thuỷ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sản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7557" y="1905178"/>
            <a:ext cx="4673074" cy="1420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Nâng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cao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thức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cộng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đồng</a:t>
            </a:r>
            <a:endParaRPr lang="en-US" sz="2000" dirty="0" smtClean="0">
              <a:latin typeface="+mn-lt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Góp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vệ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nguồn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lợi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Times New Roman" panose="02020603050405020304" pitchFamily="18" charset="0"/>
              </a:rPr>
              <a:t>sản</a:t>
            </a:r>
            <a:endParaRPr lang="en-US" sz="2000" dirty="0" smtClean="0">
              <a:latin typeface="+mn-lt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Phát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triển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ngành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bền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vững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165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BCA859DB-977D-64FD-D2DD-1FE6369CC32E}"/>
              </a:ext>
            </a:extLst>
          </p:cNvPr>
          <p:cNvSpPr/>
          <p:nvPr/>
        </p:nvSpPr>
        <p:spPr>
          <a:xfrm>
            <a:off x="218379" y="1140711"/>
            <a:ext cx="1275374" cy="486228"/>
          </a:xfrm>
          <a:prstGeom prst="homePlate">
            <a:avLst/>
          </a:prstGeom>
          <a:solidFill>
            <a:srgbClr val="FFFFFF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Gợi ý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532" y="170595"/>
            <a:ext cx="90253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rgbClr val="C00000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4.</a:t>
            </a:r>
            <a:r>
              <a:rPr lang="en-US" sz="2000" dirty="0" smtClean="0"/>
              <a:t>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/>
              <a:t>ý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nhiệm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khai</a:t>
            </a:r>
            <a:r>
              <a:rPr lang="en-US" sz="2000" dirty="0"/>
              <a:t>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nguồn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thuỷ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663" y="1785576"/>
            <a:ext cx="857162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✔"/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02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DC41F2-C665-15F2-A3D4-C2555FE8405B}"/>
              </a:ext>
            </a:extLst>
          </p:cNvPr>
          <p:cNvSpPr/>
          <p:nvPr/>
        </p:nvSpPr>
        <p:spPr>
          <a:xfrm>
            <a:off x="787375" y="257048"/>
            <a:ext cx="7569200" cy="7178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Google Shape;1186;p41"/>
          <p:cNvSpPr txBox="1">
            <a:spLocks noGrp="1"/>
          </p:cNvSpPr>
          <p:nvPr>
            <p:ph type="title"/>
          </p:nvPr>
        </p:nvSpPr>
        <p:spPr>
          <a:xfrm>
            <a:off x="716825" y="402191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</a:rPr>
              <a:t>KHỞI ĐỘNG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21C3ED-DA7C-9FD6-286B-6AAD9275E2EF}"/>
              </a:ext>
            </a:extLst>
          </p:cNvPr>
          <p:cNvGrpSpPr/>
          <p:nvPr/>
        </p:nvGrpSpPr>
        <p:grpSpPr>
          <a:xfrm>
            <a:off x="401260" y="1120034"/>
            <a:ext cx="8341480" cy="1045223"/>
            <a:chOff x="330685" y="1207119"/>
            <a:chExt cx="8341480" cy="10452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A01939D-273B-39AF-D563-D40CAA6E83CB}"/>
                </a:ext>
              </a:extLst>
            </p:cNvPr>
            <p:cNvSpPr txBox="1"/>
            <p:nvPr/>
          </p:nvSpPr>
          <p:spPr>
            <a:xfrm>
              <a:off x="1256948" y="1207119"/>
              <a:ext cx="7415217" cy="10452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 dirty="0"/>
                <a:t>Trong chủ đề </a:t>
              </a:r>
              <a:r>
                <a:rPr lang="en-US" sz="2200" dirty="0" smtClean="0"/>
                <a:t>10</a:t>
              </a:r>
              <a:r>
                <a:rPr lang="vi-VN" sz="2200" dirty="0" smtClean="0"/>
                <a:t>, </a:t>
              </a:r>
              <a:r>
                <a:rPr lang="vi-VN" sz="2200" dirty="0"/>
                <a:t>em đã được tìm hiểu những nội dung gì? Hãy liệt kê lại những nội dung em đã được học.</a:t>
              </a:r>
              <a:endParaRPr lang="en-US" sz="2200" dirty="0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548CC009-D560-10C4-B237-F3FF88849B88}"/>
                </a:ext>
              </a:extLst>
            </p:cNvPr>
            <p:cNvSpPr/>
            <p:nvPr/>
          </p:nvSpPr>
          <p:spPr>
            <a:xfrm>
              <a:off x="330685" y="1343591"/>
              <a:ext cx="772280" cy="772280"/>
            </a:xfrm>
            <a:custGeom>
              <a:avLst/>
              <a:gdLst/>
              <a:ahLst/>
              <a:cxnLst/>
              <a:rect l="l" t="t" r="r" b="b"/>
              <a:pathLst>
                <a:path w="4114800" h="4114800">
                  <a:moveTo>
                    <a:pt x="0" y="0"/>
                  </a:moveTo>
                  <a:lnTo>
                    <a:pt x="4114800" y="0"/>
                  </a:lnTo>
                  <a:lnTo>
                    <a:pt x="411480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5257"/>
            <a:ext cx="9144000" cy="297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BCA859DB-977D-64FD-D2DD-1FE6369CC32E}"/>
              </a:ext>
            </a:extLst>
          </p:cNvPr>
          <p:cNvSpPr/>
          <p:nvPr/>
        </p:nvSpPr>
        <p:spPr>
          <a:xfrm>
            <a:off x="218379" y="1140711"/>
            <a:ext cx="1275374" cy="486228"/>
          </a:xfrm>
          <a:prstGeom prst="homePlate">
            <a:avLst/>
          </a:prstGeom>
          <a:solidFill>
            <a:srgbClr val="FFFFFF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Gợi ý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532" y="170595"/>
            <a:ext cx="90253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4.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ý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nghĩa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nhiệm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vụ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việc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khai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nguồn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thuỷ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sản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3754" y="724593"/>
            <a:ext cx="74897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Nhiệm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vụ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Thực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hiện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quy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định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ghi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giấy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phép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thác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thuỷ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sản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Tuân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thủ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quy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định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quản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lí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vùng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nghề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kích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cỡ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loài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ngư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cụ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thác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thuỷ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sản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Bảo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đảm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an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toàn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người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tàu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cá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an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toàn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thực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phẩm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sản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phẩm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thác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chủ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động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thực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hiện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biện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pháp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phòng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chống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thiên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tai,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cứu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nạn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gặp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người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,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tàu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bị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nạn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Treo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cờ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Tổ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quốc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trên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tàu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hoạt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động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thác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Bảo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vệ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chủ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quyền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an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ninh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trật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tự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trên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vùng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biển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thác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Ghi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nộp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báo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cáo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nhật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kí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thác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thuỷ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sản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theo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quy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định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9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BCA859DB-977D-64FD-D2DD-1FE6369CC32E}"/>
              </a:ext>
            </a:extLst>
          </p:cNvPr>
          <p:cNvSpPr/>
          <p:nvPr/>
        </p:nvSpPr>
        <p:spPr>
          <a:xfrm>
            <a:off x="218379" y="1140711"/>
            <a:ext cx="1275374" cy="486228"/>
          </a:xfrm>
          <a:prstGeom prst="homePlate">
            <a:avLst/>
          </a:prstGeom>
          <a:solidFill>
            <a:srgbClr val="FFFFFF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Gợi ý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5884" y="0"/>
            <a:ext cx="7070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rgbClr val="C00000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5.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b="1" dirty="0" smtClean="0"/>
              <a:t> </a:t>
            </a:r>
            <a:r>
              <a:rPr lang="en-US" sz="2000" dirty="0" err="1"/>
              <a:t>tả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</a:t>
            </a:r>
            <a:r>
              <a:rPr lang="en-US" sz="2000" dirty="0" err="1"/>
              <a:t>khai</a:t>
            </a:r>
            <a:r>
              <a:rPr lang="en-US" sz="2000" dirty="0"/>
              <a:t> </a:t>
            </a:r>
            <a:r>
              <a:rPr lang="en-US" sz="2000" dirty="0" err="1"/>
              <a:t>thác</a:t>
            </a:r>
            <a:r>
              <a:rPr lang="en-US" sz="2000" dirty="0"/>
              <a:t> </a:t>
            </a:r>
            <a:r>
              <a:rPr lang="en-US" sz="2000" dirty="0" err="1"/>
              <a:t>thuỷ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phổ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ở </a:t>
            </a:r>
            <a:r>
              <a:rPr lang="en-US" sz="2000" dirty="0" err="1"/>
              <a:t>nước</a:t>
            </a:r>
            <a:r>
              <a:rPr lang="en-US" sz="2000" dirty="0"/>
              <a:t> ta.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4963" y="840629"/>
            <a:ext cx="1172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769" y="1902336"/>
            <a:ext cx="85157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,...)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BCA859DB-977D-64FD-D2DD-1FE6369CC32E}"/>
              </a:ext>
            </a:extLst>
          </p:cNvPr>
          <p:cNvSpPr/>
          <p:nvPr/>
        </p:nvSpPr>
        <p:spPr>
          <a:xfrm>
            <a:off x="218379" y="1140711"/>
            <a:ext cx="1275374" cy="486228"/>
          </a:xfrm>
          <a:prstGeom prst="homePlate">
            <a:avLst/>
          </a:prstGeom>
          <a:solidFill>
            <a:srgbClr val="FFFFFF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Gợi ý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5884" y="0"/>
            <a:ext cx="7070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5.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Mô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pháp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khai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thuỷ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sản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phổ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nước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4963" y="840629"/>
            <a:ext cx="1172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Lưới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vây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809" y="1856292"/>
            <a:ext cx="907419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tùng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Giềng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giềng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nồi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phao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giềng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250 m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500 m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vây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500 m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1200 m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vây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do.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vây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chà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,...)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3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BCA859DB-977D-64FD-D2DD-1FE6369CC32E}"/>
              </a:ext>
            </a:extLst>
          </p:cNvPr>
          <p:cNvSpPr/>
          <p:nvPr/>
        </p:nvSpPr>
        <p:spPr>
          <a:xfrm>
            <a:off x="218379" y="1140711"/>
            <a:ext cx="1275374" cy="486228"/>
          </a:xfrm>
          <a:prstGeom prst="homePlate">
            <a:avLst/>
          </a:prstGeom>
          <a:solidFill>
            <a:srgbClr val="FFFFFF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Gợi ý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5884" y="0"/>
            <a:ext cx="7070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5.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Mô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pháp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khai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thuỷ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sản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phổ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nước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4022" y="1044961"/>
            <a:ext cx="1015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Lưới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rê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603" y="1947170"/>
            <a:ext cx="9004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rê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giềng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phao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mép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giềng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mép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rê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rễ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trôi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rê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rê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túi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,...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rê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trôi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15 km (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25.4).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1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BCA859DB-977D-64FD-D2DD-1FE6369CC32E}"/>
              </a:ext>
            </a:extLst>
          </p:cNvPr>
          <p:cNvSpPr/>
          <p:nvPr/>
        </p:nvSpPr>
        <p:spPr>
          <a:xfrm>
            <a:off x="218379" y="1140711"/>
            <a:ext cx="1275374" cy="486228"/>
          </a:xfrm>
          <a:prstGeom prst="homePlate">
            <a:avLst/>
          </a:prstGeom>
          <a:solidFill>
            <a:srgbClr val="FFFFFF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Gợi ý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5884" y="0"/>
            <a:ext cx="7070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5.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Mô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pháp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khai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thuỷ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sản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phổ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nước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4022" y="1044961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206" y="2044422"/>
            <a:ext cx="8704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25.5),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45 km.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cờ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ganh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Mồi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nục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chuồn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Mồi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mồi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1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BCA859DB-977D-64FD-D2DD-1FE6369CC32E}"/>
              </a:ext>
            </a:extLst>
          </p:cNvPr>
          <p:cNvSpPr/>
          <p:nvPr/>
        </p:nvSpPr>
        <p:spPr>
          <a:xfrm>
            <a:off x="218379" y="1140711"/>
            <a:ext cx="1275374" cy="486228"/>
          </a:xfrm>
          <a:prstGeom prst="homePlate">
            <a:avLst/>
          </a:prstGeom>
          <a:solidFill>
            <a:srgbClr val="FFFFFF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Gợi ý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5884" y="0"/>
            <a:ext cx="7070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5.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Mô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pháp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khai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thuỷ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sản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phổ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nước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4022" y="1044961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Mành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vó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730" y="2083820"/>
            <a:ext cx="86972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chìm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25.7).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đèn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nục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,...)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390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47"/>
          <p:cNvSpPr txBox="1">
            <a:spLocks noGrp="1"/>
          </p:cNvSpPr>
          <p:nvPr>
            <p:ph type="subTitle" idx="1"/>
          </p:nvPr>
        </p:nvSpPr>
        <p:spPr>
          <a:xfrm>
            <a:off x="3980401" y="1521540"/>
            <a:ext cx="4758197" cy="3214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>
                <a:latin typeface="+mj-lt"/>
              </a:rPr>
              <a:t>Ôn tập lại nội dung bài học. </a:t>
            </a:r>
            <a:endParaRPr lang="en-US" sz="2200">
              <a:solidFill>
                <a:schemeClr val="lt1"/>
              </a:solidFill>
              <a:latin typeface="+mj-lt"/>
            </a:endParaRPr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>
                <a:solidFill>
                  <a:schemeClr val="lt1"/>
                </a:solidFill>
                <a:latin typeface="+mj-lt"/>
              </a:rPr>
              <a:t>Hoàn thành các bài tập được giao trong bài học ngày hôm nay. 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>
                <a:latin typeface="+mj-lt"/>
              </a:rPr>
              <a:t>Ôn tập để chuẩn bị cho bài kiểm tra cuối học kì. </a:t>
            </a:r>
            <a:endParaRPr sz="2200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1586" name="Google Shape;1586;p47"/>
          <p:cNvGrpSpPr/>
          <p:nvPr/>
        </p:nvGrpSpPr>
        <p:grpSpPr>
          <a:xfrm>
            <a:off x="-688551" y="1096222"/>
            <a:ext cx="5738100" cy="4576903"/>
            <a:chOff x="-688551" y="1096222"/>
            <a:chExt cx="5738100" cy="4576903"/>
          </a:xfrm>
        </p:grpSpPr>
        <p:sp>
          <p:nvSpPr>
            <p:cNvPr id="1587" name="Google Shape;1587;p47"/>
            <p:cNvSpPr/>
            <p:nvPr/>
          </p:nvSpPr>
          <p:spPr>
            <a:xfrm>
              <a:off x="-688551" y="3889325"/>
              <a:ext cx="5738100" cy="1783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8" name="Google Shape;1588;p47"/>
            <p:cNvGrpSpPr/>
            <p:nvPr/>
          </p:nvGrpSpPr>
          <p:grpSpPr>
            <a:xfrm>
              <a:off x="2088824" y="2953709"/>
              <a:ext cx="694664" cy="1053972"/>
              <a:chOff x="2357761" y="2720732"/>
              <a:chExt cx="1271115" cy="1928586"/>
            </a:xfrm>
          </p:grpSpPr>
          <p:sp>
            <p:nvSpPr>
              <p:cNvPr id="1589" name="Google Shape;1589;p47"/>
              <p:cNvSpPr/>
              <p:nvPr/>
            </p:nvSpPr>
            <p:spPr>
              <a:xfrm>
                <a:off x="2908231" y="3467047"/>
                <a:ext cx="129663" cy="1182271"/>
              </a:xfrm>
              <a:custGeom>
                <a:avLst/>
                <a:gdLst/>
                <a:ahLst/>
                <a:cxnLst/>
                <a:rect l="l" t="t" r="r" b="b"/>
                <a:pathLst>
                  <a:path w="864" h="7878" extrusionOk="0">
                    <a:moveTo>
                      <a:pt x="204" y="1"/>
                    </a:moveTo>
                    <a:lnTo>
                      <a:pt x="1" y="7877"/>
                    </a:lnTo>
                    <a:lnTo>
                      <a:pt x="863" y="7877"/>
                    </a:lnTo>
                    <a:lnTo>
                      <a:pt x="68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7"/>
              <p:cNvSpPr/>
              <p:nvPr/>
            </p:nvSpPr>
            <p:spPr>
              <a:xfrm>
                <a:off x="2937495" y="3566845"/>
                <a:ext cx="37518" cy="108247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213" extrusionOk="0">
                    <a:moveTo>
                      <a:pt x="185" y="1"/>
                    </a:moveTo>
                    <a:cubicBezTo>
                      <a:pt x="146" y="1"/>
                      <a:pt x="122" y="31"/>
                      <a:pt x="122" y="65"/>
                    </a:cubicBezTo>
                    <a:lnTo>
                      <a:pt x="0" y="7212"/>
                    </a:lnTo>
                    <a:lnTo>
                      <a:pt x="234" y="7212"/>
                    </a:lnTo>
                    <a:lnTo>
                      <a:pt x="249" y="65"/>
                    </a:lnTo>
                    <a:cubicBezTo>
                      <a:pt x="249" y="31"/>
                      <a:pt x="219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7"/>
              <p:cNvSpPr/>
              <p:nvPr/>
            </p:nvSpPr>
            <p:spPr>
              <a:xfrm>
                <a:off x="2423944" y="2721633"/>
                <a:ext cx="1204932" cy="1039102"/>
              </a:xfrm>
              <a:custGeom>
                <a:avLst/>
                <a:gdLst/>
                <a:ahLst/>
                <a:cxnLst/>
                <a:rect l="l" t="t" r="r" b="b"/>
                <a:pathLst>
                  <a:path w="8029" h="6924" extrusionOk="0">
                    <a:moveTo>
                      <a:pt x="2769" y="1"/>
                    </a:moveTo>
                    <a:cubicBezTo>
                      <a:pt x="2435" y="1"/>
                      <a:pt x="2165" y="268"/>
                      <a:pt x="2165" y="608"/>
                    </a:cubicBezTo>
                    <a:cubicBezTo>
                      <a:pt x="2165" y="720"/>
                      <a:pt x="2199" y="826"/>
                      <a:pt x="2256" y="918"/>
                    </a:cubicBezTo>
                    <a:lnTo>
                      <a:pt x="1625" y="918"/>
                    </a:lnTo>
                    <a:cubicBezTo>
                      <a:pt x="1236" y="918"/>
                      <a:pt x="917" y="1236"/>
                      <a:pt x="917" y="1628"/>
                    </a:cubicBezTo>
                    <a:cubicBezTo>
                      <a:pt x="917" y="1680"/>
                      <a:pt x="923" y="1725"/>
                      <a:pt x="932" y="1777"/>
                    </a:cubicBezTo>
                    <a:cubicBezTo>
                      <a:pt x="553" y="1950"/>
                      <a:pt x="289" y="2332"/>
                      <a:pt x="289" y="2779"/>
                    </a:cubicBezTo>
                    <a:cubicBezTo>
                      <a:pt x="289" y="3076"/>
                      <a:pt x="410" y="3347"/>
                      <a:pt x="604" y="3547"/>
                    </a:cubicBezTo>
                    <a:lnTo>
                      <a:pt x="522" y="3547"/>
                    </a:lnTo>
                    <a:cubicBezTo>
                      <a:pt x="234" y="3547"/>
                      <a:pt x="0" y="3781"/>
                      <a:pt x="0" y="4069"/>
                    </a:cubicBezTo>
                    <a:cubicBezTo>
                      <a:pt x="0" y="4358"/>
                      <a:pt x="234" y="4588"/>
                      <a:pt x="522" y="4588"/>
                    </a:cubicBezTo>
                    <a:lnTo>
                      <a:pt x="668" y="4588"/>
                    </a:lnTo>
                    <a:cubicBezTo>
                      <a:pt x="589" y="4692"/>
                      <a:pt x="541" y="4822"/>
                      <a:pt x="541" y="4965"/>
                    </a:cubicBezTo>
                    <a:cubicBezTo>
                      <a:pt x="541" y="5284"/>
                      <a:pt x="784" y="5545"/>
                      <a:pt x="1090" y="5578"/>
                    </a:cubicBezTo>
                    <a:cubicBezTo>
                      <a:pt x="1087" y="5609"/>
                      <a:pt x="1084" y="5639"/>
                      <a:pt x="1084" y="5669"/>
                    </a:cubicBezTo>
                    <a:cubicBezTo>
                      <a:pt x="1084" y="6107"/>
                      <a:pt x="1436" y="6462"/>
                      <a:pt x="1874" y="6462"/>
                    </a:cubicBezTo>
                    <a:cubicBezTo>
                      <a:pt x="1889" y="6717"/>
                      <a:pt x="2095" y="6923"/>
                      <a:pt x="2350" y="6923"/>
                    </a:cubicBezTo>
                    <a:lnTo>
                      <a:pt x="5964" y="6923"/>
                    </a:lnTo>
                    <a:cubicBezTo>
                      <a:pt x="6231" y="6923"/>
                      <a:pt x="6443" y="6705"/>
                      <a:pt x="6443" y="6441"/>
                    </a:cubicBezTo>
                    <a:cubicBezTo>
                      <a:pt x="6443" y="6356"/>
                      <a:pt x="6416" y="6280"/>
                      <a:pt x="6373" y="6213"/>
                    </a:cubicBezTo>
                    <a:lnTo>
                      <a:pt x="6671" y="6213"/>
                    </a:lnTo>
                    <a:cubicBezTo>
                      <a:pt x="6914" y="6213"/>
                      <a:pt x="7105" y="6018"/>
                      <a:pt x="7105" y="5776"/>
                    </a:cubicBezTo>
                    <a:cubicBezTo>
                      <a:pt x="7105" y="5627"/>
                      <a:pt x="7026" y="5502"/>
                      <a:pt x="6908" y="5423"/>
                    </a:cubicBezTo>
                    <a:lnTo>
                      <a:pt x="7126" y="5423"/>
                    </a:lnTo>
                    <a:cubicBezTo>
                      <a:pt x="7324" y="5423"/>
                      <a:pt x="7482" y="5262"/>
                      <a:pt x="7482" y="5065"/>
                    </a:cubicBezTo>
                    <a:cubicBezTo>
                      <a:pt x="7482" y="4989"/>
                      <a:pt x="7451" y="4922"/>
                      <a:pt x="7409" y="4865"/>
                    </a:cubicBezTo>
                    <a:cubicBezTo>
                      <a:pt x="7773" y="4737"/>
                      <a:pt x="8028" y="4397"/>
                      <a:pt x="8028" y="3999"/>
                    </a:cubicBezTo>
                    <a:cubicBezTo>
                      <a:pt x="8028" y="3602"/>
                      <a:pt x="7773" y="3268"/>
                      <a:pt x="7418" y="3143"/>
                    </a:cubicBezTo>
                    <a:cubicBezTo>
                      <a:pt x="7460" y="3025"/>
                      <a:pt x="7485" y="2903"/>
                      <a:pt x="7485" y="2773"/>
                    </a:cubicBezTo>
                    <a:cubicBezTo>
                      <a:pt x="7485" y="2284"/>
                      <a:pt x="7166" y="1874"/>
                      <a:pt x="6726" y="1731"/>
                    </a:cubicBezTo>
                    <a:cubicBezTo>
                      <a:pt x="6732" y="1695"/>
                      <a:pt x="6738" y="1664"/>
                      <a:pt x="6738" y="1628"/>
                    </a:cubicBezTo>
                    <a:cubicBezTo>
                      <a:pt x="6738" y="1236"/>
                      <a:pt x="6419" y="918"/>
                      <a:pt x="6027" y="918"/>
                    </a:cubicBezTo>
                    <a:lnTo>
                      <a:pt x="5936" y="918"/>
                    </a:lnTo>
                    <a:cubicBezTo>
                      <a:pt x="5994" y="826"/>
                      <a:pt x="6027" y="720"/>
                      <a:pt x="6027" y="608"/>
                    </a:cubicBezTo>
                    <a:cubicBezTo>
                      <a:pt x="6027" y="274"/>
                      <a:pt x="5760" y="1"/>
                      <a:pt x="54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7"/>
              <p:cNvSpPr/>
              <p:nvPr/>
            </p:nvSpPr>
            <p:spPr>
              <a:xfrm>
                <a:off x="2359262" y="2721633"/>
                <a:ext cx="999783" cy="1039102"/>
              </a:xfrm>
              <a:custGeom>
                <a:avLst/>
                <a:gdLst/>
                <a:ahLst/>
                <a:cxnLst/>
                <a:rect l="l" t="t" r="r" b="b"/>
                <a:pathLst>
                  <a:path w="6662" h="6924" extrusionOk="0">
                    <a:moveTo>
                      <a:pt x="2763" y="1"/>
                    </a:moveTo>
                    <a:cubicBezTo>
                      <a:pt x="2429" y="1"/>
                      <a:pt x="2159" y="268"/>
                      <a:pt x="2159" y="608"/>
                    </a:cubicBezTo>
                    <a:cubicBezTo>
                      <a:pt x="2159" y="720"/>
                      <a:pt x="2192" y="826"/>
                      <a:pt x="2250" y="918"/>
                    </a:cubicBezTo>
                    <a:lnTo>
                      <a:pt x="1621" y="918"/>
                    </a:lnTo>
                    <a:cubicBezTo>
                      <a:pt x="1230" y="918"/>
                      <a:pt x="914" y="1236"/>
                      <a:pt x="914" y="1628"/>
                    </a:cubicBezTo>
                    <a:cubicBezTo>
                      <a:pt x="914" y="1680"/>
                      <a:pt x="917" y="1725"/>
                      <a:pt x="929" y="1777"/>
                    </a:cubicBezTo>
                    <a:cubicBezTo>
                      <a:pt x="553" y="1950"/>
                      <a:pt x="292" y="2332"/>
                      <a:pt x="292" y="2779"/>
                    </a:cubicBezTo>
                    <a:cubicBezTo>
                      <a:pt x="292" y="3076"/>
                      <a:pt x="413" y="3347"/>
                      <a:pt x="607" y="3547"/>
                    </a:cubicBezTo>
                    <a:lnTo>
                      <a:pt x="519" y="3547"/>
                    </a:lnTo>
                    <a:cubicBezTo>
                      <a:pt x="231" y="3547"/>
                      <a:pt x="0" y="3781"/>
                      <a:pt x="0" y="4069"/>
                    </a:cubicBezTo>
                    <a:cubicBezTo>
                      <a:pt x="0" y="4358"/>
                      <a:pt x="234" y="4588"/>
                      <a:pt x="519" y="4588"/>
                    </a:cubicBezTo>
                    <a:lnTo>
                      <a:pt x="668" y="4588"/>
                    </a:lnTo>
                    <a:cubicBezTo>
                      <a:pt x="589" y="4692"/>
                      <a:pt x="538" y="4822"/>
                      <a:pt x="538" y="4965"/>
                    </a:cubicBezTo>
                    <a:cubicBezTo>
                      <a:pt x="538" y="5284"/>
                      <a:pt x="780" y="5545"/>
                      <a:pt x="1090" y="5578"/>
                    </a:cubicBezTo>
                    <a:cubicBezTo>
                      <a:pt x="1084" y="5609"/>
                      <a:pt x="1078" y="5639"/>
                      <a:pt x="1078" y="5669"/>
                    </a:cubicBezTo>
                    <a:cubicBezTo>
                      <a:pt x="1078" y="6107"/>
                      <a:pt x="1433" y="6462"/>
                      <a:pt x="1870" y="6462"/>
                    </a:cubicBezTo>
                    <a:cubicBezTo>
                      <a:pt x="1886" y="6717"/>
                      <a:pt x="2092" y="6923"/>
                      <a:pt x="2350" y="6923"/>
                    </a:cubicBezTo>
                    <a:lnTo>
                      <a:pt x="4600" y="6923"/>
                    </a:lnTo>
                    <a:cubicBezTo>
                      <a:pt x="4864" y="6923"/>
                      <a:pt x="5077" y="6705"/>
                      <a:pt x="5077" y="6441"/>
                    </a:cubicBezTo>
                    <a:cubicBezTo>
                      <a:pt x="5077" y="6356"/>
                      <a:pt x="5052" y="6280"/>
                      <a:pt x="5010" y="6213"/>
                    </a:cubicBezTo>
                    <a:lnTo>
                      <a:pt x="5304" y="6213"/>
                    </a:lnTo>
                    <a:cubicBezTo>
                      <a:pt x="5547" y="6213"/>
                      <a:pt x="5742" y="6018"/>
                      <a:pt x="5742" y="5776"/>
                    </a:cubicBezTo>
                    <a:cubicBezTo>
                      <a:pt x="5742" y="5627"/>
                      <a:pt x="5663" y="5502"/>
                      <a:pt x="5547" y="5423"/>
                    </a:cubicBezTo>
                    <a:lnTo>
                      <a:pt x="5766" y="5423"/>
                    </a:lnTo>
                    <a:cubicBezTo>
                      <a:pt x="5957" y="5423"/>
                      <a:pt x="6118" y="5262"/>
                      <a:pt x="6118" y="5065"/>
                    </a:cubicBezTo>
                    <a:cubicBezTo>
                      <a:pt x="6118" y="4989"/>
                      <a:pt x="6088" y="4922"/>
                      <a:pt x="6045" y="4865"/>
                    </a:cubicBezTo>
                    <a:cubicBezTo>
                      <a:pt x="6404" y="4737"/>
                      <a:pt x="6662" y="4397"/>
                      <a:pt x="6662" y="3999"/>
                    </a:cubicBezTo>
                    <a:cubicBezTo>
                      <a:pt x="6662" y="3602"/>
                      <a:pt x="6407" y="3268"/>
                      <a:pt x="6048" y="3143"/>
                    </a:cubicBezTo>
                    <a:cubicBezTo>
                      <a:pt x="6091" y="3025"/>
                      <a:pt x="6118" y="2903"/>
                      <a:pt x="6118" y="2773"/>
                    </a:cubicBezTo>
                    <a:cubicBezTo>
                      <a:pt x="6118" y="2284"/>
                      <a:pt x="5799" y="1874"/>
                      <a:pt x="5359" y="1731"/>
                    </a:cubicBezTo>
                    <a:cubicBezTo>
                      <a:pt x="5362" y="1695"/>
                      <a:pt x="5371" y="1664"/>
                      <a:pt x="5371" y="1628"/>
                    </a:cubicBezTo>
                    <a:cubicBezTo>
                      <a:pt x="5371" y="1236"/>
                      <a:pt x="5052" y="918"/>
                      <a:pt x="4661" y="918"/>
                    </a:cubicBezTo>
                    <a:lnTo>
                      <a:pt x="4570" y="918"/>
                    </a:lnTo>
                    <a:cubicBezTo>
                      <a:pt x="4627" y="826"/>
                      <a:pt x="4661" y="720"/>
                      <a:pt x="4661" y="608"/>
                    </a:cubicBezTo>
                    <a:cubicBezTo>
                      <a:pt x="4661" y="274"/>
                      <a:pt x="4391" y="1"/>
                      <a:pt x="40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7"/>
              <p:cNvSpPr/>
              <p:nvPr/>
            </p:nvSpPr>
            <p:spPr>
              <a:xfrm>
                <a:off x="2357761" y="3250641"/>
                <a:ext cx="763869" cy="509196"/>
              </a:xfrm>
              <a:custGeom>
                <a:avLst/>
                <a:gdLst/>
                <a:ahLst/>
                <a:cxnLst/>
                <a:rect l="l" t="t" r="r" b="b"/>
                <a:pathLst>
                  <a:path w="5090" h="3393" extrusionOk="0">
                    <a:moveTo>
                      <a:pt x="599" y="1"/>
                    </a:moveTo>
                    <a:cubicBezTo>
                      <a:pt x="608" y="19"/>
                      <a:pt x="523" y="19"/>
                      <a:pt x="523" y="19"/>
                    </a:cubicBezTo>
                    <a:cubicBezTo>
                      <a:pt x="235" y="19"/>
                      <a:pt x="1" y="250"/>
                      <a:pt x="1" y="538"/>
                    </a:cubicBezTo>
                    <a:cubicBezTo>
                      <a:pt x="1" y="827"/>
                      <a:pt x="238" y="1060"/>
                      <a:pt x="523" y="1060"/>
                    </a:cubicBezTo>
                    <a:lnTo>
                      <a:pt x="669" y="1060"/>
                    </a:lnTo>
                    <a:cubicBezTo>
                      <a:pt x="590" y="1161"/>
                      <a:pt x="541" y="1294"/>
                      <a:pt x="541" y="1434"/>
                    </a:cubicBezTo>
                    <a:cubicBezTo>
                      <a:pt x="541" y="1753"/>
                      <a:pt x="784" y="2017"/>
                      <a:pt x="1091" y="2050"/>
                    </a:cubicBezTo>
                    <a:cubicBezTo>
                      <a:pt x="1088" y="2081"/>
                      <a:pt x="1079" y="2111"/>
                      <a:pt x="1079" y="2141"/>
                    </a:cubicBezTo>
                    <a:cubicBezTo>
                      <a:pt x="1079" y="2579"/>
                      <a:pt x="1437" y="2934"/>
                      <a:pt x="1874" y="2934"/>
                    </a:cubicBezTo>
                    <a:cubicBezTo>
                      <a:pt x="1890" y="3189"/>
                      <a:pt x="2093" y="3392"/>
                      <a:pt x="2351" y="3392"/>
                    </a:cubicBezTo>
                    <a:lnTo>
                      <a:pt x="4601" y="3392"/>
                    </a:lnTo>
                    <a:cubicBezTo>
                      <a:pt x="4868" y="3392"/>
                      <a:pt x="5081" y="3177"/>
                      <a:pt x="5081" y="2912"/>
                    </a:cubicBezTo>
                    <a:cubicBezTo>
                      <a:pt x="5072" y="2888"/>
                      <a:pt x="3793" y="2888"/>
                      <a:pt x="3793" y="2888"/>
                    </a:cubicBezTo>
                    <a:cubicBezTo>
                      <a:pt x="3833" y="2815"/>
                      <a:pt x="3851" y="2739"/>
                      <a:pt x="3851" y="2657"/>
                    </a:cubicBezTo>
                    <a:cubicBezTo>
                      <a:pt x="3851" y="2399"/>
                      <a:pt x="3675" y="2190"/>
                      <a:pt x="3444" y="2123"/>
                    </a:cubicBezTo>
                    <a:cubicBezTo>
                      <a:pt x="3584" y="2081"/>
                      <a:pt x="3684" y="1977"/>
                      <a:pt x="3717" y="1835"/>
                    </a:cubicBezTo>
                    <a:lnTo>
                      <a:pt x="4522" y="1835"/>
                    </a:lnTo>
                    <a:cubicBezTo>
                      <a:pt x="4838" y="1835"/>
                      <a:pt x="5090" y="1580"/>
                      <a:pt x="5090" y="1264"/>
                    </a:cubicBezTo>
                    <a:cubicBezTo>
                      <a:pt x="5090" y="948"/>
                      <a:pt x="4838" y="696"/>
                      <a:pt x="4522" y="696"/>
                    </a:cubicBezTo>
                    <a:lnTo>
                      <a:pt x="3517" y="696"/>
                    </a:lnTo>
                    <a:cubicBezTo>
                      <a:pt x="3529" y="654"/>
                      <a:pt x="3541" y="611"/>
                      <a:pt x="3541" y="568"/>
                    </a:cubicBezTo>
                    <a:cubicBezTo>
                      <a:pt x="3541" y="256"/>
                      <a:pt x="3289" y="1"/>
                      <a:pt x="2977" y="1"/>
                    </a:cubicBezTo>
                    <a:close/>
                  </a:path>
                </a:pathLst>
              </a:custGeom>
              <a:solidFill>
                <a:srgbClr val="F9E925">
                  <a:alpha val="50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7"/>
              <p:cNvSpPr/>
              <p:nvPr/>
            </p:nvSpPr>
            <p:spPr>
              <a:xfrm>
                <a:off x="2712835" y="2720732"/>
                <a:ext cx="555568" cy="3619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2412" extrusionOk="0">
                    <a:moveTo>
                      <a:pt x="1090" y="1"/>
                    </a:moveTo>
                    <a:cubicBezTo>
                      <a:pt x="1075" y="49"/>
                      <a:pt x="1057" y="95"/>
                      <a:pt x="1057" y="149"/>
                    </a:cubicBezTo>
                    <a:cubicBezTo>
                      <a:pt x="1057" y="365"/>
                      <a:pt x="1203" y="544"/>
                      <a:pt x="1400" y="605"/>
                    </a:cubicBezTo>
                    <a:cubicBezTo>
                      <a:pt x="1279" y="644"/>
                      <a:pt x="1197" y="726"/>
                      <a:pt x="1169" y="851"/>
                    </a:cubicBezTo>
                    <a:lnTo>
                      <a:pt x="483" y="851"/>
                    </a:lnTo>
                    <a:cubicBezTo>
                      <a:pt x="216" y="851"/>
                      <a:pt x="0" y="1069"/>
                      <a:pt x="0" y="1333"/>
                    </a:cubicBezTo>
                    <a:cubicBezTo>
                      <a:pt x="0" y="1601"/>
                      <a:pt x="216" y="1816"/>
                      <a:pt x="483" y="1816"/>
                    </a:cubicBezTo>
                    <a:lnTo>
                      <a:pt x="1339" y="1816"/>
                    </a:lnTo>
                    <a:cubicBezTo>
                      <a:pt x="1333" y="1853"/>
                      <a:pt x="1321" y="1889"/>
                      <a:pt x="1321" y="1926"/>
                    </a:cubicBezTo>
                    <a:cubicBezTo>
                      <a:pt x="1321" y="2196"/>
                      <a:pt x="1537" y="2411"/>
                      <a:pt x="1804" y="2411"/>
                    </a:cubicBezTo>
                    <a:lnTo>
                      <a:pt x="3701" y="2411"/>
                    </a:lnTo>
                    <a:cubicBezTo>
                      <a:pt x="3583" y="2093"/>
                      <a:pt x="3325" y="1837"/>
                      <a:pt x="3003" y="1731"/>
                    </a:cubicBezTo>
                    <a:cubicBezTo>
                      <a:pt x="3006" y="1698"/>
                      <a:pt x="3015" y="1667"/>
                      <a:pt x="3015" y="1631"/>
                    </a:cubicBezTo>
                    <a:cubicBezTo>
                      <a:pt x="3015" y="1239"/>
                      <a:pt x="2696" y="921"/>
                      <a:pt x="2305" y="921"/>
                    </a:cubicBezTo>
                    <a:lnTo>
                      <a:pt x="2214" y="921"/>
                    </a:lnTo>
                    <a:cubicBezTo>
                      <a:pt x="2271" y="829"/>
                      <a:pt x="2305" y="723"/>
                      <a:pt x="2305" y="608"/>
                    </a:cubicBezTo>
                    <a:cubicBezTo>
                      <a:pt x="2305" y="274"/>
                      <a:pt x="2035" y="1"/>
                      <a:pt x="1701" y="1"/>
                    </a:cubicBezTo>
                    <a:close/>
                  </a:path>
                </a:pathLst>
              </a:custGeom>
              <a:solidFill>
                <a:srgbClr val="F9E925">
                  <a:alpha val="22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5" name="Google Shape;1595;p47"/>
            <p:cNvGrpSpPr/>
            <p:nvPr/>
          </p:nvGrpSpPr>
          <p:grpSpPr>
            <a:xfrm>
              <a:off x="1229851" y="4840515"/>
              <a:ext cx="370952" cy="259477"/>
              <a:chOff x="530364" y="78205"/>
              <a:chExt cx="1410464" cy="986605"/>
            </a:xfrm>
          </p:grpSpPr>
          <p:sp>
            <p:nvSpPr>
              <p:cNvPr id="1596" name="Google Shape;1596;p47"/>
              <p:cNvSpPr/>
              <p:nvPr/>
            </p:nvSpPr>
            <p:spPr>
              <a:xfrm>
                <a:off x="602021" y="78205"/>
                <a:ext cx="1338808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6610" h="12240" extrusionOk="0">
                    <a:moveTo>
                      <a:pt x="5733" y="0"/>
                    </a:moveTo>
                    <a:cubicBezTo>
                      <a:pt x="5038" y="0"/>
                      <a:pt x="4482" y="562"/>
                      <a:pt x="4482" y="1251"/>
                    </a:cubicBezTo>
                    <a:cubicBezTo>
                      <a:pt x="4482" y="1482"/>
                      <a:pt x="4552" y="1706"/>
                      <a:pt x="4665" y="1892"/>
                    </a:cubicBezTo>
                    <a:lnTo>
                      <a:pt x="3359" y="1892"/>
                    </a:lnTo>
                    <a:cubicBezTo>
                      <a:pt x="2551" y="1892"/>
                      <a:pt x="1896" y="2554"/>
                      <a:pt x="1896" y="3358"/>
                    </a:cubicBezTo>
                    <a:cubicBezTo>
                      <a:pt x="1896" y="3467"/>
                      <a:pt x="1911" y="3568"/>
                      <a:pt x="1926" y="3662"/>
                    </a:cubicBezTo>
                    <a:cubicBezTo>
                      <a:pt x="1149" y="4026"/>
                      <a:pt x="605" y="4813"/>
                      <a:pt x="605" y="5726"/>
                    </a:cubicBezTo>
                    <a:cubicBezTo>
                      <a:pt x="605" y="6352"/>
                      <a:pt x="854" y="6914"/>
                      <a:pt x="1261" y="7320"/>
                    </a:cubicBezTo>
                    <a:lnTo>
                      <a:pt x="1085" y="7320"/>
                    </a:lnTo>
                    <a:cubicBezTo>
                      <a:pt x="484" y="7320"/>
                      <a:pt x="1" y="7806"/>
                      <a:pt x="1" y="8398"/>
                    </a:cubicBezTo>
                    <a:cubicBezTo>
                      <a:pt x="10" y="9006"/>
                      <a:pt x="493" y="9482"/>
                      <a:pt x="1091" y="9482"/>
                    </a:cubicBezTo>
                    <a:lnTo>
                      <a:pt x="1398" y="9482"/>
                    </a:lnTo>
                    <a:cubicBezTo>
                      <a:pt x="1231" y="9701"/>
                      <a:pt x="1133" y="9971"/>
                      <a:pt x="1133" y="10260"/>
                    </a:cubicBezTo>
                    <a:cubicBezTo>
                      <a:pt x="1133" y="10921"/>
                      <a:pt x="1625" y="11459"/>
                      <a:pt x="2272" y="11535"/>
                    </a:cubicBezTo>
                    <a:cubicBezTo>
                      <a:pt x="2263" y="11599"/>
                      <a:pt x="2254" y="11662"/>
                      <a:pt x="2254" y="11720"/>
                    </a:cubicBezTo>
                    <a:cubicBezTo>
                      <a:pt x="2254" y="11908"/>
                      <a:pt x="2305" y="12075"/>
                      <a:pt x="2354" y="12239"/>
                    </a:cubicBezTo>
                    <a:lnTo>
                      <a:pt x="14654" y="12239"/>
                    </a:lnTo>
                    <a:cubicBezTo>
                      <a:pt x="14693" y="12142"/>
                      <a:pt x="14721" y="12045"/>
                      <a:pt x="14721" y="11936"/>
                    </a:cubicBezTo>
                    <a:cubicBezTo>
                      <a:pt x="14721" y="11626"/>
                      <a:pt x="14554" y="11368"/>
                      <a:pt x="14314" y="11204"/>
                    </a:cubicBezTo>
                    <a:lnTo>
                      <a:pt x="14760" y="11204"/>
                    </a:lnTo>
                    <a:cubicBezTo>
                      <a:pt x="15167" y="11204"/>
                      <a:pt x="15495" y="10876"/>
                      <a:pt x="15495" y="10466"/>
                    </a:cubicBezTo>
                    <a:cubicBezTo>
                      <a:pt x="15495" y="10311"/>
                      <a:pt x="15431" y="10172"/>
                      <a:pt x="15343" y="10053"/>
                    </a:cubicBezTo>
                    <a:cubicBezTo>
                      <a:pt x="16087" y="9792"/>
                      <a:pt x="16609" y="9097"/>
                      <a:pt x="16609" y="8268"/>
                    </a:cubicBezTo>
                    <a:cubicBezTo>
                      <a:pt x="16609" y="7454"/>
                      <a:pt x="16087" y="6756"/>
                      <a:pt x="15349" y="6498"/>
                    </a:cubicBezTo>
                    <a:cubicBezTo>
                      <a:pt x="15434" y="6258"/>
                      <a:pt x="15492" y="5997"/>
                      <a:pt x="15492" y="5726"/>
                    </a:cubicBezTo>
                    <a:cubicBezTo>
                      <a:pt x="15492" y="4715"/>
                      <a:pt x="14827" y="3874"/>
                      <a:pt x="13916" y="3571"/>
                    </a:cubicBezTo>
                    <a:cubicBezTo>
                      <a:pt x="13928" y="3501"/>
                      <a:pt x="13943" y="3434"/>
                      <a:pt x="13943" y="3358"/>
                    </a:cubicBezTo>
                    <a:cubicBezTo>
                      <a:pt x="13943" y="2554"/>
                      <a:pt x="13285" y="1892"/>
                      <a:pt x="12468" y="1892"/>
                    </a:cubicBezTo>
                    <a:lnTo>
                      <a:pt x="12286" y="1892"/>
                    </a:lnTo>
                    <a:cubicBezTo>
                      <a:pt x="12401" y="1706"/>
                      <a:pt x="12468" y="1482"/>
                      <a:pt x="12468" y="1251"/>
                    </a:cubicBezTo>
                    <a:cubicBezTo>
                      <a:pt x="12468" y="562"/>
                      <a:pt x="11918" y="0"/>
                      <a:pt x="112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7"/>
              <p:cNvSpPr/>
              <p:nvPr/>
            </p:nvSpPr>
            <p:spPr>
              <a:xfrm>
                <a:off x="530364" y="78205"/>
                <a:ext cx="1111347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12240" extrusionOk="0">
                    <a:moveTo>
                      <a:pt x="5730" y="0"/>
                    </a:moveTo>
                    <a:cubicBezTo>
                      <a:pt x="5040" y="0"/>
                      <a:pt x="4482" y="562"/>
                      <a:pt x="4482" y="1251"/>
                    </a:cubicBezTo>
                    <a:cubicBezTo>
                      <a:pt x="4482" y="1482"/>
                      <a:pt x="4555" y="1706"/>
                      <a:pt x="4670" y="1892"/>
                    </a:cubicBezTo>
                    <a:lnTo>
                      <a:pt x="3361" y="1892"/>
                    </a:lnTo>
                    <a:cubicBezTo>
                      <a:pt x="2554" y="1892"/>
                      <a:pt x="1898" y="2554"/>
                      <a:pt x="1898" y="3358"/>
                    </a:cubicBezTo>
                    <a:cubicBezTo>
                      <a:pt x="1898" y="3467"/>
                      <a:pt x="1913" y="3568"/>
                      <a:pt x="1934" y="3662"/>
                    </a:cubicBezTo>
                    <a:cubicBezTo>
                      <a:pt x="1148" y="4026"/>
                      <a:pt x="607" y="4813"/>
                      <a:pt x="607" y="5726"/>
                    </a:cubicBezTo>
                    <a:cubicBezTo>
                      <a:pt x="607" y="6352"/>
                      <a:pt x="856" y="6914"/>
                      <a:pt x="1260" y="7320"/>
                    </a:cubicBezTo>
                    <a:cubicBezTo>
                      <a:pt x="489" y="7320"/>
                      <a:pt x="6" y="7806"/>
                      <a:pt x="6" y="8398"/>
                    </a:cubicBezTo>
                    <a:cubicBezTo>
                      <a:pt x="0" y="9006"/>
                      <a:pt x="480" y="9482"/>
                      <a:pt x="1078" y="9482"/>
                    </a:cubicBezTo>
                    <a:lnTo>
                      <a:pt x="1382" y="9482"/>
                    </a:lnTo>
                    <a:cubicBezTo>
                      <a:pt x="1221" y="9701"/>
                      <a:pt x="1118" y="9971"/>
                      <a:pt x="1118" y="10260"/>
                    </a:cubicBezTo>
                    <a:cubicBezTo>
                      <a:pt x="1118" y="10921"/>
                      <a:pt x="1619" y="11459"/>
                      <a:pt x="2256" y="11535"/>
                    </a:cubicBezTo>
                    <a:cubicBezTo>
                      <a:pt x="2253" y="11599"/>
                      <a:pt x="2238" y="11662"/>
                      <a:pt x="2238" y="11720"/>
                    </a:cubicBezTo>
                    <a:cubicBezTo>
                      <a:pt x="2238" y="11908"/>
                      <a:pt x="2287" y="12075"/>
                      <a:pt x="2344" y="12239"/>
                    </a:cubicBezTo>
                    <a:lnTo>
                      <a:pt x="11830" y="12239"/>
                    </a:lnTo>
                    <a:cubicBezTo>
                      <a:pt x="11863" y="12142"/>
                      <a:pt x="11893" y="12045"/>
                      <a:pt x="11893" y="11936"/>
                    </a:cubicBezTo>
                    <a:cubicBezTo>
                      <a:pt x="11893" y="11626"/>
                      <a:pt x="11726" y="11368"/>
                      <a:pt x="11486" y="11204"/>
                    </a:cubicBezTo>
                    <a:lnTo>
                      <a:pt x="11933" y="11204"/>
                    </a:lnTo>
                    <a:cubicBezTo>
                      <a:pt x="12337" y="11204"/>
                      <a:pt x="12665" y="10876"/>
                      <a:pt x="12665" y="10466"/>
                    </a:cubicBezTo>
                    <a:cubicBezTo>
                      <a:pt x="12665" y="10311"/>
                      <a:pt x="12601" y="10172"/>
                      <a:pt x="12519" y="10053"/>
                    </a:cubicBezTo>
                    <a:cubicBezTo>
                      <a:pt x="13254" y="9792"/>
                      <a:pt x="13788" y="9097"/>
                      <a:pt x="13788" y="8268"/>
                    </a:cubicBezTo>
                    <a:cubicBezTo>
                      <a:pt x="13788" y="7454"/>
                      <a:pt x="13260" y="6756"/>
                      <a:pt x="12528" y="6498"/>
                    </a:cubicBezTo>
                    <a:cubicBezTo>
                      <a:pt x="12610" y="6258"/>
                      <a:pt x="12665" y="5997"/>
                      <a:pt x="12665" y="5726"/>
                    </a:cubicBezTo>
                    <a:cubicBezTo>
                      <a:pt x="12665" y="4715"/>
                      <a:pt x="12003" y="3874"/>
                      <a:pt x="11092" y="3571"/>
                    </a:cubicBezTo>
                    <a:cubicBezTo>
                      <a:pt x="11104" y="3501"/>
                      <a:pt x="11113" y="3434"/>
                      <a:pt x="11113" y="3358"/>
                    </a:cubicBezTo>
                    <a:cubicBezTo>
                      <a:pt x="11113" y="2554"/>
                      <a:pt x="10463" y="1892"/>
                      <a:pt x="9650" y="1892"/>
                    </a:cubicBezTo>
                    <a:lnTo>
                      <a:pt x="9464" y="1892"/>
                    </a:lnTo>
                    <a:cubicBezTo>
                      <a:pt x="9583" y="1706"/>
                      <a:pt x="9650" y="1482"/>
                      <a:pt x="9650" y="1251"/>
                    </a:cubicBezTo>
                    <a:cubicBezTo>
                      <a:pt x="9650" y="562"/>
                      <a:pt x="9094" y="0"/>
                      <a:pt x="8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7"/>
              <p:cNvSpPr/>
              <p:nvPr/>
            </p:nvSpPr>
            <p:spPr>
              <a:xfrm>
                <a:off x="530364" y="666054"/>
                <a:ext cx="847535" cy="398753"/>
              </a:xfrm>
              <a:custGeom>
                <a:avLst/>
                <a:gdLst/>
                <a:ahLst/>
                <a:cxnLst/>
                <a:rect l="l" t="t" r="r" b="b"/>
                <a:pathLst>
                  <a:path w="10515" h="4947" extrusionOk="0">
                    <a:moveTo>
                      <a:pt x="1230" y="0"/>
                    </a:moveTo>
                    <a:cubicBezTo>
                      <a:pt x="480" y="34"/>
                      <a:pt x="0" y="519"/>
                      <a:pt x="0" y="1111"/>
                    </a:cubicBezTo>
                    <a:cubicBezTo>
                      <a:pt x="0" y="1713"/>
                      <a:pt x="480" y="2189"/>
                      <a:pt x="1078" y="2189"/>
                    </a:cubicBezTo>
                    <a:lnTo>
                      <a:pt x="1382" y="2189"/>
                    </a:lnTo>
                    <a:cubicBezTo>
                      <a:pt x="1221" y="2408"/>
                      <a:pt x="1118" y="2678"/>
                      <a:pt x="1118" y="2967"/>
                    </a:cubicBezTo>
                    <a:cubicBezTo>
                      <a:pt x="1118" y="3628"/>
                      <a:pt x="1619" y="4166"/>
                      <a:pt x="2256" y="4242"/>
                    </a:cubicBezTo>
                    <a:cubicBezTo>
                      <a:pt x="2253" y="4306"/>
                      <a:pt x="2238" y="4369"/>
                      <a:pt x="2238" y="4427"/>
                    </a:cubicBezTo>
                    <a:cubicBezTo>
                      <a:pt x="2238" y="4615"/>
                      <a:pt x="2287" y="4782"/>
                      <a:pt x="2344" y="4946"/>
                    </a:cubicBezTo>
                    <a:lnTo>
                      <a:pt x="7764" y="4946"/>
                    </a:lnTo>
                    <a:cubicBezTo>
                      <a:pt x="7615" y="4688"/>
                      <a:pt x="7403" y="4476"/>
                      <a:pt x="7111" y="4388"/>
                    </a:cubicBezTo>
                    <a:cubicBezTo>
                      <a:pt x="7403" y="4296"/>
                      <a:pt x="7609" y="4093"/>
                      <a:pt x="7676" y="3786"/>
                    </a:cubicBezTo>
                    <a:lnTo>
                      <a:pt x="9343" y="3786"/>
                    </a:lnTo>
                    <a:cubicBezTo>
                      <a:pt x="9990" y="3786"/>
                      <a:pt x="10515" y="3261"/>
                      <a:pt x="10515" y="2611"/>
                    </a:cubicBezTo>
                    <a:cubicBezTo>
                      <a:pt x="10515" y="1962"/>
                      <a:pt x="9993" y="1439"/>
                      <a:pt x="9343" y="1439"/>
                    </a:cubicBezTo>
                    <a:lnTo>
                      <a:pt x="7260" y="1439"/>
                    </a:lnTo>
                    <a:cubicBezTo>
                      <a:pt x="7281" y="1348"/>
                      <a:pt x="7312" y="1269"/>
                      <a:pt x="7312" y="1172"/>
                    </a:cubicBezTo>
                    <a:cubicBezTo>
                      <a:pt x="7312" y="531"/>
                      <a:pt x="6780" y="0"/>
                      <a:pt x="6137" y="0"/>
                    </a:cubicBezTo>
                    <a:close/>
                  </a:path>
                </a:pathLst>
              </a:custGeom>
              <a:solidFill>
                <a:srgbClr val="F9E925">
                  <a:alpha val="22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7"/>
              <p:cNvSpPr/>
              <p:nvPr/>
            </p:nvSpPr>
            <p:spPr>
              <a:xfrm>
                <a:off x="924353" y="78688"/>
                <a:ext cx="615803" cy="401413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4980" extrusionOk="0">
                    <a:moveTo>
                      <a:pt x="2247" y="0"/>
                    </a:moveTo>
                    <a:cubicBezTo>
                      <a:pt x="2211" y="100"/>
                      <a:pt x="2181" y="197"/>
                      <a:pt x="2181" y="301"/>
                    </a:cubicBezTo>
                    <a:cubicBezTo>
                      <a:pt x="2181" y="756"/>
                      <a:pt x="2484" y="1124"/>
                      <a:pt x="2894" y="1251"/>
                    </a:cubicBezTo>
                    <a:cubicBezTo>
                      <a:pt x="2648" y="1327"/>
                      <a:pt x="2475" y="1500"/>
                      <a:pt x="2418" y="1758"/>
                    </a:cubicBezTo>
                    <a:lnTo>
                      <a:pt x="997" y="1758"/>
                    </a:lnTo>
                    <a:cubicBezTo>
                      <a:pt x="447" y="1758"/>
                      <a:pt x="1" y="2201"/>
                      <a:pt x="1" y="2760"/>
                    </a:cubicBezTo>
                    <a:cubicBezTo>
                      <a:pt x="1" y="3307"/>
                      <a:pt x="447" y="3756"/>
                      <a:pt x="997" y="3756"/>
                    </a:cubicBezTo>
                    <a:lnTo>
                      <a:pt x="2767" y="3756"/>
                    </a:lnTo>
                    <a:cubicBezTo>
                      <a:pt x="2748" y="3832"/>
                      <a:pt x="2721" y="3902"/>
                      <a:pt x="2721" y="3984"/>
                    </a:cubicBezTo>
                    <a:cubicBezTo>
                      <a:pt x="2721" y="4533"/>
                      <a:pt x="3167" y="4980"/>
                      <a:pt x="3720" y="4980"/>
                    </a:cubicBezTo>
                    <a:lnTo>
                      <a:pt x="7640" y="4980"/>
                    </a:lnTo>
                    <a:cubicBezTo>
                      <a:pt x="7403" y="4321"/>
                      <a:pt x="6872" y="3795"/>
                      <a:pt x="6201" y="3574"/>
                    </a:cubicBezTo>
                    <a:cubicBezTo>
                      <a:pt x="6213" y="3504"/>
                      <a:pt x="6219" y="3437"/>
                      <a:pt x="6219" y="3361"/>
                    </a:cubicBezTo>
                    <a:cubicBezTo>
                      <a:pt x="6219" y="2557"/>
                      <a:pt x="5572" y="1895"/>
                      <a:pt x="4758" y="1895"/>
                    </a:cubicBezTo>
                    <a:lnTo>
                      <a:pt x="4573" y="1895"/>
                    </a:lnTo>
                    <a:cubicBezTo>
                      <a:pt x="4689" y="1710"/>
                      <a:pt x="4758" y="1485"/>
                      <a:pt x="4758" y="1254"/>
                    </a:cubicBezTo>
                    <a:cubicBezTo>
                      <a:pt x="4758" y="562"/>
                      <a:pt x="4200" y="0"/>
                      <a:pt x="3511" y="0"/>
                    </a:cubicBezTo>
                    <a:close/>
                  </a:path>
                </a:pathLst>
              </a:custGeom>
              <a:solidFill>
                <a:srgbClr val="E5EEF3">
                  <a:alpha val="324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0" name="Google Shape;1600;p47"/>
            <p:cNvGrpSpPr/>
            <p:nvPr/>
          </p:nvGrpSpPr>
          <p:grpSpPr>
            <a:xfrm>
              <a:off x="1362782" y="1096222"/>
              <a:ext cx="700549" cy="2793104"/>
              <a:chOff x="4194247" y="3302303"/>
              <a:chExt cx="419239" cy="1671516"/>
            </a:xfrm>
          </p:grpSpPr>
          <p:sp>
            <p:nvSpPr>
              <p:cNvPr id="1601" name="Google Shape;1601;p47"/>
              <p:cNvSpPr/>
              <p:nvPr/>
            </p:nvSpPr>
            <p:spPr>
              <a:xfrm>
                <a:off x="4217180" y="3612945"/>
                <a:ext cx="145221" cy="1360874"/>
              </a:xfrm>
              <a:custGeom>
                <a:avLst/>
                <a:gdLst/>
                <a:ahLst/>
                <a:cxnLst/>
                <a:rect l="l" t="t" r="r" b="b"/>
                <a:pathLst>
                  <a:path w="5579" h="52281" extrusionOk="0">
                    <a:moveTo>
                      <a:pt x="1" y="1"/>
                    </a:moveTo>
                    <a:lnTo>
                      <a:pt x="1" y="52281"/>
                    </a:lnTo>
                    <a:lnTo>
                      <a:pt x="5578" y="52281"/>
                    </a:lnTo>
                    <a:lnTo>
                      <a:pt x="557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7"/>
              <p:cNvSpPr/>
              <p:nvPr/>
            </p:nvSpPr>
            <p:spPr>
              <a:xfrm>
                <a:off x="4289647" y="3612945"/>
                <a:ext cx="72624" cy="1360874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52281" extrusionOk="0">
                    <a:moveTo>
                      <a:pt x="1" y="1"/>
                    </a:moveTo>
                    <a:lnTo>
                      <a:pt x="1" y="52281"/>
                    </a:lnTo>
                    <a:lnTo>
                      <a:pt x="2790" y="52281"/>
                    </a:lnTo>
                    <a:lnTo>
                      <a:pt x="27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7"/>
              <p:cNvSpPr/>
              <p:nvPr/>
            </p:nvSpPr>
            <p:spPr>
              <a:xfrm>
                <a:off x="4194247" y="3601648"/>
                <a:ext cx="192908" cy="27696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064" extrusionOk="0">
                    <a:moveTo>
                      <a:pt x="1" y="1"/>
                    </a:moveTo>
                    <a:lnTo>
                      <a:pt x="1" y="1063"/>
                    </a:lnTo>
                    <a:lnTo>
                      <a:pt x="7411" y="1063"/>
                    </a:lnTo>
                    <a:lnTo>
                      <a:pt x="7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7"/>
              <p:cNvSpPr/>
              <p:nvPr/>
            </p:nvSpPr>
            <p:spPr>
              <a:xfrm>
                <a:off x="4194247" y="3766887"/>
                <a:ext cx="192908" cy="27696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064" extrusionOk="0">
                    <a:moveTo>
                      <a:pt x="1" y="1"/>
                    </a:moveTo>
                    <a:lnTo>
                      <a:pt x="1" y="1063"/>
                    </a:lnTo>
                    <a:lnTo>
                      <a:pt x="7411" y="1063"/>
                    </a:lnTo>
                    <a:lnTo>
                      <a:pt x="7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7"/>
              <p:cNvSpPr/>
              <p:nvPr/>
            </p:nvSpPr>
            <p:spPr>
              <a:xfrm>
                <a:off x="4194247" y="3932594"/>
                <a:ext cx="192908" cy="27566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059" extrusionOk="0">
                    <a:moveTo>
                      <a:pt x="1" y="1"/>
                    </a:moveTo>
                    <a:lnTo>
                      <a:pt x="1" y="1059"/>
                    </a:lnTo>
                    <a:lnTo>
                      <a:pt x="7411" y="1059"/>
                    </a:lnTo>
                    <a:lnTo>
                      <a:pt x="7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7"/>
              <p:cNvSpPr/>
              <p:nvPr/>
            </p:nvSpPr>
            <p:spPr>
              <a:xfrm>
                <a:off x="4194247" y="4111888"/>
                <a:ext cx="192908" cy="27566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059" extrusionOk="0">
                    <a:moveTo>
                      <a:pt x="1" y="1"/>
                    </a:moveTo>
                    <a:lnTo>
                      <a:pt x="1" y="1059"/>
                    </a:lnTo>
                    <a:lnTo>
                      <a:pt x="7411" y="1059"/>
                    </a:lnTo>
                    <a:lnTo>
                      <a:pt x="7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7"/>
              <p:cNvSpPr/>
              <p:nvPr/>
            </p:nvSpPr>
            <p:spPr>
              <a:xfrm>
                <a:off x="4194247" y="4277257"/>
                <a:ext cx="192908" cy="2767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063" extrusionOk="0">
                    <a:moveTo>
                      <a:pt x="1" y="0"/>
                    </a:moveTo>
                    <a:lnTo>
                      <a:pt x="1" y="1063"/>
                    </a:lnTo>
                    <a:lnTo>
                      <a:pt x="7411" y="1063"/>
                    </a:lnTo>
                    <a:lnTo>
                      <a:pt x="7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7"/>
              <p:cNvSpPr/>
              <p:nvPr/>
            </p:nvSpPr>
            <p:spPr>
              <a:xfrm>
                <a:off x="4194247" y="4442938"/>
                <a:ext cx="192908" cy="27462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055" extrusionOk="0">
                    <a:moveTo>
                      <a:pt x="1" y="1"/>
                    </a:moveTo>
                    <a:lnTo>
                      <a:pt x="1" y="1054"/>
                    </a:lnTo>
                    <a:lnTo>
                      <a:pt x="7411" y="1054"/>
                    </a:lnTo>
                    <a:lnTo>
                      <a:pt x="7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7"/>
              <p:cNvSpPr/>
              <p:nvPr/>
            </p:nvSpPr>
            <p:spPr>
              <a:xfrm>
                <a:off x="4194247" y="4608411"/>
                <a:ext cx="192908" cy="27566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059" extrusionOk="0">
                    <a:moveTo>
                      <a:pt x="1" y="1"/>
                    </a:moveTo>
                    <a:lnTo>
                      <a:pt x="1" y="1059"/>
                    </a:lnTo>
                    <a:lnTo>
                      <a:pt x="7411" y="1059"/>
                    </a:lnTo>
                    <a:lnTo>
                      <a:pt x="7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7"/>
              <p:cNvSpPr/>
              <p:nvPr/>
            </p:nvSpPr>
            <p:spPr>
              <a:xfrm>
                <a:off x="4194247" y="4787601"/>
                <a:ext cx="192908" cy="2767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063" extrusionOk="0">
                    <a:moveTo>
                      <a:pt x="1" y="0"/>
                    </a:moveTo>
                    <a:lnTo>
                      <a:pt x="1" y="1063"/>
                    </a:lnTo>
                    <a:lnTo>
                      <a:pt x="7411" y="1063"/>
                    </a:lnTo>
                    <a:lnTo>
                      <a:pt x="7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7"/>
              <p:cNvSpPr/>
              <p:nvPr/>
            </p:nvSpPr>
            <p:spPr>
              <a:xfrm>
                <a:off x="4217648" y="3629084"/>
                <a:ext cx="144753" cy="46568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789" extrusionOk="0">
                    <a:moveTo>
                      <a:pt x="0" y="1"/>
                    </a:moveTo>
                    <a:lnTo>
                      <a:pt x="0" y="1789"/>
                    </a:lnTo>
                    <a:lnTo>
                      <a:pt x="5560" y="1789"/>
                    </a:lnTo>
                    <a:lnTo>
                      <a:pt x="5560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7"/>
              <p:cNvSpPr/>
              <p:nvPr/>
            </p:nvSpPr>
            <p:spPr>
              <a:xfrm>
                <a:off x="4217648" y="3794661"/>
                <a:ext cx="144753" cy="46464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785" extrusionOk="0">
                    <a:moveTo>
                      <a:pt x="0" y="1"/>
                    </a:moveTo>
                    <a:lnTo>
                      <a:pt x="0" y="1785"/>
                    </a:lnTo>
                    <a:lnTo>
                      <a:pt x="5560" y="1785"/>
                    </a:lnTo>
                    <a:lnTo>
                      <a:pt x="5560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7"/>
              <p:cNvSpPr/>
              <p:nvPr/>
            </p:nvSpPr>
            <p:spPr>
              <a:xfrm>
                <a:off x="4217648" y="3960134"/>
                <a:ext cx="144753" cy="46464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785" extrusionOk="0">
                    <a:moveTo>
                      <a:pt x="0" y="1"/>
                    </a:moveTo>
                    <a:lnTo>
                      <a:pt x="0" y="1785"/>
                    </a:lnTo>
                    <a:lnTo>
                      <a:pt x="5560" y="1785"/>
                    </a:lnTo>
                    <a:lnTo>
                      <a:pt x="5560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7"/>
              <p:cNvSpPr/>
              <p:nvPr/>
            </p:nvSpPr>
            <p:spPr>
              <a:xfrm>
                <a:off x="4217648" y="4139428"/>
                <a:ext cx="144753" cy="46594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790" extrusionOk="0">
                    <a:moveTo>
                      <a:pt x="0" y="1"/>
                    </a:moveTo>
                    <a:lnTo>
                      <a:pt x="0" y="1789"/>
                    </a:lnTo>
                    <a:lnTo>
                      <a:pt x="5560" y="1789"/>
                    </a:lnTo>
                    <a:lnTo>
                      <a:pt x="5560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7"/>
              <p:cNvSpPr/>
              <p:nvPr/>
            </p:nvSpPr>
            <p:spPr>
              <a:xfrm>
                <a:off x="4217648" y="4304901"/>
                <a:ext cx="144753" cy="46568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789" extrusionOk="0">
                    <a:moveTo>
                      <a:pt x="0" y="1"/>
                    </a:moveTo>
                    <a:lnTo>
                      <a:pt x="0" y="1789"/>
                    </a:lnTo>
                    <a:lnTo>
                      <a:pt x="5560" y="1789"/>
                    </a:lnTo>
                    <a:lnTo>
                      <a:pt x="5560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7"/>
              <p:cNvSpPr/>
              <p:nvPr/>
            </p:nvSpPr>
            <p:spPr>
              <a:xfrm>
                <a:off x="4217648" y="4470478"/>
                <a:ext cx="144753" cy="46464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785" extrusionOk="0">
                    <a:moveTo>
                      <a:pt x="0" y="1"/>
                    </a:moveTo>
                    <a:lnTo>
                      <a:pt x="0" y="1785"/>
                    </a:lnTo>
                    <a:lnTo>
                      <a:pt x="5560" y="1785"/>
                    </a:lnTo>
                    <a:lnTo>
                      <a:pt x="5560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7"/>
              <p:cNvSpPr/>
              <p:nvPr/>
            </p:nvSpPr>
            <p:spPr>
              <a:xfrm>
                <a:off x="4217648" y="4635950"/>
                <a:ext cx="144753" cy="46464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785" extrusionOk="0">
                    <a:moveTo>
                      <a:pt x="0" y="1"/>
                    </a:moveTo>
                    <a:lnTo>
                      <a:pt x="0" y="1785"/>
                    </a:lnTo>
                    <a:lnTo>
                      <a:pt x="5560" y="1785"/>
                    </a:lnTo>
                    <a:lnTo>
                      <a:pt x="5560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7"/>
              <p:cNvSpPr/>
              <p:nvPr/>
            </p:nvSpPr>
            <p:spPr>
              <a:xfrm>
                <a:off x="4256589" y="3302303"/>
                <a:ext cx="356897" cy="222296"/>
              </a:xfrm>
              <a:custGeom>
                <a:avLst/>
                <a:gdLst/>
                <a:ahLst/>
                <a:cxnLst/>
                <a:rect l="l" t="t" r="r" b="b"/>
                <a:pathLst>
                  <a:path w="13711" h="8540" extrusionOk="0">
                    <a:moveTo>
                      <a:pt x="12648" y="0"/>
                    </a:moveTo>
                    <a:cubicBezTo>
                      <a:pt x="12072" y="0"/>
                      <a:pt x="11599" y="359"/>
                      <a:pt x="11599" y="801"/>
                    </a:cubicBezTo>
                    <a:lnTo>
                      <a:pt x="11599" y="819"/>
                    </a:lnTo>
                    <a:cubicBezTo>
                      <a:pt x="11435" y="616"/>
                      <a:pt x="11143" y="478"/>
                      <a:pt x="10819" y="478"/>
                    </a:cubicBezTo>
                    <a:cubicBezTo>
                      <a:pt x="10306" y="478"/>
                      <a:pt x="9899" y="815"/>
                      <a:pt x="9881" y="1231"/>
                    </a:cubicBezTo>
                    <a:cubicBezTo>
                      <a:pt x="9638" y="1129"/>
                      <a:pt x="9359" y="1067"/>
                      <a:pt x="9062" y="1067"/>
                    </a:cubicBezTo>
                    <a:cubicBezTo>
                      <a:pt x="8132" y="1067"/>
                      <a:pt x="7371" y="1656"/>
                      <a:pt x="7371" y="2373"/>
                    </a:cubicBezTo>
                    <a:cubicBezTo>
                      <a:pt x="7371" y="2448"/>
                      <a:pt x="7380" y="2506"/>
                      <a:pt x="7393" y="2572"/>
                    </a:cubicBezTo>
                    <a:cubicBezTo>
                      <a:pt x="7282" y="2541"/>
                      <a:pt x="7167" y="2519"/>
                      <a:pt x="7039" y="2501"/>
                    </a:cubicBezTo>
                    <a:cubicBezTo>
                      <a:pt x="7039" y="2497"/>
                      <a:pt x="7048" y="2497"/>
                      <a:pt x="7048" y="2492"/>
                    </a:cubicBezTo>
                    <a:cubicBezTo>
                      <a:pt x="7048" y="1704"/>
                      <a:pt x="6278" y="1067"/>
                      <a:pt x="5330" y="1067"/>
                    </a:cubicBezTo>
                    <a:cubicBezTo>
                      <a:pt x="4533" y="1067"/>
                      <a:pt x="3865" y="1523"/>
                      <a:pt x="3675" y="2138"/>
                    </a:cubicBezTo>
                    <a:cubicBezTo>
                      <a:pt x="3409" y="2076"/>
                      <a:pt x="3121" y="2037"/>
                      <a:pt x="2829" y="2037"/>
                    </a:cubicBezTo>
                    <a:cubicBezTo>
                      <a:pt x="1271" y="2037"/>
                      <a:pt x="0" y="3046"/>
                      <a:pt x="0" y="4294"/>
                    </a:cubicBezTo>
                    <a:cubicBezTo>
                      <a:pt x="0" y="5206"/>
                      <a:pt x="687" y="5994"/>
                      <a:pt x="1669" y="6348"/>
                    </a:cubicBezTo>
                    <a:cubicBezTo>
                      <a:pt x="1408" y="6578"/>
                      <a:pt x="1253" y="6875"/>
                      <a:pt x="1253" y="7194"/>
                    </a:cubicBezTo>
                    <a:cubicBezTo>
                      <a:pt x="1253" y="7942"/>
                      <a:pt x="2077" y="8539"/>
                      <a:pt x="3095" y="8539"/>
                    </a:cubicBezTo>
                    <a:cubicBezTo>
                      <a:pt x="4104" y="8539"/>
                      <a:pt x="4914" y="7951"/>
                      <a:pt x="4936" y="7229"/>
                    </a:cubicBezTo>
                    <a:cubicBezTo>
                      <a:pt x="5025" y="7189"/>
                      <a:pt x="5105" y="7145"/>
                      <a:pt x="5171" y="7105"/>
                    </a:cubicBezTo>
                    <a:cubicBezTo>
                      <a:pt x="5282" y="7127"/>
                      <a:pt x="5392" y="7145"/>
                      <a:pt x="5503" y="7145"/>
                    </a:cubicBezTo>
                    <a:cubicBezTo>
                      <a:pt x="6096" y="7145"/>
                      <a:pt x="6587" y="6773"/>
                      <a:pt x="6773" y="6255"/>
                    </a:cubicBezTo>
                    <a:cubicBezTo>
                      <a:pt x="7429" y="6127"/>
                      <a:pt x="7911" y="5662"/>
                      <a:pt x="7911" y="5104"/>
                    </a:cubicBezTo>
                    <a:cubicBezTo>
                      <a:pt x="7911" y="4936"/>
                      <a:pt x="7867" y="4781"/>
                      <a:pt x="7787" y="4631"/>
                    </a:cubicBezTo>
                    <a:cubicBezTo>
                      <a:pt x="7831" y="4604"/>
                      <a:pt x="7876" y="4577"/>
                      <a:pt x="7920" y="4542"/>
                    </a:cubicBezTo>
                    <a:lnTo>
                      <a:pt x="7920" y="4542"/>
                    </a:lnTo>
                    <a:cubicBezTo>
                      <a:pt x="7916" y="4586"/>
                      <a:pt x="7916" y="4626"/>
                      <a:pt x="7916" y="4675"/>
                    </a:cubicBezTo>
                    <a:cubicBezTo>
                      <a:pt x="7916" y="5326"/>
                      <a:pt x="8553" y="5857"/>
                      <a:pt x="9345" y="5857"/>
                    </a:cubicBezTo>
                    <a:cubicBezTo>
                      <a:pt x="10133" y="5857"/>
                      <a:pt x="10771" y="5326"/>
                      <a:pt x="10771" y="4675"/>
                    </a:cubicBezTo>
                    <a:cubicBezTo>
                      <a:pt x="10771" y="4582"/>
                      <a:pt x="10753" y="4493"/>
                      <a:pt x="10731" y="4405"/>
                    </a:cubicBezTo>
                    <a:cubicBezTo>
                      <a:pt x="11346" y="4272"/>
                      <a:pt x="11784" y="3909"/>
                      <a:pt x="11784" y="3480"/>
                    </a:cubicBezTo>
                    <a:cubicBezTo>
                      <a:pt x="11784" y="3369"/>
                      <a:pt x="11758" y="3267"/>
                      <a:pt x="11700" y="3165"/>
                    </a:cubicBezTo>
                    <a:cubicBezTo>
                      <a:pt x="11984" y="3134"/>
                      <a:pt x="12214" y="2962"/>
                      <a:pt x="12320" y="2718"/>
                    </a:cubicBezTo>
                    <a:cubicBezTo>
                      <a:pt x="12453" y="2767"/>
                      <a:pt x="12590" y="2802"/>
                      <a:pt x="12745" y="2802"/>
                    </a:cubicBezTo>
                    <a:cubicBezTo>
                      <a:pt x="13276" y="2802"/>
                      <a:pt x="13710" y="2457"/>
                      <a:pt x="13710" y="2032"/>
                    </a:cubicBezTo>
                    <a:cubicBezTo>
                      <a:pt x="13710" y="1789"/>
                      <a:pt x="13560" y="1567"/>
                      <a:pt x="13329" y="1430"/>
                    </a:cubicBezTo>
                    <a:cubicBezTo>
                      <a:pt x="13542" y="1275"/>
                      <a:pt x="13692" y="1054"/>
                      <a:pt x="13692" y="801"/>
                    </a:cubicBezTo>
                    <a:cubicBezTo>
                      <a:pt x="13692" y="359"/>
                      <a:pt x="13223" y="0"/>
                      <a:pt x="12648" y="0"/>
                    </a:cubicBez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9" name="Google Shape;1619;p47"/>
            <p:cNvGrpSpPr/>
            <p:nvPr/>
          </p:nvGrpSpPr>
          <p:grpSpPr>
            <a:xfrm>
              <a:off x="1909816" y="1464084"/>
              <a:ext cx="645419" cy="2573132"/>
              <a:chOff x="4194247" y="3302303"/>
              <a:chExt cx="419239" cy="1671516"/>
            </a:xfrm>
          </p:grpSpPr>
          <p:sp>
            <p:nvSpPr>
              <p:cNvPr id="1620" name="Google Shape;1620;p47"/>
              <p:cNvSpPr/>
              <p:nvPr/>
            </p:nvSpPr>
            <p:spPr>
              <a:xfrm>
                <a:off x="4217180" y="3612945"/>
                <a:ext cx="145221" cy="1360874"/>
              </a:xfrm>
              <a:custGeom>
                <a:avLst/>
                <a:gdLst/>
                <a:ahLst/>
                <a:cxnLst/>
                <a:rect l="l" t="t" r="r" b="b"/>
                <a:pathLst>
                  <a:path w="5579" h="52281" extrusionOk="0">
                    <a:moveTo>
                      <a:pt x="1" y="1"/>
                    </a:moveTo>
                    <a:lnTo>
                      <a:pt x="1" y="52281"/>
                    </a:lnTo>
                    <a:lnTo>
                      <a:pt x="5578" y="52281"/>
                    </a:lnTo>
                    <a:lnTo>
                      <a:pt x="557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7"/>
              <p:cNvSpPr/>
              <p:nvPr/>
            </p:nvSpPr>
            <p:spPr>
              <a:xfrm>
                <a:off x="4289647" y="3612945"/>
                <a:ext cx="72624" cy="1360874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52281" extrusionOk="0">
                    <a:moveTo>
                      <a:pt x="1" y="1"/>
                    </a:moveTo>
                    <a:lnTo>
                      <a:pt x="1" y="52281"/>
                    </a:lnTo>
                    <a:lnTo>
                      <a:pt x="2790" y="52281"/>
                    </a:lnTo>
                    <a:lnTo>
                      <a:pt x="27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7"/>
              <p:cNvSpPr/>
              <p:nvPr/>
            </p:nvSpPr>
            <p:spPr>
              <a:xfrm>
                <a:off x="4194247" y="3601648"/>
                <a:ext cx="192908" cy="27696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064" extrusionOk="0">
                    <a:moveTo>
                      <a:pt x="1" y="1"/>
                    </a:moveTo>
                    <a:lnTo>
                      <a:pt x="1" y="1063"/>
                    </a:lnTo>
                    <a:lnTo>
                      <a:pt x="7411" y="1063"/>
                    </a:lnTo>
                    <a:lnTo>
                      <a:pt x="7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7"/>
              <p:cNvSpPr/>
              <p:nvPr/>
            </p:nvSpPr>
            <p:spPr>
              <a:xfrm>
                <a:off x="4194247" y="3766887"/>
                <a:ext cx="192908" cy="27696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064" extrusionOk="0">
                    <a:moveTo>
                      <a:pt x="1" y="1"/>
                    </a:moveTo>
                    <a:lnTo>
                      <a:pt x="1" y="1063"/>
                    </a:lnTo>
                    <a:lnTo>
                      <a:pt x="7411" y="1063"/>
                    </a:lnTo>
                    <a:lnTo>
                      <a:pt x="7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7"/>
              <p:cNvSpPr/>
              <p:nvPr/>
            </p:nvSpPr>
            <p:spPr>
              <a:xfrm>
                <a:off x="4194247" y="3932594"/>
                <a:ext cx="192908" cy="27566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059" extrusionOk="0">
                    <a:moveTo>
                      <a:pt x="1" y="1"/>
                    </a:moveTo>
                    <a:lnTo>
                      <a:pt x="1" y="1059"/>
                    </a:lnTo>
                    <a:lnTo>
                      <a:pt x="7411" y="1059"/>
                    </a:lnTo>
                    <a:lnTo>
                      <a:pt x="7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7"/>
              <p:cNvSpPr/>
              <p:nvPr/>
            </p:nvSpPr>
            <p:spPr>
              <a:xfrm>
                <a:off x="4194247" y="4111888"/>
                <a:ext cx="192908" cy="27566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059" extrusionOk="0">
                    <a:moveTo>
                      <a:pt x="1" y="1"/>
                    </a:moveTo>
                    <a:lnTo>
                      <a:pt x="1" y="1059"/>
                    </a:lnTo>
                    <a:lnTo>
                      <a:pt x="7411" y="1059"/>
                    </a:lnTo>
                    <a:lnTo>
                      <a:pt x="7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7"/>
              <p:cNvSpPr/>
              <p:nvPr/>
            </p:nvSpPr>
            <p:spPr>
              <a:xfrm>
                <a:off x="4194247" y="4277257"/>
                <a:ext cx="192908" cy="2767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063" extrusionOk="0">
                    <a:moveTo>
                      <a:pt x="1" y="0"/>
                    </a:moveTo>
                    <a:lnTo>
                      <a:pt x="1" y="1063"/>
                    </a:lnTo>
                    <a:lnTo>
                      <a:pt x="7411" y="1063"/>
                    </a:lnTo>
                    <a:lnTo>
                      <a:pt x="7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7"/>
              <p:cNvSpPr/>
              <p:nvPr/>
            </p:nvSpPr>
            <p:spPr>
              <a:xfrm>
                <a:off x="4194247" y="4442938"/>
                <a:ext cx="192908" cy="27462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055" extrusionOk="0">
                    <a:moveTo>
                      <a:pt x="1" y="1"/>
                    </a:moveTo>
                    <a:lnTo>
                      <a:pt x="1" y="1054"/>
                    </a:lnTo>
                    <a:lnTo>
                      <a:pt x="7411" y="1054"/>
                    </a:lnTo>
                    <a:lnTo>
                      <a:pt x="7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7"/>
              <p:cNvSpPr/>
              <p:nvPr/>
            </p:nvSpPr>
            <p:spPr>
              <a:xfrm>
                <a:off x="4194247" y="4608411"/>
                <a:ext cx="192908" cy="27566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059" extrusionOk="0">
                    <a:moveTo>
                      <a:pt x="1" y="1"/>
                    </a:moveTo>
                    <a:lnTo>
                      <a:pt x="1" y="1059"/>
                    </a:lnTo>
                    <a:lnTo>
                      <a:pt x="7411" y="1059"/>
                    </a:lnTo>
                    <a:lnTo>
                      <a:pt x="7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7"/>
              <p:cNvSpPr/>
              <p:nvPr/>
            </p:nvSpPr>
            <p:spPr>
              <a:xfrm>
                <a:off x="4194247" y="4787601"/>
                <a:ext cx="192908" cy="2767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063" extrusionOk="0">
                    <a:moveTo>
                      <a:pt x="1" y="0"/>
                    </a:moveTo>
                    <a:lnTo>
                      <a:pt x="1" y="1063"/>
                    </a:lnTo>
                    <a:lnTo>
                      <a:pt x="7411" y="1063"/>
                    </a:lnTo>
                    <a:lnTo>
                      <a:pt x="7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7"/>
              <p:cNvSpPr/>
              <p:nvPr/>
            </p:nvSpPr>
            <p:spPr>
              <a:xfrm>
                <a:off x="4217648" y="3629084"/>
                <a:ext cx="144753" cy="46568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789" extrusionOk="0">
                    <a:moveTo>
                      <a:pt x="0" y="1"/>
                    </a:moveTo>
                    <a:lnTo>
                      <a:pt x="0" y="1789"/>
                    </a:lnTo>
                    <a:lnTo>
                      <a:pt x="5560" y="1789"/>
                    </a:lnTo>
                    <a:lnTo>
                      <a:pt x="5560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7"/>
              <p:cNvSpPr/>
              <p:nvPr/>
            </p:nvSpPr>
            <p:spPr>
              <a:xfrm>
                <a:off x="4217648" y="3794661"/>
                <a:ext cx="144753" cy="46464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785" extrusionOk="0">
                    <a:moveTo>
                      <a:pt x="0" y="1"/>
                    </a:moveTo>
                    <a:lnTo>
                      <a:pt x="0" y="1785"/>
                    </a:lnTo>
                    <a:lnTo>
                      <a:pt x="5560" y="1785"/>
                    </a:lnTo>
                    <a:lnTo>
                      <a:pt x="5560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7"/>
              <p:cNvSpPr/>
              <p:nvPr/>
            </p:nvSpPr>
            <p:spPr>
              <a:xfrm>
                <a:off x="4217648" y="3960134"/>
                <a:ext cx="144753" cy="46464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785" extrusionOk="0">
                    <a:moveTo>
                      <a:pt x="0" y="1"/>
                    </a:moveTo>
                    <a:lnTo>
                      <a:pt x="0" y="1785"/>
                    </a:lnTo>
                    <a:lnTo>
                      <a:pt x="5560" y="1785"/>
                    </a:lnTo>
                    <a:lnTo>
                      <a:pt x="5560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7"/>
              <p:cNvSpPr/>
              <p:nvPr/>
            </p:nvSpPr>
            <p:spPr>
              <a:xfrm>
                <a:off x="4217648" y="4139428"/>
                <a:ext cx="144753" cy="46594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790" extrusionOk="0">
                    <a:moveTo>
                      <a:pt x="0" y="1"/>
                    </a:moveTo>
                    <a:lnTo>
                      <a:pt x="0" y="1789"/>
                    </a:lnTo>
                    <a:lnTo>
                      <a:pt x="5560" y="1789"/>
                    </a:lnTo>
                    <a:lnTo>
                      <a:pt x="5560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7"/>
              <p:cNvSpPr/>
              <p:nvPr/>
            </p:nvSpPr>
            <p:spPr>
              <a:xfrm>
                <a:off x="4217648" y="4304901"/>
                <a:ext cx="144753" cy="46568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789" extrusionOk="0">
                    <a:moveTo>
                      <a:pt x="0" y="1"/>
                    </a:moveTo>
                    <a:lnTo>
                      <a:pt x="0" y="1789"/>
                    </a:lnTo>
                    <a:lnTo>
                      <a:pt x="5560" y="1789"/>
                    </a:lnTo>
                    <a:lnTo>
                      <a:pt x="5560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7"/>
              <p:cNvSpPr/>
              <p:nvPr/>
            </p:nvSpPr>
            <p:spPr>
              <a:xfrm>
                <a:off x="4217648" y="4470478"/>
                <a:ext cx="144753" cy="46464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785" extrusionOk="0">
                    <a:moveTo>
                      <a:pt x="0" y="1"/>
                    </a:moveTo>
                    <a:lnTo>
                      <a:pt x="0" y="1785"/>
                    </a:lnTo>
                    <a:lnTo>
                      <a:pt x="5560" y="1785"/>
                    </a:lnTo>
                    <a:lnTo>
                      <a:pt x="5560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7"/>
              <p:cNvSpPr/>
              <p:nvPr/>
            </p:nvSpPr>
            <p:spPr>
              <a:xfrm>
                <a:off x="4217648" y="4635950"/>
                <a:ext cx="144753" cy="46464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785" extrusionOk="0">
                    <a:moveTo>
                      <a:pt x="0" y="1"/>
                    </a:moveTo>
                    <a:lnTo>
                      <a:pt x="0" y="1785"/>
                    </a:lnTo>
                    <a:lnTo>
                      <a:pt x="5560" y="1785"/>
                    </a:lnTo>
                    <a:lnTo>
                      <a:pt x="5560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7"/>
              <p:cNvSpPr/>
              <p:nvPr/>
            </p:nvSpPr>
            <p:spPr>
              <a:xfrm>
                <a:off x="4256589" y="3302303"/>
                <a:ext cx="356897" cy="222296"/>
              </a:xfrm>
              <a:custGeom>
                <a:avLst/>
                <a:gdLst/>
                <a:ahLst/>
                <a:cxnLst/>
                <a:rect l="l" t="t" r="r" b="b"/>
                <a:pathLst>
                  <a:path w="13711" h="8540" extrusionOk="0">
                    <a:moveTo>
                      <a:pt x="12648" y="0"/>
                    </a:moveTo>
                    <a:cubicBezTo>
                      <a:pt x="12072" y="0"/>
                      <a:pt x="11599" y="359"/>
                      <a:pt x="11599" y="801"/>
                    </a:cubicBezTo>
                    <a:lnTo>
                      <a:pt x="11599" y="819"/>
                    </a:lnTo>
                    <a:cubicBezTo>
                      <a:pt x="11435" y="616"/>
                      <a:pt x="11143" y="478"/>
                      <a:pt x="10819" y="478"/>
                    </a:cubicBezTo>
                    <a:cubicBezTo>
                      <a:pt x="10306" y="478"/>
                      <a:pt x="9899" y="815"/>
                      <a:pt x="9881" y="1231"/>
                    </a:cubicBezTo>
                    <a:cubicBezTo>
                      <a:pt x="9638" y="1129"/>
                      <a:pt x="9359" y="1067"/>
                      <a:pt x="9062" y="1067"/>
                    </a:cubicBezTo>
                    <a:cubicBezTo>
                      <a:pt x="8132" y="1067"/>
                      <a:pt x="7371" y="1656"/>
                      <a:pt x="7371" y="2373"/>
                    </a:cubicBezTo>
                    <a:cubicBezTo>
                      <a:pt x="7371" y="2448"/>
                      <a:pt x="7380" y="2506"/>
                      <a:pt x="7393" y="2572"/>
                    </a:cubicBezTo>
                    <a:cubicBezTo>
                      <a:pt x="7282" y="2541"/>
                      <a:pt x="7167" y="2519"/>
                      <a:pt x="7039" y="2501"/>
                    </a:cubicBezTo>
                    <a:cubicBezTo>
                      <a:pt x="7039" y="2497"/>
                      <a:pt x="7048" y="2497"/>
                      <a:pt x="7048" y="2492"/>
                    </a:cubicBezTo>
                    <a:cubicBezTo>
                      <a:pt x="7048" y="1704"/>
                      <a:pt x="6278" y="1067"/>
                      <a:pt x="5330" y="1067"/>
                    </a:cubicBezTo>
                    <a:cubicBezTo>
                      <a:pt x="4533" y="1067"/>
                      <a:pt x="3865" y="1523"/>
                      <a:pt x="3675" y="2138"/>
                    </a:cubicBezTo>
                    <a:cubicBezTo>
                      <a:pt x="3409" y="2076"/>
                      <a:pt x="3121" y="2037"/>
                      <a:pt x="2829" y="2037"/>
                    </a:cubicBezTo>
                    <a:cubicBezTo>
                      <a:pt x="1271" y="2037"/>
                      <a:pt x="0" y="3046"/>
                      <a:pt x="0" y="4294"/>
                    </a:cubicBezTo>
                    <a:cubicBezTo>
                      <a:pt x="0" y="5206"/>
                      <a:pt x="687" y="5994"/>
                      <a:pt x="1669" y="6348"/>
                    </a:cubicBezTo>
                    <a:cubicBezTo>
                      <a:pt x="1408" y="6578"/>
                      <a:pt x="1253" y="6875"/>
                      <a:pt x="1253" y="7194"/>
                    </a:cubicBezTo>
                    <a:cubicBezTo>
                      <a:pt x="1253" y="7942"/>
                      <a:pt x="2077" y="8539"/>
                      <a:pt x="3095" y="8539"/>
                    </a:cubicBezTo>
                    <a:cubicBezTo>
                      <a:pt x="4104" y="8539"/>
                      <a:pt x="4914" y="7951"/>
                      <a:pt x="4936" y="7229"/>
                    </a:cubicBezTo>
                    <a:cubicBezTo>
                      <a:pt x="5025" y="7189"/>
                      <a:pt x="5105" y="7145"/>
                      <a:pt x="5171" y="7105"/>
                    </a:cubicBezTo>
                    <a:cubicBezTo>
                      <a:pt x="5282" y="7127"/>
                      <a:pt x="5392" y="7145"/>
                      <a:pt x="5503" y="7145"/>
                    </a:cubicBezTo>
                    <a:cubicBezTo>
                      <a:pt x="6096" y="7145"/>
                      <a:pt x="6587" y="6773"/>
                      <a:pt x="6773" y="6255"/>
                    </a:cubicBezTo>
                    <a:cubicBezTo>
                      <a:pt x="7429" y="6127"/>
                      <a:pt x="7911" y="5662"/>
                      <a:pt x="7911" y="5104"/>
                    </a:cubicBezTo>
                    <a:cubicBezTo>
                      <a:pt x="7911" y="4936"/>
                      <a:pt x="7867" y="4781"/>
                      <a:pt x="7787" y="4631"/>
                    </a:cubicBezTo>
                    <a:cubicBezTo>
                      <a:pt x="7831" y="4604"/>
                      <a:pt x="7876" y="4577"/>
                      <a:pt x="7920" y="4542"/>
                    </a:cubicBezTo>
                    <a:lnTo>
                      <a:pt x="7920" y="4542"/>
                    </a:lnTo>
                    <a:cubicBezTo>
                      <a:pt x="7916" y="4586"/>
                      <a:pt x="7916" y="4626"/>
                      <a:pt x="7916" y="4675"/>
                    </a:cubicBezTo>
                    <a:cubicBezTo>
                      <a:pt x="7916" y="5326"/>
                      <a:pt x="8553" y="5857"/>
                      <a:pt x="9345" y="5857"/>
                    </a:cubicBezTo>
                    <a:cubicBezTo>
                      <a:pt x="10133" y="5857"/>
                      <a:pt x="10771" y="5326"/>
                      <a:pt x="10771" y="4675"/>
                    </a:cubicBezTo>
                    <a:cubicBezTo>
                      <a:pt x="10771" y="4582"/>
                      <a:pt x="10753" y="4493"/>
                      <a:pt x="10731" y="4405"/>
                    </a:cubicBezTo>
                    <a:cubicBezTo>
                      <a:pt x="11346" y="4272"/>
                      <a:pt x="11784" y="3909"/>
                      <a:pt x="11784" y="3480"/>
                    </a:cubicBezTo>
                    <a:cubicBezTo>
                      <a:pt x="11784" y="3369"/>
                      <a:pt x="11758" y="3267"/>
                      <a:pt x="11700" y="3165"/>
                    </a:cubicBezTo>
                    <a:cubicBezTo>
                      <a:pt x="11984" y="3134"/>
                      <a:pt x="12214" y="2962"/>
                      <a:pt x="12320" y="2718"/>
                    </a:cubicBezTo>
                    <a:cubicBezTo>
                      <a:pt x="12453" y="2767"/>
                      <a:pt x="12590" y="2802"/>
                      <a:pt x="12745" y="2802"/>
                    </a:cubicBezTo>
                    <a:cubicBezTo>
                      <a:pt x="13276" y="2802"/>
                      <a:pt x="13710" y="2457"/>
                      <a:pt x="13710" y="2032"/>
                    </a:cubicBezTo>
                    <a:cubicBezTo>
                      <a:pt x="13710" y="1789"/>
                      <a:pt x="13560" y="1567"/>
                      <a:pt x="13329" y="1430"/>
                    </a:cubicBezTo>
                    <a:cubicBezTo>
                      <a:pt x="13542" y="1275"/>
                      <a:pt x="13692" y="1054"/>
                      <a:pt x="13692" y="801"/>
                    </a:cubicBezTo>
                    <a:cubicBezTo>
                      <a:pt x="13692" y="359"/>
                      <a:pt x="13223" y="0"/>
                      <a:pt x="12648" y="0"/>
                    </a:cubicBez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8" name="Google Shape;1638;p47"/>
            <p:cNvGrpSpPr/>
            <p:nvPr/>
          </p:nvGrpSpPr>
          <p:grpSpPr>
            <a:xfrm flipH="1">
              <a:off x="-47712" y="2334816"/>
              <a:ext cx="1905676" cy="1975509"/>
              <a:chOff x="6830874" y="1893677"/>
              <a:chExt cx="875650" cy="907737"/>
            </a:xfrm>
          </p:grpSpPr>
          <p:sp>
            <p:nvSpPr>
              <p:cNvPr id="1639" name="Google Shape;1639;p47"/>
              <p:cNvSpPr/>
              <p:nvPr/>
            </p:nvSpPr>
            <p:spPr>
              <a:xfrm>
                <a:off x="7225270" y="1893677"/>
                <a:ext cx="481254" cy="906496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54103" extrusionOk="0">
                    <a:moveTo>
                      <a:pt x="14361" y="0"/>
                    </a:moveTo>
                    <a:lnTo>
                      <a:pt x="0" y="11506"/>
                    </a:lnTo>
                    <a:lnTo>
                      <a:pt x="0" y="54103"/>
                    </a:lnTo>
                    <a:lnTo>
                      <a:pt x="28722" y="54103"/>
                    </a:lnTo>
                    <a:lnTo>
                      <a:pt x="28722" y="11506"/>
                    </a:lnTo>
                    <a:lnTo>
                      <a:pt x="143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7"/>
              <p:cNvSpPr/>
              <p:nvPr/>
            </p:nvSpPr>
            <p:spPr>
              <a:xfrm>
                <a:off x="7074844" y="1893677"/>
                <a:ext cx="631680" cy="192783"/>
              </a:xfrm>
              <a:custGeom>
                <a:avLst/>
                <a:gdLst/>
                <a:ahLst/>
                <a:cxnLst/>
                <a:rect l="l" t="t" r="r" b="b"/>
                <a:pathLst>
                  <a:path w="37701" h="11506" extrusionOk="0">
                    <a:moveTo>
                      <a:pt x="1" y="0"/>
                    </a:moveTo>
                    <a:lnTo>
                      <a:pt x="14362" y="11506"/>
                    </a:lnTo>
                    <a:lnTo>
                      <a:pt x="37700" y="11506"/>
                    </a:lnTo>
                    <a:lnTo>
                      <a:pt x="2333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7"/>
              <p:cNvSpPr/>
              <p:nvPr/>
            </p:nvSpPr>
            <p:spPr>
              <a:xfrm>
                <a:off x="6834141" y="1893677"/>
                <a:ext cx="481338" cy="906764"/>
              </a:xfrm>
              <a:custGeom>
                <a:avLst/>
                <a:gdLst/>
                <a:ahLst/>
                <a:cxnLst/>
                <a:rect l="l" t="t" r="r" b="b"/>
                <a:pathLst>
                  <a:path w="28728" h="54119" extrusionOk="0">
                    <a:moveTo>
                      <a:pt x="14367" y="0"/>
                    </a:moveTo>
                    <a:lnTo>
                      <a:pt x="1" y="11506"/>
                    </a:lnTo>
                    <a:lnTo>
                      <a:pt x="1" y="54119"/>
                    </a:lnTo>
                    <a:lnTo>
                      <a:pt x="28728" y="54119"/>
                    </a:lnTo>
                    <a:lnTo>
                      <a:pt x="28728" y="11506"/>
                    </a:lnTo>
                    <a:lnTo>
                      <a:pt x="143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47"/>
              <p:cNvSpPr/>
              <p:nvPr/>
            </p:nvSpPr>
            <p:spPr>
              <a:xfrm>
                <a:off x="6887472" y="2193978"/>
                <a:ext cx="125143" cy="196687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11739" extrusionOk="0">
                    <a:moveTo>
                      <a:pt x="0" y="1"/>
                    </a:moveTo>
                    <a:lnTo>
                      <a:pt x="0" y="11739"/>
                    </a:lnTo>
                    <a:lnTo>
                      <a:pt x="7468" y="11739"/>
                    </a:lnTo>
                    <a:lnTo>
                      <a:pt x="74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7"/>
              <p:cNvSpPr/>
              <p:nvPr/>
            </p:nvSpPr>
            <p:spPr>
              <a:xfrm>
                <a:off x="6901697" y="2214050"/>
                <a:ext cx="96676" cy="156542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9343" extrusionOk="0">
                    <a:moveTo>
                      <a:pt x="1" y="1"/>
                    </a:moveTo>
                    <a:lnTo>
                      <a:pt x="1" y="9342"/>
                    </a:lnTo>
                    <a:lnTo>
                      <a:pt x="5769" y="9342"/>
                    </a:lnTo>
                    <a:lnTo>
                      <a:pt x="57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7"/>
              <p:cNvSpPr/>
              <p:nvPr/>
            </p:nvSpPr>
            <p:spPr>
              <a:xfrm>
                <a:off x="6901697" y="2218122"/>
                <a:ext cx="96676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69" y="238"/>
                    </a:lnTo>
                    <a:lnTo>
                      <a:pt x="57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7"/>
              <p:cNvSpPr/>
              <p:nvPr/>
            </p:nvSpPr>
            <p:spPr>
              <a:xfrm>
                <a:off x="6901697" y="2246957"/>
                <a:ext cx="96676" cy="3988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5769" y="238"/>
                    </a:lnTo>
                    <a:lnTo>
                      <a:pt x="57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7"/>
              <p:cNvSpPr/>
              <p:nvPr/>
            </p:nvSpPr>
            <p:spPr>
              <a:xfrm>
                <a:off x="6901697" y="2275859"/>
                <a:ext cx="96676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69" y="238"/>
                    </a:lnTo>
                    <a:lnTo>
                      <a:pt x="57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7"/>
              <p:cNvSpPr/>
              <p:nvPr/>
            </p:nvSpPr>
            <p:spPr>
              <a:xfrm>
                <a:off x="6901697" y="2304695"/>
                <a:ext cx="96676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69" y="238"/>
                    </a:lnTo>
                    <a:lnTo>
                      <a:pt x="57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7"/>
              <p:cNvSpPr/>
              <p:nvPr/>
            </p:nvSpPr>
            <p:spPr>
              <a:xfrm>
                <a:off x="6901697" y="2333614"/>
                <a:ext cx="96676" cy="3988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5769" y="238"/>
                    </a:lnTo>
                    <a:lnTo>
                      <a:pt x="57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47"/>
              <p:cNvSpPr/>
              <p:nvPr/>
            </p:nvSpPr>
            <p:spPr>
              <a:xfrm>
                <a:off x="6901697" y="2362533"/>
                <a:ext cx="96676" cy="3988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5769" y="238"/>
                    </a:lnTo>
                    <a:lnTo>
                      <a:pt x="57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47"/>
              <p:cNvSpPr/>
              <p:nvPr/>
            </p:nvSpPr>
            <p:spPr>
              <a:xfrm>
                <a:off x="7130386" y="2193978"/>
                <a:ext cx="125143" cy="196687"/>
              </a:xfrm>
              <a:custGeom>
                <a:avLst/>
                <a:gdLst/>
                <a:ahLst/>
                <a:cxnLst/>
                <a:rect l="l" t="t" r="r" b="b"/>
                <a:pathLst>
                  <a:path w="7469" h="11739" extrusionOk="0">
                    <a:moveTo>
                      <a:pt x="0" y="1"/>
                    </a:moveTo>
                    <a:lnTo>
                      <a:pt x="0" y="11739"/>
                    </a:lnTo>
                    <a:lnTo>
                      <a:pt x="7468" y="11739"/>
                    </a:lnTo>
                    <a:lnTo>
                      <a:pt x="74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47"/>
              <p:cNvSpPr/>
              <p:nvPr/>
            </p:nvSpPr>
            <p:spPr>
              <a:xfrm>
                <a:off x="7144611" y="2214050"/>
                <a:ext cx="96676" cy="156542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9343" extrusionOk="0">
                    <a:moveTo>
                      <a:pt x="1" y="1"/>
                    </a:moveTo>
                    <a:lnTo>
                      <a:pt x="1" y="9342"/>
                    </a:lnTo>
                    <a:lnTo>
                      <a:pt x="5770" y="9342"/>
                    </a:lnTo>
                    <a:lnTo>
                      <a:pt x="57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47"/>
              <p:cNvSpPr/>
              <p:nvPr/>
            </p:nvSpPr>
            <p:spPr>
              <a:xfrm>
                <a:off x="7144611" y="2218122"/>
                <a:ext cx="96676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70" y="238"/>
                    </a:lnTo>
                    <a:lnTo>
                      <a:pt x="57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47"/>
              <p:cNvSpPr/>
              <p:nvPr/>
            </p:nvSpPr>
            <p:spPr>
              <a:xfrm>
                <a:off x="7144611" y="2246957"/>
                <a:ext cx="96676" cy="3988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5770" y="238"/>
                    </a:lnTo>
                    <a:lnTo>
                      <a:pt x="57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47"/>
              <p:cNvSpPr/>
              <p:nvPr/>
            </p:nvSpPr>
            <p:spPr>
              <a:xfrm>
                <a:off x="7144611" y="2275859"/>
                <a:ext cx="96676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70" y="238"/>
                    </a:lnTo>
                    <a:lnTo>
                      <a:pt x="57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47"/>
              <p:cNvSpPr/>
              <p:nvPr/>
            </p:nvSpPr>
            <p:spPr>
              <a:xfrm>
                <a:off x="7144611" y="2304695"/>
                <a:ext cx="96676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70" y="238"/>
                    </a:lnTo>
                    <a:lnTo>
                      <a:pt x="57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47"/>
              <p:cNvSpPr/>
              <p:nvPr/>
            </p:nvSpPr>
            <p:spPr>
              <a:xfrm>
                <a:off x="7144611" y="2333614"/>
                <a:ext cx="96676" cy="3988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5770" y="238"/>
                    </a:lnTo>
                    <a:lnTo>
                      <a:pt x="57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47"/>
              <p:cNvSpPr/>
              <p:nvPr/>
            </p:nvSpPr>
            <p:spPr>
              <a:xfrm>
                <a:off x="7144611" y="2362533"/>
                <a:ext cx="96676" cy="3988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5770" y="238"/>
                    </a:lnTo>
                    <a:lnTo>
                      <a:pt x="57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47"/>
              <p:cNvSpPr/>
              <p:nvPr/>
            </p:nvSpPr>
            <p:spPr>
              <a:xfrm>
                <a:off x="6830874" y="2448135"/>
                <a:ext cx="485929" cy="14342"/>
              </a:xfrm>
              <a:custGeom>
                <a:avLst/>
                <a:gdLst/>
                <a:ahLst/>
                <a:cxnLst/>
                <a:rect l="l" t="t" r="r" b="b"/>
                <a:pathLst>
                  <a:path w="29002" h="856" extrusionOk="0">
                    <a:moveTo>
                      <a:pt x="0" y="0"/>
                    </a:moveTo>
                    <a:lnTo>
                      <a:pt x="0" y="855"/>
                    </a:lnTo>
                    <a:lnTo>
                      <a:pt x="29002" y="855"/>
                    </a:lnTo>
                    <a:lnTo>
                      <a:pt x="290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47"/>
              <p:cNvSpPr/>
              <p:nvPr/>
            </p:nvSpPr>
            <p:spPr>
              <a:xfrm>
                <a:off x="7023288" y="2556892"/>
                <a:ext cx="105875" cy="244522"/>
              </a:xfrm>
              <a:custGeom>
                <a:avLst/>
                <a:gdLst/>
                <a:ahLst/>
                <a:cxnLst/>
                <a:rect l="l" t="t" r="r" b="b"/>
                <a:pathLst>
                  <a:path w="6319" h="14594" extrusionOk="0">
                    <a:moveTo>
                      <a:pt x="1" y="1"/>
                    </a:moveTo>
                    <a:lnTo>
                      <a:pt x="1" y="14594"/>
                    </a:lnTo>
                    <a:lnTo>
                      <a:pt x="6318" y="14594"/>
                    </a:lnTo>
                    <a:lnTo>
                      <a:pt x="63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47"/>
              <p:cNvSpPr/>
              <p:nvPr/>
            </p:nvSpPr>
            <p:spPr>
              <a:xfrm>
                <a:off x="7362862" y="2194162"/>
                <a:ext cx="124171" cy="194995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1638" extrusionOk="0">
                    <a:moveTo>
                      <a:pt x="1" y="0"/>
                    </a:moveTo>
                    <a:lnTo>
                      <a:pt x="1" y="11638"/>
                    </a:lnTo>
                    <a:lnTo>
                      <a:pt x="7411" y="11638"/>
                    </a:lnTo>
                    <a:lnTo>
                      <a:pt x="74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47"/>
              <p:cNvSpPr/>
              <p:nvPr/>
            </p:nvSpPr>
            <p:spPr>
              <a:xfrm>
                <a:off x="7376919" y="2214050"/>
                <a:ext cx="95872" cy="155218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9264" extrusionOk="0">
                    <a:moveTo>
                      <a:pt x="1" y="1"/>
                    </a:moveTo>
                    <a:lnTo>
                      <a:pt x="1" y="9263"/>
                    </a:lnTo>
                    <a:lnTo>
                      <a:pt x="5722" y="9263"/>
                    </a:lnTo>
                    <a:lnTo>
                      <a:pt x="57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47"/>
              <p:cNvSpPr/>
              <p:nvPr/>
            </p:nvSpPr>
            <p:spPr>
              <a:xfrm>
                <a:off x="7376919" y="2218122"/>
                <a:ext cx="95872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7"/>
              <p:cNvSpPr/>
              <p:nvPr/>
            </p:nvSpPr>
            <p:spPr>
              <a:xfrm>
                <a:off x="7376919" y="2246689"/>
                <a:ext cx="95872" cy="3988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47"/>
              <p:cNvSpPr/>
              <p:nvPr/>
            </p:nvSpPr>
            <p:spPr>
              <a:xfrm>
                <a:off x="7376919" y="2275424"/>
                <a:ext cx="95872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47"/>
              <p:cNvSpPr/>
              <p:nvPr/>
            </p:nvSpPr>
            <p:spPr>
              <a:xfrm>
                <a:off x="7376919" y="2304075"/>
                <a:ext cx="95872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47"/>
              <p:cNvSpPr/>
              <p:nvPr/>
            </p:nvSpPr>
            <p:spPr>
              <a:xfrm>
                <a:off x="7376919" y="2332726"/>
                <a:ext cx="95872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47"/>
              <p:cNvSpPr/>
              <p:nvPr/>
            </p:nvSpPr>
            <p:spPr>
              <a:xfrm>
                <a:off x="7376919" y="2361293"/>
                <a:ext cx="95872" cy="3988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7"/>
              <p:cNvSpPr/>
              <p:nvPr/>
            </p:nvSpPr>
            <p:spPr>
              <a:xfrm>
                <a:off x="7552193" y="2194162"/>
                <a:ext cx="124171" cy="194995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1638" extrusionOk="0">
                    <a:moveTo>
                      <a:pt x="0" y="0"/>
                    </a:moveTo>
                    <a:lnTo>
                      <a:pt x="0" y="11638"/>
                    </a:lnTo>
                    <a:lnTo>
                      <a:pt x="7410" y="11638"/>
                    </a:lnTo>
                    <a:lnTo>
                      <a:pt x="74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7"/>
              <p:cNvSpPr/>
              <p:nvPr/>
            </p:nvSpPr>
            <p:spPr>
              <a:xfrm>
                <a:off x="7566334" y="2214050"/>
                <a:ext cx="95872" cy="155218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9264" extrusionOk="0">
                    <a:moveTo>
                      <a:pt x="1" y="1"/>
                    </a:moveTo>
                    <a:lnTo>
                      <a:pt x="1" y="9263"/>
                    </a:lnTo>
                    <a:lnTo>
                      <a:pt x="5722" y="9263"/>
                    </a:lnTo>
                    <a:lnTo>
                      <a:pt x="57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7"/>
              <p:cNvSpPr/>
              <p:nvPr/>
            </p:nvSpPr>
            <p:spPr>
              <a:xfrm>
                <a:off x="7566334" y="2218122"/>
                <a:ext cx="95872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47"/>
              <p:cNvSpPr/>
              <p:nvPr/>
            </p:nvSpPr>
            <p:spPr>
              <a:xfrm>
                <a:off x="7566334" y="2246689"/>
                <a:ext cx="95872" cy="3988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47"/>
              <p:cNvSpPr/>
              <p:nvPr/>
            </p:nvSpPr>
            <p:spPr>
              <a:xfrm>
                <a:off x="7566334" y="2275424"/>
                <a:ext cx="95872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7"/>
              <p:cNvSpPr/>
              <p:nvPr/>
            </p:nvSpPr>
            <p:spPr>
              <a:xfrm>
                <a:off x="7566334" y="2304075"/>
                <a:ext cx="95872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7"/>
              <p:cNvSpPr/>
              <p:nvPr/>
            </p:nvSpPr>
            <p:spPr>
              <a:xfrm>
                <a:off x="7566334" y="2332726"/>
                <a:ext cx="95872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7"/>
              <p:cNvSpPr/>
              <p:nvPr/>
            </p:nvSpPr>
            <p:spPr>
              <a:xfrm>
                <a:off x="7566334" y="2361293"/>
                <a:ext cx="95872" cy="3988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47"/>
              <p:cNvSpPr/>
              <p:nvPr/>
            </p:nvSpPr>
            <p:spPr>
              <a:xfrm>
                <a:off x="7362862" y="2476786"/>
                <a:ext cx="124171" cy="194995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1638" extrusionOk="0">
                    <a:moveTo>
                      <a:pt x="1" y="0"/>
                    </a:moveTo>
                    <a:lnTo>
                      <a:pt x="1" y="11638"/>
                    </a:lnTo>
                    <a:lnTo>
                      <a:pt x="7411" y="11638"/>
                    </a:lnTo>
                    <a:lnTo>
                      <a:pt x="74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47"/>
              <p:cNvSpPr/>
              <p:nvPr/>
            </p:nvSpPr>
            <p:spPr>
              <a:xfrm>
                <a:off x="7376919" y="2496674"/>
                <a:ext cx="95872" cy="155218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9264" extrusionOk="0">
                    <a:moveTo>
                      <a:pt x="1" y="1"/>
                    </a:moveTo>
                    <a:lnTo>
                      <a:pt x="1" y="9263"/>
                    </a:lnTo>
                    <a:lnTo>
                      <a:pt x="5722" y="9263"/>
                    </a:lnTo>
                    <a:lnTo>
                      <a:pt x="57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47"/>
              <p:cNvSpPr/>
              <p:nvPr/>
            </p:nvSpPr>
            <p:spPr>
              <a:xfrm>
                <a:off x="7376919" y="2500561"/>
                <a:ext cx="95872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47"/>
              <p:cNvSpPr/>
              <p:nvPr/>
            </p:nvSpPr>
            <p:spPr>
              <a:xfrm>
                <a:off x="7376919" y="2529212"/>
                <a:ext cx="95872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47"/>
              <p:cNvSpPr/>
              <p:nvPr/>
            </p:nvSpPr>
            <p:spPr>
              <a:xfrm>
                <a:off x="7376919" y="2557864"/>
                <a:ext cx="95872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47"/>
              <p:cNvSpPr/>
              <p:nvPr/>
            </p:nvSpPr>
            <p:spPr>
              <a:xfrm>
                <a:off x="7376919" y="2586615"/>
                <a:ext cx="95872" cy="3988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47"/>
              <p:cNvSpPr/>
              <p:nvPr/>
            </p:nvSpPr>
            <p:spPr>
              <a:xfrm>
                <a:off x="7376919" y="2615266"/>
                <a:ext cx="95872" cy="3988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47"/>
              <p:cNvSpPr/>
              <p:nvPr/>
            </p:nvSpPr>
            <p:spPr>
              <a:xfrm>
                <a:off x="7376919" y="2643917"/>
                <a:ext cx="95872" cy="3904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3" extrusionOk="0">
                    <a:moveTo>
                      <a:pt x="1" y="0"/>
                    </a:moveTo>
                    <a:lnTo>
                      <a:pt x="1" y="232"/>
                    </a:lnTo>
                    <a:lnTo>
                      <a:pt x="5722" y="232"/>
                    </a:lnTo>
                    <a:lnTo>
                      <a:pt x="57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47"/>
              <p:cNvSpPr/>
              <p:nvPr/>
            </p:nvSpPr>
            <p:spPr>
              <a:xfrm>
                <a:off x="7552193" y="2476786"/>
                <a:ext cx="124171" cy="194995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11638" extrusionOk="0">
                    <a:moveTo>
                      <a:pt x="0" y="0"/>
                    </a:moveTo>
                    <a:lnTo>
                      <a:pt x="0" y="11638"/>
                    </a:lnTo>
                    <a:lnTo>
                      <a:pt x="7410" y="11638"/>
                    </a:lnTo>
                    <a:lnTo>
                      <a:pt x="74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47"/>
              <p:cNvSpPr/>
              <p:nvPr/>
            </p:nvSpPr>
            <p:spPr>
              <a:xfrm>
                <a:off x="7566334" y="2496674"/>
                <a:ext cx="95872" cy="155218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9264" extrusionOk="0">
                    <a:moveTo>
                      <a:pt x="1" y="1"/>
                    </a:moveTo>
                    <a:lnTo>
                      <a:pt x="1" y="9263"/>
                    </a:lnTo>
                    <a:lnTo>
                      <a:pt x="5722" y="9263"/>
                    </a:lnTo>
                    <a:lnTo>
                      <a:pt x="57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7"/>
              <p:cNvSpPr/>
              <p:nvPr/>
            </p:nvSpPr>
            <p:spPr>
              <a:xfrm>
                <a:off x="7566334" y="2500561"/>
                <a:ext cx="95872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7"/>
              <p:cNvSpPr/>
              <p:nvPr/>
            </p:nvSpPr>
            <p:spPr>
              <a:xfrm>
                <a:off x="7566334" y="2529212"/>
                <a:ext cx="95872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47"/>
              <p:cNvSpPr/>
              <p:nvPr/>
            </p:nvSpPr>
            <p:spPr>
              <a:xfrm>
                <a:off x="7566334" y="2557864"/>
                <a:ext cx="95872" cy="4004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9" extrusionOk="0">
                    <a:moveTo>
                      <a:pt x="1" y="1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47"/>
              <p:cNvSpPr/>
              <p:nvPr/>
            </p:nvSpPr>
            <p:spPr>
              <a:xfrm>
                <a:off x="7566334" y="2586615"/>
                <a:ext cx="95872" cy="3988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47"/>
              <p:cNvSpPr/>
              <p:nvPr/>
            </p:nvSpPr>
            <p:spPr>
              <a:xfrm>
                <a:off x="7566334" y="2615266"/>
                <a:ext cx="95872" cy="3988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8" extrusionOk="0">
                    <a:moveTo>
                      <a:pt x="1" y="0"/>
                    </a:moveTo>
                    <a:lnTo>
                      <a:pt x="1" y="238"/>
                    </a:lnTo>
                    <a:lnTo>
                      <a:pt x="5722" y="238"/>
                    </a:lnTo>
                    <a:lnTo>
                      <a:pt x="57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47"/>
              <p:cNvSpPr/>
              <p:nvPr/>
            </p:nvSpPr>
            <p:spPr>
              <a:xfrm>
                <a:off x="7566334" y="2643917"/>
                <a:ext cx="95872" cy="3904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233" extrusionOk="0">
                    <a:moveTo>
                      <a:pt x="1" y="0"/>
                    </a:moveTo>
                    <a:lnTo>
                      <a:pt x="1" y="232"/>
                    </a:lnTo>
                    <a:lnTo>
                      <a:pt x="5722" y="232"/>
                    </a:lnTo>
                    <a:lnTo>
                      <a:pt x="57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2" name="Google Shape;1692;p47"/>
            <p:cNvGrpSpPr/>
            <p:nvPr/>
          </p:nvGrpSpPr>
          <p:grpSpPr>
            <a:xfrm flipH="1">
              <a:off x="1092603" y="3703251"/>
              <a:ext cx="1497312" cy="1073351"/>
              <a:chOff x="8097350" y="1984942"/>
              <a:chExt cx="1127494" cy="808246"/>
            </a:xfrm>
          </p:grpSpPr>
          <p:sp>
            <p:nvSpPr>
              <p:cNvPr id="1693" name="Google Shape;1693;p47"/>
              <p:cNvSpPr/>
              <p:nvPr/>
            </p:nvSpPr>
            <p:spPr>
              <a:xfrm>
                <a:off x="8103985" y="2684230"/>
                <a:ext cx="1114224" cy="108958"/>
              </a:xfrm>
              <a:custGeom>
                <a:avLst/>
                <a:gdLst/>
                <a:ahLst/>
                <a:cxnLst/>
                <a:rect l="l" t="t" r="r" b="b"/>
                <a:pathLst>
                  <a:path w="66501" h="6503" extrusionOk="0">
                    <a:moveTo>
                      <a:pt x="13976" y="1"/>
                    </a:moveTo>
                    <a:cubicBezTo>
                      <a:pt x="12958" y="1"/>
                      <a:pt x="11390" y="370"/>
                      <a:pt x="10488" y="824"/>
                    </a:cubicBezTo>
                    <a:lnTo>
                      <a:pt x="908" y="5674"/>
                    </a:lnTo>
                    <a:cubicBezTo>
                      <a:pt x="1" y="6128"/>
                      <a:pt x="90" y="6503"/>
                      <a:pt x="1104" y="6503"/>
                    </a:cubicBezTo>
                    <a:lnTo>
                      <a:pt x="65403" y="6503"/>
                    </a:lnTo>
                    <a:cubicBezTo>
                      <a:pt x="66416" y="6503"/>
                      <a:pt x="66501" y="6128"/>
                      <a:pt x="65598" y="5674"/>
                    </a:cubicBezTo>
                    <a:lnTo>
                      <a:pt x="56014" y="824"/>
                    </a:lnTo>
                    <a:cubicBezTo>
                      <a:pt x="55106" y="370"/>
                      <a:pt x="53539" y="1"/>
                      <a:pt x="52525" y="1"/>
                    </a:cubicBez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7"/>
              <p:cNvSpPr/>
              <p:nvPr/>
            </p:nvSpPr>
            <p:spPr>
              <a:xfrm>
                <a:off x="8097350" y="1984942"/>
                <a:ext cx="1127494" cy="467716"/>
              </a:xfrm>
              <a:custGeom>
                <a:avLst/>
                <a:gdLst/>
                <a:ahLst/>
                <a:cxnLst/>
                <a:rect l="l" t="t" r="r" b="b"/>
                <a:pathLst>
                  <a:path w="67293" h="27915" extrusionOk="0">
                    <a:moveTo>
                      <a:pt x="14367" y="0"/>
                    </a:moveTo>
                    <a:cubicBezTo>
                      <a:pt x="13354" y="0"/>
                      <a:pt x="12177" y="755"/>
                      <a:pt x="11754" y="1678"/>
                    </a:cubicBezTo>
                    <a:lnTo>
                      <a:pt x="434" y="26241"/>
                    </a:lnTo>
                    <a:cubicBezTo>
                      <a:pt x="1" y="27165"/>
                      <a:pt x="486" y="27914"/>
                      <a:pt x="1500" y="27914"/>
                    </a:cubicBezTo>
                    <a:lnTo>
                      <a:pt x="65799" y="27914"/>
                    </a:lnTo>
                    <a:cubicBezTo>
                      <a:pt x="66812" y="27914"/>
                      <a:pt x="67293" y="27165"/>
                      <a:pt x="66865" y="26241"/>
                    </a:cubicBezTo>
                    <a:lnTo>
                      <a:pt x="55534" y="1678"/>
                    </a:lnTo>
                    <a:cubicBezTo>
                      <a:pt x="55101" y="755"/>
                      <a:pt x="53929" y="0"/>
                      <a:pt x="52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7"/>
              <p:cNvSpPr/>
              <p:nvPr/>
            </p:nvSpPr>
            <p:spPr>
              <a:xfrm>
                <a:off x="8122466" y="2452642"/>
                <a:ext cx="1077363" cy="44317"/>
              </a:xfrm>
              <a:custGeom>
                <a:avLst/>
                <a:gdLst/>
                <a:ahLst/>
                <a:cxnLst/>
                <a:rect l="l" t="t" r="r" b="b"/>
                <a:pathLst>
                  <a:path w="64301" h="2645" extrusionOk="0">
                    <a:moveTo>
                      <a:pt x="1" y="0"/>
                    </a:moveTo>
                    <a:lnTo>
                      <a:pt x="1811" y="2644"/>
                    </a:lnTo>
                    <a:lnTo>
                      <a:pt x="62484" y="2644"/>
                    </a:lnTo>
                    <a:lnTo>
                      <a:pt x="643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7"/>
              <p:cNvSpPr/>
              <p:nvPr/>
            </p:nvSpPr>
            <p:spPr>
              <a:xfrm>
                <a:off x="8674090" y="2111208"/>
                <a:ext cx="193503" cy="104015"/>
              </a:xfrm>
              <a:custGeom>
                <a:avLst/>
                <a:gdLst/>
                <a:ahLst/>
                <a:cxnLst/>
                <a:rect l="l" t="t" r="r" b="b"/>
                <a:pathLst>
                  <a:path w="11549" h="6208" extrusionOk="0">
                    <a:moveTo>
                      <a:pt x="1" y="1"/>
                    </a:moveTo>
                    <a:lnTo>
                      <a:pt x="1" y="6207"/>
                    </a:lnTo>
                    <a:lnTo>
                      <a:pt x="11548" y="6207"/>
                    </a:lnTo>
                    <a:lnTo>
                      <a:pt x="1025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7"/>
              <p:cNvSpPr/>
              <p:nvPr/>
            </p:nvSpPr>
            <p:spPr>
              <a:xfrm>
                <a:off x="8458152" y="2111208"/>
                <a:ext cx="190488" cy="10401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6208" extrusionOk="0">
                    <a:moveTo>
                      <a:pt x="1304" y="1"/>
                    </a:moveTo>
                    <a:lnTo>
                      <a:pt x="0" y="6207"/>
                    </a:lnTo>
                    <a:lnTo>
                      <a:pt x="11369" y="6207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7"/>
              <p:cNvSpPr/>
              <p:nvPr/>
            </p:nvSpPr>
            <p:spPr>
              <a:xfrm>
                <a:off x="8674090" y="2012973"/>
                <a:ext cx="166444" cy="72784"/>
              </a:xfrm>
              <a:custGeom>
                <a:avLst/>
                <a:gdLst/>
                <a:ahLst/>
                <a:cxnLst/>
                <a:rect l="l" t="t" r="r" b="b"/>
                <a:pathLst>
                  <a:path w="9934" h="4344" extrusionOk="0">
                    <a:moveTo>
                      <a:pt x="1" y="0"/>
                    </a:moveTo>
                    <a:lnTo>
                      <a:pt x="1" y="4344"/>
                    </a:lnTo>
                    <a:lnTo>
                      <a:pt x="9933" y="4344"/>
                    </a:lnTo>
                    <a:lnTo>
                      <a:pt x="902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7"/>
              <p:cNvSpPr/>
              <p:nvPr/>
            </p:nvSpPr>
            <p:spPr>
              <a:xfrm>
                <a:off x="8421810" y="2240590"/>
                <a:ext cx="226829" cy="148483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8862" extrusionOk="0">
                    <a:moveTo>
                      <a:pt x="1853" y="0"/>
                    </a:moveTo>
                    <a:lnTo>
                      <a:pt x="0" y="8862"/>
                    </a:lnTo>
                    <a:lnTo>
                      <a:pt x="13538" y="8862"/>
                    </a:lnTo>
                    <a:lnTo>
                      <a:pt x="1353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7"/>
              <p:cNvSpPr/>
              <p:nvPr/>
            </p:nvSpPr>
            <p:spPr>
              <a:xfrm>
                <a:off x="8245833" y="2111208"/>
                <a:ext cx="208181" cy="104015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6208" extrusionOk="0">
                    <a:moveTo>
                      <a:pt x="2708" y="1"/>
                    </a:moveTo>
                    <a:lnTo>
                      <a:pt x="0" y="6207"/>
                    </a:lnTo>
                    <a:lnTo>
                      <a:pt x="11126" y="6207"/>
                    </a:lnTo>
                    <a:lnTo>
                      <a:pt x="124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7"/>
              <p:cNvSpPr/>
              <p:nvPr/>
            </p:nvSpPr>
            <p:spPr>
              <a:xfrm>
                <a:off x="8485295" y="2012973"/>
                <a:ext cx="163344" cy="72784"/>
              </a:xfrm>
              <a:custGeom>
                <a:avLst/>
                <a:gdLst/>
                <a:ahLst/>
                <a:cxnLst/>
                <a:rect l="l" t="t" r="r" b="b"/>
                <a:pathLst>
                  <a:path w="9749" h="4344" extrusionOk="0">
                    <a:moveTo>
                      <a:pt x="908" y="0"/>
                    </a:moveTo>
                    <a:lnTo>
                      <a:pt x="1" y="4344"/>
                    </a:lnTo>
                    <a:lnTo>
                      <a:pt x="9749" y="4344"/>
                    </a:lnTo>
                    <a:lnTo>
                      <a:pt x="97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7"/>
              <p:cNvSpPr/>
              <p:nvPr/>
            </p:nvSpPr>
            <p:spPr>
              <a:xfrm>
                <a:off x="8302331" y="2012973"/>
                <a:ext cx="172191" cy="72784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4344" extrusionOk="0">
                    <a:moveTo>
                      <a:pt x="1901" y="0"/>
                    </a:moveTo>
                    <a:lnTo>
                      <a:pt x="1" y="4344"/>
                    </a:lnTo>
                    <a:lnTo>
                      <a:pt x="9369" y="4344"/>
                    </a:lnTo>
                    <a:lnTo>
                      <a:pt x="102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7"/>
              <p:cNvSpPr/>
              <p:nvPr/>
            </p:nvSpPr>
            <p:spPr>
              <a:xfrm>
                <a:off x="8674090" y="2240590"/>
                <a:ext cx="229929" cy="148483"/>
              </a:xfrm>
              <a:custGeom>
                <a:avLst/>
                <a:gdLst/>
                <a:ahLst/>
                <a:cxnLst/>
                <a:rect l="l" t="t" r="r" b="b"/>
                <a:pathLst>
                  <a:path w="13723" h="8862" extrusionOk="0">
                    <a:moveTo>
                      <a:pt x="1" y="0"/>
                    </a:moveTo>
                    <a:lnTo>
                      <a:pt x="1" y="8862"/>
                    </a:lnTo>
                    <a:lnTo>
                      <a:pt x="13723" y="8862"/>
                    </a:lnTo>
                    <a:lnTo>
                      <a:pt x="118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7"/>
              <p:cNvSpPr/>
              <p:nvPr/>
            </p:nvSpPr>
            <p:spPr>
              <a:xfrm>
                <a:off x="8851207" y="2012973"/>
                <a:ext cx="168740" cy="72784"/>
              </a:xfrm>
              <a:custGeom>
                <a:avLst/>
                <a:gdLst/>
                <a:ahLst/>
                <a:cxnLst/>
                <a:rect l="l" t="t" r="r" b="b"/>
                <a:pathLst>
                  <a:path w="10071" h="4344" extrusionOk="0">
                    <a:moveTo>
                      <a:pt x="1" y="0"/>
                    </a:moveTo>
                    <a:lnTo>
                      <a:pt x="914" y="4344"/>
                    </a:lnTo>
                    <a:lnTo>
                      <a:pt x="10071" y="4344"/>
                    </a:lnTo>
                    <a:lnTo>
                      <a:pt x="81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7"/>
              <p:cNvSpPr/>
              <p:nvPr/>
            </p:nvSpPr>
            <p:spPr>
              <a:xfrm>
                <a:off x="8170050" y="2240590"/>
                <a:ext cx="256904" cy="148483"/>
              </a:xfrm>
              <a:custGeom>
                <a:avLst/>
                <a:gdLst/>
                <a:ahLst/>
                <a:cxnLst/>
                <a:rect l="l" t="t" r="r" b="b"/>
                <a:pathLst>
                  <a:path w="15333" h="8862" extrusionOk="0">
                    <a:moveTo>
                      <a:pt x="3864" y="0"/>
                    </a:moveTo>
                    <a:lnTo>
                      <a:pt x="0" y="8862"/>
                    </a:lnTo>
                    <a:lnTo>
                      <a:pt x="13474" y="8862"/>
                    </a:lnTo>
                    <a:lnTo>
                      <a:pt x="1533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7"/>
              <p:cNvSpPr/>
              <p:nvPr/>
            </p:nvSpPr>
            <p:spPr>
              <a:xfrm>
                <a:off x="8871816" y="2111208"/>
                <a:ext cx="204646" cy="104015"/>
              </a:xfrm>
              <a:custGeom>
                <a:avLst/>
                <a:gdLst/>
                <a:ahLst/>
                <a:cxnLst/>
                <a:rect l="l" t="t" r="r" b="b"/>
                <a:pathLst>
                  <a:path w="12214" h="6208" extrusionOk="0">
                    <a:moveTo>
                      <a:pt x="1" y="1"/>
                    </a:moveTo>
                    <a:lnTo>
                      <a:pt x="1299" y="6207"/>
                    </a:lnTo>
                    <a:lnTo>
                      <a:pt x="12214" y="6207"/>
                    </a:lnTo>
                    <a:lnTo>
                      <a:pt x="95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7"/>
              <p:cNvSpPr/>
              <p:nvPr/>
            </p:nvSpPr>
            <p:spPr>
              <a:xfrm>
                <a:off x="8898875" y="2240590"/>
                <a:ext cx="253369" cy="148483"/>
              </a:xfrm>
              <a:custGeom>
                <a:avLst/>
                <a:gdLst/>
                <a:ahLst/>
                <a:cxnLst/>
                <a:rect l="l" t="t" r="r" b="b"/>
                <a:pathLst>
                  <a:path w="15122" h="8862" extrusionOk="0">
                    <a:moveTo>
                      <a:pt x="1" y="0"/>
                    </a:moveTo>
                    <a:lnTo>
                      <a:pt x="1853" y="8862"/>
                    </a:lnTo>
                    <a:lnTo>
                      <a:pt x="15122" y="8862"/>
                    </a:lnTo>
                    <a:lnTo>
                      <a:pt x="112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7"/>
              <p:cNvSpPr/>
              <p:nvPr/>
            </p:nvSpPr>
            <p:spPr>
              <a:xfrm>
                <a:off x="8538877" y="2494814"/>
                <a:ext cx="238340" cy="271146"/>
              </a:xfrm>
              <a:custGeom>
                <a:avLst/>
                <a:gdLst/>
                <a:ahLst/>
                <a:cxnLst/>
                <a:rect l="l" t="t" r="r" b="b"/>
                <a:pathLst>
                  <a:path w="14225" h="16183" extrusionOk="0">
                    <a:moveTo>
                      <a:pt x="2434" y="1"/>
                    </a:moveTo>
                    <a:lnTo>
                      <a:pt x="1" y="16182"/>
                    </a:lnTo>
                    <a:lnTo>
                      <a:pt x="14224" y="16182"/>
                    </a:lnTo>
                    <a:lnTo>
                      <a:pt x="117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47"/>
            <p:cNvGrpSpPr/>
            <p:nvPr/>
          </p:nvGrpSpPr>
          <p:grpSpPr>
            <a:xfrm flipH="1">
              <a:off x="2339329" y="3632149"/>
              <a:ext cx="1964320" cy="1408127"/>
              <a:chOff x="8097350" y="1984942"/>
              <a:chExt cx="1127494" cy="808246"/>
            </a:xfrm>
          </p:grpSpPr>
          <p:sp>
            <p:nvSpPr>
              <p:cNvPr id="1710" name="Google Shape;1710;p47"/>
              <p:cNvSpPr/>
              <p:nvPr/>
            </p:nvSpPr>
            <p:spPr>
              <a:xfrm>
                <a:off x="8103985" y="2684230"/>
                <a:ext cx="1114224" cy="108958"/>
              </a:xfrm>
              <a:custGeom>
                <a:avLst/>
                <a:gdLst/>
                <a:ahLst/>
                <a:cxnLst/>
                <a:rect l="l" t="t" r="r" b="b"/>
                <a:pathLst>
                  <a:path w="66501" h="6503" extrusionOk="0">
                    <a:moveTo>
                      <a:pt x="13976" y="1"/>
                    </a:moveTo>
                    <a:cubicBezTo>
                      <a:pt x="12958" y="1"/>
                      <a:pt x="11390" y="370"/>
                      <a:pt x="10488" y="824"/>
                    </a:cubicBezTo>
                    <a:lnTo>
                      <a:pt x="908" y="5674"/>
                    </a:lnTo>
                    <a:cubicBezTo>
                      <a:pt x="1" y="6128"/>
                      <a:pt x="90" y="6503"/>
                      <a:pt x="1104" y="6503"/>
                    </a:cubicBezTo>
                    <a:lnTo>
                      <a:pt x="65403" y="6503"/>
                    </a:lnTo>
                    <a:cubicBezTo>
                      <a:pt x="66416" y="6503"/>
                      <a:pt x="66501" y="6128"/>
                      <a:pt x="65598" y="5674"/>
                    </a:cubicBezTo>
                    <a:lnTo>
                      <a:pt x="56014" y="824"/>
                    </a:lnTo>
                    <a:cubicBezTo>
                      <a:pt x="55106" y="370"/>
                      <a:pt x="53539" y="1"/>
                      <a:pt x="52525" y="1"/>
                    </a:cubicBez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7"/>
              <p:cNvSpPr/>
              <p:nvPr/>
            </p:nvSpPr>
            <p:spPr>
              <a:xfrm>
                <a:off x="8097350" y="1984942"/>
                <a:ext cx="1127494" cy="467716"/>
              </a:xfrm>
              <a:custGeom>
                <a:avLst/>
                <a:gdLst/>
                <a:ahLst/>
                <a:cxnLst/>
                <a:rect l="l" t="t" r="r" b="b"/>
                <a:pathLst>
                  <a:path w="67293" h="27915" extrusionOk="0">
                    <a:moveTo>
                      <a:pt x="14367" y="0"/>
                    </a:moveTo>
                    <a:cubicBezTo>
                      <a:pt x="13354" y="0"/>
                      <a:pt x="12177" y="755"/>
                      <a:pt x="11754" y="1678"/>
                    </a:cubicBezTo>
                    <a:lnTo>
                      <a:pt x="434" y="26241"/>
                    </a:lnTo>
                    <a:cubicBezTo>
                      <a:pt x="1" y="27165"/>
                      <a:pt x="486" y="27914"/>
                      <a:pt x="1500" y="27914"/>
                    </a:cubicBezTo>
                    <a:lnTo>
                      <a:pt x="65799" y="27914"/>
                    </a:lnTo>
                    <a:cubicBezTo>
                      <a:pt x="66812" y="27914"/>
                      <a:pt x="67293" y="27165"/>
                      <a:pt x="66865" y="26241"/>
                    </a:cubicBezTo>
                    <a:lnTo>
                      <a:pt x="55534" y="1678"/>
                    </a:lnTo>
                    <a:cubicBezTo>
                      <a:pt x="55101" y="755"/>
                      <a:pt x="53929" y="0"/>
                      <a:pt x="52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7"/>
              <p:cNvSpPr/>
              <p:nvPr/>
            </p:nvSpPr>
            <p:spPr>
              <a:xfrm>
                <a:off x="8122466" y="2452642"/>
                <a:ext cx="1077363" cy="44317"/>
              </a:xfrm>
              <a:custGeom>
                <a:avLst/>
                <a:gdLst/>
                <a:ahLst/>
                <a:cxnLst/>
                <a:rect l="l" t="t" r="r" b="b"/>
                <a:pathLst>
                  <a:path w="64301" h="2645" extrusionOk="0">
                    <a:moveTo>
                      <a:pt x="1" y="0"/>
                    </a:moveTo>
                    <a:lnTo>
                      <a:pt x="1811" y="2644"/>
                    </a:lnTo>
                    <a:lnTo>
                      <a:pt x="62484" y="2644"/>
                    </a:lnTo>
                    <a:lnTo>
                      <a:pt x="643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7"/>
              <p:cNvSpPr/>
              <p:nvPr/>
            </p:nvSpPr>
            <p:spPr>
              <a:xfrm>
                <a:off x="8674090" y="2111208"/>
                <a:ext cx="193503" cy="104015"/>
              </a:xfrm>
              <a:custGeom>
                <a:avLst/>
                <a:gdLst/>
                <a:ahLst/>
                <a:cxnLst/>
                <a:rect l="l" t="t" r="r" b="b"/>
                <a:pathLst>
                  <a:path w="11549" h="6208" extrusionOk="0">
                    <a:moveTo>
                      <a:pt x="1" y="1"/>
                    </a:moveTo>
                    <a:lnTo>
                      <a:pt x="1" y="6207"/>
                    </a:lnTo>
                    <a:lnTo>
                      <a:pt x="11548" y="6207"/>
                    </a:lnTo>
                    <a:lnTo>
                      <a:pt x="1025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7"/>
              <p:cNvSpPr/>
              <p:nvPr/>
            </p:nvSpPr>
            <p:spPr>
              <a:xfrm>
                <a:off x="8458152" y="2111208"/>
                <a:ext cx="190488" cy="104015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6208" extrusionOk="0">
                    <a:moveTo>
                      <a:pt x="1304" y="1"/>
                    </a:moveTo>
                    <a:lnTo>
                      <a:pt x="0" y="6207"/>
                    </a:lnTo>
                    <a:lnTo>
                      <a:pt x="11369" y="6207"/>
                    </a:lnTo>
                    <a:lnTo>
                      <a:pt x="11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7"/>
              <p:cNvSpPr/>
              <p:nvPr/>
            </p:nvSpPr>
            <p:spPr>
              <a:xfrm>
                <a:off x="8674090" y="2012973"/>
                <a:ext cx="166444" cy="72784"/>
              </a:xfrm>
              <a:custGeom>
                <a:avLst/>
                <a:gdLst/>
                <a:ahLst/>
                <a:cxnLst/>
                <a:rect l="l" t="t" r="r" b="b"/>
                <a:pathLst>
                  <a:path w="9934" h="4344" extrusionOk="0">
                    <a:moveTo>
                      <a:pt x="1" y="0"/>
                    </a:moveTo>
                    <a:lnTo>
                      <a:pt x="1" y="4344"/>
                    </a:lnTo>
                    <a:lnTo>
                      <a:pt x="9933" y="4344"/>
                    </a:lnTo>
                    <a:lnTo>
                      <a:pt x="902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7"/>
              <p:cNvSpPr/>
              <p:nvPr/>
            </p:nvSpPr>
            <p:spPr>
              <a:xfrm>
                <a:off x="8421810" y="2240590"/>
                <a:ext cx="226829" cy="148483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8862" extrusionOk="0">
                    <a:moveTo>
                      <a:pt x="1853" y="0"/>
                    </a:moveTo>
                    <a:lnTo>
                      <a:pt x="0" y="8862"/>
                    </a:lnTo>
                    <a:lnTo>
                      <a:pt x="13538" y="8862"/>
                    </a:lnTo>
                    <a:lnTo>
                      <a:pt x="1353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47"/>
              <p:cNvSpPr/>
              <p:nvPr/>
            </p:nvSpPr>
            <p:spPr>
              <a:xfrm>
                <a:off x="8245833" y="2111208"/>
                <a:ext cx="208181" cy="104015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6208" extrusionOk="0">
                    <a:moveTo>
                      <a:pt x="2708" y="1"/>
                    </a:moveTo>
                    <a:lnTo>
                      <a:pt x="0" y="6207"/>
                    </a:lnTo>
                    <a:lnTo>
                      <a:pt x="11126" y="6207"/>
                    </a:lnTo>
                    <a:lnTo>
                      <a:pt x="124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47"/>
              <p:cNvSpPr/>
              <p:nvPr/>
            </p:nvSpPr>
            <p:spPr>
              <a:xfrm>
                <a:off x="8485295" y="2012973"/>
                <a:ext cx="163344" cy="72784"/>
              </a:xfrm>
              <a:custGeom>
                <a:avLst/>
                <a:gdLst/>
                <a:ahLst/>
                <a:cxnLst/>
                <a:rect l="l" t="t" r="r" b="b"/>
                <a:pathLst>
                  <a:path w="9749" h="4344" extrusionOk="0">
                    <a:moveTo>
                      <a:pt x="908" y="0"/>
                    </a:moveTo>
                    <a:lnTo>
                      <a:pt x="1" y="4344"/>
                    </a:lnTo>
                    <a:lnTo>
                      <a:pt x="9749" y="4344"/>
                    </a:lnTo>
                    <a:lnTo>
                      <a:pt x="97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7"/>
              <p:cNvSpPr/>
              <p:nvPr/>
            </p:nvSpPr>
            <p:spPr>
              <a:xfrm>
                <a:off x="8302331" y="2012973"/>
                <a:ext cx="172191" cy="72784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4344" extrusionOk="0">
                    <a:moveTo>
                      <a:pt x="1901" y="0"/>
                    </a:moveTo>
                    <a:lnTo>
                      <a:pt x="1" y="4344"/>
                    </a:lnTo>
                    <a:lnTo>
                      <a:pt x="9369" y="4344"/>
                    </a:lnTo>
                    <a:lnTo>
                      <a:pt x="102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7"/>
              <p:cNvSpPr/>
              <p:nvPr/>
            </p:nvSpPr>
            <p:spPr>
              <a:xfrm>
                <a:off x="8674090" y="2240590"/>
                <a:ext cx="229929" cy="148483"/>
              </a:xfrm>
              <a:custGeom>
                <a:avLst/>
                <a:gdLst/>
                <a:ahLst/>
                <a:cxnLst/>
                <a:rect l="l" t="t" r="r" b="b"/>
                <a:pathLst>
                  <a:path w="13723" h="8862" extrusionOk="0">
                    <a:moveTo>
                      <a:pt x="1" y="0"/>
                    </a:moveTo>
                    <a:lnTo>
                      <a:pt x="1" y="8862"/>
                    </a:lnTo>
                    <a:lnTo>
                      <a:pt x="13723" y="8862"/>
                    </a:lnTo>
                    <a:lnTo>
                      <a:pt x="118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7"/>
              <p:cNvSpPr/>
              <p:nvPr/>
            </p:nvSpPr>
            <p:spPr>
              <a:xfrm>
                <a:off x="8851207" y="2012973"/>
                <a:ext cx="168740" cy="72784"/>
              </a:xfrm>
              <a:custGeom>
                <a:avLst/>
                <a:gdLst/>
                <a:ahLst/>
                <a:cxnLst/>
                <a:rect l="l" t="t" r="r" b="b"/>
                <a:pathLst>
                  <a:path w="10071" h="4344" extrusionOk="0">
                    <a:moveTo>
                      <a:pt x="1" y="0"/>
                    </a:moveTo>
                    <a:lnTo>
                      <a:pt x="914" y="4344"/>
                    </a:lnTo>
                    <a:lnTo>
                      <a:pt x="10071" y="4344"/>
                    </a:lnTo>
                    <a:lnTo>
                      <a:pt x="81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7"/>
              <p:cNvSpPr/>
              <p:nvPr/>
            </p:nvSpPr>
            <p:spPr>
              <a:xfrm>
                <a:off x="8170050" y="2240590"/>
                <a:ext cx="256904" cy="148483"/>
              </a:xfrm>
              <a:custGeom>
                <a:avLst/>
                <a:gdLst/>
                <a:ahLst/>
                <a:cxnLst/>
                <a:rect l="l" t="t" r="r" b="b"/>
                <a:pathLst>
                  <a:path w="15333" h="8862" extrusionOk="0">
                    <a:moveTo>
                      <a:pt x="3864" y="0"/>
                    </a:moveTo>
                    <a:lnTo>
                      <a:pt x="0" y="8862"/>
                    </a:lnTo>
                    <a:lnTo>
                      <a:pt x="13474" y="8862"/>
                    </a:lnTo>
                    <a:lnTo>
                      <a:pt x="1533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7"/>
              <p:cNvSpPr/>
              <p:nvPr/>
            </p:nvSpPr>
            <p:spPr>
              <a:xfrm>
                <a:off x="8871816" y="2111208"/>
                <a:ext cx="204646" cy="104015"/>
              </a:xfrm>
              <a:custGeom>
                <a:avLst/>
                <a:gdLst/>
                <a:ahLst/>
                <a:cxnLst/>
                <a:rect l="l" t="t" r="r" b="b"/>
                <a:pathLst>
                  <a:path w="12214" h="6208" extrusionOk="0">
                    <a:moveTo>
                      <a:pt x="1" y="1"/>
                    </a:moveTo>
                    <a:lnTo>
                      <a:pt x="1299" y="6207"/>
                    </a:lnTo>
                    <a:lnTo>
                      <a:pt x="12214" y="6207"/>
                    </a:lnTo>
                    <a:lnTo>
                      <a:pt x="950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7"/>
              <p:cNvSpPr/>
              <p:nvPr/>
            </p:nvSpPr>
            <p:spPr>
              <a:xfrm>
                <a:off x="8898875" y="2240590"/>
                <a:ext cx="253369" cy="148483"/>
              </a:xfrm>
              <a:custGeom>
                <a:avLst/>
                <a:gdLst/>
                <a:ahLst/>
                <a:cxnLst/>
                <a:rect l="l" t="t" r="r" b="b"/>
                <a:pathLst>
                  <a:path w="15122" h="8862" extrusionOk="0">
                    <a:moveTo>
                      <a:pt x="1" y="0"/>
                    </a:moveTo>
                    <a:lnTo>
                      <a:pt x="1853" y="8862"/>
                    </a:lnTo>
                    <a:lnTo>
                      <a:pt x="15122" y="8862"/>
                    </a:lnTo>
                    <a:lnTo>
                      <a:pt x="112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7"/>
              <p:cNvSpPr/>
              <p:nvPr/>
            </p:nvSpPr>
            <p:spPr>
              <a:xfrm>
                <a:off x="8538877" y="2494814"/>
                <a:ext cx="238340" cy="271146"/>
              </a:xfrm>
              <a:custGeom>
                <a:avLst/>
                <a:gdLst/>
                <a:ahLst/>
                <a:cxnLst/>
                <a:rect l="l" t="t" r="r" b="b"/>
                <a:pathLst>
                  <a:path w="14225" h="16183" extrusionOk="0">
                    <a:moveTo>
                      <a:pt x="2434" y="1"/>
                    </a:moveTo>
                    <a:lnTo>
                      <a:pt x="1" y="16182"/>
                    </a:lnTo>
                    <a:lnTo>
                      <a:pt x="14224" y="16182"/>
                    </a:lnTo>
                    <a:lnTo>
                      <a:pt x="117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6" name="Google Shape;1726;p47"/>
            <p:cNvGrpSpPr/>
            <p:nvPr/>
          </p:nvGrpSpPr>
          <p:grpSpPr>
            <a:xfrm>
              <a:off x="3721507" y="4783196"/>
              <a:ext cx="694653" cy="485804"/>
              <a:chOff x="530364" y="78205"/>
              <a:chExt cx="1410464" cy="986605"/>
            </a:xfrm>
          </p:grpSpPr>
          <p:sp>
            <p:nvSpPr>
              <p:cNvPr id="1727" name="Google Shape;1727;p47"/>
              <p:cNvSpPr/>
              <p:nvPr/>
            </p:nvSpPr>
            <p:spPr>
              <a:xfrm>
                <a:off x="602021" y="78205"/>
                <a:ext cx="1338808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6610" h="12240" extrusionOk="0">
                    <a:moveTo>
                      <a:pt x="5733" y="0"/>
                    </a:moveTo>
                    <a:cubicBezTo>
                      <a:pt x="5038" y="0"/>
                      <a:pt x="4482" y="562"/>
                      <a:pt x="4482" y="1251"/>
                    </a:cubicBezTo>
                    <a:cubicBezTo>
                      <a:pt x="4482" y="1482"/>
                      <a:pt x="4552" y="1706"/>
                      <a:pt x="4665" y="1892"/>
                    </a:cubicBezTo>
                    <a:lnTo>
                      <a:pt x="3359" y="1892"/>
                    </a:lnTo>
                    <a:cubicBezTo>
                      <a:pt x="2551" y="1892"/>
                      <a:pt x="1896" y="2554"/>
                      <a:pt x="1896" y="3358"/>
                    </a:cubicBezTo>
                    <a:cubicBezTo>
                      <a:pt x="1896" y="3467"/>
                      <a:pt x="1911" y="3568"/>
                      <a:pt x="1926" y="3662"/>
                    </a:cubicBezTo>
                    <a:cubicBezTo>
                      <a:pt x="1149" y="4026"/>
                      <a:pt x="605" y="4813"/>
                      <a:pt x="605" y="5726"/>
                    </a:cubicBezTo>
                    <a:cubicBezTo>
                      <a:pt x="605" y="6352"/>
                      <a:pt x="854" y="6914"/>
                      <a:pt x="1261" y="7320"/>
                    </a:cubicBezTo>
                    <a:lnTo>
                      <a:pt x="1085" y="7320"/>
                    </a:lnTo>
                    <a:cubicBezTo>
                      <a:pt x="484" y="7320"/>
                      <a:pt x="1" y="7806"/>
                      <a:pt x="1" y="8398"/>
                    </a:cubicBezTo>
                    <a:cubicBezTo>
                      <a:pt x="10" y="9006"/>
                      <a:pt x="493" y="9482"/>
                      <a:pt x="1091" y="9482"/>
                    </a:cubicBezTo>
                    <a:lnTo>
                      <a:pt x="1398" y="9482"/>
                    </a:lnTo>
                    <a:cubicBezTo>
                      <a:pt x="1231" y="9701"/>
                      <a:pt x="1133" y="9971"/>
                      <a:pt x="1133" y="10260"/>
                    </a:cubicBezTo>
                    <a:cubicBezTo>
                      <a:pt x="1133" y="10921"/>
                      <a:pt x="1625" y="11459"/>
                      <a:pt x="2272" y="11535"/>
                    </a:cubicBezTo>
                    <a:cubicBezTo>
                      <a:pt x="2263" y="11599"/>
                      <a:pt x="2254" y="11662"/>
                      <a:pt x="2254" y="11720"/>
                    </a:cubicBezTo>
                    <a:cubicBezTo>
                      <a:pt x="2254" y="11908"/>
                      <a:pt x="2305" y="12075"/>
                      <a:pt x="2354" y="12239"/>
                    </a:cubicBezTo>
                    <a:lnTo>
                      <a:pt x="14654" y="12239"/>
                    </a:lnTo>
                    <a:cubicBezTo>
                      <a:pt x="14693" y="12142"/>
                      <a:pt x="14721" y="12045"/>
                      <a:pt x="14721" y="11936"/>
                    </a:cubicBezTo>
                    <a:cubicBezTo>
                      <a:pt x="14721" y="11626"/>
                      <a:pt x="14554" y="11368"/>
                      <a:pt x="14314" y="11204"/>
                    </a:cubicBezTo>
                    <a:lnTo>
                      <a:pt x="14760" y="11204"/>
                    </a:lnTo>
                    <a:cubicBezTo>
                      <a:pt x="15167" y="11204"/>
                      <a:pt x="15495" y="10876"/>
                      <a:pt x="15495" y="10466"/>
                    </a:cubicBezTo>
                    <a:cubicBezTo>
                      <a:pt x="15495" y="10311"/>
                      <a:pt x="15431" y="10172"/>
                      <a:pt x="15343" y="10053"/>
                    </a:cubicBezTo>
                    <a:cubicBezTo>
                      <a:pt x="16087" y="9792"/>
                      <a:pt x="16609" y="9097"/>
                      <a:pt x="16609" y="8268"/>
                    </a:cubicBezTo>
                    <a:cubicBezTo>
                      <a:pt x="16609" y="7454"/>
                      <a:pt x="16087" y="6756"/>
                      <a:pt x="15349" y="6498"/>
                    </a:cubicBezTo>
                    <a:cubicBezTo>
                      <a:pt x="15434" y="6258"/>
                      <a:pt x="15492" y="5997"/>
                      <a:pt x="15492" y="5726"/>
                    </a:cubicBezTo>
                    <a:cubicBezTo>
                      <a:pt x="15492" y="4715"/>
                      <a:pt x="14827" y="3874"/>
                      <a:pt x="13916" y="3571"/>
                    </a:cubicBezTo>
                    <a:cubicBezTo>
                      <a:pt x="13928" y="3501"/>
                      <a:pt x="13943" y="3434"/>
                      <a:pt x="13943" y="3358"/>
                    </a:cubicBezTo>
                    <a:cubicBezTo>
                      <a:pt x="13943" y="2554"/>
                      <a:pt x="13285" y="1892"/>
                      <a:pt x="12468" y="1892"/>
                    </a:cubicBezTo>
                    <a:lnTo>
                      <a:pt x="12286" y="1892"/>
                    </a:lnTo>
                    <a:cubicBezTo>
                      <a:pt x="12401" y="1706"/>
                      <a:pt x="12468" y="1482"/>
                      <a:pt x="12468" y="1251"/>
                    </a:cubicBezTo>
                    <a:cubicBezTo>
                      <a:pt x="12468" y="562"/>
                      <a:pt x="11918" y="0"/>
                      <a:pt x="112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47"/>
              <p:cNvSpPr/>
              <p:nvPr/>
            </p:nvSpPr>
            <p:spPr>
              <a:xfrm>
                <a:off x="530364" y="78205"/>
                <a:ext cx="1111347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12240" extrusionOk="0">
                    <a:moveTo>
                      <a:pt x="5730" y="0"/>
                    </a:moveTo>
                    <a:cubicBezTo>
                      <a:pt x="5040" y="0"/>
                      <a:pt x="4482" y="562"/>
                      <a:pt x="4482" y="1251"/>
                    </a:cubicBezTo>
                    <a:cubicBezTo>
                      <a:pt x="4482" y="1482"/>
                      <a:pt x="4555" y="1706"/>
                      <a:pt x="4670" y="1892"/>
                    </a:cubicBezTo>
                    <a:lnTo>
                      <a:pt x="3361" y="1892"/>
                    </a:lnTo>
                    <a:cubicBezTo>
                      <a:pt x="2554" y="1892"/>
                      <a:pt x="1898" y="2554"/>
                      <a:pt x="1898" y="3358"/>
                    </a:cubicBezTo>
                    <a:cubicBezTo>
                      <a:pt x="1898" y="3467"/>
                      <a:pt x="1913" y="3568"/>
                      <a:pt x="1934" y="3662"/>
                    </a:cubicBezTo>
                    <a:cubicBezTo>
                      <a:pt x="1148" y="4026"/>
                      <a:pt x="607" y="4813"/>
                      <a:pt x="607" y="5726"/>
                    </a:cubicBezTo>
                    <a:cubicBezTo>
                      <a:pt x="607" y="6352"/>
                      <a:pt x="856" y="6914"/>
                      <a:pt x="1260" y="7320"/>
                    </a:cubicBezTo>
                    <a:cubicBezTo>
                      <a:pt x="489" y="7320"/>
                      <a:pt x="6" y="7806"/>
                      <a:pt x="6" y="8398"/>
                    </a:cubicBezTo>
                    <a:cubicBezTo>
                      <a:pt x="0" y="9006"/>
                      <a:pt x="480" y="9482"/>
                      <a:pt x="1078" y="9482"/>
                    </a:cubicBezTo>
                    <a:lnTo>
                      <a:pt x="1382" y="9482"/>
                    </a:lnTo>
                    <a:cubicBezTo>
                      <a:pt x="1221" y="9701"/>
                      <a:pt x="1118" y="9971"/>
                      <a:pt x="1118" y="10260"/>
                    </a:cubicBezTo>
                    <a:cubicBezTo>
                      <a:pt x="1118" y="10921"/>
                      <a:pt x="1619" y="11459"/>
                      <a:pt x="2256" y="11535"/>
                    </a:cubicBezTo>
                    <a:cubicBezTo>
                      <a:pt x="2253" y="11599"/>
                      <a:pt x="2238" y="11662"/>
                      <a:pt x="2238" y="11720"/>
                    </a:cubicBezTo>
                    <a:cubicBezTo>
                      <a:pt x="2238" y="11908"/>
                      <a:pt x="2287" y="12075"/>
                      <a:pt x="2344" y="12239"/>
                    </a:cubicBezTo>
                    <a:lnTo>
                      <a:pt x="11830" y="12239"/>
                    </a:lnTo>
                    <a:cubicBezTo>
                      <a:pt x="11863" y="12142"/>
                      <a:pt x="11893" y="12045"/>
                      <a:pt x="11893" y="11936"/>
                    </a:cubicBezTo>
                    <a:cubicBezTo>
                      <a:pt x="11893" y="11626"/>
                      <a:pt x="11726" y="11368"/>
                      <a:pt x="11486" y="11204"/>
                    </a:cubicBezTo>
                    <a:lnTo>
                      <a:pt x="11933" y="11204"/>
                    </a:lnTo>
                    <a:cubicBezTo>
                      <a:pt x="12337" y="11204"/>
                      <a:pt x="12665" y="10876"/>
                      <a:pt x="12665" y="10466"/>
                    </a:cubicBezTo>
                    <a:cubicBezTo>
                      <a:pt x="12665" y="10311"/>
                      <a:pt x="12601" y="10172"/>
                      <a:pt x="12519" y="10053"/>
                    </a:cubicBezTo>
                    <a:cubicBezTo>
                      <a:pt x="13254" y="9792"/>
                      <a:pt x="13788" y="9097"/>
                      <a:pt x="13788" y="8268"/>
                    </a:cubicBezTo>
                    <a:cubicBezTo>
                      <a:pt x="13788" y="7454"/>
                      <a:pt x="13260" y="6756"/>
                      <a:pt x="12528" y="6498"/>
                    </a:cubicBezTo>
                    <a:cubicBezTo>
                      <a:pt x="12610" y="6258"/>
                      <a:pt x="12665" y="5997"/>
                      <a:pt x="12665" y="5726"/>
                    </a:cubicBezTo>
                    <a:cubicBezTo>
                      <a:pt x="12665" y="4715"/>
                      <a:pt x="12003" y="3874"/>
                      <a:pt x="11092" y="3571"/>
                    </a:cubicBezTo>
                    <a:cubicBezTo>
                      <a:pt x="11104" y="3501"/>
                      <a:pt x="11113" y="3434"/>
                      <a:pt x="11113" y="3358"/>
                    </a:cubicBezTo>
                    <a:cubicBezTo>
                      <a:pt x="11113" y="2554"/>
                      <a:pt x="10463" y="1892"/>
                      <a:pt x="9650" y="1892"/>
                    </a:cubicBezTo>
                    <a:lnTo>
                      <a:pt x="9464" y="1892"/>
                    </a:lnTo>
                    <a:cubicBezTo>
                      <a:pt x="9583" y="1706"/>
                      <a:pt x="9650" y="1482"/>
                      <a:pt x="9650" y="1251"/>
                    </a:cubicBezTo>
                    <a:cubicBezTo>
                      <a:pt x="9650" y="562"/>
                      <a:pt x="9094" y="0"/>
                      <a:pt x="8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47"/>
              <p:cNvSpPr/>
              <p:nvPr/>
            </p:nvSpPr>
            <p:spPr>
              <a:xfrm>
                <a:off x="530364" y="666054"/>
                <a:ext cx="847535" cy="398753"/>
              </a:xfrm>
              <a:custGeom>
                <a:avLst/>
                <a:gdLst/>
                <a:ahLst/>
                <a:cxnLst/>
                <a:rect l="l" t="t" r="r" b="b"/>
                <a:pathLst>
                  <a:path w="10515" h="4947" extrusionOk="0">
                    <a:moveTo>
                      <a:pt x="1230" y="0"/>
                    </a:moveTo>
                    <a:cubicBezTo>
                      <a:pt x="480" y="34"/>
                      <a:pt x="0" y="519"/>
                      <a:pt x="0" y="1111"/>
                    </a:cubicBezTo>
                    <a:cubicBezTo>
                      <a:pt x="0" y="1713"/>
                      <a:pt x="480" y="2189"/>
                      <a:pt x="1078" y="2189"/>
                    </a:cubicBezTo>
                    <a:lnTo>
                      <a:pt x="1382" y="2189"/>
                    </a:lnTo>
                    <a:cubicBezTo>
                      <a:pt x="1221" y="2408"/>
                      <a:pt x="1118" y="2678"/>
                      <a:pt x="1118" y="2967"/>
                    </a:cubicBezTo>
                    <a:cubicBezTo>
                      <a:pt x="1118" y="3628"/>
                      <a:pt x="1619" y="4166"/>
                      <a:pt x="2256" y="4242"/>
                    </a:cubicBezTo>
                    <a:cubicBezTo>
                      <a:pt x="2253" y="4306"/>
                      <a:pt x="2238" y="4369"/>
                      <a:pt x="2238" y="4427"/>
                    </a:cubicBezTo>
                    <a:cubicBezTo>
                      <a:pt x="2238" y="4615"/>
                      <a:pt x="2287" y="4782"/>
                      <a:pt x="2344" y="4946"/>
                    </a:cubicBezTo>
                    <a:lnTo>
                      <a:pt x="7764" y="4946"/>
                    </a:lnTo>
                    <a:cubicBezTo>
                      <a:pt x="7615" y="4688"/>
                      <a:pt x="7403" y="4476"/>
                      <a:pt x="7111" y="4388"/>
                    </a:cubicBezTo>
                    <a:cubicBezTo>
                      <a:pt x="7403" y="4296"/>
                      <a:pt x="7609" y="4093"/>
                      <a:pt x="7676" y="3786"/>
                    </a:cubicBezTo>
                    <a:lnTo>
                      <a:pt x="9343" y="3786"/>
                    </a:lnTo>
                    <a:cubicBezTo>
                      <a:pt x="9990" y="3786"/>
                      <a:pt x="10515" y="3261"/>
                      <a:pt x="10515" y="2611"/>
                    </a:cubicBezTo>
                    <a:cubicBezTo>
                      <a:pt x="10515" y="1962"/>
                      <a:pt x="9993" y="1439"/>
                      <a:pt x="9343" y="1439"/>
                    </a:cubicBezTo>
                    <a:lnTo>
                      <a:pt x="7260" y="1439"/>
                    </a:lnTo>
                    <a:cubicBezTo>
                      <a:pt x="7281" y="1348"/>
                      <a:pt x="7312" y="1269"/>
                      <a:pt x="7312" y="1172"/>
                    </a:cubicBezTo>
                    <a:cubicBezTo>
                      <a:pt x="7312" y="531"/>
                      <a:pt x="6780" y="0"/>
                      <a:pt x="6137" y="0"/>
                    </a:cubicBezTo>
                    <a:close/>
                  </a:path>
                </a:pathLst>
              </a:custGeom>
              <a:solidFill>
                <a:srgbClr val="F9E925">
                  <a:alpha val="22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47"/>
              <p:cNvSpPr/>
              <p:nvPr/>
            </p:nvSpPr>
            <p:spPr>
              <a:xfrm>
                <a:off x="924353" y="78688"/>
                <a:ext cx="615803" cy="401413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4980" extrusionOk="0">
                    <a:moveTo>
                      <a:pt x="2247" y="0"/>
                    </a:moveTo>
                    <a:cubicBezTo>
                      <a:pt x="2211" y="100"/>
                      <a:pt x="2181" y="197"/>
                      <a:pt x="2181" y="301"/>
                    </a:cubicBezTo>
                    <a:cubicBezTo>
                      <a:pt x="2181" y="756"/>
                      <a:pt x="2484" y="1124"/>
                      <a:pt x="2894" y="1251"/>
                    </a:cubicBezTo>
                    <a:cubicBezTo>
                      <a:pt x="2648" y="1327"/>
                      <a:pt x="2475" y="1500"/>
                      <a:pt x="2418" y="1758"/>
                    </a:cubicBezTo>
                    <a:lnTo>
                      <a:pt x="997" y="1758"/>
                    </a:lnTo>
                    <a:cubicBezTo>
                      <a:pt x="447" y="1758"/>
                      <a:pt x="1" y="2201"/>
                      <a:pt x="1" y="2760"/>
                    </a:cubicBezTo>
                    <a:cubicBezTo>
                      <a:pt x="1" y="3307"/>
                      <a:pt x="447" y="3756"/>
                      <a:pt x="997" y="3756"/>
                    </a:cubicBezTo>
                    <a:lnTo>
                      <a:pt x="2767" y="3756"/>
                    </a:lnTo>
                    <a:cubicBezTo>
                      <a:pt x="2748" y="3832"/>
                      <a:pt x="2721" y="3902"/>
                      <a:pt x="2721" y="3984"/>
                    </a:cubicBezTo>
                    <a:cubicBezTo>
                      <a:pt x="2721" y="4533"/>
                      <a:pt x="3167" y="4980"/>
                      <a:pt x="3720" y="4980"/>
                    </a:cubicBezTo>
                    <a:lnTo>
                      <a:pt x="7640" y="4980"/>
                    </a:lnTo>
                    <a:cubicBezTo>
                      <a:pt x="7403" y="4321"/>
                      <a:pt x="6872" y="3795"/>
                      <a:pt x="6201" y="3574"/>
                    </a:cubicBezTo>
                    <a:cubicBezTo>
                      <a:pt x="6213" y="3504"/>
                      <a:pt x="6219" y="3437"/>
                      <a:pt x="6219" y="3361"/>
                    </a:cubicBezTo>
                    <a:cubicBezTo>
                      <a:pt x="6219" y="2557"/>
                      <a:pt x="5572" y="1895"/>
                      <a:pt x="4758" y="1895"/>
                    </a:cubicBezTo>
                    <a:lnTo>
                      <a:pt x="4573" y="1895"/>
                    </a:lnTo>
                    <a:cubicBezTo>
                      <a:pt x="4689" y="1710"/>
                      <a:pt x="4758" y="1485"/>
                      <a:pt x="4758" y="1254"/>
                    </a:cubicBezTo>
                    <a:cubicBezTo>
                      <a:pt x="4758" y="562"/>
                      <a:pt x="4200" y="0"/>
                      <a:pt x="3511" y="0"/>
                    </a:cubicBezTo>
                    <a:close/>
                  </a:path>
                </a:pathLst>
              </a:custGeom>
              <a:solidFill>
                <a:srgbClr val="E5EEF3">
                  <a:alpha val="324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1" name="Google Shape;1731;p47"/>
            <p:cNvGrpSpPr/>
            <p:nvPr/>
          </p:nvGrpSpPr>
          <p:grpSpPr>
            <a:xfrm>
              <a:off x="2293321" y="4840516"/>
              <a:ext cx="530616" cy="371161"/>
              <a:chOff x="530364" y="78205"/>
              <a:chExt cx="1410464" cy="986605"/>
            </a:xfrm>
          </p:grpSpPr>
          <p:sp>
            <p:nvSpPr>
              <p:cNvPr id="1732" name="Google Shape;1732;p47"/>
              <p:cNvSpPr/>
              <p:nvPr/>
            </p:nvSpPr>
            <p:spPr>
              <a:xfrm>
                <a:off x="602021" y="78205"/>
                <a:ext cx="1338808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6610" h="12240" extrusionOk="0">
                    <a:moveTo>
                      <a:pt x="5733" y="0"/>
                    </a:moveTo>
                    <a:cubicBezTo>
                      <a:pt x="5038" y="0"/>
                      <a:pt x="4482" y="562"/>
                      <a:pt x="4482" y="1251"/>
                    </a:cubicBezTo>
                    <a:cubicBezTo>
                      <a:pt x="4482" y="1482"/>
                      <a:pt x="4552" y="1706"/>
                      <a:pt x="4665" y="1892"/>
                    </a:cubicBezTo>
                    <a:lnTo>
                      <a:pt x="3359" y="1892"/>
                    </a:lnTo>
                    <a:cubicBezTo>
                      <a:pt x="2551" y="1892"/>
                      <a:pt x="1896" y="2554"/>
                      <a:pt x="1896" y="3358"/>
                    </a:cubicBezTo>
                    <a:cubicBezTo>
                      <a:pt x="1896" y="3467"/>
                      <a:pt x="1911" y="3568"/>
                      <a:pt x="1926" y="3662"/>
                    </a:cubicBezTo>
                    <a:cubicBezTo>
                      <a:pt x="1149" y="4026"/>
                      <a:pt x="605" y="4813"/>
                      <a:pt x="605" y="5726"/>
                    </a:cubicBezTo>
                    <a:cubicBezTo>
                      <a:pt x="605" y="6352"/>
                      <a:pt x="854" y="6914"/>
                      <a:pt x="1261" y="7320"/>
                    </a:cubicBezTo>
                    <a:lnTo>
                      <a:pt x="1085" y="7320"/>
                    </a:lnTo>
                    <a:cubicBezTo>
                      <a:pt x="484" y="7320"/>
                      <a:pt x="1" y="7806"/>
                      <a:pt x="1" y="8398"/>
                    </a:cubicBezTo>
                    <a:cubicBezTo>
                      <a:pt x="10" y="9006"/>
                      <a:pt x="493" y="9482"/>
                      <a:pt x="1091" y="9482"/>
                    </a:cubicBezTo>
                    <a:lnTo>
                      <a:pt x="1398" y="9482"/>
                    </a:lnTo>
                    <a:cubicBezTo>
                      <a:pt x="1231" y="9701"/>
                      <a:pt x="1133" y="9971"/>
                      <a:pt x="1133" y="10260"/>
                    </a:cubicBezTo>
                    <a:cubicBezTo>
                      <a:pt x="1133" y="10921"/>
                      <a:pt x="1625" y="11459"/>
                      <a:pt x="2272" y="11535"/>
                    </a:cubicBezTo>
                    <a:cubicBezTo>
                      <a:pt x="2263" y="11599"/>
                      <a:pt x="2254" y="11662"/>
                      <a:pt x="2254" y="11720"/>
                    </a:cubicBezTo>
                    <a:cubicBezTo>
                      <a:pt x="2254" y="11908"/>
                      <a:pt x="2305" y="12075"/>
                      <a:pt x="2354" y="12239"/>
                    </a:cubicBezTo>
                    <a:lnTo>
                      <a:pt x="14654" y="12239"/>
                    </a:lnTo>
                    <a:cubicBezTo>
                      <a:pt x="14693" y="12142"/>
                      <a:pt x="14721" y="12045"/>
                      <a:pt x="14721" y="11936"/>
                    </a:cubicBezTo>
                    <a:cubicBezTo>
                      <a:pt x="14721" y="11626"/>
                      <a:pt x="14554" y="11368"/>
                      <a:pt x="14314" y="11204"/>
                    </a:cubicBezTo>
                    <a:lnTo>
                      <a:pt x="14760" y="11204"/>
                    </a:lnTo>
                    <a:cubicBezTo>
                      <a:pt x="15167" y="11204"/>
                      <a:pt x="15495" y="10876"/>
                      <a:pt x="15495" y="10466"/>
                    </a:cubicBezTo>
                    <a:cubicBezTo>
                      <a:pt x="15495" y="10311"/>
                      <a:pt x="15431" y="10172"/>
                      <a:pt x="15343" y="10053"/>
                    </a:cubicBezTo>
                    <a:cubicBezTo>
                      <a:pt x="16087" y="9792"/>
                      <a:pt x="16609" y="9097"/>
                      <a:pt x="16609" y="8268"/>
                    </a:cubicBezTo>
                    <a:cubicBezTo>
                      <a:pt x="16609" y="7454"/>
                      <a:pt x="16087" y="6756"/>
                      <a:pt x="15349" y="6498"/>
                    </a:cubicBezTo>
                    <a:cubicBezTo>
                      <a:pt x="15434" y="6258"/>
                      <a:pt x="15492" y="5997"/>
                      <a:pt x="15492" y="5726"/>
                    </a:cubicBezTo>
                    <a:cubicBezTo>
                      <a:pt x="15492" y="4715"/>
                      <a:pt x="14827" y="3874"/>
                      <a:pt x="13916" y="3571"/>
                    </a:cubicBezTo>
                    <a:cubicBezTo>
                      <a:pt x="13928" y="3501"/>
                      <a:pt x="13943" y="3434"/>
                      <a:pt x="13943" y="3358"/>
                    </a:cubicBezTo>
                    <a:cubicBezTo>
                      <a:pt x="13943" y="2554"/>
                      <a:pt x="13285" y="1892"/>
                      <a:pt x="12468" y="1892"/>
                    </a:cubicBezTo>
                    <a:lnTo>
                      <a:pt x="12286" y="1892"/>
                    </a:lnTo>
                    <a:cubicBezTo>
                      <a:pt x="12401" y="1706"/>
                      <a:pt x="12468" y="1482"/>
                      <a:pt x="12468" y="1251"/>
                    </a:cubicBezTo>
                    <a:cubicBezTo>
                      <a:pt x="12468" y="562"/>
                      <a:pt x="11918" y="0"/>
                      <a:pt x="112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47"/>
              <p:cNvSpPr/>
              <p:nvPr/>
            </p:nvSpPr>
            <p:spPr>
              <a:xfrm>
                <a:off x="530364" y="78205"/>
                <a:ext cx="1111347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12240" extrusionOk="0">
                    <a:moveTo>
                      <a:pt x="5730" y="0"/>
                    </a:moveTo>
                    <a:cubicBezTo>
                      <a:pt x="5040" y="0"/>
                      <a:pt x="4482" y="562"/>
                      <a:pt x="4482" y="1251"/>
                    </a:cubicBezTo>
                    <a:cubicBezTo>
                      <a:pt x="4482" y="1482"/>
                      <a:pt x="4555" y="1706"/>
                      <a:pt x="4670" y="1892"/>
                    </a:cubicBezTo>
                    <a:lnTo>
                      <a:pt x="3361" y="1892"/>
                    </a:lnTo>
                    <a:cubicBezTo>
                      <a:pt x="2554" y="1892"/>
                      <a:pt x="1898" y="2554"/>
                      <a:pt x="1898" y="3358"/>
                    </a:cubicBezTo>
                    <a:cubicBezTo>
                      <a:pt x="1898" y="3467"/>
                      <a:pt x="1913" y="3568"/>
                      <a:pt x="1934" y="3662"/>
                    </a:cubicBezTo>
                    <a:cubicBezTo>
                      <a:pt x="1148" y="4026"/>
                      <a:pt x="607" y="4813"/>
                      <a:pt x="607" y="5726"/>
                    </a:cubicBezTo>
                    <a:cubicBezTo>
                      <a:pt x="607" y="6352"/>
                      <a:pt x="856" y="6914"/>
                      <a:pt x="1260" y="7320"/>
                    </a:cubicBezTo>
                    <a:cubicBezTo>
                      <a:pt x="489" y="7320"/>
                      <a:pt x="6" y="7806"/>
                      <a:pt x="6" y="8398"/>
                    </a:cubicBezTo>
                    <a:cubicBezTo>
                      <a:pt x="0" y="9006"/>
                      <a:pt x="480" y="9482"/>
                      <a:pt x="1078" y="9482"/>
                    </a:cubicBezTo>
                    <a:lnTo>
                      <a:pt x="1382" y="9482"/>
                    </a:lnTo>
                    <a:cubicBezTo>
                      <a:pt x="1221" y="9701"/>
                      <a:pt x="1118" y="9971"/>
                      <a:pt x="1118" y="10260"/>
                    </a:cubicBezTo>
                    <a:cubicBezTo>
                      <a:pt x="1118" y="10921"/>
                      <a:pt x="1619" y="11459"/>
                      <a:pt x="2256" y="11535"/>
                    </a:cubicBezTo>
                    <a:cubicBezTo>
                      <a:pt x="2253" y="11599"/>
                      <a:pt x="2238" y="11662"/>
                      <a:pt x="2238" y="11720"/>
                    </a:cubicBezTo>
                    <a:cubicBezTo>
                      <a:pt x="2238" y="11908"/>
                      <a:pt x="2287" y="12075"/>
                      <a:pt x="2344" y="12239"/>
                    </a:cubicBezTo>
                    <a:lnTo>
                      <a:pt x="11830" y="12239"/>
                    </a:lnTo>
                    <a:cubicBezTo>
                      <a:pt x="11863" y="12142"/>
                      <a:pt x="11893" y="12045"/>
                      <a:pt x="11893" y="11936"/>
                    </a:cubicBezTo>
                    <a:cubicBezTo>
                      <a:pt x="11893" y="11626"/>
                      <a:pt x="11726" y="11368"/>
                      <a:pt x="11486" y="11204"/>
                    </a:cubicBezTo>
                    <a:lnTo>
                      <a:pt x="11933" y="11204"/>
                    </a:lnTo>
                    <a:cubicBezTo>
                      <a:pt x="12337" y="11204"/>
                      <a:pt x="12665" y="10876"/>
                      <a:pt x="12665" y="10466"/>
                    </a:cubicBezTo>
                    <a:cubicBezTo>
                      <a:pt x="12665" y="10311"/>
                      <a:pt x="12601" y="10172"/>
                      <a:pt x="12519" y="10053"/>
                    </a:cubicBezTo>
                    <a:cubicBezTo>
                      <a:pt x="13254" y="9792"/>
                      <a:pt x="13788" y="9097"/>
                      <a:pt x="13788" y="8268"/>
                    </a:cubicBezTo>
                    <a:cubicBezTo>
                      <a:pt x="13788" y="7454"/>
                      <a:pt x="13260" y="6756"/>
                      <a:pt x="12528" y="6498"/>
                    </a:cubicBezTo>
                    <a:cubicBezTo>
                      <a:pt x="12610" y="6258"/>
                      <a:pt x="12665" y="5997"/>
                      <a:pt x="12665" y="5726"/>
                    </a:cubicBezTo>
                    <a:cubicBezTo>
                      <a:pt x="12665" y="4715"/>
                      <a:pt x="12003" y="3874"/>
                      <a:pt x="11092" y="3571"/>
                    </a:cubicBezTo>
                    <a:cubicBezTo>
                      <a:pt x="11104" y="3501"/>
                      <a:pt x="11113" y="3434"/>
                      <a:pt x="11113" y="3358"/>
                    </a:cubicBezTo>
                    <a:cubicBezTo>
                      <a:pt x="11113" y="2554"/>
                      <a:pt x="10463" y="1892"/>
                      <a:pt x="9650" y="1892"/>
                    </a:cubicBezTo>
                    <a:lnTo>
                      <a:pt x="9464" y="1892"/>
                    </a:lnTo>
                    <a:cubicBezTo>
                      <a:pt x="9583" y="1706"/>
                      <a:pt x="9650" y="1482"/>
                      <a:pt x="9650" y="1251"/>
                    </a:cubicBezTo>
                    <a:cubicBezTo>
                      <a:pt x="9650" y="562"/>
                      <a:pt x="9094" y="0"/>
                      <a:pt x="8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47"/>
              <p:cNvSpPr/>
              <p:nvPr/>
            </p:nvSpPr>
            <p:spPr>
              <a:xfrm>
                <a:off x="530364" y="666054"/>
                <a:ext cx="847535" cy="398753"/>
              </a:xfrm>
              <a:custGeom>
                <a:avLst/>
                <a:gdLst/>
                <a:ahLst/>
                <a:cxnLst/>
                <a:rect l="l" t="t" r="r" b="b"/>
                <a:pathLst>
                  <a:path w="10515" h="4947" extrusionOk="0">
                    <a:moveTo>
                      <a:pt x="1230" y="0"/>
                    </a:moveTo>
                    <a:cubicBezTo>
                      <a:pt x="480" y="34"/>
                      <a:pt x="0" y="519"/>
                      <a:pt x="0" y="1111"/>
                    </a:cubicBezTo>
                    <a:cubicBezTo>
                      <a:pt x="0" y="1713"/>
                      <a:pt x="480" y="2189"/>
                      <a:pt x="1078" y="2189"/>
                    </a:cubicBezTo>
                    <a:lnTo>
                      <a:pt x="1382" y="2189"/>
                    </a:lnTo>
                    <a:cubicBezTo>
                      <a:pt x="1221" y="2408"/>
                      <a:pt x="1118" y="2678"/>
                      <a:pt x="1118" y="2967"/>
                    </a:cubicBezTo>
                    <a:cubicBezTo>
                      <a:pt x="1118" y="3628"/>
                      <a:pt x="1619" y="4166"/>
                      <a:pt x="2256" y="4242"/>
                    </a:cubicBezTo>
                    <a:cubicBezTo>
                      <a:pt x="2253" y="4306"/>
                      <a:pt x="2238" y="4369"/>
                      <a:pt x="2238" y="4427"/>
                    </a:cubicBezTo>
                    <a:cubicBezTo>
                      <a:pt x="2238" y="4615"/>
                      <a:pt x="2287" y="4782"/>
                      <a:pt x="2344" y="4946"/>
                    </a:cubicBezTo>
                    <a:lnTo>
                      <a:pt x="7764" y="4946"/>
                    </a:lnTo>
                    <a:cubicBezTo>
                      <a:pt x="7615" y="4688"/>
                      <a:pt x="7403" y="4476"/>
                      <a:pt x="7111" y="4388"/>
                    </a:cubicBezTo>
                    <a:cubicBezTo>
                      <a:pt x="7403" y="4296"/>
                      <a:pt x="7609" y="4093"/>
                      <a:pt x="7676" y="3786"/>
                    </a:cubicBezTo>
                    <a:lnTo>
                      <a:pt x="9343" y="3786"/>
                    </a:lnTo>
                    <a:cubicBezTo>
                      <a:pt x="9990" y="3786"/>
                      <a:pt x="10515" y="3261"/>
                      <a:pt x="10515" y="2611"/>
                    </a:cubicBezTo>
                    <a:cubicBezTo>
                      <a:pt x="10515" y="1962"/>
                      <a:pt x="9993" y="1439"/>
                      <a:pt x="9343" y="1439"/>
                    </a:cubicBezTo>
                    <a:lnTo>
                      <a:pt x="7260" y="1439"/>
                    </a:lnTo>
                    <a:cubicBezTo>
                      <a:pt x="7281" y="1348"/>
                      <a:pt x="7312" y="1269"/>
                      <a:pt x="7312" y="1172"/>
                    </a:cubicBezTo>
                    <a:cubicBezTo>
                      <a:pt x="7312" y="531"/>
                      <a:pt x="6780" y="0"/>
                      <a:pt x="6137" y="0"/>
                    </a:cubicBezTo>
                    <a:close/>
                  </a:path>
                </a:pathLst>
              </a:custGeom>
              <a:solidFill>
                <a:srgbClr val="F9E925">
                  <a:alpha val="22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47"/>
              <p:cNvSpPr/>
              <p:nvPr/>
            </p:nvSpPr>
            <p:spPr>
              <a:xfrm>
                <a:off x="924353" y="78688"/>
                <a:ext cx="615803" cy="401413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4980" extrusionOk="0">
                    <a:moveTo>
                      <a:pt x="2247" y="0"/>
                    </a:moveTo>
                    <a:cubicBezTo>
                      <a:pt x="2211" y="100"/>
                      <a:pt x="2181" y="197"/>
                      <a:pt x="2181" y="301"/>
                    </a:cubicBezTo>
                    <a:cubicBezTo>
                      <a:pt x="2181" y="756"/>
                      <a:pt x="2484" y="1124"/>
                      <a:pt x="2894" y="1251"/>
                    </a:cubicBezTo>
                    <a:cubicBezTo>
                      <a:pt x="2648" y="1327"/>
                      <a:pt x="2475" y="1500"/>
                      <a:pt x="2418" y="1758"/>
                    </a:cubicBezTo>
                    <a:lnTo>
                      <a:pt x="997" y="1758"/>
                    </a:lnTo>
                    <a:cubicBezTo>
                      <a:pt x="447" y="1758"/>
                      <a:pt x="1" y="2201"/>
                      <a:pt x="1" y="2760"/>
                    </a:cubicBezTo>
                    <a:cubicBezTo>
                      <a:pt x="1" y="3307"/>
                      <a:pt x="447" y="3756"/>
                      <a:pt x="997" y="3756"/>
                    </a:cubicBezTo>
                    <a:lnTo>
                      <a:pt x="2767" y="3756"/>
                    </a:lnTo>
                    <a:cubicBezTo>
                      <a:pt x="2748" y="3832"/>
                      <a:pt x="2721" y="3902"/>
                      <a:pt x="2721" y="3984"/>
                    </a:cubicBezTo>
                    <a:cubicBezTo>
                      <a:pt x="2721" y="4533"/>
                      <a:pt x="3167" y="4980"/>
                      <a:pt x="3720" y="4980"/>
                    </a:cubicBezTo>
                    <a:lnTo>
                      <a:pt x="7640" y="4980"/>
                    </a:lnTo>
                    <a:cubicBezTo>
                      <a:pt x="7403" y="4321"/>
                      <a:pt x="6872" y="3795"/>
                      <a:pt x="6201" y="3574"/>
                    </a:cubicBezTo>
                    <a:cubicBezTo>
                      <a:pt x="6213" y="3504"/>
                      <a:pt x="6219" y="3437"/>
                      <a:pt x="6219" y="3361"/>
                    </a:cubicBezTo>
                    <a:cubicBezTo>
                      <a:pt x="6219" y="2557"/>
                      <a:pt x="5572" y="1895"/>
                      <a:pt x="4758" y="1895"/>
                    </a:cubicBezTo>
                    <a:lnTo>
                      <a:pt x="4573" y="1895"/>
                    </a:lnTo>
                    <a:cubicBezTo>
                      <a:pt x="4689" y="1710"/>
                      <a:pt x="4758" y="1485"/>
                      <a:pt x="4758" y="1254"/>
                    </a:cubicBezTo>
                    <a:cubicBezTo>
                      <a:pt x="4758" y="562"/>
                      <a:pt x="4200" y="0"/>
                      <a:pt x="3511" y="0"/>
                    </a:cubicBezTo>
                    <a:close/>
                  </a:path>
                </a:pathLst>
              </a:custGeom>
              <a:solidFill>
                <a:srgbClr val="E5EEF3">
                  <a:alpha val="324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6" name="Google Shape;1736;p47"/>
            <p:cNvGrpSpPr/>
            <p:nvPr/>
          </p:nvGrpSpPr>
          <p:grpSpPr>
            <a:xfrm>
              <a:off x="1026122" y="4662442"/>
              <a:ext cx="778435" cy="544409"/>
              <a:chOff x="530364" y="78205"/>
              <a:chExt cx="1410464" cy="986605"/>
            </a:xfrm>
          </p:grpSpPr>
          <p:sp>
            <p:nvSpPr>
              <p:cNvPr id="1737" name="Google Shape;1737;p47"/>
              <p:cNvSpPr/>
              <p:nvPr/>
            </p:nvSpPr>
            <p:spPr>
              <a:xfrm>
                <a:off x="602021" y="78205"/>
                <a:ext cx="1338808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6610" h="12240" extrusionOk="0">
                    <a:moveTo>
                      <a:pt x="5733" y="0"/>
                    </a:moveTo>
                    <a:cubicBezTo>
                      <a:pt x="5038" y="0"/>
                      <a:pt x="4482" y="562"/>
                      <a:pt x="4482" y="1251"/>
                    </a:cubicBezTo>
                    <a:cubicBezTo>
                      <a:pt x="4482" y="1482"/>
                      <a:pt x="4552" y="1706"/>
                      <a:pt x="4665" y="1892"/>
                    </a:cubicBezTo>
                    <a:lnTo>
                      <a:pt x="3359" y="1892"/>
                    </a:lnTo>
                    <a:cubicBezTo>
                      <a:pt x="2551" y="1892"/>
                      <a:pt x="1896" y="2554"/>
                      <a:pt x="1896" y="3358"/>
                    </a:cubicBezTo>
                    <a:cubicBezTo>
                      <a:pt x="1896" y="3467"/>
                      <a:pt x="1911" y="3568"/>
                      <a:pt x="1926" y="3662"/>
                    </a:cubicBezTo>
                    <a:cubicBezTo>
                      <a:pt x="1149" y="4026"/>
                      <a:pt x="605" y="4813"/>
                      <a:pt x="605" y="5726"/>
                    </a:cubicBezTo>
                    <a:cubicBezTo>
                      <a:pt x="605" y="6352"/>
                      <a:pt x="854" y="6914"/>
                      <a:pt x="1261" y="7320"/>
                    </a:cubicBezTo>
                    <a:lnTo>
                      <a:pt x="1085" y="7320"/>
                    </a:lnTo>
                    <a:cubicBezTo>
                      <a:pt x="484" y="7320"/>
                      <a:pt x="1" y="7806"/>
                      <a:pt x="1" y="8398"/>
                    </a:cubicBezTo>
                    <a:cubicBezTo>
                      <a:pt x="10" y="9006"/>
                      <a:pt x="493" y="9482"/>
                      <a:pt x="1091" y="9482"/>
                    </a:cubicBezTo>
                    <a:lnTo>
                      <a:pt x="1398" y="9482"/>
                    </a:lnTo>
                    <a:cubicBezTo>
                      <a:pt x="1231" y="9701"/>
                      <a:pt x="1133" y="9971"/>
                      <a:pt x="1133" y="10260"/>
                    </a:cubicBezTo>
                    <a:cubicBezTo>
                      <a:pt x="1133" y="10921"/>
                      <a:pt x="1625" y="11459"/>
                      <a:pt x="2272" y="11535"/>
                    </a:cubicBezTo>
                    <a:cubicBezTo>
                      <a:pt x="2263" y="11599"/>
                      <a:pt x="2254" y="11662"/>
                      <a:pt x="2254" y="11720"/>
                    </a:cubicBezTo>
                    <a:cubicBezTo>
                      <a:pt x="2254" y="11908"/>
                      <a:pt x="2305" y="12075"/>
                      <a:pt x="2354" y="12239"/>
                    </a:cubicBezTo>
                    <a:lnTo>
                      <a:pt x="14654" y="12239"/>
                    </a:lnTo>
                    <a:cubicBezTo>
                      <a:pt x="14693" y="12142"/>
                      <a:pt x="14721" y="12045"/>
                      <a:pt x="14721" y="11936"/>
                    </a:cubicBezTo>
                    <a:cubicBezTo>
                      <a:pt x="14721" y="11626"/>
                      <a:pt x="14554" y="11368"/>
                      <a:pt x="14314" y="11204"/>
                    </a:cubicBezTo>
                    <a:lnTo>
                      <a:pt x="14760" y="11204"/>
                    </a:lnTo>
                    <a:cubicBezTo>
                      <a:pt x="15167" y="11204"/>
                      <a:pt x="15495" y="10876"/>
                      <a:pt x="15495" y="10466"/>
                    </a:cubicBezTo>
                    <a:cubicBezTo>
                      <a:pt x="15495" y="10311"/>
                      <a:pt x="15431" y="10172"/>
                      <a:pt x="15343" y="10053"/>
                    </a:cubicBezTo>
                    <a:cubicBezTo>
                      <a:pt x="16087" y="9792"/>
                      <a:pt x="16609" y="9097"/>
                      <a:pt x="16609" y="8268"/>
                    </a:cubicBezTo>
                    <a:cubicBezTo>
                      <a:pt x="16609" y="7454"/>
                      <a:pt x="16087" y="6756"/>
                      <a:pt x="15349" y="6498"/>
                    </a:cubicBezTo>
                    <a:cubicBezTo>
                      <a:pt x="15434" y="6258"/>
                      <a:pt x="15492" y="5997"/>
                      <a:pt x="15492" y="5726"/>
                    </a:cubicBezTo>
                    <a:cubicBezTo>
                      <a:pt x="15492" y="4715"/>
                      <a:pt x="14827" y="3874"/>
                      <a:pt x="13916" y="3571"/>
                    </a:cubicBezTo>
                    <a:cubicBezTo>
                      <a:pt x="13928" y="3501"/>
                      <a:pt x="13943" y="3434"/>
                      <a:pt x="13943" y="3358"/>
                    </a:cubicBezTo>
                    <a:cubicBezTo>
                      <a:pt x="13943" y="2554"/>
                      <a:pt x="13285" y="1892"/>
                      <a:pt x="12468" y="1892"/>
                    </a:cubicBezTo>
                    <a:lnTo>
                      <a:pt x="12286" y="1892"/>
                    </a:lnTo>
                    <a:cubicBezTo>
                      <a:pt x="12401" y="1706"/>
                      <a:pt x="12468" y="1482"/>
                      <a:pt x="12468" y="1251"/>
                    </a:cubicBezTo>
                    <a:cubicBezTo>
                      <a:pt x="12468" y="562"/>
                      <a:pt x="11918" y="0"/>
                      <a:pt x="112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47"/>
              <p:cNvSpPr/>
              <p:nvPr/>
            </p:nvSpPr>
            <p:spPr>
              <a:xfrm>
                <a:off x="530364" y="78205"/>
                <a:ext cx="1111347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12240" extrusionOk="0">
                    <a:moveTo>
                      <a:pt x="5730" y="0"/>
                    </a:moveTo>
                    <a:cubicBezTo>
                      <a:pt x="5040" y="0"/>
                      <a:pt x="4482" y="562"/>
                      <a:pt x="4482" y="1251"/>
                    </a:cubicBezTo>
                    <a:cubicBezTo>
                      <a:pt x="4482" y="1482"/>
                      <a:pt x="4555" y="1706"/>
                      <a:pt x="4670" y="1892"/>
                    </a:cubicBezTo>
                    <a:lnTo>
                      <a:pt x="3361" y="1892"/>
                    </a:lnTo>
                    <a:cubicBezTo>
                      <a:pt x="2554" y="1892"/>
                      <a:pt x="1898" y="2554"/>
                      <a:pt x="1898" y="3358"/>
                    </a:cubicBezTo>
                    <a:cubicBezTo>
                      <a:pt x="1898" y="3467"/>
                      <a:pt x="1913" y="3568"/>
                      <a:pt x="1934" y="3662"/>
                    </a:cubicBezTo>
                    <a:cubicBezTo>
                      <a:pt x="1148" y="4026"/>
                      <a:pt x="607" y="4813"/>
                      <a:pt x="607" y="5726"/>
                    </a:cubicBezTo>
                    <a:cubicBezTo>
                      <a:pt x="607" y="6352"/>
                      <a:pt x="856" y="6914"/>
                      <a:pt x="1260" y="7320"/>
                    </a:cubicBezTo>
                    <a:cubicBezTo>
                      <a:pt x="489" y="7320"/>
                      <a:pt x="6" y="7806"/>
                      <a:pt x="6" y="8398"/>
                    </a:cubicBezTo>
                    <a:cubicBezTo>
                      <a:pt x="0" y="9006"/>
                      <a:pt x="480" y="9482"/>
                      <a:pt x="1078" y="9482"/>
                    </a:cubicBezTo>
                    <a:lnTo>
                      <a:pt x="1382" y="9482"/>
                    </a:lnTo>
                    <a:cubicBezTo>
                      <a:pt x="1221" y="9701"/>
                      <a:pt x="1118" y="9971"/>
                      <a:pt x="1118" y="10260"/>
                    </a:cubicBezTo>
                    <a:cubicBezTo>
                      <a:pt x="1118" y="10921"/>
                      <a:pt x="1619" y="11459"/>
                      <a:pt x="2256" y="11535"/>
                    </a:cubicBezTo>
                    <a:cubicBezTo>
                      <a:pt x="2253" y="11599"/>
                      <a:pt x="2238" y="11662"/>
                      <a:pt x="2238" y="11720"/>
                    </a:cubicBezTo>
                    <a:cubicBezTo>
                      <a:pt x="2238" y="11908"/>
                      <a:pt x="2287" y="12075"/>
                      <a:pt x="2344" y="12239"/>
                    </a:cubicBezTo>
                    <a:lnTo>
                      <a:pt x="11830" y="12239"/>
                    </a:lnTo>
                    <a:cubicBezTo>
                      <a:pt x="11863" y="12142"/>
                      <a:pt x="11893" y="12045"/>
                      <a:pt x="11893" y="11936"/>
                    </a:cubicBezTo>
                    <a:cubicBezTo>
                      <a:pt x="11893" y="11626"/>
                      <a:pt x="11726" y="11368"/>
                      <a:pt x="11486" y="11204"/>
                    </a:cubicBezTo>
                    <a:lnTo>
                      <a:pt x="11933" y="11204"/>
                    </a:lnTo>
                    <a:cubicBezTo>
                      <a:pt x="12337" y="11204"/>
                      <a:pt x="12665" y="10876"/>
                      <a:pt x="12665" y="10466"/>
                    </a:cubicBezTo>
                    <a:cubicBezTo>
                      <a:pt x="12665" y="10311"/>
                      <a:pt x="12601" y="10172"/>
                      <a:pt x="12519" y="10053"/>
                    </a:cubicBezTo>
                    <a:cubicBezTo>
                      <a:pt x="13254" y="9792"/>
                      <a:pt x="13788" y="9097"/>
                      <a:pt x="13788" y="8268"/>
                    </a:cubicBezTo>
                    <a:cubicBezTo>
                      <a:pt x="13788" y="7454"/>
                      <a:pt x="13260" y="6756"/>
                      <a:pt x="12528" y="6498"/>
                    </a:cubicBezTo>
                    <a:cubicBezTo>
                      <a:pt x="12610" y="6258"/>
                      <a:pt x="12665" y="5997"/>
                      <a:pt x="12665" y="5726"/>
                    </a:cubicBezTo>
                    <a:cubicBezTo>
                      <a:pt x="12665" y="4715"/>
                      <a:pt x="12003" y="3874"/>
                      <a:pt x="11092" y="3571"/>
                    </a:cubicBezTo>
                    <a:cubicBezTo>
                      <a:pt x="11104" y="3501"/>
                      <a:pt x="11113" y="3434"/>
                      <a:pt x="11113" y="3358"/>
                    </a:cubicBezTo>
                    <a:cubicBezTo>
                      <a:pt x="11113" y="2554"/>
                      <a:pt x="10463" y="1892"/>
                      <a:pt x="9650" y="1892"/>
                    </a:cubicBezTo>
                    <a:lnTo>
                      <a:pt x="9464" y="1892"/>
                    </a:lnTo>
                    <a:cubicBezTo>
                      <a:pt x="9583" y="1706"/>
                      <a:pt x="9650" y="1482"/>
                      <a:pt x="9650" y="1251"/>
                    </a:cubicBezTo>
                    <a:cubicBezTo>
                      <a:pt x="9650" y="562"/>
                      <a:pt x="9094" y="0"/>
                      <a:pt x="8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7"/>
              <p:cNvSpPr/>
              <p:nvPr/>
            </p:nvSpPr>
            <p:spPr>
              <a:xfrm>
                <a:off x="530364" y="666054"/>
                <a:ext cx="847535" cy="398753"/>
              </a:xfrm>
              <a:custGeom>
                <a:avLst/>
                <a:gdLst/>
                <a:ahLst/>
                <a:cxnLst/>
                <a:rect l="l" t="t" r="r" b="b"/>
                <a:pathLst>
                  <a:path w="10515" h="4947" extrusionOk="0">
                    <a:moveTo>
                      <a:pt x="1230" y="0"/>
                    </a:moveTo>
                    <a:cubicBezTo>
                      <a:pt x="480" y="34"/>
                      <a:pt x="0" y="519"/>
                      <a:pt x="0" y="1111"/>
                    </a:cubicBezTo>
                    <a:cubicBezTo>
                      <a:pt x="0" y="1713"/>
                      <a:pt x="480" y="2189"/>
                      <a:pt x="1078" y="2189"/>
                    </a:cubicBezTo>
                    <a:lnTo>
                      <a:pt x="1382" y="2189"/>
                    </a:lnTo>
                    <a:cubicBezTo>
                      <a:pt x="1221" y="2408"/>
                      <a:pt x="1118" y="2678"/>
                      <a:pt x="1118" y="2967"/>
                    </a:cubicBezTo>
                    <a:cubicBezTo>
                      <a:pt x="1118" y="3628"/>
                      <a:pt x="1619" y="4166"/>
                      <a:pt x="2256" y="4242"/>
                    </a:cubicBezTo>
                    <a:cubicBezTo>
                      <a:pt x="2253" y="4306"/>
                      <a:pt x="2238" y="4369"/>
                      <a:pt x="2238" y="4427"/>
                    </a:cubicBezTo>
                    <a:cubicBezTo>
                      <a:pt x="2238" y="4615"/>
                      <a:pt x="2287" y="4782"/>
                      <a:pt x="2344" y="4946"/>
                    </a:cubicBezTo>
                    <a:lnTo>
                      <a:pt x="7764" y="4946"/>
                    </a:lnTo>
                    <a:cubicBezTo>
                      <a:pt x="7615" y="4688"/>
                      <a:pt x="7403" y="4476"/>
                      <a:pt x="7111" y="4388"/>
                    </a:cubicBezTo>
                    <a:cubicBezTo>
                      <a:pt x="7403" y="4296"/>
                      <a:pt x="7609" y="4093"/>
                      <a:pt x="7676" y="3786"/>
                    </a:cubicBezTo>
                    <a:lnTo>
                      <a:pt x="9343" y="3786"/>
                    </a:lnTo>
                    <a:cubicBezTo>
                      <a:pt x="9990" y="3786"/>
                      <a:pt x="10515" y="3261"/>
                      <a:pt x="10515" y="2611"/>
                    </a:cubicBezTo>
                    <a:cubicBezTo>
                      <a:pt x="10515" y="1962"/>
                      <a:pt x="9993" y="1439"/>
                      <a:pt x="9343" y="1439"/>
                    </a:cubicBezTo>
                    <a:lnTo>
                      <a:pt x="7260" y="1439"/>
                    </a:lnTo>
                    <a:cubicBezTo>
                      <a:pt x="7281" y="1348"/>
                      <a:pt x="7312" y="1269"/>
                      <a:pt x="7312" y="1172"/>
                    </a:cubicBezTo>
                    <a:cubicBezTo>
                      <a:pt x="7312" y="531"/>
                      <a:pt x="6780" y="0"/>
                      <a:pt x="6137" y="0"/>
                    </a:cubicBezTo>
                    <a:close/>
                  </a:path>
                </a:pathLst>
              </a:custGeom>
              <a:solidFill>
                <a:srgbClr val="F9E925">
                  <a:alpha val="33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7"/>
              <p:cNvSpPr/>
              <p:nvPr/>
            </p:nvSpPr>
            <p:spPr>
              <a:xfrm>
                <a:off x="924353" y="78688"/>
                <a:ext cx="615803" cy="401413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4980" extrusionOk="0">
                    <a:moveTo>
                      <a:pt x="2247" y="0"/>
                    </a:moveTo>
                    <a:cubicBezTo>
                      <a:pt x="2211" y="100"/>
                      <a:pt x="2181" y="197"/>
                      <a:pt x="2181" y="301"/>
                    </a:cubicBezTo>
                    <a:cubicBezTo>
                      <a:pt x="2181" y="756"/>
                      <a:pt x="2484" y="1124"/>
                      <a:pt x="2894" y="1251"/>
                    </a:cubicBezTo>
                    <a:cubicBezTo>
                      <a:pt x="2648" y="1327"/>
                      <a:pt x="2475" y="1500"/>
                      <a:pt x="2418" y="1758"/>
                    </a:cubicBezTo>
                    <a:lnTo>
                      <a:pt x="997" y="1758"/>
                    </a:lnTo>
                    <a:cubicBezTo>
                      <a:pt x="447" y="1758"/>
                      <a:pt x="1" y="2201"/>
                      <a:pt x="1" y="2760"/>
                    </a:cubicBezTo>
                    <a:cubicBezTo>
                      <a:pt x="1" y="3307"/>
                      <a:pt x="447" y="3756"/>
                      <a:pt x="997" y="3756"/>
                    </a:cubicBezTo>
                    <a:lnTo>
                      <a:pt x="2767" y="3756"/>
                    </a:lnTo>
                    <a:cubicBezTo>
                      <a:pt x="2748" y="3832"/>
                      <a:pt x="2721" y="3902"/>
                      <a:pt x="2721" y="3984"/>
                    </a:cubicBezTo>
                    <a:cubicBezTo>
                      <a:pt x="2721" y="4533"/>
                      <a:pt x="3167" y="4980"/>
                      <a:pt x="3720" y="4980"/>
                    </a:cubicBezTo>
                    <a:lnTo>
                      <a:pt x="7640" y="4980"/>
                    </a:lnTo>
                    <a:cubicBezTo>
                      <a:pt x="7403" y="4321"/>
                      <a:pt x="6872" y="3795"/>
                      <a:pt x="6201" y="3574"/>
                    </a:cubicBezTo>
                    <a:cubicBezTo>
                      <a:pt x="6213" y="3504"/>
                      <a:pt x="6219" y="3437"/>
                      <a:pt x="6219" y="3361"/>
                    </a:cubicBezTo>
                    <a:cubicBezTo>
                      <a:pt x="6219" y="2557"/>
                      <a:pt x="5572" y="1895"/>
                      <a:pt x="4758" y="1895"/>
                    </a:cubicBezTo>
                    <a:lnTo>
                      <a:pt x="4573" y="1895"/>
                    </a:lnTo>
                    <a:cubicBezTo>
                      <a:pt x="4689" y="1710"/>
                      <a:pt x="4758" y="1485"/>
                      <a:pt x="4758" y="1254"/>
                    </a:cubicBezTo>
                    <a:cubicBezTo>
                      <a:pt x="4758" y="562"/>
                      <a:pt x="4200" y="0"/>
                      <a:pt x="3511" y="0"/>
                    </a:cubicBezTo>
                    <a:close/>
                  </a:path>
                </a:pathLst>
              </a:custGeom>
              <a:solidFill>
                <a:srgbClr val="E5EEF3">
                  <a:alpha val="324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1" name="Google Shape;1741;p47"/>
            <p:cNvGrpSpPr/>
            <p:nvPr/>
          </p:nvGrpSpPr>
          <p:grpSpPr>
            <a:xfrm>
              <a:off x="-307704" y="3177380"/>
              <a:ext cx="1175654" cy="1783749"/>
              <a:chOff x="2357761" y="2720732"/>
              <a:chExt cx="1271115" cy="1928586"/>
            </a:xfrm>
          </p:grpSpPr>
          <p:sp>
            <p:nvSpPr>
              <p:cNvPr id="1742" name="Google Shape;1742;p47"/>
              <p:cNvSpPr/>
              <p:nvPr/>
            </p:nvSpPr>
            <p:spPr>
              <a:xfrm>
                <a:off x="2908231" y="3467047"/>
                <a:ext cx="129663" cy="1182271"/>
              </a:xfrm>
              <a:custGeom>
                <a:avLst/>
                <a:gdLst/>
                <a:ahLst/>
                <a:cxnLst/>
                <a:rect l="l" t="t" r="r" b="b"/>
                <a:pathLst>
                  <a:path w="864" h="7878" extrusionOk="0">
                    <a:moveTo>
                      <a:pt x="204" y="1"/>
                    </a:moveTo>
                    <a:lnTo>
                      <a:pt x="1" y="7877"/>
                    </a:lnTo>
                    <a:lnTo>
                      <a:pt x="863" y="7877"/>
                    </a:lnTo>
                    <a:lnTo>
                      <a:pt x="68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7"/>
              <p:cNvSpPr/>
              <p:nvPr/>
            </p:nvSpPr>
            <p:spPr>
              <a:xfrm>
                <a:off x="2937495" y="3566845"/>
                <a:ext cx="37518" cy="108247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213" extrusionOk="0">
                    <a:moveTo>
                      <a:pt x="185" y="1"/>
                    </a:moveTo>
                    <a:cubicBezTo>
                      <a:pt x="146" y="1"/>
                      <a:pt x="122" y="31"/>
                      <a:pt x="122" y="65"/>
                    </a:cubicBezTo>
                    <a:lnTo>
                      <a:pt x="0" y="7212"/>
                    </a:lnTo>
                    <a:lnTo>
                      <a:pt x="234" y="7212"/>
                    </a:lnTo>
                    <a:lnTo>
                      <a:pt x="249" y="65"/>
                    </a:lnTo>
                    <a:cubicBezTo>
                      <a:pt x="249" y="31"/>
                      <a:pt x="219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7"/>
              <p:cNvSpPr/>
              <p:nvPr/>
            </p:nvSpPr>
            <p:spPr>
              <a:xfrm>
                <a:off x="2423944" y="2721633"/>
                <a:ext cx="1204932" cy="1039102"/>
              </a:xfrm>
              <a:custGeom>
                <a:avLst/>
                <a:gdLst/>
                <a:ahLst/>
                <a:cxnLst/>
                <a:rect l="l" t="t" r="r" b="b"/>
                <a:pathLst>
                  <a:path w="8029" h="6924" extrusionOk="0">
                    <a:moveTo>
                      <a:pt x="2769" y="1"/>
                    </a:moveTo>
                    <a:cubicBezTo>
                      <a:pt x="2435" y="1"/>
                      <a:pt x="2165" y="268"/>
                      <a:pt x="2165" y="608"/>
                    </a:cubicBezTo>
                    <a:cubicBezTo>
                      <a:pt x="2165" y="720"/>
                      <a:pt x="2199" y="826"/>
                      <a:pt x="2256" y="918"/>
                    </a:cubicBezTo>
                    <a:lnTo>
                      <a:pt x="1625" y="918"/>
                    </a:lnTo>
                    <a:cubicBezTo>
                      <a:pt x="1236" y="918"/>
                      <a:pt x="917" y="1236"/>
                      <a:pt x="917" y="1628"/>
                    </a:cubicBezTo>
                    <a:cubicBezTo>
                      <a:pt x="917" y="1680"/>
                      <a:pt x="923" y="1725"/>
                      <a:pt x="932" y="1777"/>
                    </a:cubicBezTo>
                    <a:cubicBezTo>
                      <a:pt x="553" y="1950"/>
                      <a:pt x="289" y="2332"/>
                      <a:pt x="289" y="2779"/>
                    </a:cubicBezTo>
                    <a:cubicBezTo>
                      <a:pt x="289" y="3076"/>
                      <a:pt x="410" y="3347"/>
                      <a:pt x="604" y="3547"/>
                    </a:cubicBezTo>
                    <a:lnTo>
                      <a:pt x="522" y="3547"/>
                    </a:lnTo>
                    <a:cubicBezTo>
                      <a:pt x="234" y="3547"/>
                      <a:pt x="0" y="3781"/>
                      <a:pt x="0" y="4069"/>
                    </a:cubicBezTo>
                    <a:cubicBezTo>
                      <a:pt x="0" y="4358"/>
                      <a:pt x="234" y="4588"/>
                      <a:pt x="522" y="4588"/>
                    </a:cubicBezTo>
                    <a:lnTo>
                      <a:pt x="668" y="4588"/>
                    </a:lnTo>
                    <a:cubicBezTo>
                      <a:pt x="589" y="4692"/>
                      <a:pt x="541" y="4822"/>
                      <a:pt x="541" y="4965"/>
                    </a:cubicBezTo>
                    <a:cubicBezTo>
                      <a:pt x="541" y="5284"/>
                      <a:pt x="784" y="5545"/>
                      <a:pt x="1090" y="5578"/>
                    </a:cubicBezTo>
                    <a:cubicBezTo>
                      <a:pt x="1087" y="5609"/>
                      <a:pt x="1084" y="5639"/>
                      <a:pt x="1084" y="5669"/>
                    </a:cubicBezTo>
                    <a:cubicBezTo>
                      <a:pt x="1084" y="6107"/>
                      <a:pt x="1436" y="6462"/>
                      <a:pt x="1874" y="6462"/>
                    </a:cubicBezTo>
                    <a:cubicBezTo>
                      <a:pt x="1889" y="6717"/>
                      <a:pt x="2095" y="6923"/>
                      <a:pt x="2350" y="6923"/>
                    </a:cubicBezTo>
                    <a:lnTo>
                      <a:pt x="5964" y="6923"/>
                    </a:lnTo>
                    <a:cubicBezTo>
                      <a:pt x="6231" y="6923"/>
                      <a:pt x="6443" y="6705"/>
                      <a:pt x="6443" y="6441"/>
                    </a:cubicBezTo>
                    <a:cubicBezTo>
                      <a:pt x="6443" y="6356"/>
                      <a:pt x="6416" y="6280"/>
                      <a:pt x="6373" y="6213"/>
                    </a:cubicBezTo>
                    <a:lnTo>
                      <a:pt x="6671" y="6213"/>
                    </a:lnTo>
                    <a:cubicBezTo>
                      <a:pt x="6914" y="6213"/>
                      <a:pt x="7105" y="6018"/>
                      <a:pt x="7105" y="5776"/>
                    </a:cubicBezTo>
                    <a:cubicBezTo>
                      <a:pt x="7105" y="5627"/>
                      <a:pt x="7026" y="5502"/>
                      <a:pt x="6908" y="5423"/>
                    </a:cubicBezTo>
                    <a:lnTo>
                      <a:pt x="7126" y="5423"/>
                    </a:lnTo>
                    <a:cubicBezTo>
                      <a:pt x="7324" y="5423"/>
                      <a:pt x="7482" y="5262"/>
                      <a:pt x="7482" y="5065"/>
                    </a:cubicBezTo>
                    <a:cubicBezTo>
                      <a:pt x="7482" y="4989"/>
                      <a:pt x="7451" y="4922"/>
                      <a:pt x="7409" y="4865"/>
                    </a:cubicBezTo>
                    <a:cubicBezTo>
                      <a:pt x="7773" y="4737"/>
                      <a:pt x="8028" y="4397"/>
                      <a:pt x="8028" y="3999"/>
                    </a:cubicBezTo>
                    <a:cubicBezTo>
                      <a:pt x="8028" y="3602"/>
                      <a:pt x="7773" y="3268"/>
                      <a:pt x="7418" y="3143"/>
                    </a:cubicBezTo>
                    <a:cubicBezTo>
                      <a:pt x="7460" y="3025"/>
                      <a:pt x="7485" y="2903"/>
                      <a:pt x="7485" y="2773"/>
                    </a:cubicBezTo>
                    <a:cubicBezTo>
                      <a:pt x="7485" y="2284"/>
                      <a:pt x="7166" y="1874"/>
                      <a:pt x="6726" y="1731"/>
                    </a:cubicBezTo>
                    <a:cubicBezTo>
                      <a:pt x="6732" y="1695"/>
                      <a:pt x="6738" y="1664"/>
                      <a:pt x="6738" y="1628"/>
                    </a:cubicBezTo>
                    <a:cubicBezTo>
                      <a:pt x="6738" y="1236"/>
                      <a:pt x="6419" y="918"/>
                      <a:pt x="6027" y="918"/>
                    </a:cubicBezTo>
                    <a:lnTo>
                      <a:pt x="5936" y="918"/>
                    </a:lnTo>
                    <a:cubicBezTo>
                      <a:pt x="5994" y="826"/>
                      <a:pt x="6027" y="720"/>
                      <a:pt x="6027" y="608"/>
                    </a:cubicBezTo>
                    <a:cubicBezTo>
                      <a:pt x="6027" y="274"/>
                      <a:pt x="5760" y="1"/>
                      <a:pt x="54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7"/>
              <p:cNvSpPr/>
              <p:nvPr/>
            </p:nvSpPr>
            <p:spPr>
              <a:xfrm>
                <a:off x="2359262" y="2721633"/>
                <a:ext cx="999783" cy="1039102"/>
              </a:xfrm>
              <a:custGeom>
                <a:avLst/>
                <a:gdLst/>
                <a:ahLst/>
                <a:cxnLst/>
                <a:rect l="l" t="t" r="r" b="b"/>
                <a:pathLst>
                  <a:path w="6662" h="6924" extrusionOk="0">
                    <a:moveTo>
                      <a:pt x="2763" y="1"/>
                    </a:moveTo>
                    <a:cubicBezTo>
                      <a:pt x="2429" y="1"/>
                      <a:pt x="2159" y="268"/>
                      <a:pt x="2159" y="608"/>
                    </a:cubicBezTo>
                    <a:cubicBezTo>
                      <a:pt x="2159" y="720"/>
                      <a:pt x="2192" y="826"/>
                      <a:pt x="2250" y="918"/>
                    </a:cubicBezTo>
                    <a:lnTo>
                      <a:pt x="1621" y="918"/>
                    </a:lnTo>
                    <a:cubicBezTo>
                      <a:pt x="1230" y="918"/>
                      <a:pt x="914" y="1236"/>
                      <a:pt x="914" y="1628"/>
                    </a:cubicBezTo>
                    <a:cubicBezTo>
                      <a:pt x="914" y="1680"/>
                      <a:pt x="917" y="1725"/>
                      <a:pt x="929" y="1777"/>
                    </a:cubicBezTo>
                    <a:cubicBezTo>
                      <a:pt x="553" y="1950"/>
                      <a:pt x="292" y="2332"/>
                      <a:pt x="292" y="2779"/>
                    </a:cubicBezTo>
                    <a:cubicBezTo>
                      <a:pt x="292" y="3076"/>
                      <a:pt x="413" y="3347"/>
                      <a:pt x="607" y="3547"/>
                    </a:cubicBezTo>
                    <a:lnTo>
                      <a:pt x="519" y="3547"/>
                    </a:lnTo>
                    <a:cubicBezTo>
                      <a:pt x="231" y="3547"/>
                      <a:pt x="0" y="3781"/>
                      <a:pt x="0" y="4069"/>
                    </a:cubicBezTo>
                    <a:cubicBezTo>
                      <a:pt x="0" y="4358"/>
                      <a:pt x="234" y="4588"/>
                      <a:pt x="519" y="4588"/>
                    </a:cubicBezTo>
                    <a:lnTo>
                      <a:pt x="668" y="4588"/>
                    </a:lnTo>
                    <a:cubicBezTo>
                      <a:pt x="589" y="4692"/>
                      <a:pt x="538" y="4822"/>
                      <a:pt x="538" y="4965"/>
                    </a:cubicBezTo>
                    <a:cubicBezTo>
                      <a:pt x="538" y="5284"/>
                      <a:pt x="780" y="5545"/>
                      <a:pt x="1090" y="5578"/>
                    </a:cubicBezTo>
                    <a:cubicBezTo>
                      <a:pt x="1084" y="5609"/>
                      <a:pt x="1078" y="5639"/>
                      <a:pt x="1078" y="5669"/>
                    </a:cubicBezTo>
                    <a:cubicBezTo>
                      <a:pt x="1078" y="6107"/>
                      <a:pt x="1433" y="6462"/>
                      <a:pt x="1870" y="6462"/>
                    </a:cubicBezTo>
                    <a:cubicBezTo>
                      <a:pt x="1886" y="6717"/>
                      <a:pt x="2092" y="6923"/>
                      <a:pt x="2350" y="6923"/>
                    </a:cubicBezTo>
                    <a:lnTo>
                      <a:pt x="4600" y="6923"/>
                    </a:lnTo>
                    <a:cubicBezTo>
                      <a:pt x="4864" y="6923"/>
                      <a:pt x="5077" y="6705"/>
                      <a:pt x="5077" y="6441"/>
                    </a:cubicBezTo>
                    <a:cubicBezTo>
                      <a:pt x="5077" y="6356"/>
                      <a:pt x="5052" y="6280"/>
                      <a:pt x="5010" y="6213"/>
                    </a:cubicBezTo>
                    <a:lnTo>
                      <a:pt x="5304" y="6213"/>
                    </a:lnTo>
                    <a:cubicBezTo>
                      <a:pt x="5547" y="6213"/>
                      <a:pt x="5742" y="6018"/>
                      <a:pt x="5742" y="5776"/>
                    </a:cubicBezTo>
                    <a:cubicBezTo>
                      <a:pt x="5742" y="5627"/>
                      <a:pt x="5663" y="5502"/>
                      <a:pt x="5547" y="5423"/>
                    </a:cubicBezTo>
                    <a:lnTo>
                      <a:pt x="5766" y="5423"/>
                    </a:lnTo>
                    <a:cubicBezTo>
                      <a:pt x="5957" y="5423"/>
                      <a:pt x="6118" y="5262"/>
                      <a:pt x="6118" y="5065"/>
                    </a:cubicBezTo>
                    <a:cubicBezTo>
                      <a:pt x="6118" y="4989"/>
                      <a:pt x="6088" y="4922"/>
                      <a:pt x="6045" y="4865"/>
                    </a:cubicBezTo>
                    <a:cubicBezTo>
                      <a:pt x="6404" y="4737"/>
                      <a:pt x="6662" y="4397"/>
                      <a:pt x="6662" y="3999"/>
                    </a:cubicBezTo>
                    <a:cubicBezTo>
                      <a:pt x="6662" y="3602"/>
                      <a:pt x="6407" y="3268"/>
                      <a:pt x="6048" y="3143"/>
                    </a:cubicBezTo>
                    <a:cubicBezTo>
                      <a:pt x="6091" y="3025"/>
                      <a:pt x="6118" y="2903"/>
                      <a:pt x="6118" y="2773"/>
                    </a:cubicBezTo>
                    <a:cubicBezTo>
                      <a:pt x="6118" y="2284"/>
                      <a:pt x="5799" y="1874"/>
                      <a:pt x="5359" y="1731"/>
                    </a:cubicBezTo>
                    <a:cubicBezTo>
                      <a:pt x="5362" y="1695"/>
                      <a:pt x="5371" y="1664"/>
                      <a:pt x="5371" y="1628"/>
                    </a:cubicBezTo>
                    <a:cubicBezTo>
                      <a:pt x="5371" y="1236"/>
                      <a:pt x="5052" y="918"/>
                      <a:pt x="4661" y="918"/>
                    </a:cubicBezTo>
                    <a:lnTo>
                      <a:pt x="4570" y="918"/>
                    </a:lnTo>
                    <a:cubicBezTo>
                      <a:pt x="4627" y="826"/>
                      <a:pt x="4661" y="720"/>
                      <a:pt x="4661" y="608"/>
                    </a:cubicBezTo>
                    <a:cubicBezTo>
                      <a:pt x="4661" y="274"/>
                      <a:pt x="4391" y="1"/>
                      <a:pt x="40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7"/>
              <p:cNvSpPr/>
              <p:nvPr/>
            </p:nvSpPr>
            <p:spPr>
              <a:xfrm>
                <a:off x="2357761" y="3250641"/>
                <a:ext cx="763869" cy="509196"/>
              </a:xfrm>
              <a:custGeom>
                <a:avLst/>
                <a:gdLst/>
                <a:ahLst/>
                <a:cxnLst/>
                <a:rect l="l" t="t" r="r" b="b"/>
                <a:pathLst>
                  <a:path w="5090" h="3393" extrusionOk="0">
                    <a:moveTo>
                      <a:pt x="599" y="1"/>
                    </a:moveTo>
                    <a:cubicBezTo>
                      <a:pt x="608" y="19"/>
                      <a:pt x="523" y="19"/>
                      <a:pt x="523" y="19"/>
                    </a:cubicBezTo>
                    <a:cubicBezTo>
                      <a:pt x="235" y="19"/>
                      <a:pt x="1" y="250"/>
                      <a:pt x="1" y="538"/>
                    </a:cubicBezTo>
                    <a:cubicBezTo>
                      <a:pt x="1" y="827"/>
                      <a:pt x="238" y="1060"/>
                      <a:pt x="523" y="1060"/>
                    </a:cubicBezTo>
                    <a:lnTo>
                      <a:pt x="669" y="1060"/>
                    </a:lnTo>
                    <a:cubicBezTo>
                      <a:pt x="590" y="1161"/>
                      <a:pt x="541" y="1294"/>
                      <a:pt x="541" y="1434"/>
                    </a:cubicBezTo>
                    <a:cubicBezTo>
                      <a:pt x="541" y="1753"/>
                      <a:pt x="784" y="2017"/>
                      <a:pt x="1091" y="2050"/>
                    </a:cubicBezTo>
                    <a:cubicBezTo>
                      <a:pt x="1088" y="2081"/>
                      <a:pt x="1079" y="2111"/>
                      <a:pt x="1079" y="2141"/>
                    </a:cubicBezTo>
                    <a:cubicBezTo>
                      <a:pt x="1079" y="2579"/>
                      <a:pt x="1437" y="2934"/>
                      <a:pt x="1874" y="2934"/>
                    </a:cubicBezTo>
                    <a:cubicBezTo>
                      <a:pt x="1890" y="3189"/>
                      <a:pt x="2093" y="3392"/>
                      <a:pt x="2351" y="3392"/>
                    </a:cubicBezTo>
                    <a:lnTo>
                      <a:pt x="4601" y="3392"/>
                    </a:lnTo>
                    <a:cubicBezTo>
                      <a:pt x="4868" y="3392"/>
                      <a:pt x="5081" y="3177"/>
                      <a:pt x="5081" y="2912"/>
                    </a:cubicBezTo>
                    <a:cubicBezTo>
                      <a:pt x="5072" y="2888"/>
                      <a:pt x="3793" y="2888"/>
                      <a:pt x="3793" y="2888"/>
                    </a:cubicBezTo>
                    <a:cubicBezTo>
                      <a:pt x="3833" y="2815"/>
                      <a:pt x="3851" y="2739"/>
                      <a:pt x="3851" y="2657"/>
                    </a:cubicBezTo>
                    <a:cubicBezTo>
                      <a:pt x="3851" y="2399"/>
                      <a:pt x="3675" y="2190"/>
                      <a:pt x="3444" y="2123"/>
                    </a:cubicBezTo>
                    <a:cubicBezTo>
                      <a:pt x="3584" y="2081"/>
                      <a:pt x="3684" y="1977"/>
                      <a:pt x="3717" y="1835"/>
                    </a:cubicBezTo>
                    <a:lnTo>
                      <a:pt x="4522" y="1835"/>
                    </a:lnTo>
                    <a:cubicBezTo>
                      <a:pt x="4838" y="1835"/>
                      <a:pt x="5090" y="1580"/>
                      <a:pt x="5090" y="1264"/>
                    </a:cubicBezTo>
                    <a:cubicBezTo>
                      <a:pt x="5090" y="948"/>
                      <a:pt x="4838" y="696"/>
                      <a:pt x="4522" y="696"/>
                    </a:cubicBezTo>
                    <a:lnTo>
                      <a:pt x="3517" y="696"/>
                    </a:lnTo>
                    <a:cubicBezTo>
                      <a:pt x="3529" y="654"/>
                      <a:pt x="3541" y="611"/>
                      <a:pt x="3541" y="568"/>
                    </a:cubicBezTo>
                    <a:cubicBezTo>
                      <a:pt x="3541" y="256"/>
                      <a:pt x="3289" y="1"/>
                      <a:pt x="2977" y="1"/>
                    </a:cubicBezTo>
                    <a:close/>
                  </a:path>
                </a:pathLst>
              </a:custGeom>
              <a:solidFill>
                <a:srgbClr val="F9E925">
                  <a:alpha val="50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7"/>
              <p:cNvSpPr/>
              <p:nvPr/>
            </p:nvSpPr>
            <p:spPr>
              <a:xfrm>
                <a:off x="2712835" y="2720732"/>
                <a:ext cx="555568" cy="3619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2412" extrusionOk="0">
                    <a:moveTo>
                      <a:pt x="1090" y="1"/>
                    </a:moveTo>
                    <a:cubicBezTo>
                      <a:pt x="1075" y="49"/>
                      <a:pt x="1057" y="95"/>
                      <a:pt x="1057" y="149"/>
                    </a:cubicBezTo>
                    <a:cubicBezTo>
                      <a:pt x="1057" y="365"/>
                      <a:pt x="1203" y="544"/>
                      <a:pt x="1400" y="605"/>
                    </a:cubicBezTo>
                    <a:cubicBezTo>
                      <a:pt x="1279" y="644"/>
                      <a:pt x="1197" y="726"/>
                      <a:pt x="1169" y="851"/>
                    </a:cubicBezTo>
                    <a:lnTo>
                      <a:pt x="483" y="851"/>
                    </a:lnTo>
                    <a:cubicBezTo>
                      <a:pt x="216" y="851"/>
                      <a:pt x="0" y="1069"/>
                      <a:pt x="0" y="1333"/>
                    </a:cubicBezTo>
                    <a:cubicBezTo>
                      <a:pt x="0" y="1601"/>
                      <a:pt x="216" y="1816"/>
                      <a:pt x="483" y="1816"/>
                    </a:cubicBezTo>
                    <a:lnTo>
                      <a:pt x="1339" y="1816"/>
                    </a:lnTo>
                    <a:cubicBezTo>
                      <a:pt x="1333" y="1853"/>
                      <a:pt x="1321" y="1889"/>
                      <a:pt x="1321" y="1926"/>
                    </a:cubicBezTo>
                    <a:cubicBezTo>
                      <a:pt x="1321" y="2196"/>
                      <a:pt x="1537" y="2411"/>
                      <a:pt x="1804" y="2411"/>
                    </a:cubicBezTo>
                    <a:lnTo>
                      <a:pt x="3701" y="2411"/>
                    </a:lnTo>
                    <a:cubicBezTo>
                      <a:pt x="3583" y="2093"/>
                      <a:pt x="3325" y="1837"/>
                      <a:pt x="3003" y="1731"/>
                    </a:cubicBezTo>
                    <a:cubicBezTo>
                      <a:pt x="3006" y="1698"/>
                      <a:pt x="3015" y="1667"/>
                      <a:pt x="3015" y="1631"/>
                    </a:cubicBezTo>
                    <a:cubicBezTo>
                      <a:pt x="3015" y="1239"/>
                      <a:pt x="2696" y="921"/>
                      <a:pt x="2305" y="921"/>
                    </a:cubicBezTo>
                    <a:lnTo>
                      <a:pt x="2214" y="921"/>
                    </a:lnTo>
                    <a:cubicBezTo>
                      <a:pt x="2271" y="829"/>
                      <a:pt x="2305" y="723"/>
                      <a:pt x="2305" y="608"/>
                    </a:cubicBezTo>
                    <a:cubicBezTo>
                      <a:pt x="2305" y="274"/>
                      <a:pt x="2035" y="1"/>
                      <a:pt x="1701" y="1"/>
                    </a:cubicBezTo>
                    <a:close/>
                  </a:path>
                </a:pathLst>
              </a:custGeom>
              <a:solidFill>
                <a:srgbClr val="F9E925">
                  <a:alpha val="22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D72A858-F128-BFA1-1322-76C3C0D82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j-lt"/>
              </a:rPr>
              <a:t>HƯỚNG DẪN VỀ NHÀ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5" grpId="0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1"/>
          <p:cNvSpPr txBox="1">
            <a:spLocks noGrp="1"/>
          </p:cNvSpPr>
          <p:nvPr>
            <p:ph type="title"/>
          </p:nvPr>
        </p:nvSpPr>
        <p:spPr>
          <a:xfrm>
            <a:off x="716850" y="972308"/>
            <a:ext cx="7710300" cy="26512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+mj-lt"/>
              </a:rPr>
              <a:t>CẢM ƠN CÁC EM ĐÃ CHÚ Ý LẮNG NGHE BÀI GIẢNG!</a:t>
            </a:r>
          </a:p>
        </p:txBody>
      </p:sp>
      <p:grpSp>
        <p:nvGrpSpPr>
          <p:cNvPr id="2" name="Google Shape;1216;p43">
            <a:extLst>
              <a:ext uri="{FF2B5EF4-FFF2-40B4-BE49-F238E27FC236}">
                <a16:creationId xmlns:a16="http://schemas.microsoft.com/office/drawing/2014/main" id="{6D13FCC8-B4AB-7A88-2DA9-828BFBD731C9}"/>
              </a:ext>
            </a:extLst>
          </p:cNvPr>
          <p:cNvGrpSpPr/>
          <p:nvPr/>
        </p:nvGrpSpPr>
        <p:grpSpPr>
          <a:xfrm flipH="1">
            <a:off x="7815198" y="519049"/>
            <a:ext cx="1328802" cy="4624451"/>
            <a:chOff x="299324" y="2437171"/>
            <a:chExt cx="613425" cy="2134822"/>
          </a:xfrm>
        </p:grpSpPr>
        <p:sp>
          <p:nvSpPr>
            <p:cNvPr id="3" name="Google Shape;1217;p43">
              <a:extLst>
                <a:ext uri="{FF2B5EF4-FFF2-40B4-BE49-F238E27FC236}">
                  <a16:creationId xmlns:a16="http://schemas.microsoft.com/office/drawing/2014/main" id="{89EBF86E-4413-CA8B-62D1-2F8CEA6C8B0F}"/>
                </a:ext>
              </a:extLst>
            </p:cNvPr>
            <p:cNvSpPr/>
            <p:nvPr/>
          </p:nvSpPr>
          <p:spPr>
            <a:xfrm>
              <a:off x="510488" y="4261643"/>
              <a:ext cx="61474" cy="310350"/>
            </a:xfrm>
            <a:custGeom>
              <a:avLst/>
              <a:gdLst/>
              <a:ahLst/>
              <a:cxnLst/>
              <a:rect l="l" t="t" r="r" b="b"/>
              <a:pathLst>
                <a:path w="1455" h="7346" extrusionOk="0">
                  <a:moveTo>
                    <a:pt x="31" y="1"/>
                  </a:moveTo>
                  <a:cubicBezTo>
                    <a:pt x="18" y="2017"/>
                    <a:pt x="9" y="6817"/>
                    <a:pt x="0" y="7345"/>
                  </a:cubicBezTo>
                  <a:lnTo>
                    <a:pt x="1455" y="7345"/>
                  </a:lnTo>
                  <a:cubicBezTo>
                    <a:pt x="1445" y="6817"/>
                    <a:pt x="1436" y="2017"/>
                    <a:pt x="1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218;p43">
              <a:extLst>
                <a:ext uri="{FF2B5EF4-FFF2-40B4-BE49-F238E27FC236}">
                  <a16:creationId xmlns:a16="http://schemas.microsoft.com/office/drawing/2014/main" id="{A5113C1F-B0D0-948F-34F7-190628169639}"/>
                </a:ext>
              </a:extLst>
            </p:cNvPr>
            <p:cNvSpPr/>
            <p:nvPr/>
          </p:nvSpPr>
          <p:spPr>
            <a:xfrm>
              <a:off x="546780" y="4261643"/>
              <a:ext cx="25181" cy="310350"/>
            </a:xfrm>
            <a:custGeom>
              <a:avLst/>
              <a:gdLst/>
              <a:ahLst/>
              <a:cxnLst/>
              <a:rect l="l" t="t" r="r" b="b"/>
              <a:pathLst>
                <a:path w="596" h="7346" extrusionOk="0">
                  <a:moveTo>
                    <a:pt x="0" y="1"/>
                  </a:moveTo>
                  <a:lnTo>
                    <a:pt x="0" y="7345"/>
                  </a:lnTo>
                  <a:lnTo>
                    <a:pt x="596" y="7345"/>
                  </a:lnTo>
                  <a:cubicBezTo>
                    <a:pt x="586" y="6817"/>
                    <a:pt x="577" y="2017"/>
                    <a:pt x="5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219;p43">
              <a:extLst>
                <a:ext uri="{FF2B5EF4-FFF2-40B4-BE49-F238E27FC236}">
                  <a16:creationId xmlns:a16="http://schemas.microsoft.com/office/drawing/2014/main" id="{F893A2E6-8F9E-8CDD-195F-C053A58D9C89}"/>
                </a:ext>
              </a:extLst>
            </p:cNvPr>
            <p:cNvSpPr/>
            <p:nvPr/>
          </p:nvSpPr>
          <p:spPr>
            <a:xfrm>
              <a:off x="516614" y="2731399"/>
              <a:ext cx="48926" cy="1530331"/>
            </a:xfrm>
            <a:custGeom>
              <a:avLst/>
              <a:gdLst/>
              <a:ahLst/>
              <a:cxnLst/>
              <a:rect l="l" t="t" r="r" b="b"/>
              <a:pathLst>
                <a:path w="1158" h="36223" extrusionOk="0">
                  <a:moveTo>
                    <a:pt x="462" y="0"/>
                  </a:moveTo>
                  <a:cubicBezTo>
                    <a:pt x="420" y="1451"/>
                    <a:pt x="10" y="35145"/>
                    <a:pt x="1" y="36223"/>
                  </a:cubicBezTo>
                  <a:lnTo>
                    <a:pt x="1158" y="36223"/>
                  </a:lnTo>
                  <a:cubicBezTo>
                    <a:pt x="1149" y="35145"/>
                    <a:pt x="739" y="1451"/>
                    <a:pt x="6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20;p43">
              <a:extLst>
                <a:ext uri="{FF2B5EF4-FFF2-40B4-BE49-F238E27FC236}">
                  <a16:creationId xmlns:a16="http://schemas.microsoft.com/office/drawing/2014/main" id="{09E10959-664E-A9EB-0AEF-D64BFB1CC77E}"/>
                </a:ext>
              </a:extLst>
            </p:cNvPr>
            <p:cNvSpPr/>
            <p:nvPr/>
          </p:nvSpPr>
          <p:spPr>
            <a:xfrm>
              <a:off x="543569" y="2731399"/>
              <a:ext cx="19689" cy="1530331"/>
            </a:xfrm>
            <a:custGeom>
              <a:avLst/>
              <a:gdLst/>
              <a:ahLst/>
              <a:cxnLst/>
              <a:rect l="l" t="t" r="r" b="b"/>
              <a:pathLst>
                <a:path w="466" h="36223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0"/>
                    <a:pt x="80" y="36223"/>
                    <a:pt x="80" y="36223"/>
                  </a:cubicBezTo>
                  <a:lnTo>
                    <a:pt x="465" y="36223"/>
                  </a:lnTo>
                  <a:cubicBezTo>
                    <a:pt x="450" y="35114"/>
                    <a:pt x="80" y="1451"/>
                    <a:pt x="37" y="0"/>
                  </a:cubicBezTo>
                  <a:close/>
                </a:path>
              </a:pathLst>
            </a:custGeom>
            <a:solidFill>
              <a:srgbClr val="395110">
                <a:alpha val="45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21;p43">
              <a:extLst>
                <a:ext uri="{FF2B5EF4-FFF2-40B4-BE49-F238E27FC236}">
                  <a16:creationId xmlns:a16="http://schemas.microsoft.com/office/drawing/2014/main" id="{79EFDDAE-036E-5553-3E59-1CA8176641E0}"/>
                </a:ext>
              </a:extLst>
            </p:cNvPr>
            <p:cNvSpPr/>
            <p:nvPr/>
          </p:nvSpPr>
          <p:spPr>
            <a:xfrm>
              <a:off x="299324" y="2437171"/>
              <a:ext cx="242768" cy="291634"/>
            </a:xfrm>
            <a:custGeom>
              <a:avLst/>
              <a:gdLst/>
              <a:ahLst/>
              <a:cxnLst/>
              <a:rect l="l" t="t" r="r" b="b"/>
              <a:pathLst>
                <a:path w="5746" h="6903" extrusionOk="0">
                  <a:moveTo>
                    <a:pt x="209" y="1"/>
                  </a:moveTo>
                  <a:cubicBezTo>
                    <a:pt x="203" y="1"/>
                    <a:pt x="198" y="2"/>
                    <a:pt x="195" y="5"/>
                  </a:cubicBezTo>
                  <a:cubicBezTo>
                    <a:pt x="0" y="169"/>
                    <a:pt x="1160" y="1900"/>
                    <a:pt x="2794" y="3876"/>
                  </a:cubicBezTo>
                  <a:cubicBezTo>
                    <a:pt x="4326" y="5734"/>
                    <a:pt x="5237" y="6903"/>
                    <a:pt x="5504" y="6903"/>
                  </a:cubicBezTo>
                  <a:cubicBezTo>
                    <a:pt x="5521" y="6903"/>
                    <a:pt x="5536" y="6898"/>
                    <a:pt x="5548" y="6888"/>
                  </a:cubicBezTo>
                  <a:cubicBezTo>
                    <a:pt x="5745" y="6727"/>
                    <a:pt x="5499" y="5999"/>
                    <a:pt x="5220" y="4997"/>
                  </a:cubicBezTo>
                  <a:cubicBezTo>
                    <a:pt x="5074" y="4492"/>
                    <a:pt x="550" y="1"/>
                    <a:pt x="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22;p43">
              <a:extLst>
                <a:ext uri="{FF2B5EF4-FFF2-40B4-BE49-F238E27FC236}">
                  <a16:creationId xmlns:a16="http://schemas.microsoft.com/office/drawing/2014/main" id="{1B0ED1F1-A782-F1E6-CA73-493258EB5E06}"/>
                </a:ext>
              </a:extLst>
            </p:cNvPr>
            <p:cNvSpPr/>
            <p:nvPr/>
          </p:nvSpPr>
          <p:spPr>
            <a:xfrm>
              <a:off x="325097" y="2454156"/>
              <a:ext cx="204786" cy="247993"/>
            </a:xfrm>
            <a:custGeom>
              <a:avLst/>
              <a:gdLst/>
              <a:ahLst/>
              <a:cxnLst/>
              <a:rect l="l" t="t" r="r" b="b"/>
              <a:pathLst>
                <a:path w="4847" h="5870" extrusionOk="0">
                  <a:moveTo>
                    <a:pt x="1" y="1"/>
                  </a:moveTo>
                  <a:lnTo>
                    <a:pt x="4847" y="5870"/>
                  </a:lnTo>
                  <a:cubicBezTo>
                    <a:pt x="4792" y="5606"/>
                    <a:pt x="4695" y="5281"/>
                    <a:pt x="4604" y="4977"/>
                  </a:cubicBezTo>
                  <a:cubicBezTo>
                    <a:pt x="4570" y="4862"/>
                    <a:pt x="4540" y="4746"/>
                    <a:pt x="4504" y="4625"/>
                  </a:cubicBezTo>
                  <a:cubicBezTo>
                    <a:pt x="4400" y="4248"/>
                    <a:pt x="1200" y="1015"/>
                    <a:pt x="1" y="1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23;p43">
              <a:extLst>
                <a:ext uri="{FF2B5EF4-FFF2-40B4-BE49-F238E27FC236}">
                  <a16:creationId xmlns:a16="http://schemas.microsoft.com/office/drawing/2014/main" id="{B824BBCB-549A-3BD8-A289-04A09833FE66}"/>
                </a:ext>
              </a:extLst>
            </p:cNvPr>
            <p:cNvSpPr/>
            <p:nvPr/>
          </p:nvSpPr>
          <p:spPr>
            <a:xfrm>
              <a:off x="393626" y="2737145"/>
              <a:ext cx="158733" cy="341909"/>
            </a:xfrm>
            <a:custGeom>
              <a:avLst/>
              <a:gdLst/>
              <a:ahLst/>
              <a:cxnLst/>
              <a:rect l="l" t="t" r="r" b="b"/>
              <a:pathLst>
                <a:path w="3757" h="8093" extrusionOk="0">
                  <a:moveTo>
                    <a:pt x="3467" y="0"/>
                  </a:moveTo>
                  <a:cubicBezTo>
                    <a:pt x="3206" y="0"/>
                    <a:pt x="2716" y="548"/>
                    <a:pt x="2047" y="1243"/>
                  </a:cubicBezTo>
                  <a:cubicBezTo>
                    <a:pt x="1673" y="1625"/>
                    <a:pt x="0" y="8001"/>
                    <a:pt x="234" y="8089"/>
                  </a:cubicBezTo>
                  <a:cubicBezTo>
                    <a:pt x="240" y="8091"/>
                    <a:pt x="246" y="8092"/>
                    <a:pt x="252" y="8092"/>
                  </a:cubicBezTo>
                  <a:cubicBezTo>
                    <a:pt x="517" y="8092"/>
                    <a:pt x="1415" y="6245"/>
                    <a:pt x="2290" y="3902"/>
                  </a:cubicBezTo>
                  <a:cubicBezTo>
                    <a:pt x="3185" y="1501"/>
                    <a:pt x="3756" y="98"/>
                    <a:pt x="3522" y="10"/>
                  </a:cubicBezTo>
                  <a:cubicBezTo>
                    <a:pt x="3505" y="3"/>
                    <a:pt x="3487" y="0"/>
                    <a:pt x="3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24;p43">
              <a:extLst>
                <a:ext uri="{FF2B5EF4-FFF2-40B4-BE49-F238E27FC236}">
                  <a16:creationId xmlns:a16="http://schemas.microsoft.com/office/drawing/2014/main" id="{27E481E1-11FA-DF92-80D5-FF2FA13602EE}"/>
                </a:ext>
              </a:extLst>
            </p:cNvPr>
            <p:cNvSpPr/>
            <p:nvPr/>
          </p:nvSpPr>
          <p:spPr>
            <a:xfrm>
              <a:off x="409258" y="2753960"/>
              <a:ext cx="112300" cy="301225"/>
            </a:xfrm>
            <a:custGeom>
              <a:avLst/>
              <a:gdLst/>
              <a:ahLst/>
              <a:cxnLst/>
              <a:rect l="l" t="t" r="r" b="b"/>
              <a:pathLst>
                <a:path w="2658" h="7130" extrusionOk="0">
                  <a:moveTo>
                    <a:pt x="2657" y="0"/>
                  </a:moveTo>
                  <a:cubicBezTo>
                    <a:pt x="2460" y="186"/>
                    <a:pt x="2226" y="426"/>
                    <a:pt x="2005" y="653"/>
                  </a:cubicBezTo>
                  <a:cubicBezTo>
                    <a:pt x="1926" y="738"/>
                    <a:pt x="1838" y="829"/>
                    <a:pt x="1753" y="917"/>
                  </a:cubicBezTo>
                  <a:cubicBezTo>
                    <a:pt x="1479" y="1194"/>
                    <a:pt x="274" y="5584"/>
                    <a:pt x="1" y="7130"/>
                  </a:cubicBezTo>
                  <a:lnTo>
                    <a:pt x="2657" y="0"/>
                  </a:ln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25;p43">
              <a:extLst>
                <a:ext uri="{FF2B5EF4-FFF2-40B4-BE49-F238E27FC236}">
                  <a16:creationId xmlns:a16="http://schemas.microsoft.com/office/drawing/2014/main" id="{024C89D1-580B-F1F7-2383-D4EBA9A19B37}"/>
                </a:ext>
              </a:extLst>
            </p:cNvPr>
            <p:cNvSpPr/>
            <p:nvPr/>
          </p:nvSpPr>
          <p:spPr>
            <a:xfrm>
              <a:off x="544203" y="2669714"/>
              <a:ext cx="368547" cy="84030"/>
            </a:xfrm>
            <a:custGeom>
              <a:avLst/>
              <a:gdLst/>
              <a:ahLst/>
              <a:cxnLst/>
              <a:rect l="l" t="t" r="r" b="b"/>
              <a:pathLst>
                <a:path w="8723" h="1989" extrusionOk="0">
                  <a:moveTo>
                    <a:pt x="8014" y="1"/>
                  </a:moveTo>
                  <a:cubicBezTo>
                    <a:pt x="7196" y="1"/>
                    <a:pt x="5712" y="158"/>
                    <a:pt x="4030" y="443"/>
                  </a:cubicBezTo>
                  <a:cubicBezTo>
                    <a:pt x="1504" y="868"/>
                    <a:pt x="1" y="1074"/>
                    <a:pt x="40" y="1323"/>
                  </a:cubicBezTo>
                  <a:cubicBezTo>
                    <a:pt x="86" y="1572"/>
                    <a:pt x="842" y="1727"/>
                    <a:pt x="1847" y="1982"/>
                  </a:cubicBezTo>
                  <a:cubicBezTo>
                    <a:pt x="1865" y="1987"/>
                    <a:pt x="1891" y="1989"/>
                    <a:pt x="1923" y="1989"/>
                  </a:cubicBezTo>
                  <a:cubicBezTo>
                    <a:pt x="2808" y="1989"/>
                    <a:pt x="8723" y="367"/>
                    <a:pt x="8684" y="124"/>
                  </a:cubicBezTo>
                  <a:cubicBezTo>
                    <a:pt x="8669" y="41"/>
                    <a:pt x="8426" y="1"/>
                    <a:pt x="8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26;p43">
              <a:extLst>
                <a:ext uri="{FF2B5EF4-FFF2-40B4-BE49-F238E27FC236}">
                  <a16:creationId xmlns:a16="http://schemas.microsoft.com/office/drawing/2014/main" id="{C6476476-38BE-E82C-DA6E-383B618FAA1D}"/>
                </a:ext>
              </a:extLst>
            </p:cNvPr>
            <p:cNvSpPr/>
            <p:nvPr/>
          </p:nvSpPr>
          <p:spPr>
            <a:xfrm>
              <a:off x="570651" y="2681882"/>
              <a:ext cx="317002" cy="67469"/>
            </a:xfrm>
            <a:custGeom>
              <a:avLst/>
              <a:gdLst/>
              <a:ahLst/>
              <a:cxnLst/>
              <a:rect l="l" t="t" r="r" b="b"/>
              <a:pathLst>
                <a:path w="7503" h="1597" extrusionOk="0">
                  <a:moveTo>
                    <a:pt x="7503" y="0"/>
                  </a:moveTo>
                  <a:lnTo>
                    <a:pt x="0" y="1263"/>
                  </a:lnTo>
                  <a:cubicBezTo>
                    <a:pt x="258" y="1345"/>
                    <a:pt x="583" y="1427"/>
                    <a:pt x="893" y="1503"/>
                  </a:cubicBezTo>
                  <a:cubicBezTo>
                    <a:pt x="1005" y="1530"/>
                    <a:pt x="1124" y="1561"/>
                    <a:pt x="1248" y="1591"/>
                  </a:cubicBezTo>
                  <a:cubicBezTo>
                    <a:pt x="1262" y="1594"/>
                    <a:pt x="1282" y="1596"/>
                    <a:pt x="1308" y="1596"/>
                  </a:cubicBezTo>
                  <a:cubicBezTo>
                    <a:pt x="1953" y="1596"/>
                    <a:pt x="6083" y="511"/>
                    <a:pt x="7503" y="0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27;p43">
              <a:extLst>
                <a:ext uri="{FF2B5EF4-FFF2-40B4-BE49-F238E27FC236}">
                  <a16:creationId xmlns:a16="http://schemas.microsoft.com/office/drawing/2014/main" id="{D02722CF-F9DE-A618-DA9C-3406603FD44E}"/>
                </a:ext>
              </a:extLst>
            </p:cNvPr>
            <p:cNvSpPr/>
            <p:nvPr/>
          </p:nvSpPr>
          <p:spPr>
            <a:xfrm>
              <a:off x="519445" y="2711288"/>
              <a:ext cx="42630" cy="38149"/>
            </a:xfrm>
            <a:custGeom>
              <a:avLst/>
              <a:gdLst/>
              <a:ahLst/>
              <a:cxnLst/>
              <a:rect l="l" t="t" r="r" b="b"/>
              <a:pathLst>
                <a:path w="1009" h="903" extrusionOk="0">
                  <a:moveTo>
                    <a:pt x="503" y="1"/>
                  </a:moveTo>
                  <a:cubicBezTo>
                    <a:pt x="402" y="1"/>
                    <a:pt x="300" y="35"/>
                    <a:pt x="216" y="106"/>
                  </a:cubicBezTo>
                  <a:cubicBezTo>
                    <a:pt x="25" y="264"/>
                    <a:pt x="1" y="549"/>
                    <a:pt x="156" y="740"/>
                  </a:cubicBezTo>
                  <a:cubicBezTo>
                    <a:pt x="247" y="847"/>
                    <a:pt x="377" y="903"/>
                    <a:pt x="508" y="903"/>
                  </a:cubicBezTo>
                  <a:cubicBezTo>
                    <a:pt x="608" y="903"/>
                    <a:pt x="708" y="870"/>
                    <a:pt x="790" y="801"/>
                  </a:cubicBezTo>
                  <a:cubicBezTo>
                    <a:pt x="981" y="640"/>
                    <a:pt x="1009" y="355"/>
                    <a:pt x="851" y="166"/>
                  </a:cubicBezTo>
                  <a:cubicBezTo>
                    <a:pt x="762" y="57"/>
                    <a:pt x="633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28;p43">
              <a:extLst>
                <a:ext uri="{FF2B5EF4-FFF2-40B4-BE49-F238E27FC236}">
                  <a16:creationId xmlns:a16="http://schemas.microsoft.com/office/drawing/2014/main" id="{9B5F4708-97DA-0AF4-48D8-BBE19DBC906F}"/>
                </a:ext>
              </a:extLst>
            </p:cNvPr>
            <p:cNvSpPr/>
            <p:nvPr/>
          </p:nvSpPr>
          <p:spPr>
            <a:xfrm>
              <a:off x="526247" y="2717583"/>
              <a:ext cx="28645" cy="25602"/>
            </a:xfrm>
            <a:custGeom>
              <a:avLst/>
              <a:gdLst/>
              <a:ahLst/>
              <a:cxnLst/>
              <a:rect l="l" t="t" r="r" b="b"/>
              <a:pathLst>
                <a:path w="678" h="606" extrusionOk="0">
                  <a:moveTo>
                    <a:pt x="337" y="1"/>
                  </a:moveTo>
                  <a:cubicBezTo>
                    <a:pt x="270" y="1"/>
                    <a:pt x="203" y="23"/>
                    <a:pt x="146" y="69"/>
                  </a:cubicBezTo>
                  <a:cubicBezTo>
                    <a:pt x="19" y="175"/>
                    <a:pt x="1" y="367"/>
                    <a:pt x="107" y="494"/>
                  </a:cubicBezTo>
                  <a:cubicBezTo>
                    <a:pt x="166" y="567"/>
                    <a:pt x="252" y="605"/>
                    <a:pt x="338" y="605"/>
                  </a:cubicBezTo>
                  <a:cubicBezTo>
                    <a:pt x="406" y="605"/>
                    <a:pt x="475" y="582"/>
                    <a:pt x="532" y="534"/>
                  </a:cubicBezTo>
                  <a:cubicBezTo>
                    <a:pt x="660" y="430"/>
                    <a:pt x="678" y="242"/>
                    <a:pt x="571" y="111"/>
                  </a:cubicBezTo>
                  <a:cubicBezTo>
                    <a:pt x="511" y="39"/>
                    <a:pt x="424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242;p43">
            <a:extLst>
              <a:ext uri="{FF2B5EF4-FFF2-40B4-BE49-F238E27FC236}">
                <a16:creationId xmlns:a16="http://schemas.microsoft.com/office/drawing/2014/main" id="{4D5DBFEF-5B0B-4B9F-37A8-3897C5B8DBDE}"/>
              </a:ext>
            </a:extLst>
          </p:cNvPr>
          <p:cNvGrpSpPr/>
          <p:nvPr/>
        </p:nvGrpSpPr>
        <p:grpSpPr>
          <a:xfrm flipH="1">
            <a:off x="7703285" y="3580758"/>
            <a:ext cx="565953" cy="1969610"/>
            <a:chOff x="299324" y="2437171"/>
            <a:chExt cx="613425" cy="2134822"/>
          </a:xfrm>
        </p:grpSpPr>
        <p:sp>
          <p:nvSpPr>
            <p:cNvPr id="43" name="Google Shape;1243;p43">
              <a:extLst>
                <a:ext uri="{FF2B5EF4-FFF2-40B4-BE49-F238E27FC236}">
                  <a16:creationId xmlns:a16="http://schemas.microsoft.com/office/drawing/2014/main" id="{76F9BF74-E715-70F0-0115-2F902E4B8616}"/>
                </a:ext>
              </a:extLst>
            </p:cNvPr>
            <p:cNvSpPr/>
            <p:nvPr/>
          </p:nvSpPr>
          <p:spPr>
            <a:xfrm>
              <a:off x="510488" y="4261643"/>
              <a:ext cx="61474" cy="310350"/>
            </a:xfrm>
            <a:custGeom>
              <a:avLst/>
              <a:gdLst/>
              <a:ahLst/>
              <a:cxnLst/>
              <a:rect l="l" t="t" r="r" b="b"/>
              <a:pathLst>
                <a:path w="1455" h="7346" extrusionOk="0">
                  <a:moveTo>
                    <a:pt x="31" y="1"/>
                  </a:moveTo>
                  <a:cubicBezTo>
                    <a:pt x="18" y="2017"/>
                    <a:pt x="9" y="6817"/>
                    <a:pt x="0" y="7345"/>
                  </a:cubicBezTo>
                  <a:lnTo>
                    <a:pt x="1455" y="7345"/>
                  </a:lnTo>
                  <a:cubicBezTo>
                    <a:pt x="1445" y="6817"/>
                    <a:pt x="1436" y="2017"/>
                    <a:pt x="1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44;p43">
              <a:extLst>
                <a:ext uri="{FF2B5EF4-FFF2-40B4-BE49-F238E27FC236}">
                  <a16:creationId xmlns:a16="http://schemas.microsoft.com/office/drawing/2014/main" id="{76C4A7D9-DB02-31BC-BA24-B6F726D39B8E}"/>
                </a:ext>
              </a:extLst>
            </p:cNvPr>
            <p:cNvSpPr/>
            <p:nvPr/>
          </p:nvSpPr>
          <p:spPr>
            <a:xfrm>
              <a:off x="546780" y="4261643"/>
              <a:ext cx="25181" cy="310350"/>
            </a:xfrm>
            <a:custGeom>
              <a:avLst/>
              <a:gdLst/>
              <a:ahLst/>
              <a:cxnLst/>
              <a:rect l="l" t="t" r="r" b="b"/>
              <a:pathLst>
                <a:path w="596" h="7346" extrusionOk="0">
                  <a:moveTo>
                    <a:pt x="0" y="1"/>
                  </a:moveTo>
                  <a:lnTo>
                    <a:pt x="0" y="7345"/>
                  </a:lnTo>
                  <a:lnTo>
                    <a:pt x="596" y="7345"/>
                  </a:lnTo>
                  <a:cubicBezTo>
                    <a:pt x="586" y="6817"/>
                    <a:pt x="577" y="2017"/>
                    <a:pt x="5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45;p43">
              <a:extLst>
                <a:ext uri="{FF2B5EF4-FFF2-40B4-BE49-F238E27FC236}">
                  <a16:creationId xmlns:a16="http://schemas.microsoft.com/office/drawing/2014/main" id="{4DA91448-7CFD-9AF2-A257-0728BE384777}"/>
                </a:ext>
              </a:extLst>
            </p:cNvPr>
            <p:cNvSpPr/>
            <p:nvPr/>
          </p:nvSpPr>
          <p:spPr>
            <a:xfrm>
              <a:off x="516614" y="2731399"/>
              <a:ext cx="48926" cy="1530331"/>
            </a:xfrm>
            <a:custGeom>
              <a:avLst/>
              <a:gdLst/>
              <a:ahLst/>
              <a:cxnLst/>
              <a:rect l="l" t="t" r="r" b="b"/>
              <a:pathLst>
                <a:path w="1158" h="36223" extrusionOk="0">
                  <a:moveTo>
                    <a:pt x="462" y="0"/>
                  </a:moveTo>
                  <a:cubicBezTo>
                    <a:pt x="420" y="1451"/>
                    <a:pt x="10" y="35145"/>
                    <a:pt x="1" y="36223"/>
                  </a:cubicBezTo>
                  <a:lnTo>
                    <a:pt x="1158" y="36223"/>
                  </a:lnTo>
                  <a:cubicBezTo>
                    <a:pt x="1149" y="35145"/>
                    <a:pt x="739" y="1451"/>
                    <a:pt x="6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46;p43">
              <a:extLst>
                <a:ext uri="{FF2B5EF4-FFF2-40B4-BE49-F238E27FC236}">
                  <a16:creationId xmlns:a16="http://schemas.microsoft.com/office/drawing/2014/main" id="{E388D1BF-1B11-B197-9411-49780171B0C8}"/>
                </a:ext>
              </a:extLst>
            </p:cNvPr>
            <p:cNvSpPr/>
            <p:nvPr/>
          </p:nvSpPr>
          <p:spPr>
            <a:xfrm>
              <a:off x="543569" y="2731399"/>
              <a:ext cx="19689" cy="1530331"/>
            </a:xfrm>
            <a:custGeom>
              <a:avLst/>
              <a:gdLst/>
              <a:ahLst/>
              <a:cxnLst/>
              <a:rect l="l" t="t" r="r" b="b"/>
              <a:pathLst>
                <a:path w="466" h="36223" extrusionOk="0">
                  <a:moveTo>
                    <a:pt x="37" y="0"/>
                  </a:moveTo>
                  <a:lnTo>
                    <a:pt x="37" y="0"/>
                  </a:lnTo>
                  <a:cubicBezTo>
                    <a:pt x="1" y="0"/>
                    <a:pt x="80" y="36223"/>
                    <a:pt x="80" y="36223"/>
                  </a:cubicBezTo>
                  <a:lnTo>
                    <a:pt x="465" y="36223"/>
                  </a:lnTo>
                  <a:cubicBezTo>
                    <a:pt x="450" y="35114"/>
                    <a:pt x="80" y="1451"/>
                    <a:pt x="37" y="0"/>
                  </a:cubicBezTo>
                  <a:close/>
                </a:path>
              </a:pathLst>
            </a:custGeom>
            <a:solidFill>
              <a:srgbClr val="395110">
                <a:alpha val="45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47;p43">
              <a:extLst>
                <a:ext uri="{FF2B5EF4-FFF2-40B4-BE49-F238E27FC236}">
                  <a16:creationId xmlns:a16="http://schemas.microsoft.com/office/drawing/2014/main" id="{5F807AF3-247A-9B66-B6B9-24D39B3FBC77}"/>
                </a:ext>
              </a:extLst>
            </p:cNvPr>
            <p:cNvSpPr/>
            <p:nvPr/>
          </p:nvSpPr>
          <p:spPr>
            <a:xfrm>
              <a:off x="299324" y="2437171"/>
              <a:ext cx="242768" cy="291634"/>
            </a:xfrm>
            <a:custGeom>
              <a:avLst/>
              <a:gdLst/>
              <a:ahLst/>
              <a:cxnLst/>
              <a:rect l="l" t="t" r="r" b="b"/>
              <a:pathLst>
                <a:path w="5746" h="6903" extrusionOk="0">
                  <a:moveTo>
                    <a:pt x="209" y="1"/>
                  </a:moveTo>
                  <a:cubicBezTo>
                    <a:pt x="203" y="1"/>
                    <a:pt x="198" y="2"/>
                    <a:pt x="195" y="5"/>
                  </a:cubicBezTo>
                  <a:cubicBezTo>
                    <a:pt x="0" y="169"/>
                    <a:pt x="1160" y="1900"/>
                    <a:pt x="2794" y="3876"/>
                  </a:cubicBezTo>
                  <a:cubicBezTo>
                    <a:pt x="4326" y="5734"/>
                    <a:pt x="5237" y="6903"/>
                    <a:pt x="5504" y="6903"/>
                  </a:cubicBezTo>
                  <a:cubicBezTo>
                    <a:pt x="5521" y="6903"/>
                    <a:pt x="5536" y="6898"/>
                    <a:pt x="5548" y="6888"/>
                  </a:cubicBezTo>
                  <a:cubicBezTo>
                    <a:pt x="5745" y="6727"/>
                    <a:pt x="5499" y="5999"/>
                    <a:pt x="5220" y="4997"/>
                  </a:cubicBezTo>
                  <a:cubicBezTo>
                    <a:pt x="5074" y="4492"/>
                    <a:pt x="550" y="1"/>
                    <a:pt x="2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48;p43">
              <a:extLst>
                <a:ext uri="{FF2B5EF4-FFF2-40B4-BE49-F238E27FC236}">
                  <a16:creationId xmlns:a16="http://schemas.microsoft.com/office/drawing/2014/main" id="{9A1CE82A-360C-D820-A042-A6F773A4459C}"/>
                </a:ext>
              </a:extLst>
            </p:cNvPr>
            <p:cNvSpPr/>
            <p:nvPr/>
          </p:nvSpPr>
          <p:spPr>
            <a:xfrm>
              <a:off x="325097" y="2454156"/>
              <a:ext cx="204786" cy="247993"/>
            </a:xfrm>
            <a:custGeom>
              <a:avLst/>
              <a:gdLst/>
              <a:ahLst/>
              <a:cxnLst/>
              <a:rect l="l" t="t" r="r" b="b"/>
              <a:pathLst>
                <a:path w="4847" h="5870" extrusionOk="0">
                  <a:moveTo>
                    <a:pt x="1" y="1"/>
                  </a:moveTo>
                  <a:lnTo>
                    <a:pt x="4847" y="5870"/>
                  </a:lnTo>
                  <a:cubicBezTo>
                    <a:pt x="4792" y="5606"/>
                    <a:pt x="4695" y="5281"/>
                    <a:pt x="4604" y="4977"/>
                  </a:cubicBezTo>
                  <a:cubicBezTo>
                    <a:pt x="4570" y="4862"/>
                    <a:pt x="4540" y="4746"/>
                    <a:pt x="4504" y="4625"/>
                  </a:cubicBezTo>
                  <a:cubicBezTo>
                    <a:pt x="4400" y="4248"/>
                    <a:pt x="1200" y="1015"/>
                    <a:pt x="1" y="1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9;p43">
              <a:extLst>
                <a:ext uri="{FF2B5EF4-FFF2-40B4-BE49-F238E27FC236}">
                  <a16:creationId xmlns:a16="http://schemas.microsoft.com/office/drawing/2014/main" id="{8289A129-050F-DEEC-8CE4-D5464CD41C9F}"/>
                </a:ext>
              </a:extLst>
            </p:cNvPr>
            <p:cNvSpPr/>
            <p:nvPr/>
          </p:nvSpPr>
          <p:spPr>
            <a:xfrm>
              <a:off x="393626" y="2737145"/>
              <a:ext cx="158733" cy="341909"/>
            </a:xfrm>
            <a:custGeom>
              <a:avLst/>
              <a:gdLst/>
              <a:ahLst/>
              <a:cxnLst/>
              <a:rect l="l" t="t" r="r" b="b"/>
              <a:pathLst>
                <a:path w="3757" h="8093" extrusionOk="0">
                  <a:moveTo>
                    <a:pt x="3467" y="0"/>
                  </a:moveTo>
                  <a:cubicBezTo>
                    <a:pt x="3206" y="0"/>
                    <a:pt x="2716" y="548"/>
                    <a:pt x="2047" y="1243"/>
                  </a:cubicBezTo>
                  <a:cubicBezTo>
                    <a:pt x="1673" y="1625"/>
                    <a:pt x="0" y="8001"/>
                    <a:pt x="234" y="8089"/>
                  </a:cubicBezTo>
                  <a:cubicBezTo>
                    <a:pt x="240" y="8091"/>
                    <a:pt x="246" y="8092"/>
                    <a:pt x="252" y="8092"/>
                  </a:cubicBezTo>
                  <a:cubicBezTo>
                    <a:pt x="517" y="8092"/>
                    <a:pt x="1415" y="6245"/>
                    <a:pt x="2290" y="3902"/>
                  </a:cubicBezTo>
                  <a:cubicBezTo>
                    <a:pt x="3185" y="1501"/>
                    <a:pt x="3756" y="98"/>
                    <a:pt x="3522" y="10"/>
                  </a:cubicBezTo>
                  <a:cubicBezTo>
                    <a:pt x="3505" y="3"/>
                    <a:pt x="3487" y="0"/>
                    <a:pt x="3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50;p43">
              <a:extLst>
                <a:ext uri="{FF2B5EF4-FFF2-40B4-BE49-F238E27FC236}">
                  <a16:creationId xmlns:a16="http://schemas.microsoft.com/office/drawing/2014/main" id="{9AEE5A3B-E9A9-D884-D41A-53A9ABDF8B1F}"/>
                </a:ext>
              </a:extLst>
            </p:cNvPr>
            <p:cNvSpPr/>
            <p:nvPr/>
          </p:nvSpPr>
          <p:spPr>
            <a:xfrm>
              <a:off x="409258" y="2753960"/>
              <a:ext cx="112300" cy="301225"/>
            </a:xfrm>
            <a:custGeom>
              <a:avLst/>
              <a:gdLst/>
              <a:ahLst/>
              <a:cxnLst/>
              <a:rect l="l" t="t" r="r" b="b"/>
              <a:pathLst>
                <a:path w="2658" h="7130" extrusionOk="0">
                  <a:moveTo>
                    <a:pt x="2657" y="0"/>
                  </a:moveTo>
                  <a:cubicBezTo>
                    <a:pt x="2460" y="186"/>
                    <a:pt x="2226" y="426"/>
                    <a:pt x="2005" y="653"/>
                  </a:cubicBezTo>
                  <a:cubicBezTo>
                    <a:pt x="1926" y="738"/>
                    <a:pt x="1838" y="829"/>
                    <a:pt x="1753" y="917"/>
                  </a:cubicBezTo>
                  <a:cubicBezTo>
                    <a:pt x="1479" y="1194"/>
                    <a:pt x="274" y="5584"/>
                    <a:pt x="1" y="7130"/>
                  </a:cubicBezTo>
                  <a:lnTo>
                    <a:pt x="2657" y="0"/>
                  </a:ln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51;p43">
              <a:extLst>
                <a:ext uri="{FF2B5EF4-FFF2-40B4-BE49-F238E27FC236}">
                  <a16:creationId xmlns:a16="http://schemas.microsoft.com/office/drawing/2014/main" id="{DBD44C76-4367-F501-350D-085CF20B7DBC}"/>
                </a:ext>
              </a:extLst>
            </p:cNvPr>
            <p:cNvSpPr/>
            <p:nvPr/>
          </p:nvSpPr>
          <p:spPr>
            <a:xfrm>
              <a:off x="544203" y="2669714"/>
              <a:ext cx="368547" cy="84030"/>
            </a:xfrm>
            <a:custGeom>
              <a:avLst/>
              <a:gdLst/>
              <a:ahLst/>
              <a:cxnLst/>
              <a:rect l="l" t="t" r="r" b="b"/>
              <a:pathLst>
                <a:path w="8723" h="1989" extrusionOk="0">
                  <a:moveTo>
                    <a:pt x="8014" y="1"/>
                  </a:moveTo>
                  <a:cubicBezTo>
                    <a:pt x="7196" y="1"/>
                    <a:pt x="5712" y="158"/>
                    <a:pt x="4030" y="443"/>
                  </a:cubicBezTo>
                  <a:cubicBezTo>
                    <a:pt x="1504" y="868"/>
                    <a:pt x="1" y="1074"/>
                    <a:pt x="40" y="1323"/>
                  </a:cubicBezTo>
                  <a:cubicBezTo>
                    <a:pt x="86" y="1572"/>
                    <a:pt x="842" y="1727"/>
                    <a:pt x="1847" y="1982"/>
                  </a:cubicBezTo>
                  <a:cubicBezTo>
                    <a:pt x="1865" y="1987"/>
                    <a:pt x="1891" y="1989"/>
                    <a:pt x="1923" y="1989"/>
                  </a:cubicBezTo>
                  <a:cubicBezTo>
                    <a:pt x="2808" y="1989"/>
                    <a:pt x="8723" y="367"/>
                    <a:pt x="8684" y="124"/>
                  </a:cubicBezTo>
                  <a:cubicBezTo>
                    <a:pt x="8669" y="41"/>
                    <a:pt x="8426" y="1"/>
                    <a:pt x="8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52;p43">
              <a:extLst>
                <a:ext uri="{FF2B5EF4-FFF2-40B4-BE49-F238E27FC236}">
                  <a16:creationId xmlns:a16="http://schemas.microsoft.com/office/drawing/2014/main" id="{B3E6170F-BE67-A8C8-0024-19738D95E790}"/>
                </a:ext>
              </a:extLst>
            </p:cNvPr>
            <p:cNvSpPr/>
            <p:nvPr/>
          </p:nvSpPr>
          <p:spPr>
            <a:xfrm>
              <a:off x="570651" y="2681882"/>
              <a:ext cx="317002" cy="67469"/>
            </a:xfrm>
            <a:custGeom>
              <a:avLst/>
              <a:gdLst/>
              <a:ahLst/>
              <a:cxnLst/>
              <a:rect l="l" t="t" r="r" b="b"/>
              <a:pathLst>
                <a:path w="7503" h="1597" extrusionOk="0">
                  <a:moveTo>
                    <a:pt x="7503" y="0"/>
                  </a:moveTo>
                  <a:lnTo>
                    <a:pt x="0" y="1263"/>
                  </a:lnTo>
                  <a:cubicBezTo>
                    <a:pt x="258" y="1345"/>
                    <a:pt x="583" y="1427"/>
                    <a:pt x="893" y="1503"/>
                  </a:cubicBezTo>
                  <a:cubicBezTo>
                    <a:pt x="1005" y="1530"/>
                    <a:pt x="1124" y="1561"/>
                    <a:pt x="1248" y="1591"/>
                  </a:cubicBezTo>
                  <a:cubicBezTo>
                    <a:pt x="1262" y="1594"/>
                    <a:pt x="1282" y="1596"/>
                    <a:pt x="1308" y="1596"/>
                  </a:cubicBezTo>
                  <a:cubicBezTo>
                    <a:pt x="1953" y="1596"/>
                    <a:pt x="6083" y="511"/>
                    <a:pt x="7503" y="0"/>
                  </a:cubicBezTo>
                  <a:close/>
                </a:path>
              </a:pathLst>
            </a:custGeom>
            <a:solidFill>
              <a:srgbClr val="3E6B6C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53;p43">
              <a:extLst>
                <a:ext uri="{FF2B5EF4-FFF2-40B4-BE49-F238E27FC236}">
                  <a16:creationId xmlns:a16="http://schemas.microsoft.com/office/drawing/2014/main" id="{09CB72A8-3B19-A3A6-3050-90DCE15DBA47}"/>
                </a:ext>
              </a:extLst>
            </p:cNvPr>
            <p:cNvSpPr/>
            <p:nvPr/>
          </p:nvSpPr>
          <p:spPr>
            <a:xfrm>
              <a:off x="519445" y="2711288"/>
              <a:ext cx="42630" cy="38149"/>
            </a:xfrm>
            <a:custGeom>
              <a:avLst/>
              <a:gdLst/>
              <a:ahLst/>
              <a:cxnLst/>
              <a:rect l="l" t="t" r="r" b="b"/>
              <a:pathLst>
                <a:path w="1009" h="903" extrusionOk="0">
                  <a:moveTo>
                    <a:pt x="503" y="1"/>
                  </a:moveTo>
                  <a:cubicBezTo>
                    <a:pt x="402" y="1"/>
                    <a:pt x="300" y="35"/>
                    <a:pt x="216" y="106"/>
                  </a:cubicBezTo>
                  <a:cubicBezTo>
                    <a:pt x="25" y="264"/>
                    <a:pt x="1" y="549"/>
                    <a:pt x="156" y="740"/>
                  </a:cubicBezTo>
                  <a:cubicBezTo>
                    <a:pt x="247" y="847"/>
                    <a:pt x="377" y="903"/>
                    <a:pt x="508" y="903"/>
                  </a:cubicBezTo>
                  <a:cubicBezTo>
                    <a:pt x="608" y="903"/>
                    <a:pt x="708" y="870"/>
                    <a:pt x="790" y="801"/>
                  </a:cubicBezTo>
                  <a:cubicBezTo>
                    <a:pt x="981" y="640"/>
                    <a:pt x="1009" y="355"/>
                    <a:pt x="851" y="166"/>
                  </a:cubicBezTo>
                  <a:cubicBezTo>
                    <a:pt x="762" y="57"/>
                    <a:pt x="633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54;p43">
              <a:extLst>
                <a:ext uri="{FF2B5EF4-FFF2-40B4-BE49-F238E27FC236}">
                  <a16:creationId xmlns:a16="http://schemas.microsoft.com/office/drawing/2014/main" id="{5914F130-AF49-BE11-908E-833A9E88BF47}"/>
                </a:ext>
              </a:extLst>
            </p:cNvPr>
            <p:cNvSpPr/>
            <p:nvPr/>
          </p:nvSpPr>
          <p:spPr>
            <a:xfrm>
              <a:off x="526247" y="2717583"/>
              <a:ext cx="28645" cy="25602"/>
            </a:xfrm>
            <a:custGeom>
              <a:avLst/>
              <a:gdLst/>
              <a:ahLst/>
              <a:cxnLst/>
              <a:rect l="l" t="t" r="r" b="b"/>
              <a:pathLst>
                <a:path w="678" h="606" extrusionOk="0">
                  <a:moveTo>
                    <a:pt x="337" y="1"/>
                  </a:moveTo>
                  <a:cubicBezTo>
                    <a:pt x="270" y="1"/>
                    <a:pt x="203" y="23"/>
                    <a:pt x="146" y="69"/>
                  </a:cubicBezTo>
                  <a:cubicBezTo>
                    <a:pt x="19" y="175"/>
                    <a:pt x="1" y="367"/>
                    <a:pt x="107" y="494"/>
                  </a:cubicBezTo>
                  <a:cubicBezTo>
                    <a:pt x="166" y="567"/>
                    <a:pt x="252" y="605"/>
                    <a:pt x="338" y="605"/>
                  </a:cubicBezTo>
                  <a:cubicBezTo>
                    <a:pt x="406" y="605"/>
                    <a:pt x="475" y="582"/>
                    <a:pt x="532" y="534"/>
                  </a:cubicBezTo>
                  <a:cubicBezTo>
                    <a:pt x="660" y="430"/>
                    <a:pt x="678" y="242"/>
                    <a:pt x="571" y="111"/>
                  </a:cubicBezTo>
                  <a:cubicBezTo>
                    <a:pt x="511" y="39"/>
                    <a:pt x="424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770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Google Shape;1059;p40"/>
          <p:cNvGrpSpPr/>
          <p:nvPr/>
        </p:nvGrpSpPr>
        <p:grpSpPr>
          <a:xfrm>
            <a:off x="5120400" y="1121518"/>
            <a:ext cx="2144119" cy="1553450"/>
            <a:chOff x="5120400" y="1121518"/>
            <a:chExt cx="2144119" cy="1553450"/>
          </a:xfrm>
        </p:grpSpPr>
        <p:grpSp>
          <p:nvGrpSpPr>
            <p:cNvPr id="1060" name="Google Shape;1060;p40"/>
            <p:cNvGrpSpPr/>
            <p:nvPr/>
          </p:nvGrpSpPr>
          <p:grpSpPr>
            <a:xfrm>
              <a:off x="5982966" y="1121518"/>
              <a:ext cx="1040476" cy="1040050"/>
              <a:chOff x="7837627" y="218102"/>
              <a:chExt cx="707085" cy="706796"/>
            </a:xfrm>
          </p:grpSpPr>
          <p:sp>
            <p:nvSpPr>
              <p:cNvPr id="1061" name="Google Shape;1061;p40"/>
              <p:cNvSpPr/>
              <p:nvPr/>
            </p:nvSpPr>
            <p:spPr>
              <a:xfrm>
                <a:off x="7837627" y="218102"/>
                <a:ext cx="707085" cy="706796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9759" extrusionOk="0">
                    <a:moveTo>
                      <a:pt x="4883" y="0"/>
                    </a:moveTo>
                    <a:cubicBezTo>
                      <a:pt x="2187" y="0"/>
                      <a:pt x="1" y="2186"/>
                      <a:pt x="1" y="4879"/>
                    </a:cubicBezTo>
                    <a:cubicBezTo>
                      <a:pt x="1" y="7576"/>
                      <a:pt x="2187" y="9759"/>
                      <a:pt x="4883" y="9759"/>
                    </a:cubicBezTo>
                    <a:cubicBezTo>
                      <a:pt x="7576" y="9759"/>
                      <a:pt x="9762" y="7576"/>
                      <a:pt x="9762" y="4879"/>
                    </a:cubicBezTo>
                    <a:cubicBezTo>
                      <a:pt x="9762" y="2186"/>
                      <a:pt x="7576" y="0"/>
                      <a:pt x="4883" y="0"/>
                    </a:cubicBezTo>
                    <a:close/>
                  </a:path>
                </a:pathLst>
              </a:custGeom>
              <a:solidFill>
                <a:srgbClr val="F9E925">
                  <a:alpha val="22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0"/>
              <p:cNvSpPr/>
              <p:nvPr/>
            </p:nvSpPr>
            <p:spPr>
              <a:xfrm>
                <a:off x="7962339" y="341879"/>
                <a:ext cx="458595" cy="459030"/>
              </a:xfrm>
              <a:custGeom>
                <a:avLst/>
                <a:gdLst/>
                <a:ahLst/>
                <a:cxnLst/>
                <a:rect l="l" t="t" r="r" b="b"/>
                <a:pathLst>
                  <a:path w="6332" h="6338" extrusionOk="0">
                    <a:moveTo>
                      <a:pt x="3164" y="1"/>
                    </a:moveTo>
                    <a:cubicBezTo>
                      <a:pt x="1415" y="1"/>
                      <a:pt x="0" y="1422"/>
                      <a:pt x="0" y="3170"/>
                    </a:cubicBezTo>
                    <a:cubicBezTo>
                      <a:pt x="0" y="4916"/>
                      <a:pt x="1415" y="6337"/>
                      <a:pt x="3164" y="6337"/>
                    </a:cubicBezTo>
                    <a:cubicBezTo>
                      <a:pt x="4913" y="6337"/>
                      <a:pt x="6331" y="4919"/>
                      <a:pt x="6331" y="3170"/>
                    </a:cubicBezTo>
                    <a:cubicBezTo>
                      <a:pt x="6331" y="1422"/>
                      <a:pt x="4910" y="7"/>
                      <a:pt x="3164" y="1"/>
                    </a:cubicBezTo>
                    <a:close/>
                  </a:path>
                </a:pathLst>
              </a:custGeom>
              <a:solidFill>
                <a:srgbClr val="F4E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40"/>
            <p:cNvSpPr/>
            <p:nvPr/>
          </p:nvSpPr>
          <p:spPr>
            <a:xfrm>
              <a:off x="5120400" y="1566972"/>
              <a:ext cx="2144119" cy="1107996"/>
            </a:xfrm>
            <a:custGeom>
              <a:avLst/>
              <a:gdLst/>
              <a:ahLst/>
              <a:cxnLst/>
              <a:rect l="l" t="t" r="r" b="b"/>
              <a:pathLst>
                <a:path w="12280" h="6346" extrusionOk="0">
                  <a:moveTo>
                    <a:pt x="11083" y="2447"/>
                  </a:moveTo>
                  <a:lnTo>
                    <a:pt x="9352" y="2447"/>
                  </a:lnTo>
                  <a:cubicBezTo>
                    <a:pt x="9255" y="1722"/>
                    <a:pt x="8633" y="1163"/>
                    <a:pt x="7883" y="1163"/>
                  </a:cubicBezTo>
                  <a:lnTo>
                    <a:pt x="6091" y="1163"/>
                  </a:lnTo>
                  <a:cubicBezTo>
                    <a:pt x="6103" y="1108"/>
                    <a:pt x="6110" y="1051"/>
                    <a:pt x="6110" y="990"/>
                  </a:cubicBezTo>
                  <a:cubicBezTo>
                    <a:pt x="6110" y="443"/>
                    <a:pt x="5666" y="0"/>
                    <a:pt x="5120" y="0"/>
                  </a:cubicBezTo>
                  <a:lnTo>
                    <a:pt x="4072" y="0"/>
                  </a:lnTo>
                  <a:cubicBezTo>
                    <a:pt x="3526" y="0"/>
                    <a:pt x="3082" y="443"/>
                    <a:pt x="3082" y="990"/>
                  </a:cubicBezTo>
                  <a:cubicBezTo>
                    <a:pt x="3082" y="1048"/>
                    <a:pt x="3091" y="1108"/>
                    <a:pt x="3101" y="1163"/>
                  </a:cubicBezTo>
                  <a:lnTo>
                    <a:pt x="2591" y="1163"/>
                  </a:lnTo>
                  <a:cubicBezTo>
                    <a:pt x="1777" y="1163"/>
                    <a:pt x="1121" y="1813"/>
                    <a:pt x="1106" y="2626"/>
                  </a:cubicBezTo>
                  <a:cubicBezTo>
                    <a:pt x="486" y="2672"/>
                    <a:pt x="1" y="3182"/>
                    <a:pt x="1" y="3814"/>
                  </a:cubicBezTo>
                  <a:cubicBezTo>
                    <a:pt x="1" y="4472"/>
                    <a:pt x="535" y="5004"/>
                    <a:pt x="1194" y="5004"/>
                  </a:cubicBezTo>
                  <a:lnTo>
                    <a:pt x="1595" y="5004"/>
                  </a:lnTo>
                  <a:cubicBezTo>
                    <a:pt x="1807" y="5420"/>
                    <a:pt x="2235" y="5702"/>
                    <a:pt x="2733" y="5702"/>
                  </a:cubicBezTo>
                  <a:lnTo>
                    <a:pt x="3966" y="5702"/>
                  </a:lnTo>
                  <a:cubicBezTo>
                    <a:pt x="4157" y="6082"/>
                    <a:pt x="4552" y="6346"/>
                    <a:pt x="5007" y="6346"/>
                  </a:cubicBezTo>
                  <a:lnTo>
                    <a:pt x="5994" y="6346"/>
                  </a:lnTo>
                  <a:cubicBezTo>
                    <a:pt x="6450" y="6346"/>
                    <a:pt x="6841" y="6082"/>
                    <a:pt x="7033" y="5702"/>
                  </a:cubicBezTo>
                  <a:lnTo>
                    <a:pt x="7102" y="5702"/>
                  </a:lnTo>
                  <a:cubicBezTo>
                    <a:pt x="7667" y="5702"/>
                    <a:pt x="8147" y="5338"/>
                    <a:pt x="8317" y="4831"/>
                  </a:cubicBezTo>
                  <a:lnTo>
                    <a:pt x="11086" y="4831"/>
                  </a:lnTo>
                  <a:cubicBezTo>
                    <a:pt x="11748" y="4831"/>
                    <a:pt x="12279" y="4296"/>
                    <a:pt x="12279" y="3638"/>
                  </a:cubicBezTo>
                  <a:cubicBezTo>
                    <a:pt x="12279" y="2979"/>
                    <a:pt x="11745" y="2447"/>
                    <a:pt x="11083" y="2447"/>
                  </a:cubicBezTo>
                  <a:close/>
                </a:path>
              </a:pathLst>
            </a:custGeom>
            <a:gradFill>
              <a:gsLst>
                <a:gs pos="0">
                  <a:srgbClr val="E5EEF3">
                    <a:alpha val="83529"/>
                  </a:srgbClr>
                </a:gs>
                <a:gs pos="100000">
                  <a:srgbClr val="E5EEF3">
                    <a:alpha val="7450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40"/>
          <p:cNvGrpSpPr/>
          <p:nvPr/>
        </p:nvGrpSpPr>
        <p:grpSpPr>
          <a:xfrm>
            <a:off x="4619434" y="1121518"/>
            <a:ext cx="5620741" cy="4757707"/>
            <a:chOff x="4572009" y="1121518"/>
            <a:chExt cx="5620741" cy="4757707"/>
          </a:xfrm>
        </p:grpSpPr>
        <p:sp>
          <p:nvSpPr>
            <p:cNvPr id="1065" name="Google Shape;1065;p40"/>
            <p:cNvSpPr/>
            <p:nvPr/>
          </p:nvSpPr>
          <p:spPr>
            <a:xfrm>
              <a:off x="4872250" y="4095425"/>
              <a:ext cx="5320500" cy="1783800"/>
            </a:xfrm>
            <a:prstGeom prst="ellipse">
              <a:avLst/>
            </a:prstGeom>
            <a:solidFill>
              <a:srgbClr val="9CAB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6" name="Google Shape;1066;p40"/>
            <p:cNvGrpSpPr/>
            <p:nvPr/>
          </p:nvGrpSpPr>
          <p:grpSpPr>
            <a:xfrm>
              <a:off x="7586906" y="1121518"/>
              <a:ext cx="778376" cy="3486672"/>
              <a:chOff x="-1502917" y="784545"/>
              <a:chExt cx="877934" cy="3932632"/>
            </a:xfrm>
          </p:grpSpPr>
          <p:sp>
            <p:nvSpPr>
              <p:cNvPr id="1067" name="Google Shape;1067;p40"/>
              <p:cNvSpPr/>
              <p:nvPr/>
            </p:nvSpPr>
            <p:spPr>
              <a:xfrm>
                <a:off x="-914073" y="1159676"/>
                <a:ext cx="264561" cy="3557501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7701" extrusionOk="0">
                    <a:moveTo>
                      <a:pt x="0" y="1"/>
                    </a:moveTo>
                    <a:lnTo>
                      <a:pt x="0" y="27701"/>
                    </a:lnTo>
                    <a:lnTo>
                      <a:pt x="2059" y="27701"/>
                    </a:lnTo>
                    <a:lnTo>
                      <a:pt x="2059" y="1"/>
                    </a:lnTo>
                    <a:close/>
                  </a:path>
                </a:pathLst>
              </a:custGeom>
              <a:solidFill>
                <a:srgbClr val="C29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0"/>
              <p:cNvSpPr/>
              <p:nvPr/>
            </p:nvSpPr>
            <p:spPr>
              <a:xfrm>
                <a:off x="-1464645" y="1159676"/>
                <a:ext cx="550697" cy="3557501"/>
              </a:xfrm>
              <a:custGeom>
                <a:avLst/>
                <a:gdLst/>
                <a:ahLst/>
                <a:cxnLst/>
                <a:rect l="l" t="t" r="r" b="b"/>
                <a:pathLst>
                  <a:path w="4288" h="27701" extrusionOk="0">
                    <a:moveTo>
                      <a:pt x="0" y="1"/>
                    </a:moveTo>
                    <a:lnTo>
                      <a:pt x="0" y="27701"/>
                    </a:lnTo>
                    <a:lnTo>
                      <a:pt x="4287" y="27701"/>
                    </a:lnTo>
                    <a:lnTo>
                      <a:pt x="4287" y="1"/>
                    </a:lnTo>
                    <a:close/>
                  </a:path>
                </a:pathLst>
              </a:custGeom>
              <a:solidFill>
                <a:srgbClr val="E3AF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0"/>
              <p:cNvSpPr/>
              <p:nvPr/>
            </p:nvSpPr>
            <p:spPr>
              <a:xfrm>
                <a:off x="-995240" y="784545"/>
                <a:ext cx="357414" cy="33236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88" extrusionOk="0">
                    <a:moveTo>
                      <a:pt x="1528" y="1"/>
                    </a:moveTo>
                    <a:lnTo>
                      <a:pt x="371" y="784"/>
                    </a:lnTo>
                    <a:lnTo>
                      <a:pt x="1" y="2588"/>
                    </a:lnTo>
                    <a:lnTo>
                      <a:pt x="2782" y="2527"/>
                    </a:lnTo>
                    <a:lnTo>
                      <a:pt x="1528" y="1"/>
                    </a:lnTo>
                    <a:close/>
                  </a:path>
                </a:pathLst>
              </a:custGeom>
              <a:solidFill>
                <a:srgbClr val="C29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0"/>
              <p:cNvSpPr/>
              <p:nvPr/>
            </p:nvSpPr>
            <p:spPr>
              <a:xfrm>
                <a:off x="-1493541" y="784545"/>
                <a:ext cx="694664" cy="35034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2728" extrusionOk="0">
                    <a:moveTo>
                      <a:pt x="1334" y="1"/>
                    </a:moveTo>
                    <a:lnTo>
                      <a:pt x="1" y="2727"/>
                    </a:lnTo>
                    <a:lnTo>
                      <a:pt x="4142" y="2727"/>
                    </a:lnTo>
                    <a:lnTo>
                      <a:pt x="5408" y="1"/>
                    </a:lnTo>
                    <a:close/>
                  </a:path>
                </a:pathLst>
              </a:custGeom>
              <a:solidFill>
                <a:srgbClr val="E3AF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0"/>
              <p:cNvSpPr/>
              <p:nvPr/>
            </p:nvSpPr>
            <p:spPr>
              <a:xfrm>
                <a:off x="-914073" y="1094179"/>
                <a:ext cx="289090" cy="85916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669" extrusionOk="0">
                    <a:moveTo>
                      <a:pt x="0" y="1"/>
                    </a:moveTo>
                    <a:lnTo>
                      <a:pt x="0" y="669"/>
                    </a:lnTo>
                    <a:lnTo>
                      <a:pt x="2250" y="669"/>
                    </a:lnTo>
                    <a:lnTo>
                      <a:pt x="2250" y="1"/>
                    </a:lnTo>
                    <a:close/>
                  </a:path>
                </a:pathLst>
              </a:custGeom>
              <a:solidFill>
                <a:srgbClr val="9CAB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0"/>
              <p:cNvSpPr/>
              <p:nvPr/>
            </p:nvSpPr>
            <p:spPr>
              <a:xfrm>
                <a:off x="-1502917" y="1094179"/>
                <a:ext cx="588583" cy="85916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669" extrusionOk="0">
                    <a:moveTo>
                      <a:pt x="1" y="1"/>
                    </a:moveTo>
                    <a:lnTo>
                      <a:pt x="1" y="669"/>
                    </a:lnTo>
                    <a:lnTo>
                      <a:pt x="4582" y="669"/>
                    </a:lnTo>
                    <a:lnTo>
                      <a:pt x="4582" y="1"/>
                    </a:lnTo>
                    <a:close/>
                  </a:path>
                </a:pathLst>
              </a:custGeom>
              <a:solidFill>
                <a:srgbClr val="557B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0"/>
              <p:cNvSpPr/>
              <p:nvPr/>
            </p:nvSpPr>
            <p:spPr>
              <a:xfrm>
                <a:off x="-914073" y="1410877"/>
                <a:ext cx="289090" cy="86302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672" extrusionOk="0">
                    <a:moveTo>
                      <a:pt x="0" y="0"/>
                    </a:moveTo>
                    <a:lnTo>
                      <a:pt x="0" y="671"/>
                    </a:lnTo>
                    <a:lnTo>
                      <a:pt x="2250" y="671"/>
                    </a:lnTo>
                    <a:lnTo>
                      <a:pt x="2250" y="0"/>
                    </a:lnTo>
                    <a:close/>
                  </a:path>
                </a:pathLst>
              </a:custGeom>
              <a:solidFill>
                <a:srgbClr val="9CAB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0"/>
              <p:cNvSpPr/>
              <p:nvPr/>
            </p:nvSpPr>
            <p:spPr>
              <a:xfrm>
                <a:off x="-1502917" y="1410877"/>
                <a:ext cx="588583" cy="86302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672" extrusionOk="0">
                    <a:moveTo>
                      <a:pt x="1" y="0"/>
                    </a:moveTo>
                    <a:lnTo>
                      <a:pt x="1" y="671"/>
                    </a:lnTo>
                    <a:lnTo>
                      <a:pt x="4582" y="671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rgbClr val="557B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0"/>
              <p:cNvSpPr/>
              <p:nvPr/>
            </p:nvSpPr>
            <p:spPr>
              <a:xfrm>
                <a:off x="-914073" y="2747531"/>
                <a:ext cx="289090" cy="86687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675" extrusionOk="0">
                    <a:moveTo>
                      <a:pt x="0" y="0"/>
                    </a:moveTo>
                    <a:lnTo>
                      <a:pt x="0" y="675"/>
                    </a:lnTo>
                    <a:lnTo>
                      <a:pt x="2250" y="675"/>
                    </a:lnTo>
                    <a:lnTo>
                      <a:pt x="2250" y="0"/>
                    </a:lnTo>
                    <a:close/>
                  </a:path>
                </a:pathLst>
              </a:custGeom>
              <a:solidFill>
                <a:srgbClr val="9CAB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0"/>
              <p:cNvSpPr/>
              <p:nvPr/>
            </p:nvSpPr>
            <p:spPr>
              <a:xfrm>
                <a:off x="-1502917" y="2747531"/>
                <a:ext cx="588583" cy="86687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675" extrusionOk="0">
                    <a:moveTo>
                      <a:pt x="1" y="0"/>
                    </a:moveTo>
                    <a:lnTo>
                      <a:pt x="1" y="675"/>
                    </a:lnTo>
                    <a:lnTo>
                      <a:pt x="4582" y="675"/>
                    </a:lnTo>
                    <a:lnTo>
                      <a:pt x="4582" y="0"/>
                    </a:lnTo>
                    <a:close/>
                  </a:path>
                </a:pathLst>
              </a:custGeom>
              <a:solidFill>
                <a:srgbClr val="557B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7" name="Google Shape;1077;p40"/>
              <p:cNvGrpSpPr/>
              <p:nvPr/>
            </p:nvGrpSpPr>
            <p:grpSpPr>
              <a:xfrm>
                <a:off x="-1413701" y="1224017"/>
                <a:ext cx="453606" cy="3421385"/>
                <a:chOff x="-2083926" y="1224017"/>
                <a:chExt cx="453606" cy="3421385"/>
              </a:xfrm>
            </p:grpSpPr>
            <p:sp>
              <p:nvSpPr>
                <p:cNvPr id="1078" name="Google Shape;1078;p40"/>
                <p:cNvSpPr/>
                <p:nvPr/>
              </p:nvSpPr>
              <p:spPr>
                <a:xfrm>
                  <a:off x="-2083926" y="1224017"/>
                  <a:ext cx="453606" cy="146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2" h="11427" extrusionOk="0">
                      <a:moveTo>
                        <a:pt x="529" y="1167"/>
                      </a:moveTo>
                      <a:lnTo>
                        <a:pt x="1" y="1167"/>
                      </a:lnTo>
                      <a:lnTo>
                        <a:pt x="1" y="1"/>
                      </a:lnTo>
                      <a:lnTo>
                        <a:pt x="529" y="1"/>
                      </a:lnTo>
                      <a:close/>
                      <a:moveTo>
                        <a:pt x="1531" y="1"/>
                      </a:moveTo>
                      <a:lnTo>
                        <a:pt x="1003" y="1"/>
                      </a:lnTo>
                      <a:lnTo>
                        <a:pt x="1003" y="1167"/>
                      </a:lnTo>
                      <a:lnTo>
                        <a:pt x="1531" y="1167"/>
                      </a:lnTo>
                      <a:close/>
                      <a:moveTo>
                        <a:pt x="2530" y="1"/>
                      </a:moveTo>
                      <a:lnTo>
                        <a:pt x="2002" y="1"/>
                      </a:lnTo>
                      <a:lnTo>
                        <a:pt x="2002" y="1167"/>
                      </a:lnTo>
                      <a:lnTo>
                        <a:pt x="2530" y="1167"/>
                      </a:lnTo>
                      <a:close/>
                      <a:moveTo>
                        <a:pt x="3532" y="1"/>
                      </a:moveTo>
                      <a:lnTo>
                        <a:pt x="3004" y="1"/>
                      </a:lnTo>
                      <a:lnTo>
                        <a:pt x="3004" y="1167"/>
                      </a:lnTo>
                      <a:lnTo>
                        <a:pt x="3532" y="1167"/>
                      </a:lnTo>
                      <a:close/>
                      <a:moveTo>
                        <a:pt x="529" y="3577"/>
                      </a:moveTo>
                      <a:lnTo>
                        <a:pt x="1" y="3577"/>
                      </a:lnTo>
                      <a:lnTo>
                        <a:pt x="1" y="2415"/>
                      </a:lnTo>
                      <a:lnTo>
                        <a:pt x="529" y="2415"/>
                      </a:lnTo>
                      <a:close/>
                      <a:moveTo>
                        <a:pt x="1531" y="2412"/>
                      </a:moveTo>
                      <a:lnTo>
                        <a:pt x="1003" y="2412"/>
                      </a:lnTo>
                      <a:lnTo>
                        <a:pt x="1003" y="3571"/>
                      </a:lnTo>
                      <a:lnTo>
                        <a:pt x="1531" y="3571"/>
                      </a:lnTo>
                      <a:close/>
                      <a:moveTo>
                        <a:pt x="2530" y="2412"/>
                      </a:moveTo>
                      <a:lnTo>
                        <a:pt x="2002" y="2412"/>
                      </a:lnTo>
                      <a:lnTo>
                        <a:pt x="2002" y="3571"/>
                      </a:lnTo>
                      <a:lnTo>
                        <a:pt x="2530" y="3571"/>
                      </a:lnTo>
                      <a:close/>
                      <a:moveTo>
                        <a:pt x="3532" y="2412"/>
                      </a:moveTo>
                      <a:lnTo>
                        <a:pt x="3004" y="2412"/>
                      </a:lnTo>
                      <a:lnTo>
                        <a:pt x="3004" y="3571"/>
                      </a:lnTo>
                      <a:lnTo>
                        <a:pt x="3532" y="3571"/>
                      </a:lnTo>
                      <a:close/>
                      <a:moveTo>
                        <a:pt x="529" y="5144"/>
                      </a:moveTo>
                      <a:lnTo>
                        <a:pt x="1" y="5144"/>
                      </a:lnTo>
                      <a:lnTo>
                        <a:pt x="1" y="3981"/>
                      </a:lnTo>
                      <a:lnTo>
                        <a:pt x="529" y="3981"/>
                      </a:lnTo>
                      <a:close/>
                      <a:moveTo>
                        <a:pt x="1531" y="3981"/>
                      </a:moveTo>
                      <a:lnTo>
                        <a:pt x="1003" y="3981"/>
                      </a:lnTo>
                      <a:lnTo>
                        <a:pt x="1003" y="5144"/>
                      </a:lnTo>
                      <a:lnTo>
                        <a:pt x="1531" y="5144"/>
                      </a:lnTo>
                      <a:close/>
                      <a:moveTo>
                        <a:pt x="2530" y="3981"/>
                      </a:moveTo>
                      <a:lnTo>
                        <a:pt x="2002" y="3981"/>
                      </a:lnTo>
                      <a:lnTo>
                        <a:pt x="2002" y="5144"/>
                      </a:lnTo>
                      <a:lnTo>
                        <a:pt x="2530" y="5144"/>
                      </a:lnTo>
                      <a:close/>
                      <a:moveTo>
                        <a:pt x="3532" y="3981"/>
                      </a:moveTo>
                      <a:lnTo>
                        <a:pt x="3004" y="3981"/>
                      </a:lnTo>
                      <a:lnTo>
                        <a:pt x="3004" y="5144"/>
                      </a:lnTo>
                      <a:lnTo>
                        <a:pt x="3532" y="5144"/>
                      </a:lnTo>
                      <a:close/>
                      <a:moveTo>
                        <a:pt x="529" y="6714"/>
                      </a:moveTo>
                      <a:lnTo>
                        <a:pt x="1" y="6714"/>
                      </a:lnTo>
                      <a:lnTo>
                        <a:pt x="1" y="5551"/>
                      </a:lnTo>
                      <a:lnTo>
                        <a:pt x="529" y="5551"/>
                      </a:lnTo>
                      <a:close/>
                      <a:moveTo>
                        <a:pt x="1531" y="5551"/>
                      </a:moveTo>
                      <a:lnTo>
                        <a:pt x="1003" y="5551"/>
                      </a:lnTo>
                      <a:lnTo>
                        <a:pt x="1003" y="6714"/>
                      </a:lnTo>
                      <a:lnTo>
                        <a:pt x="1531" y="6714"/>
                      </a:lnTo>
                      <a:close/>
                      <a:moveTo>
                        <a:pt x="2530" y="5551"/>
                      </a:moveTo>
                      <a:lnTo>
                        <a:pt x="2002" y="5551"/>
                      </a:lnTo>
                      <a:lnTo>
                        <a:pt x="2002" y="6714"/>
                      </a:lnTo>
                      <a:lnTo>
                        <a:pt x="2530" y="6714"/>
                      </a:lnTo>
                      <a:close/>
                      <a:moveTo>
                        <a:pt x="3532" y="5551"/>
                      </a:moveTo>
                      <a:lnTo>
                        <a:pt x="3004" y="5551"/>
                      </a:lnTo>
                      <a:lnTo>
                        <a:pt x="3004" y="6714"/>
                      </a:lnTo>
                      <a:lnTo>
                        <a:pt x="3532" y="6714"/>
                      </a:lnTo>
                      <a:close/>
                      <a:moveTo>
                        <a:pt x="529" y="8287"/>
                      </a:moveTo>
                      <a:lnTo>
                        <a:pt x="1" y="8287"/>
                      </a:lnTo>
                      <a:lnTo>
                        <a:pt x="1" y="7124"/>
                      </a:lnTo>
                      <a:lnTo>
                        <a:pt x="529" y="7124"/>
                      </a:lnTo>
                      <a:close/>
                      <a:moveTo>
                        <a:pt x="1531" y="7121"/>
                      </a:moveTo>
                      <a:lnTo>
                        <a:pt x="1003" y="7121"/>
                      </a:lnTo>
                      <a:lnTo>
                        <a:pt x="1003" y="8284"/>
                      </a:lnTo>
                      <a:lnTo>
                        <a:pt x="1531" y="8284"/>
                      </a:lnTo>
                      <a:close/>
                      <a:moveTo>
                        <a:pt x="2530" y="7121"/>
                      </a:moveTo>
                      <a:lnTo>
                        <a:pt x="2002" y="7121"/>
                      </a:lnTo>
                      <a:lnTo>
                        <a:pt x="2002" y="8284"/>
                      </a:lnTo>
                      <a:lnTo>
                        <a:pt x="2530" y="8284"/>
                      </a:lnTo>
                      <a:close/>
                      <a:moveTo>
                        <a:pt x="3532" y="7121"/>
                      </a:moveTo>
                      <a:lnTo>
                        <a:pt x="3004" y="7121"/>
                      </a:lnTo>
                      <a:lnTo>
                        <a:pt x="3004" y="8284"/>
                      </a:lnTo>
                      <a:lnTo>
                        <a:pt x="3532" y="8284"/>
                      </a:lnTo>
                      <a:close/>
                      <a:moveTo>
                        <a:pt x="529" y="9853"/>
                      </a:moveTo>
                      <a:lnTo>
                        <a:pt x="1" y="9853"/>
                      </a:lnTo>
                      <a:lnTo>
                        <a:pt x="1" y="8688"/>
                      </a:lnTo>
                      <a:lnTo>
                        <a:pt x="529" y="8688"/>
                      </a:lnTo>
                      <a:close/>
                      <a:moveTo>
                        <a:pt x="1531" y="8694"/>
                      </a:moveTo>
                      <a:lnTo>
                        <a:pt x="1003" y="8694"/>
                      </a:lnTo>
                      <a:lnTo>
                        <a:pt x="1003" y="9856"/>
                      </a:lnTo>
                      <a:lnTo>
                        <a:pt x="1531" y="9856"/>
                      </a:lnTo>
                      <a:close/>
                      <a:moveTo>
                        <a:pt x="2530" y="8694"/>
                      </a:moveTo>
                      <a:lnTo>
                        <a:pt x="2002" y="8694"/>
                      </a:lnTo>
                      <a:lnTo>
                        <a:pt x="2002" y="9856"/>
                      </a:lnTo>
                      <a:lnTo>
                        <a:pt x="2530" y="9856"/>
                      </a:lnTo>
                      <a:close/>
                      <a:moveTo>
                        <a:pt x="3532" y="8694"/>
                      </a:moveTo>
                      <a:lnTo>
                        <a:pt x="3004" y="8694"/>
                      </a:lnTo>
                      <a:lnTo>
                        <a:pt x="3004" y="9856"/>
                      </a:lnTo>
                      <a:lnTo>
                        <a:pt x="3532" y="9856"/>
                      </a:lnTo>
                      <a:close/>
                      <a:moveTo>
                        <a:pt x="529" y="11426"/>
                      </a:moveTo>
                      <a:lnTo>
                        <a:pt x="1" y="11426"/>
                      </a:lnTo>
                      <a:lnTo>
                        <a:pt x="1" y="10260"/>
                      </a:lnTo>
                      <a:lnTo>
                        <a:pt x="529" y="10260"/>
                      </a:lnTo>
                      <a:close/>
                      <a:moveTo>
                        <a:pt x="1531" y="10260"/>
                      </a:moveTo>
                      <a:lnTo>
                        <a:pt x="1003" y="10260"/>
                      </a:lnTo>
                      <a:lnTo>
                        <a:pt x="1003" y="11423"/>
                      </a:lnTo>
                      <a:lnTo>
                        <a:pt x="1531" y="11423"/>
                      </a:lnTo>
                      <a:close/>
                      <a:moveTo>
                        <a:pt x="2530" y="10260"/>
                      </a:moveTo>
                      <a:lnTo>
                        <a:pt x="2002" y="10260"/>
                      </a:lnTo>
                      <a:lnTo>
                        <a:pt x="2002" y="11423"/>
                      </a:lnTo>
                      <a:lnTo>
                        <a:pt x="2530" y="11423"/>
                      </a:lnTo>
                      <a:close/>
                      <a:moveTo>
                        <a:pt x="3532" y="10260"/>
                      </a:moveTo>
                      <a:lnTo>
                        <a:pt x="3004" y="10260"/>
                      </a:lnTo>
                      <a:lnTo>
                        <a:pt x="3004" y="11423"/>
                      </a:lnTo>
                      <a:lnTo>
                        <a:pt x="3532" y="11423"/>
                      </a:lnTo>
                      <a:close/>
                    </a:path>
                  </a:pathLst>
                </a:custGeom>
                <a:solidFill>
                  <a:srgbClr val="557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40"/>
                <p:cNvSpPr/>
                <p:nvPr/>
              </p:nvSpPr>
              <p:spPr>
                <a:xfrm>
                  <a:off x="-2083926" y="2884433"/>
                  <a:ext cx="453606" cy="1156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2" h="9009" extrusionOk="0">
                      <a:moveTo>
                        <a:pt x="1003" y="6276"/>
                      </a:moveTo>
                      <a:lnTo>
                        <a:pt x="1531" y="6276"/>
                      </a:lnTo>
                      <a:lnTo>
                        <a:pt x="1531" y="7442"/>
                      </a:lnTo>
                      <a:lnTo>
                        <a:pt x="1003" y="7442"/>
                      </a:lnTo>
                      <a:close/>
                      <a:moveTo>
                        <a:pt x="1003" y="5869"/>
                      </a:moveTo>
                      <a:lnTo>
                        <a:pt x="1531" y="5869"/>
                      </a:lnTo>
                      <a:lnTo>
                        <a:pt x="1531" y="4706"/>
                      </a:lnTo>
                      <a:lnTo>
                        <a:pt x="1003" y="4706"/>
                      </a:lnTo>
                      <a:close/>
                      <a:moveTo>
                        <a:pt x="1003" y="9009"/>
                      </a:moveTo>
                      <a:lnTo>
                        <a:pt x="1531" y="9009"/>
                      </a:lnTo>
                      <a:lnTo>
                        <a:pt x="1531" y="7843"/>
                      </a:lnTo>
                      <a:lnTo>
                        <a:pt x="1003" y="7843"/>
                      </a:lnTo>
                      <a:close/>
                      <a:moveTo>
                        <a:pt x="1003" y="2727"/>
                      </a:moveTo>
                      <a:lnTo>
                        <a:pt x="1531" y="2727"/>
                      </a:lnTo>
                      <a:lnTo>
                        <a:pt x="1531" y="1567"/>
                      </a:lnTo>
                      <a:lnTo>
                        <a:pt x="1003" y="1567"/>
                      </a:lnTo>
                      <a:close/>
                      <a:moveTo>
                        <a:pt x="1003" y="4300"/>
                      </a:moveTo>
                      <a:lnTo>
                        <a:pt x="1531" y="4300"/>
                      </a:lnTo>
                      <a:lnTo>
                        <a:pt x="1531" y="3134"/>
                      </a:lnTo>
                      <a:lnTo>
                        <a:pt x="1003" y="3134"/>
                      </a:lnTo>
                      <a:close/>
                      <a:moveTo>
                        <a:pt x="1003" y="1160"/>
                      </a:moveTo>
                      <a:lnTo>
                        <a:pt x="1531" y="1160"/>
                      </a:lnTo>
                      <a:lnTo>
                        <a:pt x="1531" y="0"/>
                      </a:lnTo>
                      <a:lnTo>
                        <a:pt x="1003" y="0"/>
                      </a:lnTo>
                      <a:close/>
                      <a:moveTo>
                        <a:pt x="1" y="5869"/>
                      </a:moveTo>
                      <a:lnTo>
                        <a:pt x="529" y="5869"/>
                      </a:lnTo>
                      <a:lnTo>
                        <a:pt x="529" y="4706"/>
                      </a:lnTo>
                      <a:lnTo>
                        <a:pt x="1" y="4706"/>
                      </a:lnTo>
                      <a:close/>
                      <a:moveTo>
                        <a:pt x="1" y="7439"/>
                      </a:moveTo>
                      <a:lnTo>
                        <a:pt x="529" y="7439"/>
                      </a:lnTo>
                      <a:lnTo>
                        <a:pt x="529" y="6273"/>
                      </a:lnTo>
                      <a:lnTo>
                        <a:pt x="1" y="6273"/>
                      </a:lnTo>
                      <a:close/>
                      <a:moveTo>
                        <a:pt x="1" y="2727"/>
                      </a:moveTo>
                      <a:lnTo>
                        <a:pt x="529" y="2727"/>
                      </a:lnTo>
                      <a:lnTo>
                        <a:pt x="529" y="1567"/>
                      </a:lnTo>
                      <a:lnTo>
                        <a:pt x="1" y="1567"/>
                      </a:lnTo>
                      <a:close/>
                      <a:moveTo>
                        <a:pt x="1" y="1160"/>
                      </a:moveTo>
                      <a:lnTo>
                        <a:pt x="529" y="1160"/>
                      </a:lnTo>
                      <a:lnTo>
                        <a:pt x="529" y="0"/>
                      </a:lnTo>
                      <a:lnTo>
                        <a:pt x="1" y="0"/>
                      </a:lnTo>
                      <a:close/>
                      <a:moveTo>
                        <a:pt x="1" y="4300"/>
                      </a:moveTo>
                      <a:lnTo>
                        <a:pt x="529" y="4300"/>
                      </a:lnTo>
                      <a:lnTo>
                        <a:pt x="529" y="3134"/>
                      </a:lnTo>
                      <a:lnTo>
                        <a:pt x="1" y="3134"/>
                      </a:lnTo>
                      <a:close/>
                      <a:moveTo>
                        <a:pt x="1" y="9009"/>
                      </a:moveTo>
                      <a:lnTo>
                        <a:pt x="529" y="9009"/>
                      </a:lnTo>
                      <a:lnTo>
                        <a:pt x="529" y="7843"/>
                      </a:lnTo>
                      <a:lnTo>
                        <a:pt x="1" y="7843"/>
                      </a:lnTo>
                      <a:close/>
                      <a:moveTo>
                        <a:pt x="3004" y="4300"/>
                      </a:moveTo>
                      <a:lnTo>
                        <a:pt x="3532" y="4300"/>
                      </a:lnTo>
                      <a:lnTo>
                        <a:pt x="3532" y="3134"/>
                      </a:lnTo>
                      <a:lnTo>
                        <a:pt x="3004" y="3134"/>
                      </a:lnTo>
                      <a:close/>
                      <a:moveTo>
                        <a:pt x="3004" y="9009"/>
                      </a:moveTo>
                      <a:lnTo>
                        <a:pt x="3532" y="9009"/>
                      </a:lnTo>
                      <a:lnTo>
                        <a:pt x="3532" y="7843"/>
                      </a:lnTo>
                      <a:lnTo>
                        <a:pt x="3004" y="7843"/>
                      </a:lnTo>
                      <a:close/>
                      <a:moveTo>
                        <a:pt x="3004" y="7439"/>
                      </a:moveTo>
                      <a:lnTo>
                        <a:pt x="3532" y="7439"/>
                      </a:lnTo>
                      <a:lnTo>
                        <a:pt x="3532" y="6273"/>
                      </a:lnTo>
                      <a:lnTo>
                        <a:pt x="3004" y="6273"/>
                      </a:lnTo>
                      <a:close/>
                      <a:moveTo>
                        <a:pt x="3004" y="5869"/>
                      </a:moveTo>
                      <a:lnTo>
                        <a:pt x="3532" y="5869"/>
                      </a:lnTo>
                      <a:lnTo>
                        <a:pt x="3532" y="4706"/>
                      </a:lnTo>
                      <a:lnTo>
                        <a:pt x="3004" y="4706"/>
                      </a:lnTo>
                      <a:close/>
                      <a:moveTo>
                        <a:pt x="3004" y="2727"/>
                      </a:moveTo>
                      <a:lnTo>
                        <a:pt x="3532" y="2727"/>
                      </a:lnTo>
                      <a:lnTo>
                        <a:pt x="3532" y="1567"/>
                      </a:lnTo>
                      <a:lnTo>
                        <a:pt x="3004" y="1567"/>
                      </a:lnTo>
                      <a:close/>
                      <a:moveTo>
                        <a:pt x="3004" y="1160"/>
                      </a:moveTo>
                      <a:lnTo>
                        <a:pt x="3532" y="1160"/>
                      </a:lnTo>
                      <a:lnTo>
                        <a:pt x="3532" y="0"/>
                      </a:lnTo>
                      <a:lnTo>
                        <a:pt x="3004" y="0"/>
                      </a:lnTo>
                      <a:close/>
                      <a:moveTo>
                        <a:pt x="2002" y="5869"/>
                      </a:moveTo>
                      <a:lnTo>
                        <a:pt x="2530" y="5869"/>
                      </a:lnTo>
                      <a:lnTo>
                        <a:pt x="2530" y="4706"/>
                      </a:lnTo>
                      <a:lnTo>
                        <a:pt x="2002" y="4706"/>
                      </a:lnTo>
                      <a:close/>
                      <a:moveTo>
                        <a:pt x="2002" y="7439"/>
                      </a:moveTo>
                      <a:lnTo>
                        <a:pt x="2530" y="7439"/>
                      </a:lnTo>
                      <a:lnTo>
                        <a:pt x="2530" y="6273"/>
                      </a:lnTo>
                      <a:lnTo>
                        <a:pt x="2002" y="6273"/>
                      </a:lnTo>
                      <a:close/>
                      <a:moveTo>
                        <a:pt x="2002" y="9009"/>
                      </a:moveTo>
                      <a:lnTo>
                        <a:pt x="2530" y="9009"/>
                      </a:lnTo>
                      <a:lnTo>
                        <a:pt x="2530" y="7843"/>
                      </a:lnTo>
                      <a:lnTo>
                        <a:pt x="2002" y="7843"/>
                      </a:lnTo>
                      <a:close/>
                      <a:moveTo>
                        <a:pt x="2002" y="1160"/>
                      </a:moveTo>
                      <a:lnTo>
                        <a:pt x="2530" y="1160"/>
                      </a:lnTo>
                      <a:lnTo>
                        <a:pt x="2530" y="0"/>
                      </a:lnTo>
                      <a:lnTo>
                        <a:pt x="2002" y="0"/>
                      </a:lnTo>
                      <a:close/>
                      <a:moveTo>
                        <a:pt x="2002" y="2727"/>
                      </a:moveTo>
                      <a:lnTo>
                        <a:pt x="2530" y="2727"/>
                      </a:lnTo>
                      <a:lnTo>
                        <a:pt x="2530" y="1567"/>
                      </a:lnTo>
                      <a:lnTo>
                        <a:pt x="2002" y="1567"/>
                      </a:lnTo>
                      <a:close/>
                      <a:moveTo>
                        <a:pt x="2002" y="4300"/>
                      </a:moveTo>
                      <a:lnTo>
                        <a:pt x="2530" y="4300"/>
                      </a:lnTo>
                      <a:lnTo>
                        <a:pt x="2530" y="3134"/>
                      </a:lnTo>
                      <a:lnTo>
                        <a:pt x="2002" y="3134"/>
                      </a:lnTo>
                      <a:close/>
                    </a:path>
                  </a:pathLst>
                </a:custGeom>
                <a:solidFill>
                  <a:srgbClr val="557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40"/>
                <p:cNvSpPr/>
                <p:nvPr/>
              </p:nvSpPr>
              <p:spPr>
                <a:xfrm>
                  <a:off x="-2083926" y="4092404"/>
                  <a:ext cx="453606" cy="552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2" h="4306" extrusionOk="0">
                      <a:moveTo>
                        <a:pt x="1003" y="2739"/>
                      </a:moveTo>
                      <a:lnTo>
                        <a:pt x="1531" y="2739"/>
                      </a:lnTo>
                      <a:lnTo>
                        <a:pt x="1531" y="1573"/>
                      </a:lnTo>
                      <a:lnTo>
                        <a:pt x="1003" y="1573"/>
                      </a:lnTo>
                      <a:close/>
                      <a:moveTo>
                        <a:pt x="1003" y="4306"/>
                      </a:moveTo>
                      <a:lnTo>
                        <a:pt x="1531" y="4306"/>
                      </a:lnTo>
                      <a:lnTo>
                        <a:pt x="1531" y="3140"/>
                      </a:lnTo>
                      <a:lnTo>
                        <a:pt x="1003" y="3140"/>
                      </a:lnTo>
                      <a:close/>
                      <a:moveTo>
                        <a:pt x="1003" y="1166"/>
                      </a:moveTo>
                      <a:lnTo>
                        <a:pt x="1531" y="1166"/>
                      </a:lnTo>
                      <a:lnTo>
                        <a:pt x="1531" y="1"/>
                      </a:lnTo>
                      <a:lnTo>
                        <a:pt x="1003" y="1"/>
                      </a:lnTo>
                      <a:close/>
                      <a:moveTo>
                        <a:pt x="1" y="2739"/>
                      </a:moveTo>
                      <a:lnTo>
                        <a:pt x="529" y="2739"/>
                      </a:lnTo>
                      <a:lnTo>
                        <a:pt x="529" y="1573"/>
                      </a:lnTo>
                      <a:lnTo>
                        <a:pt x="1" y="1573"/>
                      </a:lnTo>
                      <a:close/>
                      <a:moveTo>
                        <a:pt x="1" y="1166"/>
                      </a:moveTo>
                      <a:lnTo>
                        <a:pt x="529" y="1166"/>
                      </a:lnTo>
                      <a:lnTo>
                        <a:pt x="529" y="1"/>
                      </a:lnTo>
                      <a:lnTo>
                        <a:pt x="1" y="1"/>
                      </a:lnTo>
                      <a:close/>
                      <a:moveTo>
                        <a:pt x="1" y="4306"/>
                      </a:moveTo>
                      <a:lnTo>
                        <a:pt x="529" y="4306"/>
                      </a:lnTo>
                      <a:lnTo>
                        <a:pt x="529" y="3140"/>
                      </a:lnTo>
                      <a:lnTo>
                        <a:pt x="1" y="3140"/>
                      </a:lnTo>
                      <a:close/>
                      <a:moveTo>
                        <a:pt x="3004" y="4306"/>
                      </a:moveTo>
                      <a:lnTo>
                        <a:pt x="3532" y="4306"/>
                      </a:lnTo>
                      <a:lnTo>
                        <a:pt x="3532" y="3140"/>
                      </a:lnTo>
                      <a:lnTo>
                        <a:pt x="3004" y="3140"/>
                      </a:lnTo>
                      <a:close/>
                      <a:moveTo>
                        <a:pt x="3004" y="2739"/>
                      </a:moveTo>
                      <a:lnTo>
                        <a:pt x="3532" y="2739"/>
                      </a:lnTo>
                      <a:lnTo>
                        <a:pt x="3532" y="1573"/>
                      </a:lnTo>
                      <a:lnTo>
                        <a:pt x="3004" y="1573"/>
                      </a:lnTo>
                      <a:close/>
                      <a:moveTo>
                        <a:pt x="3004" y="1166"/>
                      </a:moveTo>
                      <a:lnTo>
                        <a:pt x="3532" y="1166"/>
                      </a:lnTo>
                      <a:lnTo>
                        <a:pt x="3532" y="1"/>
                      </a:lnTo>
                      <a:lnTo>
                        <a:pt x="3004" y="1"/>
                      </a:lnTo>
                      <a:close/>
                      <a:moveTo>
                        <a:pt x="2002" y="1166"/>
                      </a:moveTo>
                      <a:lnTo>
                        <a:pt x="2530" y="1166"/>
                      </a:lnTo>
                      <a:lnTo>
                        <a:pt x="2530" y="1"/>
                      </a:lnTo>
                      <a:lnTo>
                        <a:pt x="2002" y="1"/>
                      </a:lnTo>
                      <a:close/>
                      <a:moveTo>
                        <a:pt x="2002" y="2739"/>
                      </a:moveTo>
                      <a:lnTo>
                        <a:pt x="2530" y="2739"/>
                      </a:lnTo>
                      <a:lnTo>
                        <a:pt x="2530" y="1573"/>
                      </a:lnTo>
                      <a:lnTo>
                        <a:pt x="2002" y="1573"/>
                      </a:lnTo>
                      <a:close/>
                      <a:moveTo>
                        <a:pt x="2002" y="4306"/>
                      </a:moveTo>
                      <a:lnTo>
                        <a:pt x="2530" y="4306"/>
                      </a:lnTo>
                      <a:lnTo>
                        <a:pt x="2530" y="3140"/>
                      </a:lnTo>
                      <a:lnTo>
                        <a:pt x="2002" y="3140"/>
                      </a:lnTo>
                      <a:close/>
                    </a:path>
                  </a:pathLst>
                </a:custGeom>
                <a:solidFill>
                  <a:srgbClr val="557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81" name="Google Shape;1081;p40"/>
              <p:cNvGrpSpPr/>
              <p:nvPr/>
            </p:nvGrpSpPr>
            <p:grpSpPr>
              <a:xfrm>
                <a:off x="-883959" y="1224017"/>
                <a:ext cx="208823" cy="3421385"/>
                <a:chOff x="-436834" y="1224017"/>
                <a:chExt cx="208823" cy="3421385"/>
              </a:xfrm>
            </p:grpSpPr>
            <p:sp>
              <p:nvSpPr>
                <p:cNvPr id="1082" name="Google Shape;1082;p40"/>
                <p:cNvSpPr/>
                <p:nvPr/>
              </p:nvSpPr>
              <p:spPr>
                <a:xfrm>
                  <a:off x="-436834" y="1224017"/>
                  <a:ext cx="208823" cy="1467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" h="11427" extrusionOk="0">
                      <a:moveTo>
                        <a:pt x="1" y="1"/>
                      </a:moveTo>
                      <a:lnTo>
                        <a:pt x="1" y="1167"/>
                      </a:lnTo>
                      <a:lnTo>
                        <a:pt x="244" y="1167"/>
                      </a:lnTo>
                      <a:lnTo>
                        <a:pt x="244" y="1"/>
                      </a:lnTo>
                      <a:close/>
                      <a:moveTo>
                        <a:pt x="465" y="1"/>
                      </a:moveTo>
                      <a:lnTo>
                        <a:pt x="465" y="1167"/>
                      </a:lnTo>
                      <a:lnTo>
                        <a:pt x="708" y="1167"/>
                      </a:lnTo>
                      <a:lnTo>
                        <a:pt x="708" y="1"/>
                      </a:lnTo>
                      <a:close/>
                      <a:moveTo>
                        <a:pt x="924" y="1"/>
                      </a:moveTo>
                      <a:lnTo>
                        <a:pt x="924" y="1167"/>
                      </a:lnTo>
                      <a:lnTo>
                        <a:pt x="1167" y="1167"/>
                      </a:lnTo>
                      <a:lnTo>
                        <a:pt x="1167" y="1"/>
                      </a:lnTo>
                      <a:close/>
                      <a:moveTo>
                        <a:pt x="1382" y="1"/>
                      </a:moveTo>
                      <a:lnTo>
                        <a:pt x="1382" y="1167"/>
                      </a:lnTo>
                      <a:lnTo>
                        <a:pt x="1625" y="1167"/>
                      </a:lnTo>
                      <a:lnTo>
                        <a:pt x="1625" y="1"/>
                      </a:lnTo>
                      <a:close/>
                      <a:moveTo>
                        <a:pt x="465" y="2412"/>
                      </a:moveTo>
                      <a:lnTo>
                        <a:pt x="465" y="3571"/>
                      </a:lnTo>
                      <a:lnTo>
                        <a:pt x="708" y="3571"/>
                      </a:lnTo>
                      <a:lnTo>
                        <a:pt x="708" y="2412"/>
                      </a:lnTo>
                      <a:close/>
                      <a:moveTo>
                        <a:pt x="924" y="2412"/>
                      </a:moveTo>
                      <a:lnTo>
                        <a:pt x="924" y="3571"/>
                      </a:lnTo>
                      <a:lnTo>
                        <a:pt x="1167" y="3571"/>
                      </a:lnTo>
                      <a:lnTo>
                        <a:pt x="1167" y="2412"/>
                      </a:lnTo>
                      <a:close/>
                      <a:moveTo>
                        <a:pt x="1382" y="2412"/>
                      </a:moveTo>
                      <a:lnTo>
                        <a:pt x="1382" y="3571"/>
                      </a:lnTo>
                      <a:lnTo>
                        <a:pt x="1625" y="3571"/>
                      </a:lnTo>
                      <a:lnTo>
                        <a:pt x="1625" y="2412"/>
                      </a:lnTo>
                      <a:close/>
                      <a:moveTo>
                        <a:pt x="1" y="2415"/>
                      </a:moveTo>
                      <a:lnTo>
                        <a:pt x="1" y="3577"/>
                      </a:lnTo>
                      <a:lnTo>
                        <a:pt x="244" y="3577"/>
                      </a:lnTo>
                      <a:lnTo>
                        <a:pt x="244" y="2415"/>
                      </a:lnTo>
                      <a:close/>
                      <a:moveTo>
                        <a:pt x="1" y="3981"/>
                      </a:moveTo>
                      <a:lnTo>
                        <a:pt x="1" y="5144"/>
                      </a:lnTo>
                      <a:lnTo>
                        <a:pt x="244" y="5144"/>
                      </a:lnTo>
                      <a:lnTo>
                        <a:pt x="244" y="3981"/>
                      </a:lnTo>
                      <a:close/>
                      <a:moveTo>
                        <a:pt x="465" y="3981"/>
                      </a:moveTo>
                      <a:lnTo>
                        <a:pt x="465" y="5144"/>
                      </a:lnTo>
                      <a:lnTo>
                        <a:pt x="708" y="5144"/>
                      </a:lnTo>
                      <a:lnTo>
                        <a:pt x="708" y="3981"/>
                      </a:lnTo>
                      <a:close/>
                      <a:moveTo>
                        <a:pt x="924" y="3981"/>
                      </a:moveTo>
                      <a:lnTo>
                        <a:pt x="924" y="5144"/>
                      </a:lnTo>
                      <a:lnTo>
                        <a:pt x="1167" y="5144"/>
                      </a:lnTo>
                      <a:lnTo>
                        <a:pt x="1167" y="3981"/>
                      </a:lnTo>
                      <a:close/>
                      <a:moveTo>
                        <a:pt x="1382" y="3981"/>
                      </a:moveTo>
                      <a:lnTo>
                        <a:pt x="1382" y="5144"/>
                      </a:lnTo>
                      <a:lnTo>
                        <a:pt x="1625" y="5144"/>
                      </a:lnTo>
                      <a:lnTo>
                        <a:pt x="1625" y="3981"/>
                      </a:lnTo>
                      <a:close/>
                      <a:moveTo>
                        <a:pt x="1" y="5551"/>
                      </a:moveTo>
                      <a:lnTo>
                        <a:pt x="1" y="6714"/>
                      </a:lnTo>
                      <a:lnTo>
                        <a:pt x="244" y="6714"/>
                      </a:lnTo>
                      <a:lnTo>
                        <a:pt x="244" y="5551"/>
                      </a:lnTo>
                      <a:close/>
                      <a:moveTo>
                        <a:pt x="465" y="5551"/>
                      </a:moveTo>
                      <a:lnTo>
                        <a:pt x="465" y="6714"/>
                      </a:lnTo>
                      <a:lnTo>
                        <a:pt x="708" y="6714"/>
                      </a:lnTo>
                      <a:lnTo>
                        <a:pt x="708" y="5551"/>
                      </a:lnTo>
                      <a:close/>
                      <a:moveTo>
                        <a:pt x="924" y="5551"/>
                      </a:moveTo>
                      <a:lnTo>
                        <a:pt x="924" y="6714"/>
                      </a:lnTo>
                      <a:lnTo>
                        <a:pt x="1167" y="6714"/>
                      </a:lnTo>
                      <a:lnTo>
                        <a:pt x="1167" y="5551"/>
                      </a:lnTo>
                      <a:close/>
                      <a:moveTo>
                        <a:pt x="1382" y="5551"/>
                      </a:moveTo>
                      <a:lnTo>
                        <a:pt x="1382" y="6714"/>
                      </a:lnTo>
                      <a:lnTo>
                        <a:pt x="1625" y="6714"/>
                      </a:lnTo>
                      <a:lnTo>
                        <a:pt x="1625" y="5551"/>
                      </a:lnTo>
                      <a:close/>
                      <a:moveTo>
                        <a:pt x="465" y="7121"/>
                      </a:moveTo>
                      <a:lnTo>
                        <a:pt x="465" y="8284"/>
                      </a:lnTo>
                      <a:lnTo>
                        <a:pt x="708" y="8284"/>
                      </a:lnTo>
                      <a:lnTo>
                        <a:pt x="708" y="7121"/>
                      </a:lnTo>
                      <a:close/>
                      <a:moveTo>
                        <a:pt x="924" y="7121"/>
                      </a:moveTo>
                      <a:lnTo>
                        <a:pt x="924" y="8284"/>
                      </a:lnTo>
                      <a:lnTo>
                        <a:pt x="1167" y="8284"/>
                      </a:lnTo>
                      <a:lnTo>
                        <a:pt x="1167" y="7121"/>
                      </a:lnTo>
                      <a:close/>
                      <a:moveTo>
                        <a:pt x="1382" y="7121"/>
                      </a:moveTo>
                      <a:lnTo>
                        <a:pt x="1382" y="8284"/>
                      </a:lnTo>
                      <a:lnTo>
                        <a:pt x="1625" y="8284"/>
                      </a:lnTo>
                      <a:lnTo>
                        <a:pt x="1625" y="7121"/>
                      </a:lnTo>
                      <a:close/>
                      <a:moveTo>
                        <a:pt x="1" y="7124"/>
                      </a:moveTo>
                      <a:lnTo>
                        <a:pt x="1" y="8287"/>
                      </a:lnTo>
                      <a:lnTo>
                        <a:pt x="244" y="8287"/>
                      </a:lnTo>
                      <a:lnTo>
                        <a:pt x="244" y="7124"/>
                      </a:lnTo>
                      <a:close/>
                      <a:moveTo>
                        <a:pt x="1" y="8688"/>
                      </a:moveTo>
                      <a:lnTo>
                        <a:pt x="1" y="9853"/>
                      </a:lnTo>
                      <a:lnTo>
                        <a:pt x="244" y="9853"/>
                      </a:lnTo>
                      <a:lnTo>
                        <a:pt x="244" y="8688"/>
                      </a:lnTo>
                      <a:close/>
                      <a:moveTo>
                        <a:pt x="465" y="8694"/>
                      </a:moveTo>
                      <a:lnTo>
                        <a:pt x="465" y="9856"/>
                      </a:lnTo>
                      <a:lnTo>
                        <a:pt x="708" y="9856"/>
                      </a:lnTo>
                      <a:lnTo>
                        <a:pt x="708" y="8694"/>
                      </a:lnTo>
                      <a:close/>
                      <a:moveTo>
                        <a:pt x="924" y="8694"/>
                      </a:moveTo>
                      <a:lnTo>
                        <a:pt x="924" y="9856"/>
                      </a:lnTo>
                      <a:lnTo>
                        <a:pt x="1167" y="9856"/>
                      </a:lnTo>
                      <a:lnTo>
                        <a:pt x="1167" y="8694"/>
                      </a:lnTo>
                      <a:close/>
                      <a:moveTo>
                        <a:pt x="1382" y="8694"/>
                      </a:moveTo>
                      <a:lnTo>
                        <a:pt x="1382" y="9856"/>
                      </a:lnTo>
                      <a:lnTo>
                        <a:pt x="1625" y="9856"/>
                      </a:lnTo>
                      <a:lnTo>
                        <a:pt x="1625" y="8694"/>
                      </a:lnTo>
                      <a:close/>
                      <a:moveTo>
                        <a:pt x="465" y="10260"/>
                      </a:moveTo>
                      <a:lnTo>
                        <a:pt x="465" y="11423"/>
                      </a:lnTo>
                      <a:lnTo>
                        <a:pt x="708" y="11423"/>
                      </a:lnTo>
                      <a:lnTo>
                        <a:pt x="708" y="10260"/>
                      </a:lnTo>
                      <a:close/>
                      <a:moveTo>
                        <a:pt x="924" y="10260"/>
                      </a:moveTo>
                      <a:lnTo>
                        <a:pt x="924" y="11423"/>
                      </a:lnTo>
                      <a:lnTo>
                        <a:pt x="1167" y="11423"/>
                      </a:lnTo>
                      <a:lnTo>
                        <a:pt x="1167" y="10260"/>
                      </a:lnTo>
                      <a:close/>
                      <a:moveTo>
                        <a:pt x="1382" y="10260"/>
                      </a:moveTo>
                      <a:lnTo>
                        <a:pt x="1382" y="11423"/>
                      </a:lnTo>
                      <a:lnTo>
                        <a:pt x="1625" y="11423"/>
                      </a:lnTo>
                      <a:lnTo>
                        <a:pt x="1625" y="10260"/>
                      </a:lnTo>
                      <a:close/>
                      <a:moveTo>
                        <a:pt x="1" y="10260"/>
                      </a:moveTo>
                      <a:lnTo>
                        <a:pt x="1" y="11426"/>
                      </a:lnTo>
                      <a:lnTo>
                        <a:pt x="244" y="11426"/>
                      </a:lnTo>
                      <a:lnTo>
                        <a:pt x="244" y="1026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40"/>
                <p:cNvSpPr/>
                <p:nvPr/>
              </p:nvSpPr>
              <p:spPr>
                <a:xfrm>
                  <a:off x="-436834" y="2884433"/>
                  <a:ext cx="208823" cy="1156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" h="9009" extrusionOk="0">
                      <a:moveTo>
                        <a:pt x="1" y="0"/>
                      </a:moveTo>
                      <a:lnTo>
                        <a:pt x="1" y="1160"/>
                      </a:lnTo>
                      <a:lnTo>
                        <a:pt x="244" y="1160"/>
                      </a:lnTo>
                      <a:lnTo>
                        <a:pt x="244" y="0"/>
                      </a:lnTo>
                      <a:close/>
                      <a:moveTo>
                        <a:pt x="465" y="0"/>
                      </a:moveTo>
                      <a:lnTo>
                        <a:pt x="465" y="1160"/>
                      </a:lnTo>
                      <a:lnTo>
                        <a:pt x="708" y="1160"/>
                      </a:lnTo>
                      <a:lnTo>
                        <a:pt x="708" y="0"/>
                      </a:lnTo>
                      <a:close/>
                      <a:moveTo>
                        <a:pt x="924" y="0"/>
                      </a:moveTo>
                      <a:lnTo>
                        <a:pt x="924" y="1160"/>
                      </a:lnTo>
                      <a:lnTo>
                        <a:pt x="1167" y="1160"/>
                      </a:lnTo>
                      <a:lnTo>
                        <a:pt x="1167" y="0"/>
                      </a:lnTo>
                      <a:close/>
                      <a:moveTo>
                        <a:pt x="1382" y="0"/>
                      </a:moveTo>
                      <a:lnTo>
                        <a:pt x="1382" y="1160"/>
                      </a:lnTo>
                      <a:lnTo>
                        <a:pt x="1625" y="1160"/>
                      </a:lnTo>
                      <a:lnTo>
                        <a:pt x="1625" y="0"/>
                      </a:lnTo>
                      <a:close/>
                      <a:moveTo>
                        <a:pt x="1" y="1567"/>
                      </a:moveTo>
                      <a:lnTo>
                        <a:pt x="1" y="2727"/>
                      </a:lnTo>
                      <a:lnTo>
                        <a:pt x="244" y="2727"/>
                      </a:lnTo>
                      <a:lnTo>
                        <a:pt x="244" y="1567"/>
                      </a:lnTo>
                      <a:close/>
                      <a:moveTo>
                        <a:pt x="465" y="1567"/>
                      </a:moveTo>
                      <a:lnTo>
                        <a:pt x="465" y="2727"/>
                      </a:lnTo>
                      <a:lnTo>
                        <a:pt x="708" y="2727"/>
                      </a:lnTo>
                      <a:lnTo>
                        <a:pt x="708" y="1567"/>
                      </a:lnTo>
                      <a:close/>
                      <a:moveTo>
                        <a:pt x="924" y="1567"/>
                      </a:moveTo>
                      <a:lnTo>
                        <a:pt x="924" y="2727"/>
                      </a:lnTo>
                      <a:lnTo>
                        <a:pt x="1167" y="2727"/>
                      </a:lnTo>
                      <a:lnTo>
                        <a:pt x="1167" y="1567"/>
                      </a:lnTo>
                      <a:close/>
                      <a:moveTo>
                        <a:pt x="1382" y="1567"/>
                      </a:moveTo>
                      <a:lnTo>
                        <a:pt x="1382" y="2727"/>
                      </a:lnTo>
                      <a:lnTo>
                        <a:pt x="1625" y="2727"/>
                      </a:lnTo>
                      <a:lnTo>
                        <a:pt x="1625" y="1567"/>
                      </a:lnTo>
                      <a:close/>
                      <a:moveTo>
                        <a:pt x="1" y="3134"/>
                      </a:moveTo>
                      <a:lnTo>
                        <a:pt x="1" y="4300"/>
                      </a:lnTo>
                      <a:lnTo>
                        <a:pt x="244" y="4300"/>
                      </a:lnTo>
                      <a:lnTo>
                        <a:pt x="244" y="3134"/>
                      </a:lnTo>
                      <a:close/>
                      <a:moveTo>
                        <a:pt x="465" y="3134"/>
                      </a:moveTo>
                      <a:lnTo>
                        <a:pt x="465" y="4300"/>
                      </a:lnTo>
                      <a:lnTo>
                        <a:pt x="708" y="4300"/>
                      </a:lnTo>
                      <a:lnTo>
                        <a:pt x="708" y="3134"/>
                      </a:lnTo>
                      <a:close/>
                      <a:moveTo>
                        <a:pt x="924" y="3134"/>
                      </a:moveTo>
                      <a:lnTo>
                        <a:pt x="924" y="4300"/>
                      </a:lnTo>
                      <a:lnTo>
                        <a:pt x="1167" y="4300"/>
                      </a:lnTo>
                      <a:lnTo>
                        <a:pt x="1167" y="3134"/>
                      </a:lnTo>
                      <a:close/>
                      <a:moveTo>
                        <a:pt x="1382" y="3134"/>
                      </a:moveTo>
                      <a:lnTo>
                        <a:pt x="1382" y="4300"/>
                      </a:lnTo>
                      <a:lnTo>
                        <a:pt x="1625" y="4300"/>
                      </a:lnTo>
                      <a:lnTo>
                        <a:pt x="1625" y="3134"/>
                      </a:lnTo>
                      <a:close/>
                      <a:moveTo>
                        <a:pt x="1" y="4706"/>
                      </a:moveTo>
                      <a:lnTo>
                        <a:pt x="1" y="5869"/>
                      </a:lnTo>
                      <a:lnTo>
                        <a:pt x="244" y="5869"/>
                      </a:lnTo>
                      <a:lnTo>
                        <a:pt x="244" y="4706"/>
                      </a:lnTo>
                      <a:close/>
                      <a:moveTo>
                        <a:pt x="465" y="4706"/>
                      </a:moveTo>
                      <a:lnTo>
                        <a:pt x="465" y="5869"/>
                      </a:lnTo>
                      <a:lnTo>
                        <a:pt x="708" y="5869"/>
                      </a:lnTo>
                      <a:lnTo>
                        <a:pt x="708" y="4706"/>
                      </a:lnTo>
                      <a:close/>
                      <a:moveTo>
                        <a:pt x="924" y="4706"/>
                      </a:moveTo>
                      <a:lnTo>
                        <a:pt x="924" y="5869"/>
                      </a:lnTo>
                      <a:lnTo>
                        <a:pt x="1167" y="5869"/>
                      </a:lnTo>
                      <a:lnTo>
                        <a:pt x="1167" y="4706"/>
                      </a:lnTo>
                      <a:close/>
                      <a:moveTo>
                        <a:pt x="1382" y="4706"/>
                      </a:moveTo>
                      <a:lnTo>
                        <a:pt x="1382" y="5869"/>
                      </a:lnTo>
                      <a:lnTo>
                        <a:pt x="1625" y="5869"/>
                      </a:lnTo>
                      <a:lnTo>
                        <a:pt x="1625" y="4706"/>
                      </a:lnTo>
                      <a:close/>
                      <a:moveTo>
                        <a:pt x="1" y="6273"/>
                      </a:moveTo>
                      <a:lnTo>
                        <a:pt x="1" y="7439"/>
                      </a:lnTo>
                      <a:lnTo>
                        <a:pt x="244" y="7439"/>
                      </a:lnTo>
                      <a:lnTo>
                        <a:pt x="244" y="6273"/>
                      </a:lnTo>
                      <a:close/>
                      <a:moveTo>
                        <a:pt x="465" y="6273"/>
                      </a:moveTo>
                      <a:lnTo>
                        <a:pt x="465" y="7439"/>
                      </a:lnTo>
                      <a:lnTo>
                        <a:pt x="708" y="7439"/>
                      </a:lnTo>
                      <a:lnTo>
                        <a:pt x="708" y="6273"/>
                      </a:lnTo>
                      <a:close/>
                      <a:moveTo>
                        <a:pt x="924" y="6273"/>
                      </a:moveTo>
                      <a:lnTo>
                        <a:pt x="924" y="7439"/>
                      </a:lnTo>
                      <a:lnTo>
                        <a:pt x="1167" y="7439"/>
                      </a:lnTo>
                      <a:lnTo>
                        <a:pt x="1167" y="6273"/>
                      </a:lnTo>
                      <a:close/>
                      <a:moveTo>
                        <a:pt x="1382" y="6273"/>
                      </a:moveTo>
                      <a:lnTo>
                        <a:pt x="1382" y="7439"/>
                      </a:lnTo>
                      <a:lnTo>
                        <a:pt x="1625" y="7439"/>
                      </a:lnTo>
                      <a:lnTo>
                        <a:pt x="1625" y="6273"/>
                      </a:lnTo>
                      <a:close/>
                      <a:moveTo>
                        <a:pt x="1" y="7843"/>
                      </a:moveTo>
                      <a:lnTo>
                        <a:pt x="1" y="9009"/>
                      </a:lnTo>
                      <a:lnTo>
                        <a:pt x="244" y="9009"/>
                      </a:lnTo>
                      <a:lnTo>
                        <a:pt x="244" y="7843"/>
                      </a:lnTo>
                      <a:close/>
                      <a:moveTo>
                        <a:pt x="465" y="7843"/>
                      </a:moveTo>
                      <a:lnTo>
                        <a:pt x="465" y="9009"/>
                      </a:lnTo>
                      <a:lnTo>
                        <a:pt x="708" y="9009"/>
                      </a:lnTo>
                      <a:lnTo>
                        <a:pt x="708" y="7843"/>
                      </a:lnTo>
                      <a:close/>
                      <a:moveTo>
                        <a:pt x="924" y="7843"/>
                      </a:moveTo>
                      <a:lnTo>
                        <a:pt x="924" y="9009"/>
                      </a:lnTo>
                      <a:lnTo>
                        <a:pt x="1167" y="9009"/>
                      </a:lnTo>
                      <a:lnTo>
                        <a:pt x="1167" y="7843"/>
                      </a:lnTo>
                      <a:close/>
                      <a:moveTo>
                        <a:pt x="1382" y="7843"/>
                      </a:moveTo>
                      <a:lnTo>
                        <a:pt x="1382" y="9009"/>
                      </a:lnTo>
                      <a:lnTo>
                        <a:pt x="1625" y="9009"/>
                      </a:lnTo>
                      <a:lnTo>
                        <a:pt x="1625" y="7843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40"/>
                <p:cNvSpPr/>
                <p:nvPr/>
              </p:nvSpPr>
              <p:spPr>
                <a:xfrm>
                  <a:off x="-436834" y="4092404"/>
                  <a:ext cx="208823" cy="552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" h="4306" extrusionOk="0">
                      <a:moveTo>
                        <a:pt x="1" y="1"/>
                      </a:moveTo>
                      <a:lnTo>
                        <a:pt x="1" y="1166"/>
                      </a:lnTo>
                      <a:lnTo>
                        <a:pt x="244" y="1166"/>
                      </a:lnTo>
                      <a:lnTo>
                        <a:pt x="244" y="1"/>
                      </a:lnTo>
                      <a:close/>
                      <a:moveTo>
                        <a:pt x="465" y="1"/>
                      </a:moveTo>
                      <a:lnTo>
                        <a:pt x="465" y="1166"/>
                      </a:lnTo>
                      <a:lnTo>
                        <a:pt x="708" y="1166"/>
                      </a:lnTo>
                      <a:lnTo>
                        <a:pt x="708" y="1"/>
                      </a:lnTo>
                      <a:close/>
                      <a:moveTo>
                        <a:pt x="924" y="1"/>
                      </a:moveTo>
                      <a:lnTo>
                        <a:pt x="924" y="1166"/>
                      </a:lnTo>
                      <a:lnTo>
                        <a:pt x="1167" y="1166"/>
                      </a:lnTo>
                      <a:lnTo>
                        <a:pt x="1167" y="1"/>
                      </a:lnTo>
                      <a:close/>
                      <a:moveTo>
                        <a:pt x="1382" y="1"/>
                      </a:moveTo>
                      <a:lnTo>
                        <a:pt x="1382" y="1166"/>
                      </a:lnTo>
                      <a:lnTo>
                        <a:pt x="1625" y="1166"/>
                      </a:lnTo>
                      <a:lnTo>
                        <a:pt x="1625" y="1"/>
                      </a:lnTo>
                      <a:close/>
                      <a:moveTo>
                        <a:pt x="1" y="1573"/>
                      </a:moveTo>
                      <a:lnTo>
                        <a:pt x="1" y="2739"/>
                      </a:lnTo>
                      <a:lnTo>
                        <a:pt x="244" y="2739"/>
                      </a:lnTo>
                      <a:lnTo>
                        <a:pt x="244" y="1573"/>
                      </a:lnTo>
                      <a:close/>
                      <a:moveTo>
                        <a:pt x="465" y="1573"/>
                      </a:moveTo>
                      <a:lnTo>
                        <a:pt x="465" y="2739"/>
                      </a:lnTo>
                      <a:lnTo>
                        <a:pt x="708" y="2739"/>
                      </a:lnTo>
                      <a:lnTo>
                        <a:pt x="708" y="1573"/>
                      </a:lnTo>
                      <a:close/>
                      <a:moveTo>
                        <a:pt x="924" y="1573"/>
                      </a:moveTo>
                      <a:lnTo>
                        <a:pt x="924" y="2739"/>
                      </a:lnTo>
                      <a:lnTo>
                        <a:pt x="1167" y="2739"/>
                      </a:lnTo>
                      <a:lnTo>
                        <a:pt x="1167" y="1573"/>
                      </a:lnTo>
                      <a:close/>
                      <a:moveTo>
                        <a:pt x="1382" y="1573"/>
                      </a:moveTo>
                      <a:lnTo>
                        <a:pt x="1382" y="2739"/>
                      </a:lnTo>
                      <a:lnTo>
                        <a:pt x="1625" y="2739"/>
                      </a:lnTo>
                      <a:lnTo>
                        <a:pt x="1625" y="1573"/>
                      </a:lnTo>
                      <a:close/>
                      <a:moveTo>
                        <a:pt x="1" y="3140"/>
                      </a:moveTo>
                      <a:lnTo>
                        <a:pt x="1" y="4306"/>
                      </a:lnTo>
                      <a:lnTo>
                        <a:pt x="244" y="4306"/>
                      </a:lnTo>
                      <a:lnTo>
                        <a:pt x="244" y="3140"/>
                      </a:lnTo>
                      <a:close/>
                      <a:moveTo>
                        <a:pt x="465" y="3140"/>
                      </a:moveTo>
                      <a:lnTo>
                        <a:pt x="465" y="4306"/>
                      </a:lnTo>
                      <a:lnTo>
                        <a:pt x="708" y="4306"/>
                      </a:lnTo>
                      <a:lnTo>
                        <a:pt x="708" y="3140"/>
                      </a:lnTo>
                      <a:close/>
                      <a:moveTo>
                        <a:pt x="924" y="3140"/>
                      </a:moveTo>
                      <a:lnTo>
                        <a:pt x="924" y="4306"/>
                      </a:lnTo>
                      <a:lnTo>
                        <a:pt x="1167" y="4306"/>
                      </a:lnTo>
                      <a:lnTo>
                        <a:pt x="1167" y="3140"/>
                      </a:lnTo>
                      <a:close/>
                      <a:moveTo>
                        <a:pt x="1382" y="3140"/>
                      </a:moveTo>
                      <a:lnTo>
                        <a:pt x="1382" y="4306"/>
                      </a:lnTo>
                      <a:lnTo>
                        <a:pt x="1625" y="4306"/>
                      </a:lnTo>
                      <a:lnTo>
                        <a:pt x="1625" y="314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85" name="Google Shape;1085;p40"/>
              <p:cNvSpPr/>
              <p:nvPr/>
            </p:nvSpPr>
            <p:spPr>
              <a:xfrm>
                <a:off x="-1437418" y="807148"/>
                <a:ext cx="607334" cy="266097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072" extrusionOk="0">
                    <a:moveTo>
                      <a:pt x="1070" y="1"/>
                    </a:moveTo>
                    <a:cubicBezTo>
                      <a:pt x="1006" y="1"/>
                      <a:pt x="930" y="43"/>
                      <a:pt x="909" y="92"/>
                    </a:cubicBezTo>
                    <a:lnTo>
                      <a:pt x="22" y="1981"/>
                    </a:lnTo>
                    <a:cubicBezTo>
                      <a:pt x="1" y="2029"/>
                      <a:pt x="34" y="2072"/>
                      <a:pt x="104" y="2072"/>
                    </a:cubicBezTo>
                    <a:lnTo>
                      <a:pt x="3660" y="2072"/>
                    </a:lnTo>
                    <a:cubicBezTo>
                      <a:pt x="3723" y="2072"/>
                      <a:pt x="3799" y="2029"/>
                      <a:pt x="3823" y="1981"/>
                    </a:cubicBezTo>
                    <a:lnTo>
                      <a:pt x="4707" y="92"/>
                    </a:lnTo>
                    <a:cubicBezTo>
                      <a:pt x="4728" y="43"/>
                      <a:pt x="4695" y="1"/>
                      <a:pt x="462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0"/>
              <p:cNvSpPr/>
              <p:nvPr/>
            </p:nvSpPr>
            <p:spPr>
              <a:xfrm>
                <a:off x="-1417897" y="818963"/>
                <a:ext cx="567136" cy="242595"/>
              </a:xfrm>
              <a:custGeom>
                <a:avLst/>
                <a:gdLst/>
                <a:ahLst/>
                <a:cxnLst/>
                <a:rect l="l" t="t" r="r" b="b"/>
                <a:pathLst>
                  <a:path w="4416" h="1889" extrusionOk="0">
                    <a:moveTo>
                      <a:pt x="887" y="0"/>
                    </a:moveTo>
                    <a:lnTo>
                      <a:pt x="675" y="452"/>
                    </a:lnTo>
                    <a:lnTo>
                      <a:pt x="1485" y="452"/>
                    </a:lnTo>
                    <a:lnTo>
                      <a:pt x="1698" y="0"/>
                    </a:lnTo>
                    <a:close/>
                    <a:moveTo>
                      <a:pt x="1792" y="0"/>
                    </a:moveTo>
                    <a:lnTo>
                      <a:pt x="1579" y="452"/>
                    </a:lnTo>
                    <a:lnTo>
                      <a:pt x="2390" y="452"/>
                    </a:lnTo>
                    <a:lnTo>
                      <a:pt x="2603" y="0"/>
                    </a:lnTo>
                    <a:close/>
                    <a:moveTo>
                      <a:pt x="2694" y="0"/>
                    </a:moveTo>
                    <a:lnTo>
                      <a:pt x="2487" y="452"/>
                    </a:lnTo>
                    <a:lnTo>
                      <a:pt x="3292" y="452"/>
                    </a:lnTo>
                    <a:lnTo>
                      <a:pt x="3504" y="0"/>
                    </a:lnTo>
                    <a:close/>
                    <a:moveTo>
                      <a:pt x="3605" y="0"/>
                    </a:moveTo>
                    <a:lnTo>
                      <a:pt x="3392" y="452"/>
                    </a:lnTo>
                    <a:lnTo>
                      <a:pt x="4203" y="452"/>
                    </a:lnTo>
                    <a:lnTo>
                      <a:pt x="4415" y="0"/>
                    </a:lnTo>
                    <a:close/>
                    <a:moveTo>
                      <a:pt x="659" y="483"/>
                    </a:moveTo>
                    <a:lnTo>
                      <a:pt x="447" y="929"/>
                    </a:lnTo>
                    <a:lnTo>
                      <a:pt x="1261" y="929"/>
                    </a:lnTo>
                    <a:lnTo>
                      <a:pt x="1473" y="483"/>
                    </a:lnTo>
                    <a:close/>
                    <a:moveTo>
                      <a:pt x="1564" y="483"/>
                    </a:moveTo>
                    <a:lnTo>
                      <a:pt x="1355" y="929"/>
                    </a:lnTo>
                    <a:lnTo>
                      <a:pt x="2162" y="929"/>
                    </a:lnTo>
                    <a:lnTo>
                      <a:pt x="2375" y="483"/>
                    </a:lnTo>
                    <a:close/>
                    <a:moveTo>
                      <a:pt x="2475" y="483"/>
                    </a:moveTo>
                    <a:lnTo>
                      <a:pt x="2263" y="929"/>
                    </a:lnTo>
                    <a:lnTo>
                      <a:pt x="3070" y="929"/>
                    </a:lnTo>
                    <a:lnTo>
                      <a:pt x="3283" y="483"/>
                    </a:lnTo>
                    <a:close/>
                    <a:moveTo>
                      <a:pt x="3377" y="483"/>
                    </a:moveTo>
                    <a:lnTo>
                      <a:pt x="3164" y="929"/>
                    </a:lnTo>
                    <a:lnTo>
                      <a:pt x="3978" y="929"/>
                    </a:lnTo>
                    <a:lnTo>
                      <a:pt x="4191" y="483"/>
                    </a:lnTo>
                    <a:close/>
                    <a:moveTo>
                      <a:pt x="438" y="957"/>
                    </a:moveTo>
                    <a:lnTo>
                      <a:pt x="225" y="1409"/>
                    </a:lnTo>
                    <a:lnTo>
                      <a:pt x="1036" y="1409"/>
                    </a:lnTo>
                    <a:lnTo>
                      <a:pt x="1249" y="957"/>
                    </a:lnTo>
                    <a:close/>
                    <a:moveTo>
                      <a:pt x="1343" y="957"/>
                    </a:moveTo>
                    <a:lnTo>
                      <a:pt x="1130" y="1409"/>
                    </a:lnTo>
                    <a:lnTo>
                      <a:pt x="1941" y="1409"/>
                    </a:lnTo>
                    <a:lnTo>
                      <a:pt x="2153" y="957"/>
                    </a:lnTo>
                    <a:close/>
                    <a:moveTo>
                      <a:pt x="2247" y="957"/>
                    </a:moveTo>
                    <a:lnTo>
                      <a:pt x="2038" y="1409"/>
                    </a:lnTo>
                    <a:lnTo>
                      <a:pt x="2846" y="1409"/>
                    </a:lnTo>
                    <a:lnTo>
                      <a:pt x="3058" y="957"/>
                    </a:lnTo>
                    <a:close/>
                    <a:moveTo>
                      <a:pt x="3152" y="957"/>
                    </a:moveTo>
                    <a:lnTo>
                      <a:pt x="2943" y="1409"/>
                    </a:lnTo>
                    <a:lnTo>
                      <a:pt x="3750" y="1409"/>
                    </a:lnTo>
                    <a:lnTo>
                      <a:pt x="3963" y="957"/>
                    </a:lnTo>
                    <a:close/>
                    <a:moveTo>
                      <a:pt x="213" y="1439"/>
                    </a:moveTo>
                    <a:lnTo>
                      <a:pt x="1" y="1889"/>
                    </a:lnTo>
                    <a:lnTo>
                      <a:pt x="808" y="1889"/>
                    </a:lnTo>
                    <a:lnTo>
                      <a:pt x="1021" y="1439"/>
                    </a:lnTo>
                    <a:close/>
                    <a:moveTo>
                      <a:pt x="1121" y="1439"/>
                    </a:moveTo>
                    <a:lnTo>
                      <a:pt x="908" y="1889"/>
                    </a:lnTo>
                    <a:lnTo>
                      <a:pt x="1719" y="1889"/>
                    </a:lnTo>
                    <a:lnTo>
                      <a:pt x="1932" y="1439"/>
                    </a:lnTo>
                    <a:close/>
                    <a:moveTo>
                      <a:pt x="2026" y="1439"/>
                    </a:moveTo>
                    <a:lnTo>
                      <a:pt x="1813" y="1889"/>
                    </a:lnTo>
                    <a:lnTo>
                      <a:pt x="2624" y="1889"/>
                    </a:lnTo>
                    <a:lnTo>
                      <a:pt x="2837" y="1439"/>
                    </a:lnTo>
                    <a:close/>
                    <a:moveTo>
                      <a:pt x="2931" y="1439"/>
                    </a:moveTo>
                    <a:lnTo>
                      <a:pt x="2718" y="1889"/>
                    </a:lnTo>
                    <a:lnTo>
                      <a:pt x="3529" y="1889"/>
                    </a:lnTo>
                    <a:lnTo>
                      <a:pt x="3738" y="1439"/>
                    </a:lnTo>
                    <a:close/>
                  </a:path>
                </a:pathLst>
              </a:custGeom>
              <a:solidFill>
                <a:srgbClr val="557B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7" name="Google Shape;1087;p40"/>
            <p:cNvGrpSpPr/>
            <p:nvPr/>
          </p:nvGrpSpPr>
          <p:grpSpPr>
            <a:xfrm>
              <a:off x="5812494" y="3030201"/>
              <a:ext cx="2030877" cy="1578039"/>
              <a:chOff x="9397212" y="2834465"/>
              <a:chExt cx="2699916" cy="2097899"/>
            </a:xfrm>
          </p:grpSpPr>
          <p:sp>
            <p:nvSpPr>
              <p:cNvPr id="1088" name="Google Shape;1088;p40"/>
              <p:cNvSpPr/>
              <p:nvPr/>
            </p:nvSpPr>
            <p:spPr>
              <a:xfrm>
                <a:off x="10045261" y="2966837"/>
                <a:ext cx="1474927" cy="356903"/>
              </a:xfrm>
              <a:custGeom>
                <a:avLst/>
                <a:gdLst/>
                <a:ahLst/>
                <a:cxnLst/>
                <a:rect l="l" t="t" r="r" b="b"/>
                <a:pathLst>
                  <a:path w="18374" h="4446" extrusionOk="0">
                    <a:moveTo>
                      <a:pt x="1" y="0"/>
                    </a:moveTo>
                    <a:lnTo>
                      <a:pt x="4592" y="4445"/>
                    </a:lnTo>
                    <a:lnTo>
                      <a:pt x="18373" y="4069"/>
                    </a:lnTo>
                    <a:lnTo>
                      <a:pt x="13533" y="0"/>
                    </a:lnTo>
                    <a:close/>
                  </a:path>
                </a:pathLst>
              </a:custGeom>
              <a:solidFill>
                <a:srgbClr val="E3AF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0"/>
              <p:cNvSpPr/>
              <p:nvPr/>
            </p:nvSpPr>
            <p:spPr>
              <a:xfrm>
                <a:off x="9956318" y="3380407"/>
                <a:ext cx="1563628" cy="1551957"/>
              </a:xfrm>
              <a:custGeom>
                <a:avLst/>
                <a:gdLst/>
                <a:ahLst/>
                <a:cxnLst/>
                <a:rect l="l" t="t" r="r" b="b"/>
                <a:pathLst>
                  <a:path w="19479" h="19333" extrusionOk="0">
                    <a:moveTo>
                      <a:pt x="0" y="1"/>
                    </a:moveTo>
                    <a:lnTo>
                      <a:pt x="0" y="19333"/>
                    </a:lnTo>
                    <a:lnTo>
                      <a:pt x="19478" y="19333"/>
                    </a:lnTo>
                    <a:lnTo>
                      <a:pt x="19478" y="1"/>
                    </a:lnTo>
                    <a:close/>
                  </a:path>
                </a:pathLst>
              </a:custGeom>
              <a:solidFill>
                <a:srgbClr val="E3AF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0"/>
              <p:cNvSpPr/>
              <p:nvPr/>
            </p:nvSpPr>
            <p:spPr>
              <a:xfrm>
                <a:off x="9471786" y="3380407"/>
                <a:ext cx="899213" cy="1551957"/>
              </a:xfrm>
              <a:custGeom>
                <a:avLst/>
                <a:gdLst/>
                <a:ahLst/>
                <a:cxnLst/>
                <a:rect l="l" t="t" r="r" b="b"/>
                <a:pathLst>
                  <a:path w="11202" h="19333" extrusionOk="0">
                    <a:moveTo>
                      <a:pt x="0" y="1"/>
                    </a:moveTo>
                    <a:lnTo>
                      <a:pt x="0" y="19333"/>
                    </a:lnTo>
                    <a:lnTo>
                      <a:pt x="11201" y="19333"/>
                    </a:lnTo>
                    <a:lnTo>
                      <a:pt x="11201" y="1"/>
                    </a:lnTo>
                    <a:close/>
                  </a:path>
                </a:pathLst>
              </a:custGeom>
              <a:solidFill>
                <a:srgbClr val="C29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0"/>
              <p:cNvSpPr/>
              <p:nvPr/>
            </p:nvSpPr>
            <p:spPr>
              <a:xfrm>
                <a:off x="9629203" y="3538145"/>
                <a:ext cx="584063" cy="1237038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15410" extrusionOk="0">
                    <a:moveTo>
                      <a:pt x="1" y="0"/>
                    </a:moveTo>
                    <a:lnTo>
                      <a:pt x="1" y="15409"/>
                    </a:lnTo>
                    <a:lnTo>
                      <a:pt x="7276" y="15409"/>
                    </a:lnTo>
                    <a:lnTo>
                      <a:pt x="727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0"/>
              <p:cNvSpPr/>
              <p:nvPr/>
            </p:nvSpPr>
            <p:spPr>
              <a:xfrm>
                <a:off x="9655532" y="3564234"/>
                <a:ext cx="531645" cy="1184377"/>
              </a:xfrm>
              <a:custGeom>
                <a:avLst/>
                <a:gdLst/>
                <a:ahLst/>
                <a:cxnLst/>
                <a:rect l="l" t="t" r="r" b="b"/>
                <a:pathLst>
                  <a:path w="6623" h="14754" extrusionOk="0">
                    <a:moveTo>
                      <a:pt x="1" y="0"/>
                    </a:moveTo>
                    <a:lnTo>
                      <a:pt x="1" y="14753"/>
                    </a:lnTo>
                    <a:lnTo>
                      <a:pt x="6623" y="14753"/>
                    </a:lnTo>
                    <a:lnTo>
                      <a:pt x="6623" y="0"/>
                    </a:lnTo>
                    <a:close/>
                  </a:path>
                </a:pathLst>
              </a:custGeom>
              <a:solidFill>
                <a:srgbClr val="E5EE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0"/>
              <p:cNvSpPr/>
              <p:nvPr/>
            </p:nvSpPr>
            <p:spPr>
              <a:xfrm>
                <a:off x="9655532" y="3564234"/>
                <a:ext cx="229419" cy="22918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855" extrusionOk="0">
                    <a:moveTo>
                      <a:pt x="1" y="0"/>
                    </a:moveTo>
                    <a:lnTo>
                      <a:pt x="1" y="2854"/>
                    </a:lnTo>
                    <a:lnTo>
                      <a:pt x="2858" y="0"/>
                    </a:lnTo>
                    <a:close/>
                  </a:path>
                </a:pathLst>
              </a:custGeom>
              <a:solidFill>
                <a:srgbClr val="557B9B">
                  <a:alpha val="4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0"/>
              <p:cNvSpPr/>
              <p:nvPr/>
            </p:nvSpPr>
            <p:spPr>
              <a:xfrm>
                <a:off x="9655532" y="3564234"/>
                <a:ext cx="509971" cy="509746"/>
              </a:xfrm>
              <a:custGeom>
                <a:avLst/>
                <a:gdLst/>
                <a:ahLst/>
                <a:cxnLst/>
                <a:rect l="l" t="t" r="r" b="b"/>
                <a:pathLst>
                  <a:path w="6353" h="6350" extrusionOk="0">
                    <a:moveTo>
                      <a:pt x="3990" y="0"/>
                    </a:moveTo>
                    <a:lnTo>
                      <a:pt x="1" y="3990"/>
                    </a:lnTo>
                    <a:lnTo>
                      <a:pt x="1" y="6349"/>
                    </a:lnTo>
                    <a:lnTo>
                      <a:pt x="6353" y="0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0"/>
              <p:cNvSpPr/>
              <p:nvPr/>
            </p:nvSpPr>
            <p:spPr>
              <a:xfrm>
                <a:off x="9655532" y="3756731"/>
                <a:ext cx="531645" cy="772727"/>
              </a:xfrm>
              <a:custGeom>
                <a:avLst/>
                <a:gdLst/>
                <a:ahLst/>
                <a:cxnLst/>
                <a:rect l="l" t="t" r="r" b="b"/>
                <a:pathLst>
                  <a:path w="6623" h="9626" extrusionOk="0">
                    <a:moveTo>
                      <a:pt x="6623" y="1"/>
                    </a:moveTo>
                    <a:lnTo>
                      <a:pt x="1" y="6623"/>
                    </a:lnTo>
                    <a:lnTo>
                      <a:pt x="1" y="9626"/>
                    </a:lnTo>
                    <a:lnTo>
                      <a:pt x="6623" y="3004"/>
                    </a:lnTo>
                    <a:lnTo>
                      <a:pt x="6623" y="1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0"/>
              <p:cNvSpPr/>
              <p:nvPr/>
            </p:nvSpPr>
            <p:spPr>
              <a:xfrm>
                <a:off x="9655532" y="4095566"/>
                <a:ext cx="531645" cy="653037"/>
              </a:xfrm>
              <a:custGeom>
                <a:avLst/>
                <a:gdLst/>
                <a:ahLst/>
                <a:cxnLst/>
                <a:rect l="l" t="t" r="r" b="b"/>
                <a:pathLst>
                  <a:path w="6623" h="8135" extrusionOk="0">
                    <a:moveTo>
                      <a:pt x="6623" y="0"/>
                    </a:moveTo>
                    <a:lnTo>
                      <a:pt x="1" y="6622"/>
                    </a:lnTo>
                    <a:lnTo>
                      <a:pt x="1" y="8134"/>
                    </a:lnTo>
                    <a:lnTo>
                      <a:pt x="1151" y="8134"/>
                    </a:lnTo>
                    <a:cubicBezTo>
                      <a:pt x="2976" y="6310"/>
                      <a:pt x="4801" y="4488"/>
                      <a:pt x="6623" y="2660"/>
                    </a:cubicBezTo>
                    <a:lnTo>
                      <a:pt x="6623" y="0"/>
                    </a:lnTo>
                    <a:close/>
                  </a:path>
                </a:pathLst>
              </a:custGeom>
              <a:solidFill>
                <a:srgbClr val="557B9B">
                  <a:alpha val="4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0"/>
              <p:cNvSpPr/>
              <p:nvPr/>
            </p:nvSpPr>
            <p:spPr>
              <a:xfrm>
                <a:off x="9866411" y="4427739"/>
                <a:ext cx="320769" cy="320859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997" extrusionOk="0">
                    <a:moveTo>
                      <a:pt x="3996" y="1"/>
                    </a:moveTo>
                    <a:lnTo>
                      <a:pt x="0" y="3996"/>
                    </a:lnTo>
                    <a:lnTo>
                      <a:pt x="2107" y="3996"/>
                    </a:lnTo>
                    <a:lnTo>
                      <a:pt x="3996" y="2105"/>
                    </a:lnTo>
                    <a:lnTo>
                      <a:pt x="3996" y="1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0"/>
              <p:cNvSpPr/>
              <p:nvPr/>
            </p:nvSpPr>
            <p:spPr>
              <a:xfrm>
                <a:off x="9643331" y="3546895"/>
                <a:ext cx="554362" cy="1222187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15225" extrusionOk="0">
                    <a:moveTo>
                      <a:pt x="3399" y="1"/>
                    </a:moveTo>
                    <a:lnTo>
                      <a:pt x="3399" y="3672"/>
                    </a:lnTo>
                    <a:lnTo>
                      <a:pt x="1" y="3672"/>
                    </a:lnTo>
                    <a:lnTo>
                      <a:pt x="1" y="3963"/>
                    </a:lnTo>
                    <a:lnTo>
                      <a:pt x="3399" y="3963"/>
                    </a:lnTo>
                    <a:lnTo>
                      <a:pt x="3399" y="7412"/>
                    </a:lnTo>
                    <a:lnTo>
                      <a:pt x="1" y="7412"/>
                    </a:lnTo>
                    <a:lnTo>
                      <a:pt x="1" y="7704"/>
                    </a:lnTo>
                    <a:lnTo>
                      <a:pt x="3399" y="7704"/>
                    </a:lnTo>
                    <a:lnTo>
                      <a:pt x="3399" y="11156"/>
                    </a:lnTo>
                    <a:lnTo>
                      <a:pt x="1" y="11156"/>
                    </a:lnTo>
                    <a:lnTo>
                      <a:pt x="1" y="11447"/>
                    </a:lnTo>
                    <a:lnTo>
                      <a:pt x="3399" y="11447"/>
                    </a:lnTo>
                    <a:lnTo>
                      <a:pt x="3399" y="15225"/>
                    </a:lnTo>
                    <a:lnTo>
                      <a:pt x="3687" y="15225"/>
                    </a:lnTo>
                    <a:lnTo>
                      <a:pt x="3687" y="11447"/>
                    </a:lnTo>
                    <a:lnTo>
                      <a:pt x="6905" y="11447"/>
                    </a:lnTo>
                    <a:lnTo>
                      <a:pt x="6905" y="11156"/>
                    </a:lnTo>
                    <a:lnTo>
                      <a:pt x="3687" y="11156"/>
                    </a:lnTo>
                    <a:lnTo>
                      <a:pt x="3687" y="7704"/>
                    </a:lnTo>
                    <a:lnTo>
                      <a:pt x="6905" y="7704"/>
                    </a:lnTo>
                    <a:lnTo>
                      <a:pt x="6905" y="7412"/>
                    </a:lnTo>
                    <a:lnTo>
                      <a:pt x="3687" y="7412"/>
                    </a:lnTo>
                    <a:lnTo>
                      <a:pt x="3687" y="3963"/>
                    </a:lnTo>
                    <a:lnTo>
                      <a:pt x="6905" y="3963"/>
                    </a:lnTo>
                    <a:lnTo>
                      <a:pt x="6905" y="3672"/>
                    </a:lnTo>
                    <a:lnTo>
                      <a:pt x="3687" y="3672"/>
                    </a:lnTo>
                    <a:lnTo>
                      <a:pt x="3687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0"/>
              <p:cNvSpPr/>
              <p:nvPr/>
            </p:nvSpPr>
            <p:spPr>
              <a:xfrm>
                <a:off x="10440850" y="4171104"/>
                <a:ext cx="1601115" cy="595079"/>
              </a:xfrm>
              <a:custGeom>
                <a:avLst/>
                <a:gdLst/>
                <a:ahLst/>
                <a:cxnLst/>
                <a:rect l="l" t="t" r="r" b="b"/>
                <a:pathLst>
                  <a:path w="19946" h="7413" extrusionOk="0">
                    <a:moveTo>
                      <a:pt x="1" y="1"/>
                    </a:moveTo>
                    <a:lnTo>
                      <a:pt x="1" y="7412"/>
                    </a:lnTo>
                    <a:lnTo>
                      <a:pt x="19946" y="7412"/>
                    </a:lnTo>
                    <a:lnTo>
                      <a:pt x="19946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0"/>
              <p:cNvSpPr/>
              <p:nvPr/>
            </p:nvSpPr>
            <p:spPr>
              <a:xfrm>
                <a:off x="10274844" y="4004857"/>
                <a:ext cx="1822266" cy="927257"/>
              </a:xfrm>
              <a:custGeom>
                <a:avLst/>
                <a:gdLst/>
                <a:ahLst/>
                <a:cxnLst/>
                <a:rect l="l" t="t" r="r" b="b"/>
                <a:pathLst>
                  <a:path w="22701" h="11551" extrusionOk="0">
                    <a:moveTo>
                      <a:pt x="1" y="1"/>
                    </a:moveTo>
                    <a:lnTo>
                      <a:pt x="1" y="11551"/>
                    </a:lnTo>
                    <a:lnTo>
                      <a:pt x="22700" y="11551"/>
                    </a:lnTo>
                    <a:lnTo>
                      <a:pt x="22700" y="9480"/>
                    </a:lnTo>
                    <a:lnTo>
                      <a:pt x="4033" y="9480"/>
                    </a:lnTo>
                    <a:lnTo>
                      <a:pt x="4033" y="2072"/>
                    </a:lnTo>
                    <a:lnTo>
                      <a:pt x="22700" y="2072"/>
                    </a:lnTo>
                    <a:lnTo>
                      <a:pt x="22700" y="1"/>
                    </a:lnTo>
                    <a:close/>
                  </a:path>
                </a:pathLst>
              </a:custGeom>
              <a:solidFill>
                <a:srgbClr val="557B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0"/>
              <p:cNvSpPr/>
              <p:nvPr/>
            </p:nvSpPr>
            <p:spPr>
              <a:xfrm>
                <a:off x="11465784" y="4004857"/>
                <a:ext cx="631343" cy="166330"/>
              </a:xfrm>
              <a:custGeom>
                <a:avLst/>
                <a:gdLst/>
                <a:ahLst/>
                <a:cxnLst/>
                <a:rect l="l" t="t" r="r" b="b"/>
                <a:pathLst>
                  <a:path w="7865" h="2072" extrusionOk="0">
                    <a:moveTo>
                      <a:pt x="0" y="1"/>
                    </a:moveTo>
                    <a:lnTo>
                      <a:pt x="0" y="2072"/>
                    </a:lnTo>
                    <a:lnTo>
                      <a:pt x="7864" y="2072"/>
                    </a:lnTo>
                    <a:lnTo>
                      <a:pt x="7864" y="1"/>
                    </a:lnTo>
                    <a:close/>
                  </a:path>
                </a:pathLst>
              </a:custGeom>
              <a:solidFill>
                <a:srgbClr val="9CAB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0"/>
              <p:cNvSpPr/>
              <p:nvPr/>
            </p:nvSpPr>
            <p:spPr>
              <a:xfrm>
                <a:off x="11465784" y="4765853"/>
                <a:ext cx="631343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7865" h="2071" extrusionOk="0">
                    <a:moveTo>
                      <a:pt x="0" y="0"/>
                    </a:moveTo>
                    <a:lnTo>
                      <a:pt x="0" y="2071"/>
                    </a:lnTo>
                    <a:lnTo>
                      <a:pt x="7864" y="2071"/>
                    </a:lnTo>
                    <a:lnTo>
                      <a:pt x="7864" y="0"/>
                    </a:lnTo>
                    <a:close/>
                  </a:path>
                </a:pathLst>
              </a:custGeom>
              <a:solidFill>
                <a:srgbClr val="9CAB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0"/>
              <p:cNvSpPr/>
              <p:nvPr/>
            </p:nvSpPr>
            <p:spPr>
              <a:xfrm>
                <a:off x="10467180" y="4197193"/>
                <a:ext cx="1548216" cy="542900"/>
              </a:xfrm>
              <a:custGeom>
                <a:avLst/>
                <a:gdLst/>
                <a:ahLst/>
                <a:cxnLst/>
                <a:rect l="l" t="t" r="r" b="b"/>
                <a:pathLst>
                  <a:path w="19287" h="6763" extrusionOk="0">
                    <a:moveTo>
                      <a:pt x="1" y="0"/>
                    </a:moveTo>
                    <a:lnTo>
                      <a:pt x="1" y="6762"/>
                    </a:lnTo>
                    <a:lnTo>
                      <a:pt x="19287" y="6762"/>
                    </a:lnTo>
                    <a:lnTo>
                      <a:pt x="19287" y="0"/>
                    </a:lnTo>
                    <a:close/>
                  </a:path>
                </a:pathLst>
              </a:custGeom>
              <a:solidFill>
                <a:srgbClr val="E5EE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0"/>
              <p:cNvSpPr/>
              <p:nvPr/>
            </p:nvSpPr>
            <p:spPr>
              <a:xfrm>
                <a:off x="11410636" y="4197434"/>
                <a:ext cx="160706" cy="160229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1996" extrusionOk="0">
                    <a:moveTo>
                      <a:pt x="1" y="0"/>
                    </a:moveTo>
                    <a:lnTo>
                      <a:pt x="1" y="1995"/>
                    </a:lnTo>
                    <a:lnTo>
                      <a:pt x="2002" y="0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0"/>
              <p:cNvSpPr/>
              <p:nvPr/>
            </p:nvSpPr>
            <p:spPr>
              <a:xfrm>
                <a:off x="11410636" y="4197434"/>
                <a:ext cx="358658" cy="358107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4461" extrusionOk="0">
                    <a:moveTo>
                      <a:pt x="3714" y="0"/>
                    </a:moveTo>
                    <a:cubicBezTo>
                      <a:pt x="2476" y="1236"/>
                      <a:pt x="1240" y="2472"/>
                      <a:pt x="1" y="3708"/>
                    </a:cubicBezTo>
                    <a:lnTo>
                      <a:pt x="1" y="4461"/>
                    </a:lnTo>
                    <a:cubicBezTo>
                      <a:pt x="1492" y="2979"/>
                      <a:pt x="2980" y="1488"/>
                      <a:pt x="4467" y="0"/>
                    </a:cubicBez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0"/>
              <p:cNvSpPr/>
              <p:nvPr/>
            </p:nvSpPr>
            <p:spPr>
              <a:xfrm>
                <a:off x="11410636" y="4197434"/>
                <a:ext cx="605335" cy="542659"/>
              </a:xfrm>
              <a:custGeom>
                <a:avLst/>
                <a:gdLst/>
                <a:ahLst/>
                <a:cxnLst/>
                <a:rect l="l" t="t" r="r" b="b"/>
                <a:pathLst>
                  <a:path w="7541" h="6760" extrusionOk="0">
                    <a:moveTo>
                      <a:pt x="6137" y="0"/>
                    </a:moveTo>
                    <a:lnTo>
                      <a:pt x="1" y="6134"/>
                    </a:lnTo>
                    <a:lnTo>
                      <a:pt x="1" y="6759"/>
                    </a:lnTo>
                    <a:lnTo>
                      <a:pt x="2561" y="6759"/>
                    </a:lnTo>
                    <a:lnTo>
                      <a:pt x="7540" y="1780"/>
                    </a:lnTo>
                    <a:lnTo>
                      <a:pt x="7540" y="0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0"/>
              <p:cNvSpPr/>
              <p:nvPr/>
            </p:nvSpPr>
            <p:spPr>
              <a:xfrm>
                <a:off x="11774597" y="4498461"/>
                <a:ext cx="241379" cy="241628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10" extrusionOk="0">
                    <a:moveTo>
                      <a:pt x="3006" y="0"/>
                    </a:moveTo>
                    <a:lnTo>
                      <a:pt x="0" y="3009"/>
                    </a:lnTo>
                    <a:lnTo>
                      <a:pt x="3006" y="3009"/>
                    </a:lnTo>
                    <a:lnTo>
                      <a:pt x="3006" y="0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0"/>
              <p:cNvSpPr/>
              <p:nvPr/>
            </p:nvSpPr>
            <p:spPr>
              <a:xfrm>
                <a:off x="10440850" y="4171104"/>
                <a:ext cx="975231" cy="595079"/>
              </a:xfrm>
              <a:custGeom>
                <a:avLst/>
                <a:gdLst/>
                <a:ahLst/>
                <a:cxnLst/>
                <a:rect l="l" t="t" r="r" b="b"/>
                <a:pathLst>
                  <a:path w="12149" h="7413" extrusionOk="0">
                    <a:moveTo>
                      <a:pt x="1" y="1"/>
                    </a:moveTo>
                    <a:lnTo>
                      <a:pt x="1" y="7412"/>
                    </a:lnTo>
                    <a:lnTo>
                      <a:pt x="12149" y="7412"/>
                    </a:lnTo>
                    <a:lnTo>
                      <a:pt x="12149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0"/>
              <p:cNvSpPr/>
              <p:nvPr/>
            </p:nvSpPr>
            <p:spPr>
              <a:xfrm>
                <a:off x="10467180" y="4197193"/>
                <a:ext cx="923053" cy="542900"/>
              </a:xfrm>
              <a:custGeom>
                <a:avLst/>
                <a:gdLst/>
                <a:ahLst/>
                <a:cxnLst/>
                <a:rect l="l" t="t" r="r" b="b"/>
                <a:pathLst>
                  <a:path w="11499" h="6763" extrusionOk="0">
                    <a:moveTo>
                      <a:pt x="1" y="0"/>
                    </a:moveTo>
                    <a:lnTo>
                      <a:pt x="1" y="6762"/>
                    </a:lnTo>
                    <a:lnTo>
                      <a:pt x="11499" y="6762"/>
                    </a:lnTo>
                    <a:lnTo>
                      <a:pt x="11499" y="0"/>
                    </a:lnTo>
                    <a:close/>
                  </a:path>
                </a:pathLst>
              </a:custGeom>
              <a:solidFill>
                <a:srgbClr val="E5EE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0"/>
              <p:cNvSpPr/>
              <p:nvPr/>
            </p:nvSpPr>
            <p:spPr>
              <a:xfrm>
                <a:off x="10467180" y="4197434"/>
                <a:ext cx="189202" cy="189208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357" extrusionOk="0">
                    <a:moveTo>
                      <a:pt x="1" y="0"/>
                    </a:moveTo>
                    <a:lnTo>
                      <a:pt x="1" y="2357"/>
                    </a:lnTo>
                    <a:lnTo>
                      <a:pt x="2357" y="0"/>
                    </a:lnTo>
                    <a:close/>
                  </a:path>
                </a:pathLst>
              </a:custGeom>
              <a:solidFill>
                <a:srgbClr val="E5EE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0"/>
              <p:cNvSpPr/>
              <p:nvPr/>
            </p:nvSpPr>
            <p:spPr>
              <a:xfrm>
                <a:off x="10467180" y="4197434"/>
                <a:ext cx="405135" cy="404907"/>
              </a:xfrm>
              <a:custGeom>
                <a:avLst/>
                <a:gdLst/>
                <a:ahLst/>
                <a:cxnLst/>
                <a:rect l="l" t="t" r="r" b="b"/>
                <a:pathLst>
                  <a:path w="5047" h="5044" extrusionOk="0">
                    <a:moveTo>
                      <a:pt x="3237" y="0"/>
                    </a:moveTo>
                    <a:lnTo>
                      <a:pt x="1" y="3237"/>
                    </a:lnTo>
                    <a:lnTo>
                      <a:pt x="1" y="5044"/>
                    </a:lnTo>
                    <a:lnTo>
                      <a:pt x="5047" y="0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0"/>
              <p:cNvSpPr/>
              <p:nvPr/>
            </p:nvSpPr>
            <p:spPr>
              <a:xfrm>
                <a:off x="10493750" y="4197434"/>
                <a:ext cx="751993" cy="542418"/>
              </a:xfrm>
              <a:custGeom>
                <a:avLst/>
                <a:gdLst/>
                <a:ahLst/>
                <a:cxnLst/>
                <a:rect l="l" t="t" r="r" b="b"/>
                <a:pathLst>
                  <a:path w="9368" h="6757" extrusionOk="0">
                    <a:moveTo>
                      <a:pt x="6759" y="0"/>
                    </a:moveTo>
                    <a:lnTo>
                      <a:pt x="4178" y="2575"/>
                    </a:lnTo>
                    <a:lnTo>
                      <a:pt x="0" y="6756"/>
                    </a:lnTo>
                    <a:lnTo>
                      <a:pt x="2606" y="6756"/>
                    </a:lnTo>
                    <a:cubicBezTo>
                      <a:pt x="4862" y="4503"/>
                      <a:pt x="7111" y="2253"/>
                      <a:pt x="9367" y="0"/>
                    </a:cubicBez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0"/>
              <p:cNvSpPr/>
              <p:nvPr/>
            </p:nvSpPr>
            <p:spPr>
              <a:xfrm>
                <a:off x="10797185" y="4197434"/>
                <a:ext cx="593053" cy="542659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6760" extrusionOk="0">
                    <a:moveTo>
                      <a:pt x="6756" y="0"/>
                    </a:moveTo>
                    <a:lnTo>
                      <a:pt x="1" y="6759"/>
                    </a:lnTo>
                    <a:lnTo>
                      <a:pt x="2970" y="6759"/>
                    </a:lnTo>
                    <a:cubicBezTo>
                      <a:pt x="4440" y="5281"/>
                      <a:pt x="5915" y="3811"/>
                      <a:pt x="7388" y="2338"/>
                    </a:cubicBezTo>
                    <a:lnTo>
                      <a:pt x="7388" y="0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0"/>
              <p:cNvSpPr/>
              <p:nvPr/>
            </p:nvSpPr>
            <p:spPr>
              <a:xfrm>
                <a:off x="11216936" y="4566693"/>
                <a:ext cx="173308" cy="173394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160" extrusionOk="0">
                    <a:moveTo>
                      <a:pt x="2159" y="0"/>
                    </a:moveTo>
                    <a:cubicBezTo>
                      <a:pt x="1439" y="717"/>
                      <a:pt x="723" y="1437"/>
                      <a:pt x="0" y="2159"/>
                    </a:cubicBezTo>
                    <a:lnTo>
                      <a:pt x="2159" y="2159"/>
                    </a:lnTo>
                    <a:lnTo>
                      <a:pt x="2159" y="0"/>
                    </a:lnTo>
                    <a:close/>
                  </a:path>
                </a:pathLst>
              </a:custGeom>
              <a:solidFill>
                <a:srgbClr val="E5EE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0"/>
              <p:cNvSpPr/>
              <p:nvPr/>
            </p:nvSpPr>
            <p:spPr>
              <a:xfrm>
                <a:off x="10457467" y="4184751"/>
                <a:ext cx="1572619" cy="562647"/>
              </a:xfrm>
              <a:custGeom>
                <a:avLst/>
                <a:gdLst/>
                <a:ahLst/>
                <a:cxnLst/>
                <a:rect l="l" t="t" r="r" b="b"/>
                <a:pathLst>
                  <a:path w="19591" h="7009" extrusionOk="0">
                    <a:moveTo>
                      <a:pt x="5645" y="1"/>
                    </a:moveTo>
                    <a:lnTo>
                      <a:pt x="5645" y="3350"/>
                    </a:lnTo>
                    <a:lnTo>
                      <a:pt x="0" y="3350"/>
                    </a:lnTo>
                    <a:lnTo>
                      <a:pt x="0" y="3659"/>
                    </a:lnTo>
                    <a:lnTo>
                      <a:pt x="5645" y="3659"/>
                    </a:lnTo>
                    <a:lnTo>
                      <a:pt x="5645" y="7008"/>
                    </a:lnTo>
                    <a:lnTo>
                      <a:pt x="5954" y="7008"/>
                    </a:lnTo>
                    <a:lnTo>
                      <a:pt x="5954" y="3659"/>
                    </a:lnTo>
                    <a:lnTo>
                      <a:pt x="15877" y="3659"/>
                    </a:lnTo>
                    <a:lnTo>
                      <a:pt x="15877" y="7008"/>
                    </a:lnTo>
                    <a:lnTo>
                      <a:pt x="16141" y="7008"/>
                    </a:lnTo>
                    <a:lnTo>
                      <a:pt x="16141" y="3659"/>
                    </a:lnTo>
                    <a:lnTo>
                      <a:pt x="19590" y="3659"/>
                    </a:lnTo>
                    <a:lnTo>
                      <a:pt x="19590" y="3350"/>
                    </a:lnTo>
                    <a:lnTo>
                      <a:pt x="16141" y="3350"/>
                    </a:lnTo>
                    <a:lnTo>
                      <a:pt x="16141" y="1"/>
                    </a:lnTo>
                    <a:lnTo>
                      <a:pt x="15877" y="1"/>
                    </a:lnTo>
                    <a:lnTo>
                      <a:pt x="15877" y="3350"/>
                    </a:lnTo>
                    <a:lnTo>
                      <a:pt x="5954" y="3350"/>
                    </a:lnTo>
                    <a:lnTo>
                      <a:pt x="5954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0"/>
              <p:cNvSpPr/>
              <p:nvPr/>
            </p:nvSpPr>
            <p:spPr>
              <a:xfrm>
                <a:off x="9397212" y="3293391"/>
                <a:ext cx="2122967" cy="134140"/>
              </a:xfrm>
              <a:custGeom>
                <a:avLst/>
                <a:gdLst/>
                <a:ahLst/>
                <a:cxnLst/>
                <a:rect l="l" t="t" r="r" b="b"/>
                <a:pathLst>
                  <a:path w="26447" h="1671" extrusionOk="0">
                    <a:moveTo>
                      <a:pt x="0" y="1"/>
                    </a:moveTo>
                    <a:lnTo>
                      <a:pt x="0" y="1671"/>
                    </a:lnTo>
                    <a:lnTo>
                      <a:pt x="26446" y="1671"/>
                    </a:lnTo>
                    <a:lnTo>
                      <a:pt x="26446" y="1"/>
                    </a:lnTo>
                    <a:close/>
                  </a:path>
                </a:pathLst>
              </a:custGeom>
              <a:solidFill>
                <a:srgbClr val="E3AF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0"/>
              <p:cNvSpPr/>
              <p:nvPr/>
            </p:nvSpPr>
            <p:spPr>
              <a:xfrm>
                <a:off x="10497924" y="3293391"/>
                <a:ext cx="1022270" cy="134140"/>
              </a:xfrm>
              <a:custGeom>
                <a:avLst/>
                <a:gdLst/>
                <a:ahLst/>
                <a:cxnLst/>
                <a:rect l="l" t="t" r="r" b="b"/>
                <a:pathLst>
                  <a:path w="12735" h="1671" extrusionOk="0">
                    <a:moveTo>
                      <a:pt x="0" y="1"/>
                    </a:moveTo>
                    <a:lnTo>
                      <a:pt x="0" y="1671"/>
                    </a:lnTo>
                    <a:lnTo>
                      <a:pt x="12734" y="1671"/>
                    </a:lnTo>
                    <a:lnTo>
                      <a:pt x="12734" y="1"/>
                    </a:lnTo>
                    <a:close/>
                  </a:path>
                </a:pathLst>
              </a:custGeom>
              <a:solidFill>
                <a:srgbClr val="C29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0"/>
              <p:cNvSpPr/>
              <p:nvPr/>
            </p:nvSpPr>
            <p:spPr>
              <a:xfrm>
                <a:off x="10973152" y="2937625"/>
                <a:ext cx="421502" cy="1067096"/>
              </a:xfrm>
              <a:custGeom>
                <a:avLst/>
                <a:gdLst/>
                <a:ahLst/>
                <a:cxnLst/>
                <a:rect l="l" t="t" r="r" b="b"/>
                <a:pathLst>
                  <a:path w="3706" h="13293" extrusionOk="0">
                    <a:moveTo>
                      <a:pt x="1" y="0"/>
                    </a:moveTo>
                    <a:lnTo>
                      <a:pt x="1" y="13293"/>
                    </a:lnTo>
                    <a:lnTo>
                      <a:pt x="3705" y="13293"/>
                    </a:lnTo>
                    <a:lnTo>
                      <a:pt x="3705" y="0"/>
                    </a:lnTo>
                    <a:close/>
                  </a:path>
                </a:pathLst>
              </a:custGeom>
              <a:solidFill>
                <a:srgbClr val="557B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0"/>
              <p:cNvSpPr/>
              <p:nvPr/>
            </p:nvSpPr>
            <p:spPr>
              <a:xfrm>
                <a:off x="11268311" y="2937617"/>
                <a:ext cx="126349" cy="1067096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3293" extrusionOk="0">
                    <a:moveTo>
                      <a:pt x="1" y="0"/>
                    </a:moveTo>
                    <a:lnTo>
                      <a:pt x="1" y="13293"/>
                    </a:lnTo>
                    <a:lnTo>
                      <a:pt x="1574" y="13293"/>
                    </a:lnTo>
                    <a:lnTo>
                      <a:pt x="1574" y="0"/>
                    </a:lnTo>
                    <a:close/>
                  </a:path>
                </a:pathLst>
              </a:custGeom>
              <a:solidFill>
                <a:srgbClr val="FFFFFF">
                  <a:alpha val="28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0"/>
              <p:cNvSpPr/>
              <p:nvPr/>
            </p:nvSpPr>
            <p:spPr>
              <a:xfrm>
                <a:off x="10892229" y="2834465"/>
                <a:ext cx="569694" cy="114874"/>
              </a:xfrm>
              <a:custGeom>
                <a:avLst/>
                <a:gdLst/>
                <a:ahLst/>
                <a:cxnLst/>
                <a:rect l="l" t="t" r="r" b="b"/>
                <a:pathLst>
                  <a:path w="7097" h="1431" extrusionOk="0">
                    <a:moveTo>
                      <a:pt x="1" y="1"/>
                    </a:moveTo>
                    <a:lnTo>
                      <a:pt x="1" y="1431"/>
                    </a:lnTo>
                    <a:lnTo>
                      <a:pt x="7097" y="1431"/>
                    </a:lnTo>
                    <a:lnTo>
                      <a:pt x="7097" y="1"/>
                    </a:lnTo>
                    <a:close/>
                  </a:path>
                </a:pathLst>
              </a:custGeom>
              <a:solidFill>
                <a:srgbClr val="557B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0"/>
              <p:cNvSpPr/>
              <p:nvPr/>
            </p:nvSpPr>
            <p:spPr>
              <a:xfrm>
                <a:off x="11259561" y="2834465"/>
                <a:ext cx="202367" cy="11487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431" extrusionOk="0">
                    <a:moveTo>
                      <a:pt x="0" y="1"/>
                    </a:moveTo>
                    <a:lnTo>
                      <a:pt x="0" y="1431"/>
                    </a:lnTo>
                    <a:lnTo>
                      <a:pt x="2521" y="1431"/>
                    </a:lnTo>
                    <a:lnTo>
                      <a:pt x="2521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0"/>
              <p:cNvSpPr/>
              <p:nvPr/>
            </p:nvSpPr>
            <p:spPr>
              <a:xfrm>
                <a:off x="10542958" y="3615610"/>
                <a:ext cx="211197" cy="390859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4869" extrusionOk="0">
                    <a:moveTo>
                      <a:pt x="1" y="1"/>
                    </a:moveTo>
                    <a:lnTo>
                      <a:pt x="1" y="4868"/>
                    </a:lnTo>
                    <a:lnTo>
                      <a:pt x="2630" y="4868"/>
                    </a:lnTo>
                    <a:lnTo>
                      <a:pt x="263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0"/>
              <p:cNvSpPr/>
              <p:nvPr/>
            </p:nvSpPr>
            <p:spPr>
              <a:xfrm>
                <a:off x="10570733" y="3643224"/>
                <a:ext cx="156371" cy="363004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4522" extrusionOk="0">
                    <a:moveTo>
                      <a:pt x="1" y="0"/>
                    </a:moveTo>
                    <a:lnTo>
                      <a:pt x="1" y="4521"/>
                    </a:lnTo>
                    <a:lnTo>
                      <a:pt x="1947" y="4521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E5EE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0"/>
              <p:cNvSpPr/>
              <p:nvPr/>
            </p:nvSpPr>
            <p:spPr>
              <a:xfrm>
                <a:off x="10570733" y="3643224"/>
                <a:ext cx="40538" cy="40780"/>
              </a:xfrm>
              <a:custGeom>
                <a:avLst/>
                <a:gdLst/>
                <a:ahLst/>
                <a:cxnLst/>
                <a:rect l="l" t="t" r="r" b="b"/>
                <a:pathLst>
                  <a:path w="505" h="508" extrusionOk="0">
                    <a:moveTo>
                      <a:pt x="1" y="0"/>
                    </a:moveTo>
                    <a:lnTo>
                      <a:pt x="1" y="507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0"/>
              <p:cNvSpPr/>
              <p:nvPr/>
            </p:nvSpPr>
            <p:spPr>
              <a:xfrm>
                <a:off x="10570251" y="3798232"/>
                <a:ext cx="156612" cy="208474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597" extrusionOk="0">
                    <a:moveTo>
                      <a:pt x="1950" y="0"/>
                    </a:moveTo>
                    <a:lnTo>
                      <a:pt x="1" y="1946"/>
                    </a:lnTo>
                    <a:lnTo>
                      <a:pt x="1" y="2596"/>
                    </a:lnTo>
                    <a:lnTo>
                      <a:pt x="511" y="2596"/>
                    </a:lnTo>
                    <a:cubicBezTo>
                      <a:pt x="994" y="2110"/>
                      <a:pt x="1470" y="1634"/>
                      <a:pt x="1950" y="1154"/>
                    </a:cubicBezTo>
                    <a:lnTo>
                      <a:pt x="1950" y="0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0"/>
              <p:cNvSpPr/>
              <p:nvPr/>
            </p:nvSpPr>
            <p:spPr>
              <a:xfrm>
                <a:off x="10570733" y="3643224"/>
                <a:ext cx="156130" cy="250859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3125" extrusionOk="0">
                    <a:moveTo>
                      <a:pt x="1367" y="0"/>
                    </a:moveTo>
                    <a:lnTo>
                      <a:pt x="1" y="1369"/>
                    </a:lnTo>
                    <a:lnTo>
                      <a:pt x="1" y="3124"/>
                    </a:lnTo>
                    <a:lnTo>
                      <a:pt x="1944" y="1175"/>
                    </a:lnTo>
                    <a:lnTo>
                      <a:pt x="1944" y="0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0"/>
              <p:cNvSpPr/>
              <p:nvPr/>
            </p:nvSpPr>
            <p:spPr>
              <a:xfrm>
                <a:off x="10274844" y="3976119"/>
                <a:ext cx="1821222" cy="36926"/>
              </a:xfrm>
              <a:custGeom>
                <a:avLst/>
                <a:gdLst/>
                <a:ahLst/>
                <a:cxnLst/>
                <a:rect l="l" t="t" r="r" b="b"/>
                <a:pathLst>
                  <a:path w="22688" h="460" extrusionOk="0">
                    <a:moveTo>
                      <a:pt x="1" y="1"/>
                    </a:moveTo>
                    <a:lnTo>
                      <a:pt x="1" y="459"/>
                    </a:lnTo>
                    <a:lnTo>
                      <a:pt x="22688" y="459"/>
                    </a:lnTo>
                    <a:lnTo>
                      <a:pt x="22688" y="1"/>
                    </a:lnTo>
                    <a:close/>
                  </a:path>
                </a:pathLst>
              </a:custGeom>
              <a:solidFill>
                <a:srgbClr val="E5EE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0"/>
              <p:cNvSpPr/>
              <p:nvPr/>
            </p:nvSpPr>
            <p:spPr>
              <a:xfrm>
                <a:off x="11458479" y="3976119"/>
                <a:ext cx="637604" cy="36926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460" extrusionOk="0">
                    <a:moveTo>
                      <a:pt x="0" y="1"/>
                    </a:moveTo>
                    <a:lnTo>
                      <a:pt x="0" y="459"/>
                    </a:lnTo>
                    <a:lnTo>
                      <a:pt x="7943" y="459"/>
                    </a:lnTo>
                    <a:lnTo>
                      <a:pt x="7943" y="1"/>
                    </a:lnTo>
                    <a:close/>
                  </a:path>
                </a:pathLst>
              </a:custGeom>
              <a:solidFill>
                <a:srgbClr val="557B9B">
                  <a:alpha val="4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40"/>
              <p:cNvSpPr/>
              <p:nvPr/>
            </p:nvSpPr>
            <p:spPr>
              <a:xfrm>
                <a:off x="9397212" y="2966837"/>
                <a:ext cx="1474606" cy="326639"/>
              </a:xfrm>
              <a:custGeom>
                <a:avLst/>
                <a:gdLst/>
                <a:ahLst/>
                <a:cxnLst/>
                <a:rect l="l" t="t" r="r" b="b"/>
                <a:pathLst>
                  <a:path w="18370" h="4069" extrusionOk="0">
                    <a:moveTo>
                      <a:pt x="4840" y="0"/>
                    </a:moveTo>
                    <a:lnTo>
                      <a:pt x="0" y="4069"/>
                    </a:lnTo>
                    <a:lnTo>
                      <a:pt x="13721" y="4069"/>
                    </a:lnTo>
                    <a:lnTo>
                      <a:pt x="18370" y="0"/>
                    </a:lnTo>
                    <a:close/>
                  </a:path>
                </a:pathLst>
              </a:custGeom>
              <a:solidFill>
                <a:srgbClr val="C29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0"/>
              <p:cNvSpPr/>
              <p:nvPr/>
            </p:nvSpPr>
            <p:spPr>
              <a:xfrm>
                <a:off x="9515134" y="2993648"/>
                <a:ext cx="1227768" cy="273577"/>
              </a:xfrm>
              <a:custGeom>
                <a:avLst/>
                <a:gdLst/>
                <a:ahLst/>
                <a:cxnLst/>
                <a:rect l="l" t="t" r="r" b="b"/>
                <a:pathLst>
                  <a:path w="15295" h="3408" extrusionOk="0">
                    <a:moveTo>
                      <a:pt x="4334" y="0"/>
                    </a:moveTo>
                    <a:cubicBezTo>
                      <a:pt x="4133" y="0"/>
                      <a:pt x="3890" y="64"/>
                      <a:pt x="3790" y="149"/>
                    </a:cubicBezTo>
                    <a:lnTo>
                      <a:pt x="98" y="3255"/>
                    </a:lnTo>
                    <a:cubicBezTo>
                      <a:pt x="1" y="3340"/>
                      <a:pt x="83" y="3407"/>
                      <a:pt x="283" y="3407"/>
                    </a:cubicBezTo>
                    <a:lnTo>
                      <a:pt x="10965" y="3407"/>
                    </a:lnTo>
                    <a:cubicBezTo>
                      <a:pt x="11165" y="3407"/>
                      <a:pt x="11405" y="3340"/>
                      <a:pt x="11502" y="3255"/>
                    </a:cubicBezTo>
                    <a:lnTo>
                      <a:pt x="15197" y="149"/>
                    </a:lnTo>
                    <a:cubicBezTo>
                      <a:pt x="15295" y="67"/>
                      <a:pt x="15213" y="0"/>
                      <a:pt x="1500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0"/>
              <p:cNvSpPr/>
              <p:nvPr/>
            </p:nvSpPr>
            <p:spPr>
              <a:xfrm>
                <a:off x="9553424" y="3005127"/>
                <a:ext cx="1146853" cy="249896"/>
              </a:xfrm>
              <a:custGeom>
                <a:avLst/>
                <a:gdLst/>
                <a:ahLst/>
                <a:cxnLst/>
                <a:rect l="l" t="t" r="r" b="b"/>
                <a:pathLst>
                  <a:path w="14287" h="3113" extrusionOk="0">
                    <a:moveTo>
                      <a:pt x="3693" y="0"/>
                    </a:moveTo>
                    <a:lnTo>
                      <a:pt x="2812" y="744"/>
                    </a:lnTo>
                    <a:lnTo>
                      <a:pt x="5247" y="744"/>
                    </a:lnTo>
                    <a:lnTo>
                      <a:pt x="6125" y="0"/>
                    </a:lnTo>
                    <a:close/>
                    <a:moveTo>
                      <a:pt x="6410" y="0"/>
                    </a:moveTo>
                    <a:lnTo>
                      <a:pt x="5530" y="744"/>
                    </a:lnTo>
                    <a:lnTo>
                      <a:pt x="7962" y="744"/>
                    </a:lnTo>
                    <a:lnTo>
                      <a:pt x="8848" y="0"/>
                    </a:lnTo>
                    <a:close/>
                    <a:moveTo>
                      <a:pt x="9134" y="0"/>
                    </a:moveTo>
                    <a:lnTo>
                      <a:pt x="8253" y="744"/>
                    </a:lnTo>
                    <a:lnTo>
                      <a:pt x="10688" y="744"/>
                    </a:lnTo>
                    <a:lnTo>
                      <a:pt x="11569" y="0"/>
                    </a:lnTo>
                    <a:close/>
                    <a:moveTo>
                      <a:pt x="11854" y="0"/>
                    </a:moveTo>
                    <a:lnTo>
                      <a:pt x="10974" y="744"/>
                    </a:lnTo>
                    <a:lnTo>
                      <a:pt x="13406" y="744"/>
                    </a:lnTo>
                    <a:lnTo>
                      <a:pt x="14286" y="0"/>
                    </a:lnTo>
                    <a:close/>
                    <a:moveTo>
                      <a:pt x="2761" y="789"/>
                    </a:moveTo>
                    <a:lnTo>
                      <a:pt x="1877" y="1533"/>
                    </a:lnTo>
                    <a:lnTo>
                      <a:pt x="4312" y="1533"/>
                    </a:lnTo>
                    <a:lnTo>
                      <a:pt x="5193" y="789"/>
                    </a:lnTo>
                    <a:close/>
                    <a:moveTo>
                      <a:pt x="5478" y="789"/>
                    </a:moveTo>
                    <a:lnTo>
                      <a:pt x="4594" y="1533"/>
                    </a:lnTo>
                    <a:lnTo>
                      <a:pt x="7030" y="1533"/>
                    </a:lnTo>
                    <a:lnTo>
                      <a:pt x="7910" y="789"/>
                    </a:lnTo>
                    <a:close/>
                    <a:moveTo>
                      <a:pt x="8195" y="789"/>
                    </a:moveTo>
                    <a:lnTo>
                      <a:pt x="7315" y="1533"/>
                    </a:lnTo>
                    <a:lnTo>
                      <a:pt x="9747" y="1533"/>
                    </a:lnTo>
                    <a:lnTo>
                      <a:pt x="10628" y="789"/>
                    </a:lnTo>
                    <a:close/>
                    <a:moveTo>
                      <a:pt x="10916" y="789"/>
                    </a:moveTo>
                    <a:lnTo>
                      <a:pt x="10035" y="1533"/>
                    </a:lnTo>
                    <a:lnTo>
                      <a:pt x="12474" y="1533"/>
                    </a:lnTo>
                    <a:lnTo>
                      <a:pt x="13351" y="789"/>
                    </a:lnTo>
                    <a:close/>
                    <a:moveTo>
                      <a:pt x="1819" y="1579"/>
                    </a:moveTo>
                    <a:lnTo>
                      <a:pt x="939" y="2323"/>
                    </a:lnTo>
                    <a:lnTo>
                      <a:pt x="3374" y="2323"/>
                    </a:lnTo>
                    <a:lnTo>
                      <a:pt x="4254" y="1579"/>
                    </a:lnTo>
                    <a:close/>
                    <a:moveTo>
                      <a:pt x="4540" y="1579"/>
                    </a:moveTo>
                    <a:lnTo>
                      <a:pt x="3659" y="2323"/>
                    </a:lnTo>
                    <a:lnTo>
                      <a:pt x="6097" y="2323"/>
                    </a:lnTo>
                    <a:lnTo>
                      <a:pt x="6975" y="1579"/>
                    </a:lnTo>
                    <a:close/>
                    <a:moveTo>
                      <a:pt x="7260" y="1579"/>
                    </a:moveTo>
                    <a:lnTo>
                      <a:pt x="6380" y="2323"/>
                    </a:lnTo>
                    <a:lnTo>
                      <a:pt x="8818" y="2323"/>
                    </a:lnTo>
                    <a:lnTo>
                      <a:pt x="9698" y="1579"/>
                    </a:lnTo>
                    <a:close/>
                    <a:moveTo>
                      <a:pt x="9984" y="1579"/>
                    </a:moveTo>
                    <a:lnTo>
                      <a:pt x="9097" y="2323"/>
                    </a:lnTo>
                    <a:lnTo>
                      <a:pt x="11535" y="2323"/>
                    </a:lnTo>
                    <a:lnTo>
                      <a:pt x="12416" y="1579"/>
                    </a:lnTo>
                    <a:close/>
                    <a:moveTo>
                      <a:pt x="881" y="2374"/>
                    </a:moveTo>
                    <a:lnTo>
                      <a:pt x="1" y="3112"/>
                    </a:lnTo>
                    <a:lnTo>
                      <a:pt x="2433" y="3112"/>
                    </a:lnTo>
                    <a:lnTo>
                      <a:pt x="3313" y="2374"/>
                    </a:lnTo>
                    <a:close/>
                    <a:moveTo>
                      <a:pt x="3602" y="2374"/>
                    </a:moveTo>
                    <a:lnTo>
                      <a:pt x="2721" y="3112"/>
                    </a:lnTo>
                    <a:lnTo>
                      <a:pt x="5159" y="3112"/>
                    </a:lnTo>
                    <a:lnTo>
                      <a:pt x="6040" y="2374"/>
                    </a:lnTo>
                    <a:close/>
                    <a:moveTo>
                      <a:pt x="6319" y="2374"/>
                    </a:moveTo>
                    <a:lnTo>
                      <a:pt x="5439" y="3112"/>
                    </a:lnTo>
                    <a:lnTo>
                      <a:pt x="7877" y="3112"/>
                    </a:lnTo>
                    <a:lnTo>
                      <a:pt x="8757" y="2374"/>
                    </a:lnTo>
                    <a:close/>
                    <a:moveTo>
                      <a:pt x="9043" y="2374"/>
                    </a:moveTo>
                    <a:lnTo>
                      <a:pt x="8162" y="3112"/>
                    </a:lnTo>
                    <a:lnTo>
                      <a:pt x="10594" y="3112"/>
                    </a:lnTo>
                    <a:lnTo>
                      <a:pt x="11475" y="2374"/>
                    </a:lnTo>
                    <a:close/>
                  </a:path>
                </a:pathLst>
              </a:custGeom>
              <a:solidFill>
                <a:srgbClr val="557B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40"/>
              <p:cNvSpPr/>
              <p:nvPr/>
            </p:nvSpPr>
            <p:spPr>
              <a:xfrm>
                <a:off x="9553184" y="3005127"/>
                <a:ext cx="1147335" cy="250378"/>
              </a:xfrm>
              <a:custGeom>
                <a:avLst/>
                <a:gdLst/>
                <a:ahLst/>
                <a:cxnLst/>
                <a:rect l="l" t="t" r="r" b="b"/>
                <a:pathLst>
                  <a:path w="14293" h="3119" extrusionOk="0">
                    <a:moveTo>
                      <a:pt x="11860" y="6"/>
                    </a:moveTo>
                    <a:lnTo>
                      <a:pt x="11523" y="289"/>
                    </a:lnTo>
                    <a:lnTo>
                      <a:pt x="12552" y="6"/>
                    </a:lnTo>
                    <a:close/>
                    <a:moveTo>
                      <a:pt x="5912" y="188"/>
                    </a:moveTo>
                    <a:lnTo>
                      <a:pt x="3890" y="744"/>
                    </a:lnTo>
                    <a:lnTo>
                      <a:pt x="5250" y="744"/>
                    </a:lnTo>
                    <a:lnTo>
                      <a:pt x="5912" y="188"/>
                    </a:lnTo>
                    <a:close/>
                    <a:moveTo>
                      <a:pt x="14228" y="0"/>
                    </a:moveTo>
                    <a:cubicBezTo>
                      <a:pt x="13333" y="252"/>
                      <a:pt x="12437" y="495"/>
                      <a:pt x="11541" y="744"/>
                    </a:cubicBezTo>
                    <a:lnTo>
                      <a:pt x="12841" y="744"/>
                    </a:lnTo>
                    <a:lnTo>
                      <a:pt x="13691" y="510"/>
                    </a:lnTo>
                    <a:lnTo>
                      <a:pt x="14292" y="0"/>
                    </a:lnTo>
                    <a:close/>
                    <a:moveTo>
                      <a:pt x="6577" y="6"/>
                    </a:moveTo>
                    <a:lnTo>
                      <a:pt x="6334" y="73"/>
                    </a:lnTo>
                    <a:lnTo>
                      <a:pt x="5533" y="750"/>
                    </a:lnTo>
                    <a:lnTo>
                      <a:pt x="5584" y="750"/>
                    </a:lnTo>
                    <a:cubicBezTo>
                      <a:pt x="6483" y="498"/>
                      <a:pt x="7379" y="252"/>
                      <a:pt x="8274" y="6"/>
                    </a:cubicBezTo>
                    <a:close/>
                    <a:moveTo>
                      <a:pt x="11098" y="6"/>
                    </a:moveTo>
                    <a:lnTo>
                      <a:pt x="8411" y="750"/>
                    </a:lnTo>
                    <a:lnTo>
                      <a:pt x="9865" y="750"/>
                    </a:lnTo>
                    <a:lnTo>
                      <a:pt x="11095" y="407"/>
                    </a:lnTo>
                    <a:lnTo>
                      <a:pt x="11572" y="6"/>
                    </a:lnTo>
                    <a:close/>
                    <a:moveTo>
                      <a:pt x="8241" y="796"/>
                    </a:moveTo>
                    <a:lnTo>
                      <a:pt x="8183" y="811"/>
                    </a:lnTo>
                    <a:lnTo>
                      <a:pt x="7476" y="1406"/>
                    </a:lnTo>
                    <a:lnTo>
                      <a:pt x="9692" y="796"/>
                    </a:lnTo>
                    <a:close/>
                    <a:moveTo>
                      <a:pt x="11368" y="796"/>
                    </a:moveTo>
                    <a:lnTo>
                      <a:pt x="10700" y="981"/>
                    </a:lnTo>
                    <a:lnTo>
                      <a:pt x="10066" y="1512"/>
                    </a:lnTo>
                    <a:lnTo>
                      <a:pt x="10066" y="1512"/>
                    </a:lnTo>
                    <a:lnTo>
                      <a:pt x="12665" y="796"/>
                    </a:lnTo>
                    <a:close/>
                    <a:moveTo>
                      <a:pt x="7755" y="923"/>
                    </a:moveTo>
                    <a:lnTo>
                      <a:pt x="5548" y="1530"/>
                    </a:lnTo>
                    <a:lnTo>
                      <a:pt x="7002" y="1530"/>
                    </a:lnTo>
                    <a:lnTo>
                      <a:pt x="7045" y="1524"/>
                    </a:lnTo>
                    <a:lnTo>
                      <a:pt x="7755" y="923"/>
                    </a:lnTo>
                    <a:close/>
                    <a:moveTo>
                      <a:pt x="3723" y="796"/>
                    </a:moveTo>
                    <a:cubicBezTo>
                      <a:pt x="3246" y="926"/>
                      <a:pt x="2767" y="1060"/>
                      <a:pt x="2293" y="1190"/>
                    </a:cubicBezTo>
                    <a:lnTo>
                      <a:pt x="1880" y="1533"/>
                    </a:lnTo>
                    <a:lnTo>
                      <a:pt x="2730" y="1533"/>
                    </a:lnTo>
                    <a:lnTo>
                      <a:pt x="5086" y="887"/>
                    </a:lnTo>
                    <a:lnTo>
                      <a:pt x="5196" y="796"/>
                    </a:lnTo>
                    <a:close/>
                    <a:moveTo>
                      <a:pt x="10278" y="1093"/>
                    </a:moveTo>
                    <a:lnTo>
                      <a:pt x="10278" y="1093"/>
                    </a:lnTo>
                    <a:cubicBezTo>
                      <a:pt x="9744" y="1242"/>
                      <a:pt x="9213" y="1391"/>
                      <a:pt x="8681" y="1533"/>
                    </a:cubicBezTo>
                    <a:lnTo>
                      <a:pt x="9753" y="1533"/>
                    </a:lnTo>
                    <a:lnTo>
                      <a:pt x="10278" y="1093"/>
                    </a:lnTo>
                    <a:close/>
                    <a:moveTo>
                      <a:pt x="1822" y="1585"/>
                    </a:moveTo>
                    <a:lnTo>
                      <a:pt x="1464" y="1889"/>
                    </a:lnTo>
                    <a:lnTo>
                      <a:pt x="2557" y="1585"/>
                    </a:lnTo>
                    <a:close/>
                    <a:moveTo>
                      <a:pt x="3708" y="2043"/>
                    </a:moveTo>
                    <a:lnTo>
                      <a:pt x="2691" y="2323"/>
                    </a:lnTo>
                    <a:lnTo>
                      <a:pt x="3374" y="2323"/>
                    </a:lnTo>
                    <a:lnTo>
                      <a:pt x="3708" y="2043"/>
                    </a:lnTo>
                    <a:close/>
                    <a:moveTo>
                      <a:pt x="6228" y="2210"/>
                    </a:moveTo>
                    <a:lnTo>
                      <a:pt x="5821" y="2323"/>
                    </a:lnTo>
                    <a:lnTo>
                      <a:pt x="6094" y="2323"/>
                    </a:lnTo>
                    <a:lnTo>
                      <a:pt x="6228" y="2210"/>
                    </a:lnTo>
                    <a:close/>
                    <a:moveTo>
                      <a:pt x="12316" y="1670"/>
                    </a:moveTo>
                    <a:lnTo>
                      <a:pt x="9944" y="2323"/>
                    </a:lnTo>
                    <a:lnTo>
                      <a:pt x="11538" y="2323"/>
                    </a:lnTo>
                    <a:lnTo>
                      <a:pt x="12316" y="1670"/>
                    </a:lnTo>
                    <a:close/>
                    <a:moveTo>
                      <a:pt x="5378" y="1585"/>
                    </a:moveTo>
                    <a:lnTo>
                      <a:pt x="4130" y="1928"/>
                    </a:lnTo>
                    <a:lnTo>
                      <a:pt x="3656" y="2329"/>
                    </a:lnTo>
                    <a:lnTo>
                      <a:pt x="4136" y="2329"/>
                    </a:lnTo>
                    <a:lnTo>
                      <a:pt x="6832" y="1585"/>
                    </a:lnTo>
                    <a:close/>
                    <a:moveTo>
                      <a:pt x="8508" y="1585"/>
                    </a:moveTo>
                    <a:lnTo>
                      <a:pt x="6653" y="2095"/>
                    </a:lnTo>
                    <a:lnTo>
                      <a:pt x="6380" y="2329"/>
                    </a:lnTo>
                    <a:lnTo>
                      <a:pt x="7118" y="2329"/>
                    </a:lnTo>
                    <a:lnTo>
                      <a:pt x="9644" y="1631"/>
                    </a:lnTo>
                    <a:lnTo>
                      <a:pt x="9698" y="1585"/>
                    </a:lnTo>
                    <a:close/>
                    <a:moveTo>
                      <a:pt x="3605" y="2374"/>
                    </a:moveTo>
                    <a:lnTo>
                      <a:pt x="3428" y="2526"/>
                    </a:lnTo>
                    <a:lnTo>
                      <a:pt x="3975" y="2374"/>
                    </a:lnTo>
                    <a:close/>
                    <a:moveTo>
                      <a:pt x="6328" y="2374"/>
                    </a:moveTo>
                    <a:lnTo>
                      <a:pt x="6024" y="2626"/>
                    </a:lnTo>
                    <a:lnTo>
                      <a:pt x="6024" y="2626"/>
                    </a:lnTo>
                    <a:lnTo>
                      <a:pt x="6951" y="2374"/>
                    </a:lnTo>
                    <a:close/>
                    <a:moveTo>
                      <a:pt x="2521" y="2374"/>
                    </a:moveTo>
                    <a:lnTo>
                      <a:pt x="82" y="3045"/>
                    </a:lnTo>
                    <a:lnTo>
                      <a:pt x="0" y="3112"/>
                    </a:lnTo>
                    <a:lnTo>
                      <a:pt x="1282" y="3112"/>
                    </a:lnTo>
                    <a:lnTo>
                      <a:pt x="2997" y="2642"/>
                    </a:lnTo>
                    <a:lnTo>
                      <a:pt x="3316" y="2374"/>
                    </a:lnTo>
                    <a:close/>
                    <a:moveTo>
                      <a:pt x="5648" y="2371"/>
                    </a:moveTo>
                    <a:lnTo>
                      <a:pt x="2961" y="3112"/>
                    </a:lnTo>
                    <a:lnTo>
                      <a:pt x="4257" y="3112"/>
                    </a:lnTo>
                    <a:lnTo>
                      <a:pt x="5593" y="2745"/>
                    </a:lnTo>
                    <a:lnTo>
                      <a:pt x="6040" y="2371"/>
                    </a:lnTo>
                    <a:close/>
                    <a:moveTo>
                      <a:pt x="8265" y="2787"/>
                    </a:moveTo>
                    <a:lnTo>
                      <a:pt x="7087" y="3112"/>
                    </a:lnTo>
                    <a:lnTo>
                      <a:pt x="7880" y="3112"/>
                    </a:lnTo>
                    <a:lnTo>
                      <a:pt x="8265" y="2787"/>
                    </a:lnTo>
                    <a:close/>
                    <a:moveTo>
                      <a:pt x="9774" y="2374"/>
                    </a:moveTo>
                    <a:lnTo>
                      <a:pt x="8690" y="2672"/>
                    </a:lnTo>
                    <a:lnTo>
                      <a:pt x="8165" y="3118"/>
                    </a:lnTo>
                    <a:lnTo>
                      <a:pt x="8803" y="3118"/>
                    </a:lnTo>
                    <a:cubicBezTo>
                      <a:pt x="9692" y="2866"/>
                      <a:pt x="10585" y="2623"/>
                      <a:pt x="11478" y="2377"/>
                    </a:cubicBezTo>
                    <a:cubicBezTo>
                      <a:pt x="11481" y="2374"/>
                      <a:pt x="9774" y="2374"/>
                      <a:pt x="9774" y="2374"/>
                    </a:cubicBez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3" name="Google Shape;1133;p40"/>
            <p:cNvGrpSpPr/>
            <p:nvPr/>
          </p:nvGrpSpPr>
          <p:grpSpPr>
            <a:xfrm>
              <a:off x="8165420" y="1735205"/>
              <a:ext cx="825548" cy="2873043"/>
              <a:chOff x="299324" y="2437171"/>
              <a:chExt cx="613425" cy="2134822"/>
            </a:xfrm>
          </p:grpSpPr>
          <p:sp>
            <p:nvSpPr>
              <p:cNvPr id="1134" name="Google Shape;1134;p40"/>
              <p:cNvSpPr/>
              <p:nvPr/>
            </p:nvSpPr>
            <p:spPr>
              <a:xfrm>
                <a:off x="510488" y="4261643"/>
                <a:ext cx="61474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346" extrusionOk="0">
                    <a:moveTo>
                      <a:pt x="31" y="1"/>
                    </a:moveTo>
                    <a:cubicBezTo>
                      <a:pt x="18" y="2017"/>
                      <a:pt x="9" y="6817"/>
                      <a:pt x="0" y="7345"/>
                    </a:cubicBezTo>
                    <a:lnTo>
                      <a:pt x="1455" y="7345"/>
                    </a:lnTo>
                    <a:cubicBezTo>
                      <a:pt x="1445" y="6817"/>
                      <a:pt x="1436" y="2017"/>
                      <a:pt x="142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40"/>
              <p:cNvSpPr/>
              <p:nvPr/>
            </p:nvSpPr>
            <p:spPr>
              <a:xfrm>
                <a:off x="546780" y="4261643"/>
                <a:ext cx="25181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46" extrusionOk="0">
                    <a:moveTo>
                      <a:pt x="0" y="1"/>
                    </a:moveTo>
                    <a:lnTo>
                      <a:pt x="0" y="7345"/>
                    </a:lnTo>
                    <a:lnTo>
                      <a:pt x="596" y="7345"/>
                    </a:lnTo>
                    <a:cubicBezTo>
                      <a:pt x="586" y="6817"/>
                      <a:pt x="577" y="2017"/>
                      <a:pt x="565" y="1"/>
                    </a:cubicBezTo>
                    <a:close/>
                  </a:path>
                </a:pathLst>
              </a:custGeom>
              <a:solidFill>
                <a:srgbClr val="A2BD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40"/>
              <p:cNvSpPr/>
              <p:nvPr/>
            </p:nvSpPr>
            <p:spPr>
              <a:xfrm>
                <a:off x="516614" y="2731399"/>
                <a:ext cx="48926" cy="1530331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36223" extrusionOk="0">
                    <a:moveTo>
                      <a:pt x="462" y="0"/>
                    </a:moveTo>
                    <a:cubicBezTo>
                      <a:pt x="420" y="1451"/>
                      <a:pt x="10" y="35145"/>
                      <a:pt x="1" y="36223"/>
                    </a:cubicBezTo>
                    <a:lnTo>
                      <a:pt x="1158" y="36223"/>
                    </a:lnTo>
                    <a:cubicBezTo>
                      <a:pt x="1149" y="35145"/>
                      <a:pt x="739" y="1451"/>
                      <a:pt x="696" y="0"/>
                    </a:cubicBezTo>
                    <a:close/>
                  </a:path>
                </a:pathLst>
              </a:custGeom>
              <a:solidFill>
                <a:srgbClr val="557B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0"/>
              <p:cNvSpPr/>
              <p:nvPr/>
            </p:nvSpPr>
            <p:spPr>
              <a:xfrm>
                <a:off x="543569" y="2731399"/>
                <a:ext cx="19689" cy="1530331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6223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1" y="0"/>
                      <a:pt x="80" y="36223"/>
                      <a:pt x="80" y="36223"/>
                    </a:cubicBezTo>
                    <a:lnTo>
                      <a:pt x="465" y="36223"/>
                    </a:lnTo>
                    <a:cubicBezTo>
                      <a:pt x="450" y="35114"/>
                      <a:pt x="80" y="1451"/>
                      <a:pt x="37" y="0"/>
                    </a:cubicBezTo>
                    <a:close/>
                  </a:path>
                </a:pathLst>
              </a:custGeom>
              <a:solidFill>
                <a:srgbClr val="395110">
                  <a:alpha val="45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0"/>
              <p:cNvSpPr/>
              <p:nvPr/>
            </p:nvSpPr>
            <p:spPr>
              <a:xfrm>
                <a:off x="299324" y="2437171"/>
                <a:ext cx="242768" cy="291634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6903" extrusionOk="0">
                    <a:moveTo>
                      <a:pt x="209" y="1"/>
                    </a:moveTo>
                    <a:cubicBezTo>
                      <a:pt x="203" y="1"/>
                      <a:pt x="198" y="2"/>
                      <a:pt x="195" y="5"/>
                    </a:cubicBezTo>
                    <a:cubicBezTo>
                      <a:pt x="0" y="169"/>
                      <a:pt x="1160" y="1900"/>
                      <a:pt x="2794" y="3876"/>
                    </a:cubicBezTo>
                    <a:cubicBezTo>
                      <a:pt x="4326" y="5734"/>
                      <a:pt x="5237" y="6903"/>
                      <a:pt x="5504" y="6903"/>
                    </a:cubicBezTo>
                    <a:cubicBezTo>
                      <a:pt x="5521" y="6903"/>
                      <a:pt x="5536" y="6898"/>
                      <a:pt x="5548" y="6888"/>
                    </a:cubicBezTo>
                    <a:cubicBezTo>
                      <a:pt x="5745" y="6727"/>
                      <a:pt x="5499" y="5999"/>
                      <a:pt x="5220" y="4997"/>
                    </a:cubicBezTo>
                    <a:cubicBezTo>
                      <a:pt x="5074" y="4492"/>
                      <a:pt x="550" y="1"/>
                      <a:pt x="209" y="1"/>
                    </a:cubicBezTo>
                    <a:close/>
                  </a:path>
                </a:pathLst>
              </a:custGeom>
              <a:solidFill>
                <a:srgbClr val="557B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0"/>
              <p:cNvSpPr/>
              <p:nvPr/>
            </p:nvSpPr>
            <p:spPr>
              <a:xfrm>
                <a:off x="325097" y="2454156"/>
                <a:ext cx="204786" cy="247993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5870" extrusionOk="0">
                    <a:moveTo>
                      <a:pt x="1" y="1"/>
                    </a:moveTo>
                    <a:lnTo>
                      <a:pt x="4847" y="5870"/>
                    </a:lnTo>
                    <a:cubicBezTo>
                      <a:pt x="4792" y="5606"/>
                      <a:pt x="4695" y="5281"/>
                      <a:pt x="4604" y="4977"/>
                    </a:cubicBezTo>
                    <a:cubicBezTo>
                      <a:pt x="4570" y="4862"/>
                      <a:pt x="4540" y="4746"/>
                      <a:pt x="4504" y="4625"/>
                    </a:cubicBezTo>
                    <a:cubicBezTo>
                      <a:pt x="4400" y="4248"/>
                      <a:pt x="1200" y="1015"/>
                      <a:pt x="1" y="1"/>
                    </a:cubicBezTo>
                    <a:close/>
                  </a:path>
                </a:pathLst>
              </a:custGeom>
              <a:solidFill>
                <a:srgbClr val="3E6B6C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40"/>
              <p:cNvSpPr/>
              <p:nvPr/>
            </p:nvSpPr>
            <p:spPr>
              <a:xfrm>
                <a:off x="393626" y="2737145"/>
                <a:ext cx="158733" cy="341909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8093" extrusionOk="0">
                    <a:moveTo>
                      <a:pt x="3467" y="0"/>
                    </a:moveTo>
                    <a:cubicBezTo>
                      <a:pt x="3206" y="0"/>
                      <a:pt x="2716" y="548"/>
                      <a:pt x="2047" y="1243"/>
                    </a:cubicBezTo>
                    <a:cubicBezTo>
                      <a:pt x="1673" y="1625"/>
                      <a:pt x="0" y="8001"/>
                      <a:pt x="234" y="8089"/>
                    </a:cubicBezTo>
                    <a:cubicBezTo>
                      <a:pt x="240" y="8091"/>
                      <a:pt x="246" y="8092"/>
                      <a:pt x="252" y="8092"/>
                    </a:cubicBezTo>
                    <a:cubicBezTo>
                      <a:pt x="517" y="8092"/>
                      <a:pt x="1415" y="6245"/>
                      <a:pt x="2290" y="3902"/>
                    </a:cubicBezTo>
                    <a:cubicBezTo>
                      <a:pt x="3185" y="1501"/>
                      <a:pt x="3756" y="98"/>
                      <a:pt x="3522" y="10"/>
                    </a:cubicBezTo>
                    <a:cubicBezTo>
                      <a:pt x="3505" y="3"/>
                      <a:pt x="3487" y="0"/>
                      <a:pt x="3467" y="0"/>
                    </a:cubicBezTo>
                    <a:close/>
                  </a:path>
                </a:pathLst>
              </a:custGeom>
              <a:solidFill>
                <a:srgbClr val="557B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40"/>
              <p:cNvSpPr/>
              <p:nvPr/>
            </p:nvSpPr>
            <p:spPr>
              <a:xfrm>
                <a:off x="409258" y="2753960"/>
                <a:ext cx="112300" cy="30122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7130" extrusionOk="0">
                    <a:moveTo>
                      <a:pt x="2657" y="0"/>
                    </a:moveTo>
                    <a:cubicBezTo>
                      <a:pt x="2460" y="186"/>
                      <a:pt x="2226" y="426"/>
                      <a:pt x="2005" y="653"/>
                    </a:cubicBezTo>
                    <a:cubicBezTo>
                      <a:pt x="1926" y="738"/>
                      <a:pt x="1838" y="829"/>
                      <a:pt x="1753" y="917"/>
                    </a:cubicBezTo>
                    <a:cubicBezTo>
                      <a:pt x="1479" y="1194"/>
                      <a:pt x="274" y="5584"/>
                      <a:pt x="1" y="7130"/>
                    </a:cubicBezTo>
                    <a:lnTo>
                      <a:pt x="2657" y="0"/>
                    </a:lnTo>
                    <a:close/>
                  </a:path>
                </a:pathLst>
              </a:custGeom>
              <a:solidFill>
                <a:srgbClr val="3E6B6C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0"/>
              <p:cNvSpPr/>
              <p:nvPr/>
            </p:nvSpPr>
            <p:spPr>
              <a:xfrm>
                <a:off x="544203" y="2669714"/>
                <a:ext cx="368547" cy="84030"/>
              </a:xfrm>
              <a:custGeom>
                <a:avLst/>
                <a:gdLst/>
                <a:ahLst/>
                <a:cxnLst/>
                <a:rect l="l" t="t" r="r" b="b"/>
                <a:pathLst>
                  <a:path w="8723" h="1989" extrusionOk="0">
                    <a:moveTo>
                      <a:pt x="8014" y="1"/>
                    </a:moveTo>
                    <a:cubicBezTo>
                      <a:pt x="7196" y="1"/>
                      <a:pt x="5712" y="158"/>
                      <a:pt x="4030" y="443"/>
                    </a:cubicBezTo>
                    <a:cubicBezTo>
                      <a:pt x="1504" y="868"/>
                      <a:pt x="1" y="1074"/>
                      <a:pt x="40" y="1323"/>
                    </a:cubicBezTo>
                    <a:cubicBezTo>
                      <a:pt x="86" y="1572"/>
                      <a:pt x="842" y="1727"/>
                      <a:pt x="1847" y="1982"/>
                    </a:cubicBezTo>
                    <a:cubicBezTo>
                      <a:pt x="1865" y="1987"/>
                      <a:pt x="1891" y="1989"/>
                      <a:pt x="1923" y="1989"/>
                    </a:cubicBezTo>
                    <a:cubicBezTo>
                      <a:pt x="2808" y="1989"/>
                      <a:pt x="8723" y="367"/>
                      <a:pt x="8684" y="124"/>
                    </a:cubicBezTo>
                    <a:cubicBezTo>
                      <a:pt x="8669" y="41"/>
                      <a:pt x="8426" y="1"/>
                      <a:pt x="8014" y="1"/>
                    </a:cubicBezTo>
                    <a:close/>
                  </a:path>
                </a:pathLst>
              </a:custGeom>
              <a:solidFill>
                <a:srgbClr val="557B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0"/>
              <p:cNvSpPr/>
              <p:nvPr/>
            </p:nvSpPr>
            <p:spPr>
              <a:xfrm>
                <a:off x="570651" y="2681882"/>
                <a:ext cx="317002" cy="67469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1597" extrusionOk="0">
                    <a:moveTo>
                      <a:pt x="7503" y="0"/>
                    </a:moveTo>
                    <a:lnTo>
                      <a:pt x="0" y="1263"/>
                    </a:lnTo>
                    <a:cubicBezTo>
                      <a:pt x="258" y="1345"/>
                      <a:pt x="583" y="1427"/>
                      <a:pt x="893" y="1503"/>
                    </a:cubicBezTo>
                    <a:cubicBezTo>
                      <a:pt x="1005" y="1530"/>
                      <a:pt x="1124" y="1561"/>
                      <a:pt x="1248" y="1591"/>
                    </a:cubicBezTo>
                    <a:cubicBezTo>
                      <a:pt x="1262" y="1594"/>
                      <a:pt x="1282" y="1596"/>
                      <a:pt x="1308" y="1596"/>
                    </a:cubicBezTo>
                    <a:cubicBezTo>
                      <a:pt x="1953" y="1596"/>
                      <a:pt x="6083" y="511"/>
                      <a:pt x="7503" y="0"/>
                    </a:cubicBezTo>
                    <a:close/>
                  </a:path>
                </a:pathLst>
              </a:custGeom>
              <a:solidFill>
                <a:srgbClr val="3E6B6C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0"/>
              <p:cNvSpPr/>
              <p:nvPr/>
            </p:nvSpPr>
            <p:spPr>
              <a:xfrm>
                <a:off x="519445" y="2711288"/>
                <a:ext cx="42630" cy="38149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903" extrusionOk="0">
                    <a:moveTo>
                      <a:pt x="503" y="1"/>
                    </a:moveTo>
                    <a:cubicBezTo>
                      <a:pt x="402" y="1"/>
                      <a:pt x="300" y="35"/>
                      <a:pt x="216" y="106"/>
                    </a:cubicBezTo>
                    <a:cubicBezTo>
                      <a:pt x="25" y="264"/>
                      <a:pt x="1" y="549"/>
                      <a:pt x="156" y="740"/>
                    </a:cubicBezTo>
                    <a:cubicBezTo>
                      <a:pt x="247" y="847"/>
                      <a:pt x="377" y="903"/>
                      <a:pt x="508" y="903"/>
                    </a:cubicBezTo>
                    <a:cubicBezTo>
                      <a:pt x="608" y="903"/>
                      <a:pt x="708" y="870"/>
                      <a:pt x="790" y="801"/>
                    </a:cubicBezTo>
                    <a:cubicBezTo>
                      <a:pt x="981" y="640"/>
                      <a:pt x="1009" y="355"/>
                      <a:pt x="851" y="166"/>
                    </a:cubicBezTo>
                    <a:cubicBezTo>
                      <a:pt x="762" y="57"/>
                      <a:pt x="633" y="1"/>
                      <a:pt x="503" y="1"/>
                    </a:cubicBezTo>
                    <a:close/>
                  </a:path>
                </a:pathLst>
              </a:custGeom>
              <a:solidFill>
                <a:srgbClr val="9CAB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0"/>
              <p:cNvSpPr/>
              <p:nvPr/>
            </p:nvSpPr>
            <p:spPr>
              <a:xfrm>
                <a:off x="526247" y="2717583"/>
                <a:ext cx="28645" cy="25602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06" extrusionOk="0">
                    <a:moveTo>
                      <a:pt x="337" y="1"/>
                    </a:moveTo>
                    <a:cubicBezTo>
                      <a:pt x="270" y="1"/>
                      <a:pt x="203" y="23"/>
                      <a:pt x="146" y="69"/>
                    </a:cubicBezTo>
                    <a:cubicBezTo>
                      <a:pt x="19" y="175"/>
                      <a:pt x="1" y="367"/>
                      <a:pt x="107" y="494"/>
                    </a:cubicBezTo>
                    <a:cubicBezTo>
                      <a:pt x="166" y="567"/>
                      <a:pt x="252" y="605"/>
                      <a:pt x="338" y="605"/>
                    </a:cubicBezTo>
                    <a:cubicBezTo>
                      <a:pt x="406" y="605"/>
                      <a:pt x="475" y="582"/>
                      <a:pt x="532" y="534"/>
                    </a:cubicBezTo>
                    <a:cubicBezTo>
                      <a:pt x="660" y="430"/>
                      <a:pt x="678" y="242"/>
                      <a:pt x="571" y="111"/>
                    </a:cubicBezTo>
                    <a:cubicBezTo>
                      <a:pt x="511" y="39"/>
                      <a:pt x="424" y="1"/>
                      <a:pt x="337" y="1"/>
                    </a:cubicBezTo>
                    <a:close/>
                  </a:path>
                </a:pathLst>
              </a:custGeom>
              <a:solidFill>
                <a:srgbClr val="A2BD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6" name="Google Shape;1146;p40"/>
            <p:cNvGrpSpPr/>
            <p:nvPr/>
          </p:nvGrpSpPr>
          <p:grpSpPr>
            <a:xfrm>
              <a:off x="7243747" y="4347016"/>
              <a:ext cx="550786" cy="385269"/>
              <a:chOff x="530364" y="78205"/>
              <a:chExt cx="1410464" cy="986605"/>
            </a:xfrm>
          </p:grpSpPr>
          <p:sp>
            <p:nvSpPr>
              <p:cNvPr id="1147" name="Google Shape;1147;p40"/>
              <p:cNvSpPr/>
              <p:nvPr/>
            </p:nvSpPr>
            <p:spPr>
              <a:xfrm>
                <a:off x="602021" y="78205"/>
                <a:ext cx="1338808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6610" h="12240" extrusionOk="0">
                    <a:moveTo>
                      <a:pt x="5733" y="0"/>
                    </a:moveTo>
                    <a:cubicBezTo>
                      <a:pt x="5038" y="0"/>
                      <a:pt x="4482" y="562"/>
                      <a:pt x="4482" y="1251"/>
                    </a:cubicBezTo>
                    <a:cubicBezTo>
                      <a:pt x="4482" y="1482"/>
                      <a:pt x="4552" y="1706"/>
                      <a:pt x="4665" y="1892"/>
                    </a:cubicBezTo>
                    <a:lnTo>
                      <a:pt x="3359" y="1892"/>
                    </a:lnTo>
                    <a:cubicBezTo>
                      <a:pt x="2551" y="1892"/>
                      <a:pt x="1896" y="2554"/>
                      <a:pt x="1896" y="3358"/>
                    </a:cubicBezTo>
                    <a:cubicBezTo>
                      <a:pt x="1896" y="3467"/>
                      <a:pt x="1911" y="3568"/>
                      <a:pt x="1926" y="3662"/>
                    </a:cubicBezTo>
                    <a:cubicBezTo>
                      <a:pt x="1149" y="4026"/>
                      <a:pt x="605" y="4813"/>
                      <a:pt x="605" y="5726"/>
                    </a:cubicBezTo>
                    <a:cubicBezTo>
                      <a:pt x="605" y="6352"/>
                      <a:pt x="854" y="6914"/>
                      <a:pt x="1261" y="7320"/>
                    </a:cubicBezTo>
                    <a:lnTo>
                      <a:pt x="1085" y="7320"/>
                    </a:lnTo>
                    <a:cubicBezTo>
                      <a:pt x="484" y="7320"/>
                      <a:pt x="1" y="7806"/>
                      <a:pt x="1" y="8398"/>
                    </a:cubicBezTo>
                    <a:cubicBezTo>
                      <a:pt x="10" y="9006"/>
                      <a:pt x="493" y="9482"/>
                      <a:pt x="1091" y="9482"/>
                    </a:cubicBezTo>
                    <a:lnTo>
                      <a:pt x="1398" y="9482"/>
                    </a:lnTo>
                    <a:cubicBezTo>
                      <a:pt x="1231" y="9701"/>
                      <a:pt x="1133" y="9971"/>
                      <a:pt x="1133" y="10260"/>
                    </a:cubicBezTo>
                    <a:cubicBezTo>
                      <a:pt x="1133" y="10921"/>
                      <a:pt x="1625" y="11459"/>
                      <a:pt x="2272" y="11535"/>
                    </a:cubicBezTo>
                    <a:cubicBezTo>
                      <a:pt x="2263" y="11599"/>
                      <a:pt x="2254" y="11662"/>
                      <a:pt x="2254" y="11720"/>
                    </a:cubicBezTo>
                    <a:cubicBezTo>
                      <a:pt x="2254" y="11908"/>
                      <a:pt x="2305" y="12075"/>
                      <a:pt x="2354" y="12239"/>
                    </a:cubicBezTo>
                    <a:lnTo>
                      <a:pt x="14654" y="12239"/>
                    </a:lnTo>
                    <a:cubicBezTo>
                      <a:pt x="14693" y="12142"/>
                      <a:pt x="14721" y="12045"/>
                      <a:pt x="14721" y="11936"/>
                    </a:cubicBezTo>
                    <a:cubicBezTo>
                      <a:pt x="14721" y="11626"/>
                      <a:pt x="14554" y="11368"/>
                      <a:pt x="14314" y="11204"/>
                    </a:cubicBezTo>
                    <a:lnTo>
                      <a:pt x="14760" y="11204"/>
                    </a:lnTo>
                    <a:cubicBezTo>
                      <a:pt x="15167" y="11204"/>
                      <a:pt x="15495" y="10876"/>
                      <a:pt x="15495" y="10466"/>
                    </a:cubicBezTo>
                    <a:cubicBezTo>
                      <a:pt x="15495" y="10311"/>
                      <a:pt x="15431" y="10172"/>
                      <a:pt x="15343" y="10053"/>
                    </a:cubicBezTo>
                    <a:cubicBezTo>
                      <a:pt x="16087" y="9792"/>
                      <a:pt x="16609" y="9097"/>
                      <a:pt x="16609" y="8268"/>
                    </a:cubicBezTo>
                    <a:cubicBezTo>
                      <a:pt x="16609" y="7454"/>
                      <a:pt x="16087" y="6756"/>
                      <a:pt x="15349" y="6498"/>
                    </a:cubicBezTo>
                    <a:cubicBezTo>
                      <a:pt x="15434" y="6258"/>
                      <a:pt x="15492" y="5997"/>
                      <a:pt x="15492" y="5726"/>
                    </a:cubicBezTo>
                    <a:cubicBezTo>
                      <a:pt x="15492" y="4715"/>
                      <a:pt x="14827" y="3874"/>
                      <a:pt x="13916" y="3571"/>
                    </a:cubicBezTo>
                    <a:cubicBezTo>
                      <a:pt x="13928" y="3501"/>
                      <a:pt x="13943" y="3434"/>
                      <a:pt x="13943" y="3358"/>
                    </a:cubicBezTo>
                    <a:cubicBezTo>
                      <a:pt x="13943" y="2554"/>
                      <a:pt x="13285" y="1892"/>
                      <a:pt x="12468" y="1892"/>
                    </a:cubicBezTo>
                    <a:lnTo>
                      <a:pt x="12286" y="1892"/>
                    </a:lnTo>
                    <a:cubicBezTo>
                      <a:pt x="12401" y="1706"/>
                      <a:pt x="12468" y="1482"/>
                      <a:pt x="12468" y="1251"/>
                    </a:cubicBezTo>
                    <a:cubicBezTo>
                      <a:pt x="12468" y="562"/>
                      <a:pt x="11918" y="0"/>
                      <a:pt x="11220" y="0"/>
                    </a:cubicBezTo>
                    <a:close/>
                  </a:path>
                </a:pathLst>
              </a:custGeom>
              <a:solidFill>
                <a:srgbClr val="617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0"/>
              <p:cNvSpPr/>
              <p:nvPr/>
            </p:nvSpPr>
            <p:spPr>
              <a:xfrm>
                <a:off x="530364" y="78205"/>
                <a:ext cx="1111347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12240" extrusionOk="0">
                    <a:moveTo>
                      <a:pt x="5730" y="0"/>
                    </a:moveTo>
                    <a:cubicBezTo>
                      <a:pt x="5040" y="0"/>
                      <a:pt x="4482" y="562"/>
                      <a:pt x="4482" y="1251"/>
                    </a:cubicBezTo>
                    <a:cubicBezTo>
                      <a:pt x="4482" y="1482"/>
                      <a:pt x="4555" y="1706"/>
                      <a:pt x="4670" y="1892"/>
                    </a:cubicBezTo>
                    <a:lnTo>
                      <a:pt x="3361" y="1892"/>
                    </a:lnTo>
                    <a:cubicBezTo>
                      <a:pt x="2554" y="1892"/>
                      <a:pt x="1898" y="2554"/>
                      <a:pt x="1898" y="3358"/>
                    </a:cubicBezTo>
                    <a:cubicBezTo>
                      <a:pt x="1898" y="3467"/>
                      <a:pt x="1913" y="3568"/>
                      <a:pt x="1934" y="3662"/>
                    </a:cubicBezTo>
                    <a:cubicBezTo>
                      <a:pt x="1148" y="4026"/>
                      <a:pt x="607" y="4813"/>
                      <a:pt x="607" y="5726"/>
                    </a:cubicBezTo>
                    <a:cubicBezTo>
                      <a:pt x="607" y="6352"/>
                      <a:pt x="856" y="6914"/>
                      <a:pt x="1260" y="7320"/>
                    </a:cubicBezTo>
                    <a:cubicBezTo>
                      <a:pt x="489" y="7320"/>
                      <a:pt x="6" y="7806"/>
                      <a:pt x="6" y="8398"/>
                    </a:cubicBezTo>
                    <a:cubicBezTo>
                      <a:pt x="0" y="9006"/>
                      <a:pt x="480" y="9482"/>
                      <a:pt x="1078" y="9482"/>
                    </a:cubicBezTo>
                    <a:lnTo>
                      <a:pt x="1382" y="9482"/>
                    </a:lnTo>
                    <a:cubicBezTo>
                      <a:pt x="1221" y="9701"/>
                      <a:pt x="1118" y="9971"/>
                      <a:pt x="1118" y="10260"/>
                    </a:cubicBezTo>
                    <a:cubicBezTo>
                      <a:pt x="1118" y="10921"/>
                      <a:pt x="1619" y="11459"/>
                      <a:pt x="2256" y="11535"/>
                    </a:cubicBezTo>
                    <a:cubicBezTo>
                      <a:pt x="2253" y="11599"/>
                      <a:pt x="2238" y="11662"/>
                      <a:pt x="2238" y="11720"/>
                    </a:cubicBezTo>
                    <a:cubicBezTo>
                      <a:pt x="2238" y="11908"/>
                      <a:pt x="2287" y="12075"/>
                      <a:pt x="2344" y="12239"/>
                    </a:cubicBezTo>
                    <a:lnTo>
                      <a:pt x="11830" y="12239"/>
                    </a:lnTo>
                    <a:cubicBezTo>
                      <a:pt x="11863" y="12142"/>
                      <a:pt x="11893" y="12045"/>
                      <a:pt x="11893" y="11936"/>
                    </a:cubicBezTo>
                    <a:cubicBezTo>
                      <a:pt x="11893" y="11626"/>
                      <a:pt x="11726" y="11368"/>
                      <a:pt x="11486" y="11204"/>
                    </a:cubicBezTo>
                    <a:lnTo>
                      <a:pt x="11933" y="11204"/>
                    </a:lnTo>
                    <a:cubicBezTo>
                      <a:pt x="12337" y="11204"/>
                      <a:pt x="12665" y="10876"/>
                      <a:pt x="12665" y="10466"/>
                    </a:cubicBezTo>
                    <a:cubicBezTo>
                      <a:pt x="12665" y="10311"/>
                      <a:pt x="12601" y="10172"/>
                      <a:pt x="12519" y="10053"/>
                    </a:cubicBezTo>
                    <a:cubicBezTo>
                      <a:pt x="13254" y="9792"/>
                      <a:pt x="13788" y="9097"/>
                      <a:pt x="13788" y="8268"/>
                    </a:cubicBezTo>
                    <a:cubicBezTo>
                      <a:pt x="13788" y="7454"/>
                      <a:pt x="13260" y="6756"/>
                      <a:pt x="12528" y="6498"/>
                    </a:cubicBezTo>
                    <a:cubicBezTo>
                      <a:pt x="12610" y="6258"/>
                      <a:pt x="12665" y="5997"/>
                      <a:pt x="12665" y="5726"/>
                    </a:cubicBezTo>
                    <a:cubicBezTo>
                      <a:pt x="12665" y="4715"/>
                      <a:pt x="12003" y="3874"/>
                      <a:pt x="11092" y="3571"/>
                    </a:cubicBezTo>
                    <a:cubicBezTo>
                      <a:pt x="11104" y="3501"/>
                      <a:pt x="11113" y="3434"/>
                      <a:pt x="11113" y="3358"/>
                    </a:cubicBezTo>
                    <a:cubicBezTo>
                      <a:pt x="11113" y="2554"/>
                      <a:pt x="10463" y="1892"/>
                      <a:pt x="9650" y="1892"/>
                    </a:cubicBezTo>
                    <a:lnTo>
                      <a:pt x="9464" y="1892"/>
                    </a:lnTo>
                    <a:cubicBezTo>
                      <a:pt x="9583" y="1706"/>
                      <a:pt x="9650" y="1482"/>
                      <a:pt x="9650" y="1251"/>
                    </a:cubicBezTo>
                    <a:cubicBezTo>
                      <a:pt x="9650" y="562"/>
                      <a:pt x="9094" y="0"/>
                      <a:pt x="8402" y="0"/>
                    </a:cubicBezTo>
                    <a:close/>
                  </a:path>
                </a:pathLst>
              </a:custGeom>
              <a:solidFill>
                <a:srgbClr val="A2BD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40"/>
              <p:cNvSpPr/>
              <p:nvPr/>
            </p:nvSpPr>
            <p:spPr>
              <a:xfrm>
                <a:off x="530364" y="666054"/>
                <a:ext cx="847535" cy="398753"/>
              </a:xfrm>
              <a:custGeom>
                <a:avLst/>
                <a:gdLst/>
                <a:ahLst/>
                <a:cxnLst/>
                <a:rect l="l" t="t" r="r" b="b"/>
                <a:pathLst>
                  <a:path w="10515" h="4947" extrusionOk="0">
                    <a:moveTo>
                      <a:pt x="1230" y="0"/>
                    </a:moveTo>
                    <a:cubicBezTo>
                      <a:pt x="480" y="34"/>
                      <a:pt x="0" y="519"/>
                      <a:pt x="0" y="1111"/>
                    </a:cubicBezTo>
                    <a:cubicBezTo>
                      <a:pt x="0" y="1713"/>
                      <a:pt x="480" y="2189"/>
                      <a:pt x="1078" y="2189"/>
                    </a:cubicBezTo>
                    <a:lnTo>
                      <a:pt x="1382" y="2189"/>
                    </a:lnTo>
                    <a:cubicBezTo>
                      <a:pt x="1221" y="2408"/>
                      <a:pt x="1118" y="2678"/>
                      <a:pt x="1118" y="2967"/>
                    </a:cubicBezTo>
                    <a:cubicBezTo>
                      <a:pt x="1118" y="3628"/>
                      <a:pt x="1619" y="4166"/>
                      <a:pt x="2256" y="4242"/>
                    </a:cubicBezTo>
                    <a:cubicBezTo>
                      <a:pt x="2253" y="4306"/>
                      <a:pt x="2238" y="4369"/>
                      <a:pt x="2238" y="4427"/>
                    </a:cubicBezTo>
                    <a:cubicBezTo>
                      <a:pt x="2238" y="4615"/>
                      <a:pt x="2287" y="4782"/>
                      <a:pt x="2344" y="4946"/>
                    </a:cubicBezTo>
                    <a:lnTo>
                      <a:pt x="7764" y="4946"/>
                    </a:lnTo>
                    <a:cubicBezTo>
                      <a:pt x="7615" y="4688"/>
                      <a:pt x="7403" y="4476"/>
                      <a:pt x="7111" y="4388"/>
                    </a:cubicBezTo>
                    <a:cubicBezTo>
                      <a:pt x="7403" y="4296"/>
                      <a:pt x="7609" y="4093"/>
                      <a:pt x="7676" y="3786"/>
                    </a:cubicBezTo>
                    <a:lnTo>
                      <a:pt x="9343" y="3786"/>
                    </a:lnTo>
                    <a:cubicBezTo>
                      <a:pt x="9990" y="3786"/>
                      <a:pt x="10515" y="3261"/>
                      <a:pt x="10515" y="2611"/>
                    </a:cubicBezTo>
                    <a:cubicBezTo>
                      <a:pt x="10515" y="1962"/>
                      <a:pt x="9993" y="1439"/>
                      <a:pt x="9343" y="1439"/>
                    </a:cubicBezTo>
                    <a:lnTo>
                      <a:pt x="7260" y="1439"/>
                    </a:lnTo>
                    <a:cubicBezTo>
                      <a:pt x="7281" y="1348"/>
                      <a:pt x="7312" y="1269"/>
                      <a:pt x="7312" y="1172"/>
                    </a:cubicBezTo>
                    <a:cubicBezTo>
                      <a:pt x="7312" y="531"/>
                      <a:pt x="6780" y="0"/>
                      <a:pt x="6137" y="0"/>
                    </a:cubicBezTo>
                    <a:close/>
                  </a:path>
                </a:pathLst>
              </a:custGeom>
              <a:solidFill>
                <a:srgbClr val="F9E925">
                  <a:alpha val="22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40"/>
              <p:cNvSpPr/>
              <p:nvPr/>
            </p:nvSpPr>
            <p:spPr>
              <a:xfrm>
                <a:off x="924353" y="78688"/>
                <a:ext cx="615803" cy="401413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4980" extrusionOk="0">
                    <a:moveTo>
                      <a:pt x="2247" y="0"/>
                    </a:moveTo>
                    <a:cubicBezTo>
                      <a:pt x="2211" y="100"/>
                      <a:pt x="2181" y="197"/>
                      <a:pt x="2181" y="301"/>
                    </a:cubicBezTo>
                    <a:cubicBezTo>
                      <a:pt x="2181" y="756"/>
                      <a:pt x="2484" y="1124"/>
                      <a:pt x="2894" y="1251"/>
                    </a:cubicBezTo>
                    <a:cubicBezTo>
                      <a:pt x="2648" y="1327"/>
                      <a:pt x="2475" y="1500"/>
                      <a:pt x="2418" y="1758"/>
                    </a:cubicBezTo>
                    <a:lnTo>
                      <a:pt x="997" y="1758"/>
                    </a:lnTo>
                    <a:cubicBezTo>
                      <a:pt x="447" y="1758"/>
                      <a:pt x="1" y="2201"/>
                      <a:pt x="1" y="2760"/>
                    </a:cubicBezTo>
                    <a:cubicBezTo>
                      <a:pt x="1" y="3307"/>
                      <a:pt x="447" y="3756"/>
                      <a:pt x="997" y="3756"/>
                    </a:cubicBezTo>
                    <a:lnTo>
                      <a:pt x="2767" y="3756"/>
                    </a:lnTo>
                    <a:cubicBezTo>
                      <a:pt x="2748" y="3832"/>
                      <a:pt x="2721" y="3902"/>
                      <a:pt x="2721" y="3984"/>
                    </a:cubicBezTo>
                    <a:cubicBezTo>
                      <a:pt x="2721" y="4533"/>
                      <a:pt x="3167" y="4980"/>
                      <a:pt x="3720" y="4980"/>
                    </a:cubicBezTo>
                    <a:lnTo>
                      <a:pt x="7640" y="4980"/>
                    </a:lnTo>
                    <a:cubicBezTo>
                      <a:pt x="7403" y="4321"/>
                      <a:pt x="6872" y="3795"/>
                      <a:pt x="6201" y="3574"/>
                    </a:cubicBezTo>
                    <a:cubicBezTo>
                      <a:pt x="6213" y="3504"/>
                      <a:pt x="6219" y="3437"/>
                      <a:pt x="6219" y="3361"/>
                    </a:cubicBezTo>
                    <a:cubicBezTo>
                      <a:pt x="6219" y="2557"/>
                      <a:pt x="5572" y="1895"/>
                      <a:pt x="4758" y="1895"/>
                    </a:cubicBezTo>
                    <a:lnTo>
                      <a:pt x="4573" y="1895"/>
                    </a:lnTo>
                    <a:cubicBezTo>
                      <a:pt x="4689" y="1710"/>
                      <a:pt x="4758" y="1485"/>
                      <a:pt x="4758" y="1254"/>
                    </a:cubicBezTo>
                    <a:cubicBezTo>
                      <a:pt x="4758" y="562"/>
                      <a:pt x="4200" y="0"/>
                      <a:pt x="3511" y="0"/>
                    </a:cubicBezTo>
                    <a:close/>
                  </a:path>
                </a:pathLst>
              </a:custGeom>
              <a:solidFill>
                <a:srgbClr val="E5EEF3">
                  <a:alpha val="324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1" name="Google Shape;1151;p40"/>
            <p:cNvGrpSpPr/>
            <p:nvPr/>
          </p:nvGrpSpPr>
          <p:grpSpPr>
            <a:xfrm>
              <a:off x="7950578" y="4250922"/>
              <a:ext cx="825544" cy="577460"/>
              <a:chOff x="530364" y="78205"/>
              <a:chExt cx="1410464" cy="986605"/>
            </a:xfrm>
          </p:grpSpPr>
          <p:sp>
            <p:nvSpPr>
              <p:cNvPr id="1152" name="Google Shape;1152;p40"/>
              <p:cNvSpPr/>
              <p:nvPr/>
            </p:nvSpPr>
            <p:spPr>
              <a:xfrm>
                <a:off x="602021" y="78205"/>
                <a:ext cx="1338808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6610" h="12240" extrusionOk="0">
                    <a:moveTo>
                      <a:pt x="5733" y="0"/>
                    </a:moveTo>
                    <a:cubicBezTo>
                      <a:pt x="5038" y="0"/>
                      <a:pt x="4482" y="562"/>
                      <a:pt x="4482" y="1251"/>
                    </a:cubicBezTo>
                    <a:cubicBezTo>
                      <a:pt x="4482" y="1482"/>
                      <a:pt x="4552" y="1706"/>
                      <a:pt x="4665" y="1892"/>
                    </a:cubicBezTo>
                    <a:lnTo>
                      <a:pt x="3359" y="1892"/>
                    </a:lnTo>
                    <a:cubicBezTo>
                      <a:pt x="2551" y="1892"/>
                      <a:pt x="1896" y="2554"/>
                      <a:pt x="1896" y="3358"/>
                    </a:cubicBezTo>
                    <a:cubicBezTo>
                      <a:pt x="1896" y="3467"/>
                      <a:pt x="1911" y="3568"/>
                      <a:pt x="1926" y="3662"/>
                    </a:cubicBezTo>
                    <a:cubicBezTo>
                      <a:pt x="1149" y="4026"/>
                      <a:pt x="605" y="4813"/>
                      <a:pt x="605" y="5726"/>
                    </a:cubicBezTo>
                    <a:cubicBezTo>
                      <a:pt x="605" y="6352"/>
                      <a:pt x="854" y="6914"/>
                      <a:pt x="1261" y="7320"/>
                    </a:cubicBezTo>
                    <a:lnTo>
                      <a:pt x="1085" y="7320"/>
                    </a:lnTo>
                    <a:cubicBezTo>
                      <a:pt x="484" y="7320"/>
                      <a:pt x="1" y="7806"/>
                      <a:pt x="1" y="8398"/>
                    </a:cubicBezTo>
                    <a:cubicBezTo>
                      <a:pt x="10" y="9006"/>
                      <a:pt x="493" y="9482"/>
                      <a:pt x="1091" y="9482"/>
                    </a:cubicBezTo>
                    <a:lnTo>
                      <a:pt x="1398" y="9482"/>
                    </a:lnTo>
                    <a:cubicBezTo>
                      <a:pt x="1231" y="9701"/>
                      <a:pt x="1133" y="9971"/>
                      <a:pt x="1133" y="10260"/>
                    </a:cubicBezTo>
                    <a:cubicBezTo>
                      <a:pt x="1133" y="10921"/>
                      <a:pt x="1625" y="11459"/>
                      <a:pt x="2272" y="11535"/>
                    </a:cubicBezTo>
                    <a:cubicBezTo>
                      <a:pt x="2263" y="11599"/>
                      <a:pt x="2254" y="11662"/>
                      <a:pt x="2254" y="11720"/>
                    </a:cubicBezTo>
                    <a:cubicBezTo>
                      <a:pt x="2254" y="11908"/>
                      <a:pt x="2305" y="12075"/>
                      <a:pt x="2354" y="12239"/>
                    </a:cubicBezTo>
                    <a:lnTo>
                      <a:pt x="14654" y="12239"/>
                    </a:lnTo>
                    <a:cubicBezTo>
                      <a:pt x="14693" y="12142"/>
                      <a:pt x="14721" y="12045"/>
                      <a:pt x="14721" y="11936"/>
                    </a:cubicBezTo>
                    <a:cubicBezTo>
                      <a:pt x="14721" y="11626"/>
                      <a:pt x="14554" y="11368"/>
                      <a:pt x="14314" y="11204"/>
                    </a:cubicBezTo>
                    <a:lnTo>
                      <a:pt x="14760" y="11204"/>
                    </a:lnTo>
                    <a:cubicBezTo>
                      <a:pt x="15167" y="11204"/>
                      <a:pt x="15495" y="10876"/>
                      <a:pt x="15495" y="10466"/>
                    </a:cubicBezTo>
                    <a:cubicBezTo>
                      <a:pt x="15495" y="10311"/>
                      <a:pt x="15431" y="10172"/>
                      <a:pt x="15343" y="10053"/>
                    </a:cubicBezTo>
                    <a:cubicBezTo>
                      <a:pt x="16087" y="9792"/>
                      <a:pt x="16609" y="9097"/>
                      <a:pt x="16609" y="8268"/>
                    </a:cubicBezTo>
                    <a:cubicBezTo>
                      <a:pt x="16609" y="7454"/>
                      <a:pt x="16087" y="6756"/>
                      <a:pt x="15349" y="6498"/>
                    </a:cubicBezTo>
                    <a:cubicBezTo>
                      <a:pt x="15434" y="6258"/>
                      <a:pt x="15492" y="5997"/>
                      <a:pt x="15492" y="5726"/>
                    </a:cubicBezTo>
                    <a:cubicBezTo>
                      <a:pt x="15492" y="4715"/>
                      <a:pt x="14827" y="3874"/>
                      <a:pt x="13916" y="3571"/>
                    </a:cubicBezTo>
                    <a:cubicBezTo>
                      <a:pt x="13928" y="3501"/>
                      <a:pt x="13943" y="3434"/>
                      <a:pt x="13943" y="3358"/>
                    </a:cubicBezTo>
                    <a:cubicBezTo>
                      <a:pt x="13943" y="2554"/>
                      <a:pt x="13285" y="1892"/>
                      <a:pt x="12468" y="1892"/>
                    </a:cubicBezTo>
                    <a:lnTo>
                      <a:pt x="12286" y="1892"/>
                    </a:lnTo>
                    <a:cubicBezTo>
                      <a:pt x="12401" y="1706"/>
                      <a:pt x="12468" y="1482"/>
                      <a:pt x="12468" y="1251"/>
                    </a:cubicBezTo>
                    <a:cubicBezTo>
                      <a:pt x="12468" y="562"/>
                      <a:pt x="11918" y="0"/>
                      <a:pt x="11220" y="0"/>
                    </a:cubicBezTo>
                    <a:close/>
                  </a:path>
                </a:pathLst>
              </a:custGeom>
              <a:solidFill>
                <a:srgbClr val="617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40"/>
              <p:cNvSpPr/>
              <p:nvPr/>
            </p:nvSpPr>
            <p:spPr>
              <a:xfrm>
                <a:off x="530364" y="78205"/>
                <a:ext cx="1111347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12240" extrusionOk="0">
                    <a:moveTo>
                      <a:pt x="5730" y="0"/>
                    </a:moveTo>
                    <a:cubicBezTo>
                      <a:pt x="5040" y="0"/>
                      <a:pt x="4482" y="562"/>
                      <a:pt x="4482" y="1251"/>
                    </a:cubicBezTo>
                    <a:cubicBezTo>
                      <a:pt x="4482" y="1482"/>
                      <a:pt x="4555" y="1706"/>
                      <a:pt x="4670" y="1892"/>
                    </a:cubicBezTo>
                    <a:lnTo>
                      <a:pt x="3361" y="1892"/>
                    </a:lnTo>
                    <a:cubicBezTo>
                      <a:pt x="2554" y="1892"/>
                      <a:pt x="1898" y="2554"/>
                      <a:pt x="1898" y="3358"/>
                    </a:cubicBezTo>
                    <a:cubicBezTo>
                      <a:pt x="1898" y="3467"/>
                      <a:pt x="1913" y="3568"/>
                      <a:pt x="1934" y="3662"/>
                    </a:cubicBezTo>
                    <a:cubicBezTo>
                      <a:pt x="1148" y="4026"/>
                      <a:pt x="607" y="4813"/>
                      <a:pt x="607" y="5726"/>
                    </a:cubicBezTo>
                    <a:cubicBezTo>
                      <a:pt x="607" y="6352"/>
                      <a:pt x="856" y="6914"/>
                      <a:pt x="1260" y="7320"/>
                    </a:cubicBezTo>
                    <a:cubicBezTo>
                      <a:pt x="489" y="7320"/>
                      <a:pt x="6" y="7806"/>
                      <a:pt x="6" y="8398"/>
                    </a:cubicBezTo>
                    <a:cubicBezTo>
                      <a:pt x="0" y="9006"/>
                      <a:pt x="480" y="9482"/>
                      <a:pt x="1078" y="9482"/>
                    </a:cubicBezTo>
                    <a:lnTo>
                      <a:pt x="1382" y="9482"/>
                    </a:lnTo>
                    <a:cubicBezTo>
                      <a:pt x="1221" y="9701"/>
                      <a:pt x="1118" y="9971"/>
                      <a:pt x="1118" y="10260"/>
                    </a:cubicBezTo>
                    <a:cubicBezTo>
                      <a:pt x="1118" y="10921"/>
                      <a:pt x="1619" y="11459"/>
                      <a:pt x="2256" y="11535"/>
                    </a:cubicBezTo>
                    <a:cubicBezTo>
                      <a:pt x="2253" y="11599"/>
                      <a:pt x="2238" y="11662"/>
                      <a:pt x="2238" y="11720"/>
                    </a:cubicBezTo>
                    <a:cubicBezTo>
                      <a:pt x="2238" y="11908"/>
                      <a:pt x="2287" y="12075"/>
                      <a:pt x="2344" y="12239"/>
                    </a:cubicBezTo>
                    <a:lnTo>
                      <a:pt x="11830" y="12239"/>
                    </a:lnTo>
                    <a:cubicBezTo>
                      <a:pt x="11863" y="12142"/>
                      <a:pt x="11893" y="12045"/>
                      <a:pt x="11893" y="11936"/>
                    </a:cubicBezTo>
                    <a:cubicBezTo>
                      <a:pt x="11893" y="11626"/>
                      <a:pt x="11726" y="11368"/>
                      <a:pt x="11486" y="11204"/>
                    </a:cubicBezTo>
                    <a:lnTo>
                      <a:pt x="11933" y="11204"/>
                    </a:lnTo>
                    <a:cubicBezTo>
                      <a:pt x="12337" y="11204"/>
                      <a:pt x="12665" y="10876"/>
                      <a:pt x="12665" y="10466"/>
                    </a:cubicBezTo>
                    <a:cubicBezTo>
                      <a:pt x="12665" y="10311"/>
                      <a:pt x="12601" y="10172"/>
                      <a:pt x="12519" y="10053"/>
                    </a:cubicBezTo>
                    <a:cubicBezTo>
                      <a:pt x="13254" y="9792"/>
                      <a:pt x="13788" y="9097"/>
                      <a:pt x="13788" y="8268"/>
                    </a:cubicBezTo>
                    <a:cubicBezTo>
                      <a:pt x="13788" y="7454"/>
                      <a:pt x="13260" y="6756"/>
                      <a:pt x="12528" y="6498"/>
                    </a:cubicBezTo>
                    <a:cubicBezTo>
                      <a:pt x="12610" y="6258"/>
                      <a:pt x="12665" y="5997"/>
                      <a:pt x="12665" y="5726"/>
                    </a:cubicBezTo>
                    <a:cubicBezTo>
                      <a:pt x="12665" y="4715"/>
                      <a:pt x="12003" y="3874"/>
                      <a:pt x="11092" y="3571"/>
                    </a:cubicBezTo>
                    <a:cubicBezTo>
                      <a:pt x="11104" y="3501"/>
                      <a:pt x="11113" y="3434"/>
                      <a:pt x="11113" y="3358"/>
                    </a:cubicBezTo>
                    <a:cubicBezTo>
                      <a:pt x="11113" y="2554"/>
                      <a:pt x="10463" y="1892"/>
                      <a:pt x="9650" y="1892"/>
                    </a:cubicBezTo>
                    <a:lnTo>
                      <a:pt x="9464" y="1892"/>
                    </a:lnTo>
                    <a:cubicBezTo>
                      <a:pt x="9583" y="1706"/>
                      <a:pt x="9650" y="1482"/>
                      <a:pt x="9650" y="1251"/>
                    </a:cubicBezTo>
                    <a:cubicBezTo>
                      <a:pt x="9650" y="562"/>
                      <a:pt x="9094" y="0"/>
                      <a:pt x="8402" y="0"/>
                    </a:cubicBezTo>
                    <a:close/>
                  </a:path>
                </a:pathLst>
              </a:custGeom>
              <a:solidFill>
                <a:srgbClr val="A2BD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0"/>
              <p:cNvSpPr/>
              <p:nvPr/>
            </p:nvSpPr>
            <p:spPr>
              <a:xfrm>
                <a:off x="530364" y="666054"/>
                <a:ext cx="847535" cy="398753"/>
              </a:xfrm>
              <a:custGeom>
                <a:avLst/>
                <a:gdLst/>
                <a:ahLst/>
                <a:cxnLst/>
                <a:rect l="l" t="t" r="r" b="b"/>
                <a:pathLst>
                  <a:path w="10515" h="4947" extrusionOk="0">
                    <a:moveTo>
                      <a:pt x="1230" y="0"/>
                    </a:moveTo>
                    <a:cubicBezTo>
                      <a:pt x="480" y="34"/>
                      <a:pt x="0" y="519"/>
                      <a:pt x="0" y="1111"/>
                    </a:cubicBezTo>
                    <a:cubicBezTo>
                      <a:pt x="0" y="1713"/>
                      <a:pt x="480" y="2189"/>
                      <a:pt x="1078" y="2189"/>
                    </a:cubicBezTo>
                    <a:lnTo>
                      <a:pt x="1382" y="2189"/>
                    </a:lnTo>
                    <a:cubicBezTo>
                      <a:pt x="1221" y="2408"/>
                      <a:pt x="1118" y="2678"/>
                      <a:pt x="1118" y="2967"/>
                    </a:cubicBezTo>
                    <a:cubicBezTo>
                      <a:pt x="1118" y="3628"/>
                      <a:pt x="1619" y="4166"/>
                      <a:pt x="2256" y="4242"/>
                    </a:cubicBezTo>
                    <a:cubicBezTo>
                      <a:pt x="2253" y="4306"/>
                      <a:pt x="2238" y="4369"/>
                      <a:pt x="2238" y="4427"/>
                    </a:cubicBezTo>
                    <a:cubicBezTo>
                      <a:pt x="2238" y="4615"/>
                      <a:pt x="2287" y="4782"/>
                      <a:pt x="2344" y="4946"/>
                    </a:cubicBezTo>
                    <a:lnTo>
                      <a:pt x="7764" y="4946"/>
                    </a:lnTo>
                    <a:cubicBezTo>
                      <a:pt x="7615" y="4688"/>
                      <a:pt x="7403" y="4476"/>
                      <a:pt x="7111" y="4388"/>
                    </a:cubicBezTo>
                    <a:cubicBezTo>
                      <a:pt x="7403" y="4296"/>
                      <a:pt x="7609" y="4093"/>
                      <a:pt x="7676" y="3786"/>
                    </a:cubicBezTo>
                    <a:lnTo>
                      <a:pt x="9343" y="3786"/>
                    </a:lnTo>
                    <a:cubicBezTo>
                      <a:pt x="9990" y="3786"/>
                      <a:pt x="10515" y="3261"/>
                      <a:pt x="10515" y="2611"/>
                    </a:cubicBezTo>
                    <a:cubicBezTo>
                      <a:pt x="10515" y="1962"/>
                      <a:pt x="9993" y="1439"/>
                      <a:pt x="9343" y="1439"/>
                    </a:cubicBezTo>
                    <a:lnTo>
                      <a:pt x="7260" y="1439"/>
                    </a:lnTo>
                    <a:cubicBezTo>
                      <a:pt x="7281" y="1348"/>
                      <a:pt x="7312" y="1269"/>
                      <a:pt x="7312" y="1172"/>
                    </a:cubicBezTo>
                    <a:cubicBezTo>
                      <a:pt x="7312" y="531"/>
                      <a:pt x="6780" y="0"/>
                      <a:pt x="6137" y="0"/>
                    </a:cubicBezTo>
                    <a:close/>
                  </a:path>
                </a:pathLst>
              </a:custGeom>
              <a:solidFill>
                <a:srgbClr val="F9E925">
                  <a:alpha val="22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40"/>
              <p:cNvSpPr/>
              <p:nvPr/>
            </p:nvSpPr>
            <p:spPr>
              <a:xfrm>
                <a:off x="924353" y="78688"/>
                <a:ext cx="615803" cy="401413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4980" extrusionOk="0">
                    <a:moveTo>
                      <a:pt x="2247" y="0"/>
                    </a:moveTo>
                    <a:cubicBezTo>
                      <a:pt x="2211" y="100"/>
                      <a:pt x="2181" y="197"/>
                      <a:pt x="2181" y="301"/>
                    </a:cubicBezTo>
                    <a:cubicBezTo>
                      <a:pt x="2181" y="756"/>
                      <a:pt x="2484" y="1124"/>
                      <a:pt x="2894" y="1251"/>
                    </a:cubicBezTo>
                    <a:cubicBezTo>
                      <a:pt x="2648" y="1327"/>
                      <a:pt x="2475" y="1500"/>
                      <a:pt x="2418" y="1758"/>
                    </a:cubicBezTo>
                    <a:lnTo>
                      <a:pt x="997" y="1758"/>
                    </a:lnTo>
                    <a:cubicBezTo>
                      <a:pt x="447" y="1758"/>
                      <a:pt x="1" y="2201"/>
                      <a:pt x="1" y="2760"/>
                    </a:cubicBezTo>
                    <a:cubicBezTo>
                      <a:pt x="1" y="3307"/>
                      <a:pt x="447" y="3756"/>
                      <a:pt x="997" y="3756"/>
                    </a:cubicBezTo>
                    <a:lnTo>
                      <a:pt x="2767" y="3756"/>
                    </a:lnTo>
                    <a:cubicBezTo>
                      <a:pt x="2748" y="3832"/>
                      <a:pt x="2721" y="3902"/>
                      <a:pt x="2721" y="3984"/>
                    </a:cubicBezTo>
                    <a:cubicBezTo>
                      <a:pt x="2721" y="4533"/>
                      <a:pt x="3167" y="4980"/>
                      <a:pt x="3720" y="4980"/>
                    </a:cubicBezTo>
                    <a:lnTo>
                      <a:pt x="7640" y="4980"/>
                    </a:lnTo>
                    <a:cubicBezTo>
                      <a:pt x="7403" y="4321"/>
                      <a:pt x="6872" y="3795"/>
                      <a:pt x="6201" y="3574"/>
                    </a:cubicBezTo>
                    <a:cubicBezTo>
                      <a:pt x="6213" y="3504"/>
                      <a:pt x="6219" y="3437"/>
                      <a:pt x="6219" y="3361"/>
                    </a:cubicBezTo>
                    <a:cubicBezTo>
                      <a:pt x="6219" y="2557"/>
                      <a:pt x="5572" y="1895"/>
                      <a:pt x="4758" y="1895"/>
                    </a:cubicBezTo>
                    <a:lnTo>
                      <a:pt x="4573" y="1895"/>
                    </a:lnTo>
                    <a:cubicBezTo>
                      <a:pt x="4689" y="1710"/>
                      <a:pt x="4758" y="1485"/>
                      <a:pt x="4758" y="1254"/>
                    </a:cubicBezTo>
                    <a:cubicBezTo>
                      <a:pt x="4758" y="562"/>
                      <a:pt x="4200" y="0"/>
                      <a:pt x="3511" y="0"/>
                    </a:cubicBezTo>
                    <a:close/>
                  </a:path>
                </a:pathLst>
              </a:custGeom>
              <a:solidFill>
                <a:srgbClr val="E5EEF3">
                  <a:alpha val="324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6" name="Google Shape;1156;p40"/>
            <p:cNvGrpSpPr/>
            <p:nvPr/>
          </p:nvGrpSpPr>
          <p:grpSpPr>
            <a:xfrm>
              <a:off x="7547859" y="4082056"/>
              <a:ext cx="1352737" cy="887729"/>
              <a:chOff x="-4805100" y="2274074"/>
              <a:chExt cx="2548008" cy="1672121"/>
            </a:xfrm>
          </p:grpSpPr>
          <p:sp>
            <p:nvSpPr>
              <p:cNvPr id="1157" name="Google Shape;1157;p40"/>
              <p:cNvSpPr/>
              <p:nvPr/>
            </p:nvSpPr>
            <p:spPr>
              <a:xfrm>
                <a:off x="-4794367" y="2274367"/>
                <a:ext cx="2537275" cy="1671826"/>
              </a:xfrm>
              <a:custGeom>
                <a:avLst/>
                <a:gdLst/>
                <a:ahLst/>
                <a:cxnLst/>
                <a:rect l="l" t="t" r="r" b="b"/>
                <a:pathLst>
                  <a:path w="26000" h="17132" extrusionOk="0">
                    <a:moveTo>
                      <a:pt x="5778" y="1"/>
                    </a:moveTo>
                    <a:cubicBezTo>
                      <a:pt x="5414" y="1"/>
                      <a:pt x="5016" y="222"/>
                      <a:pt x="4886" y="495"/>
                    </a:cubicBezTo>
                    <a:lnTo>
                      <a:pt x="61" y="10749"/>
                    </a:lnTo>
                    <a:cubicBezTo>
                      <a:pt x="0" y="10879"/>
                      <a:pt x="12" y="10998"/>
                      <a:pt x="82" y="11083"/>
                    </a:cubicBezTo>
                    <a:cubicBezTo>
                      <a:pt x="82" y="11083"/>
                      <a:pt x="283" y="11408"/>
                      <a:pt x="453" y="11669"/>
                    </a:cubicBezTo>
                    <a:cubicBezTo>
                      <a:pt x="522" y="11775"/>
                      <a:pt x="674" y="11836"/>
                      <a:pt x="872" y="11836"/>
                    </a:cubicBezTo>
                    <a:lnTo>
                      <a:pt x="12282" y="11836"/>
                    </a:lnTo>
                    <a:lnTo>
                      <a:pt x="12282" y="16387"/>
                    </a:lnTo>
                    <a:lnTo>
                      <a:pt x="10970" y="16387"/>
                    </a:lnTo>
                    <a:cubicBezTo>
                      <a:pt x="10764" y="16387"/>
                      <a:pt x="10597" y="16554"/>
                      <a:pt x="10597" y="16758"/>
                    </a:cubicBezTo>
                    <a:cubicBezTo>
                      <a:pt x="10597" y="16964"/>
                      <a:pt x="10764" y="17131"/>
                      <a:pt x="10970" y="17131"/>
                    </a:cubicBezTo>
                    <a:lnTo>
                      <a:pt x="14262" y="17131"/>
                    </a:lnTo>
                    <a:cubicBezTo>
                      <a:pt x="14465" y="17131"/>
                      <a:pt x="14632" y="16964"/>
                      <a:pt x="14632" y="16758"/>
                    </a:cubicBezTo>
                    <a:cubicBezTo>
                      <a:pt x="14632" y="16554"/>
                      <a:pt x="14465" y="16387"/>
                      <a:pt x="14262" y="16387"/>
                    </a:cubicBezTo>
                    <a:lnTo>
                      <a:pt x="13032" y="16387"/>
                    </a:lnTo>
                    <a:lnTo>
                      <a:pt x="13032" y="11836"/>
                    </a:lnTo>
                    <a:lnTo>
                      <a:pt x="20228" y="11836"/>
                    </a:lnTo>
                    <a:cubicBezTo>
                      <a:pt x="20249" y="11836"/>
                      <a:pt x="20273" y="11836"/>
                      <a:pt x="20298" y="11833"/>
                    </a:cubicBezTo>
                    <a:lnTo>
                      <a:pt x="20313" y="11833"/>
                    </a:lnTo>
                    <a:cubicBezTo>
                      <a:pt x="20334" y="11833"/>
                      <a:pt x="20352" y="11827"/>
                      <a:pt x="20371" y="11824"/>
                    </a:cubicBezTo>
                    <a:lnTo>
                      <a:pt x="20383" y="11824"/>
                    </a:lnTo>
                    <a:cubicBezTo>
                      <a:pt x="20401" y="11821"/>
                      <a:pt x="20425" y="11818"/>
                      <a:pt x="20443" y="11812"/>
                    </a:cubicBezTo>
                    <a:lnTo>
                      <a:pt x="20447" y="11812"/>
                    </a:lnTo>
                    <a:cubicBezTo>
                      <a:pt x="20741" y="11748"/>
                      <a:pt x="21017" y="11563"/>
                      <a:pt x="21121" y="11347"/>
                    </a:cubicBezTo>
                    <a:lnTo>
                      <a:pt x="25945" y="1091"/>
                    </a:lnTo>
                    <a:cubicBezTo>
                      <a:pt x="26000" y="951"/>
                      <a:pt x="25973" y="835"/>
                      <a:pt x="25906" y="738"/>
                    </a:cubicBezTo>
                    <a:cubicBezTo>
                      <a:pt x="25796" y="577"/>
                      <a:pt x="25557" y="183"/>
                      <a:pt x="25557" y="183"/>
                    </a:cubicBezTo>
                    <a:cubicBezTo>
                      <a:pt x="25487" y="70"/>
                      <a:pt x="25335" y="1"/>
                      <a:pt x="25131" y="1"/>
                    </a:cubicBezTo>
                    <a:close/>
                  </a:path>
                </a:pathLst>
              </a:custGeom>
              <a:solidFill>
                <a:srgbClr val="9CAB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40"/>
              <p:cNvSpPr/>
              <p:nvPr/>
            </p:nvSpPr>
            <p:spPr>
              <a:xfrm>
                <a:off x="-3764132" y="2933653"/>
                <a:ext cx="393863" cy="1012542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376" extrusionOk="0">
                    <a:moveTo>
                      <a:pt x="2059" y="0"/>
                    </a:moveTo>
                    <a:cubicBezTo>
                      <a:pt x="1849" y="0"/>
                      <a:pt x="1685" y="167"/>
                      <a:pt x="1685" y="374"/>
                    </a:cubicBezTo>
                    <a:lnTo>
                      <a:pt x="1685" y="9628"/>
                    </a:lnTo>
                    <a:lnTo>
                      <a:pt x="374" y="9628"/>
                    </a:lnTo>
                    <a:cubicBezTo>
                      <a:pt x="167" y="9628"/>
                      <a:pt x="0" y="9798"/>
                      <a:pt x="0" y="10002"/>
                    </a:cubicBezTo>
                    <a:cubicBezTo>
                      <a:pt x="0" y="10208"/>
                      <a:pt x="167" y="10375"/>
                      <a:pt x="374" y="10375"/>
                    </a:cubicBezTo>
                    <a:lnTo>
                      <a:pt x="3665" y="10375"/>
                    </a:lnTo>
                    <a:cubicBezTo>
                      <a:pt x="3868" y="10375"/>
                      <a:pt x="4035" y="10208"/>
                      <a:pt x="4035" y="10002"/>
                    </a:cubicBezTo>
                    <a:cubicBezTo>
                      <a:pt x="4032" y="9798"/>
                      <a:pt x="3865" y="9628"/>
                      <a:pt x="3659" y="9628"/>
                    </a:cubicBezTo>
                    <a:lnTo>
                      <a:pt x="2432" y="9628"/>
                    </a:lnTo>
                    <a:lnTo>
                      <a:pt x="2432" y="374"/>
                    </a:lnTo>
                    <a:cubicBezTo>
                      <a:pt x="2432" y="167"/>
                      <a:pt x="2265" y="0"/>
                      <a:pt x="20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40"/>
              <p:cNvSpPr/>
              <p:nvPr/>
            </p:nvSpPr>
            <p:spPr>
              <a:xfrm>
                <a:off x="-4790559" y="2292713"/>
                <a:ext cx="2529663" cy="1136670"/>
              </a:xfrm>
              <a:custGeom>
                <a:avLst/>
                <a:gdLst/>
                <a:ahLst/>
                <a:cxnLst/>
                <a:rect l="l" t="t" r="r" b="b"/>
                <a:pathLst>
                  <a:path w="25922" h="11648" extrusionOk="0">
                    <a:moveTo>
                      <a:pt x="25478" y="1"/>
                    </a:moveTo>
                    <a:lnTo>
                      <a:pt x="6076" y="411"/>
                    </a:lnTo>
                    <a:cubicBezTo>
                      <a:pt x="5712" y="411"/>
                      <a:pt x="5308" y="629"/>
                      <a:pt x="5184" y="903"/>
                    </a:cubicBezTo>
                    <a:lnTo>
                      <a:pt x="1" y="10895"/>
                    </a:lnTo>
                    <a:cubicBezTo>
                      <a:pt x="1" y="10895"/>
                      <a:pt x="201" y="11214"/>
                      <a:pt x="371" y="11481"/>
                    </a:cubicBezTo>
                    <a:cubicBezTo>
                      <a:pt x="441" y="11587"/>
                      <a:pt x="593" y="11648"/>
                      <a:pt x="790" y="11648"/>
                    </a:cubicBezTo>
                    <a:lnTo>
                      <a:pt x="20140" y="11648"/>
                    </a:lnTo>
                    <a:cubicBezTo>
                      <a:pt x="20505" y="11648"/>
                      <a:pt x="20908" y="11426"/>
                      <a:pt x="21033" y="11153"/>
                    </a:cubicBezTo>
                    <a:lnTo>
                      <a:pt x="25858" y="903"/>
                    </a:lnTo>
                    <a:cubicBezTo>
                      <a:pt x="25921" y="766"/>
                      <a:pt x="25894" y="654"/>
                      <a:pt x="25827" y="553"/>
                    </a:cubicBezTo>
                    <a:cubicBezTo>
                      <a:pt x="25721" y="399"/>
                      <a:pt x="25478" y="1"/>
                      <a:pt x="25478" y="1"/>
                    </a:cubicBezTo>
                    <a:close/>
                  </a:path>
                </a:pathLst>
              </a:custGeom>
              <a:solidFill>
                <a:srgbClr val="E7E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0"/>
              <p:cNvSpPr/>
              <p:nvPr/>
            </p:nvSpPr>
            <p:spPr>
              <a:xfrm>
                <a:off x="-4790852" y="2325307"/>
                <a:ext cx="2019964" cy="1104077"/>
              </a:xfrm>
              <a:custGeom>
                <a:avLst/>
                <a:gdLst/>
                <a:ahLst/>
                <a:cxnLst/>
                <a:rect l="l" t="t" r="r" b="b"/>
                <a:pathLst>
                  <a:path w="20699" h="11314" extrusionOk="0">
                    <a:moveTo>
                      <a:pt x="9544" y="1"/>
                    </a:moveTo>
                    <a:lnTo>
                      <a:pt x="6079" y="77"/>
                    </a:lnTo>
                    <a:cubicBezTo>
                      <a:pt x="5715" y="77"/>
                      <a:pt x="5314" y="295"/>
                      <a:pt x="5187" y="569"/>
                    </a:cubicBezTo>
                    <a:lnTo>
                      <a:pt x="1" y="10561"/>
                    </a:lnTo>
                    <a:cubicBezTo>
                      <a:pt x="1" y="10561"/>
                      <a:pt x="204" y="10886"/>
                      <a:pt x="374" y="11147"/>
                    </a:cubicBezTo>
                    <a:cubicBezTo>
                      <a:pt x="441" y="11253"/>
                      <a:pt x="593" y="11314"/>
                      <a:pt x="790" y="11314"/>
                    </a:cubicBezTo>
                    <a:lnTo>
                      <a:pt x="20143" y="11314"/>
                    </a:lnTo>
                    <a:cubicBezTo>
                      <a:pt x="20335" y="11314"/>
                      <a:pt x="20532" y="11253"/>
                      <a:pt x="20699" y="11159"/>
                    </a:cubicBezTo>
                    <a:lnTo>
                      <a:pt x="9544" y="1"/>
                    </a:lnTo>
                    <a:close/>
                  </a:path>
                </a:pathLst>
              </a:custGeom>
              <a:solidFill>
                <a:srgbClr val="9CAB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40"/>
              <p:cNvSpPr/>
              <p:nvPr/>
            </p:nvSpPr>
            <p:spPr>
              <a:xfrm>
                <a:off x="-4805100" y="2274074"/>
                <a:ext cx="2513073" cy="1097246"/>
              </a:xfrm>
              <a:custGeom>
                <a:avLst/>
                <a:gdLst/>
                <a:ahLst/>
                <a:cxnLst/>
                <a:rect l="l" t="t" r="r" b="b"/>
                <a:pathLst>
                  <a:path w="25752" h="11244" extrusionOk="0">
                    <a:moveTo>
                      <a:pt x="5846" y="0"/>
                    </a:moveTo>
                    <a:cubicBezTo>
                      <a:pt x="5481" y="0"/>
                      <a:pt x="5084" y="219"/>
                      <a:pt x="4953" y="495"/>
                    </a:cubicBezTo>
                    <a:lnTo>
                      <a:pt x="128" y="10749"/>
                    </a:lnTo>
                    <a:cubicBezTo>
                      <a:pt x="1" y="11022"/>
                      <a:pt x="195" y="11244"/>
                      <a:pt x="559" y="11244"/>
                    </a:cubicBezTo>
                    <a:lnTo>
                      <a:pt x="19910" y="11244"/>
                    </a:lnTo>
                    <a:cubicBezTo>
                      <a:pt x="20274" y="11244"/>
                      <a:pt x="20675" y="11022"/>
                      <a:pt x="20802" y="10749"/>
                    </a:cubicBezTo>
                    <a:lnTo>
                      <a:pt x="25627" y="495"/>
                    </a:lnTo>
                    <a:cubicBezTo>
                      <a:pt x="25751" y="219"/>
                      <a:pt x="25563" y="0"/>
                      <a:pt x="2519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40"/>
              <p:cNvSpPr/>
              <p:nvPr/>
            </p:nvSpPr>
            <p:spPr>
              <a:xfrm>
                <a:off x="-4725078" y="2322379"/>
                <a:ext cx="2344442" cy="1000637"/>
              </a:xfrm>
              <a:custGeom>
                <a:avLst/>
                <a:gdLst/>
                <a:ahLst/>
                <a:cxnLst/>
                <a:rect l="l" t="t" r="r" b="b"/>
                <a:pathLst>
                  <a:path w="24024" h="10254" extrusionOk="0">
                    <a:moveTo>
                      <a:pt x="4825" y="0"/>
                    </a:moveTo>
                    <a:lnTo>
                      <a:pt x="3675" y="2448"/>
                    </a:lnTo>
                    <a:lnTo>
                      <a:pt x="8089" y="2448"/>
                    </a:lnTo>
                    <a:lnTo>
                      <a:pt x="9237" y="0"/>
                    </a:lnTo>
                    <a:close/>
                    <a:moveTo>
                      <a:pt x="9753" y="0"/>
                    </a:moveTo>
                    <a:lnTo>
                      <a:pt x="8605" y="2448"/>
                    </a:lnTo>
                    <a:lnTo>
                      <a:pt x="13014" y="2448"/>
                    </a:lnTo>
                    <a:lnTo>
                      <a:pt x="14168" y="0"/>
                    </a:lnTo>
                    <a:close/>
                    <a:moveTo>
                      <a:pt x="14684" y="0"/>
                    </a:moveTo>
                    <a:lnTo>
                      <a:pt x="13533" y="2448"/>
                    </a:lnTo>
                    <a:lnTo>
                      <a:pt x="17945" y="2448"/>
                    </a:lnTo>
                    <a:lnTo>
                      <a:pt x="19099" y="0"/>
                    </a:lnTo>
                    <a:close/>
                    <a:moveTo>
                      <a:pt x="19615" y="0"/>
                    </a:moveTo>
                    <a:lnTo>
                      <a:pt x="18464" y="2448"/>
                    </a:lnTo>
                    <a:lnTo>
                      <a:pt x="22876" y="2448"/>
                    </a:lnTo>
                    <a:lnTo>
                      <a:pt x="24024" y="0"/>
                    </a:lnTo>
                    <a:close/>
                    <a:moveTo>
                      <a:pt x="3599" y="2602"/>
                    </a:moveTo>
                    <a:lnTo>
                      <a:pt x="2448" y="5050"/>
                    </a:lnTo>
                    <a:lnTo>
                      <a:pt x="6863" y="5050"/>
                    </a:lnTo>
                    <a:lnTo>
                      <a:pt x="8013" y="2602"/>
                    </a:lnTo>
                    <a:close/>
                    <a:moveTo>
                      <a:pt x="8530" y="2602"/>
                    </a:moveTo>
                    <a:lnTo>
                      <a:pt x="7379" y="5050"/>
                    </a:lnTo>
                    <a:lnTo>
                      <a:pt x="11787" y="5050"/>
                    </a:lnTo>
                    <a:lnTo>
                      <a:pt x="12938" y="2602"/>
                    </a:lnTo>
                    <a:close/>
                    <a:moveTo>
                      <a:pt x="13457" y="2602"/>
                    </a:moveTo>
                    <a:lnTo>
                      <a:pt x="12310" y="5050"/>
                    </a:lnTo>
                    <a:lnTo>
                      <a:pt x="16721" y="5050"/>
                    </a:lnTo>
                    <a:lnTo>
                      <a:pt x="17872" y="2602"/>
                    </a:lnTo>
                    <a:close/>
                    <a:moveTo>
                      <a:pt x="18391" y="2602"/>
                    </a:moveTo>
                    <a:lnTo>
                      <a:pt x="17244" y="5050"/>
                    </a:lnTo>
                    <a:lnTo>
                      <a:pt x="21655" y="5050"/>
                    </a:lnTo>
                    <a:lnTo>
                      <a:pt x="22806" y="2602"/>
                    </a:lnTo>
                    <a:close/>
                    <a:moveTo>
                      <a:pt x="2372" y="5208"/>
                    </a:moveTo>
                    <a:lnTo>
                      <a:pt x="1221" y="7655"/>
                    </a:lnTo>
                    <a:lnTo>
                      <a:pt x="5636" y="7655"/>
                    </a:lnTo>
                    <a:lnTo>
                      <a:pt x="6787" y="5208"/>
                    </a:lnTo>
                    <a:close/>
                    <a:moveTo>
                      <a:pt x="7306" y="5208"/>
                    </a:moveTo>
                    <a:lnTo>
                      <a:pt x="6155" y="7655"/>
                    </a:lnTo>
                    <a:lnTo>
                      <a:pt x="10570" y="7655"/>
                    </a:lnTo>
                    <a:lnTo>
                      <a:pt x="11721" y="5208"/>
                    </a:lnTo>
                    <a:close/>
                    <a:moveTo>
                      <a:pt x="12240" y="5208"/>
                    </a:moveTo>
                    <a:lnTo>
                      <a:pt x="11086" y="7655"/>
                    </a:lnTo>
                    <a:lnTo>
                      <a:pt x="15501" y="7655"/>
                    </a:lnTo>
                    <a:lnTo>
                      <a:pt x="16652" y="5208"/>
                    </a:lnTo>
                    <a:close/>
                    <a:moveTo>
                      <a:pt x="17168" y="5208"/>
                    </a:moveTo>
                    <a:lnTo>
                      <a:pt x="16017" y="7655"/>
                    </a:lnTo>
                    <a:lnTo>
                      <a:pt x="20432" y="7655"/>
                    </a:lnTo>
                    <a:lnTo>
                      <a:pt x="21579" y="5208"/>
                    </a:lnTo>
                    <a:close/>
                    <a:moveTo>
                      <a:pt x="1151" y="7807"/>
                    </a:moveTo>
                    <a:lnTo>
                      <a:pt x="1" y="10254"/>
                    </a:lnTo>
                    <a:lnTo>
                      <a:pt x="4409" y="10254"/>
                    </a:lnTo>
                    <a:lnTo>
                      <a:pt x="5560" y="7807"/>
                    </a:lnTo>
                    <a:close/>
                    <a:moveTo>
                      <a:pt x="6082" y="7807"/>
                    </a:moveTo>
                    <a:lnTo>
                      <a:pt x="4928" y="10254"/>
                    </a:lnTo>
                    <a:lnTo>
                      <a:pt x="9343" y="10254"/>
                    </a:lnTo>
                    <a:lnTo>
                      <a:pt x="10494" y="7807"/>
                    </a:lnTo>
                    <a:close/>
                    <a:moveTo>
                      <a:pt x="11013" y="7807"/>
                    </a:moveTo>
                    <a:lnTo>
                      <a:pt x="9859" y="10254"/>
                    </a:lnTo>
                    <a:lnTo>
                      <a:pt x="14274" y="10254"/>
                    </a:lnTo>
                    <a:lnTo>
                      <a:pt x="15425" y="7807"/>
                    </a:lnTo>
                    <a:close/>
                    <a:moveTo>
                      <a:pt x="15941" y="7807"/>
                    </a:moveTo>
                    <a:lnTo>
                      <a:pt x="14790" y="10254"/>
                    </a:lnTo>
                    <a:lnTo>
                      <a:pt x="19199" y="10254"/>
                    </a:lnTo>
                    <a:lnTo>
                      <a:pt x="20350" y="7807"/>
                    </a:lnTo>
                    <a:close/>
                  </a:path>
                </a:pathLst>
              </a:custGeom>
              <a:solidFill>
                <a:srgbClr val="557B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0"/>
              <p:cNvSpPr/>
              <p:nvPr/>
            </p:nvSpPr>
            <p:spPr>
              <a:xfrm>
                <a:off x="-4725078" y="2322672"/>
                <a:ext cx="2344735" cy="1000637"/>
              </a:xfrm>
              <a:custGeom>
                <a:avLst/>
                <a:gdLst/>
                <a:ahLst/>
                <a:cxnLst/>
                <a:rect l="l" t="t" r="r" b="b"/>
                <a:pathLst>
                  <a:path w="24027" h="10254" extrusionOk="0">
                    <a:moveTo>
                      <a:pt x="19618" y="0"/>
                    </a:moveTo>
                    <a:lnTo>
                      <a:pt x="19178" y="939"/>
                    </a:lnTo>
                    <a:lnTo>
                      <a:pt x="19178" y="939"/>
                    </a:lnTo>
                    <a:lnTo>
                      <a:pt x="20869" y="0"/>
                    </a:lnTo>
                    <a:close/>
                    <a:moveTo>
                      <a:pt x="8949" y="605"/>
                    </a:moveTo>
                    <a:lnTo>
                      <a:pt x="5624" y="2445"/>
                    </a:lnTo>
                    <a:lnTo>
                      <a:pt x="8083" y="2445"/>
                    </a:lnTo>
                    <a:lnTo>
                      <a:pt x="8949" y="605"/>
                    </a:lnTo>
                    <a:close/>
                    <a:moveTo>
                      <a:pt x="10051" y="0"/>
                    </a:moveTo>
                    <a:lnTo>
                      <a:pt x="9653" y="219"/>
                    </a:lnTo>
                    <a:lnTo>
                      <a:pt x="8605" y="2448"/>
                    </a:lnTo>
                    <a:lnTo>
                      <a:pt x="8693" y="2448"/>
                    </a:lnTo>
                    <a:cubicBezTo>
                      <a:pt x="10172" y="1628"/>
                      <a:pt x="11648" y="811"/>
                      <a:pt x="13120" y="0"/>
                    </a:cubicBezTo>
                    <a:close/>
                    <a:moveTo>
                      <a:pt x="18236" y="0"/>
                    </a:moveTo>
                    <a:lnTo>
                      <a:pt x="13810" y="2448"/>
                    </a:lnTo>
                    <a:lnTo>
                      <a:pt x="16442" y="2448"/>
                    </a:lnTo>
                    <a:lnTo>
                      <a:pt x="18476" y="1324"/>
                    </a:lnTo>
                    <a:lnTo>
                      <a:pt x="19102" y="0"/>
                    </a:lnTo>
                    <a:close/>
                    <a:moveTo>
                      <a:pt x="23911" y="0"/>
                    </a:moveTo>
                    <a:cubicBezTo>
                      <a:pt x="22439" y="817"/>
                      <a:pt x="20960" y="1631"/>
                      <a:pt x="19484" y="2448"/>
                    </a:cubicBezTo>
                    <a:lnTo>
                      <a:pt x="21834" y="2448"/>
                    </a:lnTo>
                    <a:lnTo>
                      <a:pt x="23243" y="1670"/>
                    </a:lnTo>
                    <a:lnTo>
                      <a:pt x="24027" y="0"/>
                    </a:lnTo>
                    <a:close/>
                    <a:moveTo>
                      <a:pt x="13530" y="2599"/>
                    </a:moveTo>
                    <a:lnTo>
                      <a:pt x="13436" y="2654"/>
                    </a:lnTo>
                    <a:lnTo>
                      <a:pt x="12510" y="4619"/>
                    </a:lnTo>
                    <a:lnTo>
                      <a:pt x="16163" y="2599"/>
                    </a:lnTo>
                    <a:close/>
                    <a:moveTo>
                      <a:pt x="19199" y="2599"/>
                    </a:moveTo>
                    <a:lnTo>
                      <a:pt x="18103" y="3207"/>
                    </a:lnTo>
                    <a:lnTo>
                      <a:pt x="17277" y="4965"/>
                    </a:lnTo>
                    <a:lnTo>
                      <a:pt x="21552" y="2599"/>
                    </a:lnTo>
                    <a:close/>
                    <a:moveTo>
                      <a:pt x="12738" y="3040"/>
                    </a:moveTo>
                    <a:lnTo>
                      <a:pt x="9103" y="5047"/>
                    </a:lnTo>
                    <a:lnTo>
                      <a:pt x="11739" y="5047"/>
                    </a:lnTo>
                    <a:lnTo>
                      <a:pt x="11812" y="5010"/>
                    </a:lnTo>
                    <a:lnTo>
                      <a:pt x="12738" y="3040"/>
                    </a:lnTo>
                    <a:close/>
                    <a:moveTo>
                      <a:pt x="17405" y="3595"/>
                    </a:moveTo>
                    <a:cubicBezTo>
                      <a:pt x="16530" y="4081"/>
                      <a:pt x="15656" y="4561"/>
                      <a:pt x="14778" y="5047"/>
                    </a:cubicBezTo>
                    <a:lnTo>
                      <a:pt x="16721" y="5047"/>
                    </a:lnTo>
                    <a:lnTo>
                      <a:pt x="17405" y="3595"/>
                    </a:lnTo>
                    <a:close/>
                    <a:moveTo>
                      <a:pt x="5347" y="2603"/>
                    </a:moveTo>
                    <a:cubicBezTo>
                      <a:pt x="4561" y="3037"/>
                      <a:pt x="3778" y="3474"/>
                      <a:pt x="2991" y="3905"/>
                    </a:cubicBezTo>
                    <a:lnTo>
                      <a:pt x="2451" y="5053"/>
                    </a:lnTo>
                    <a:lnTo>
                      <a:pt x="3993" y="5053"/>
                    </a:lnTo>
                    <a:lnTo>
                      <a:pt x="7871" y="2903"/>
                    </a:lnTo>
                    <a:lnTo>
                      <a:pt x="8016" y="2603"/>
                    </a:lnTo>
                    <a:close/>
                    <a:moveTo>
                      <a:pt x="2375" y="5205"/>
                    </a:moveTo>
                    <a:lnTo>
                      <a:pt x="1907" y="6197"/>
                    </a:lnTo>
                    <a:lnTo>
                      <a:pt x="1907" y="6197"/>
                    </a:lnTo>
                    <a:lnTo>
                      <a:pt x="3708" y="5205"/>
                    </a:lnTo>
                    <a:close/>
                    <a:moveTo>
                      <a:pt x="14496" y="5199"/>
                    </a:moveTo>
                    <a:lnTo>
                      <a:pt x="11438" y="6890"/>
                    </a:lnTo>
                    <a:lnTo>
                      <a:pt x="11083" y="7649"/>
                    </a:lnTo>
                    <a:lnTo>
                      <a:pt x="12422" y="7649"/>
                    </a:lnTo>
                    <a:lnTo>
                      <a:pt x="16579" y="5350"/>
                    </a:lnTo>
                    <a:lnTo>
                      <a:pt x="16645" y="5199"/>
                    </a:lnTo>
                    <a:close/>
                    <a:moveTo>
                      <a:pt x="6073" y="6729"/>
                    </a:moveTo>
                    <a:lnTo>
                      <a:pt x="4397" y="7652"/>
                    </a:lnTo>
                    <a:lnTo>
                      <a:pt x="5636" y="7652"/>
                    </a:lnTo>
                    <a:lnTo>
                      <a:pt x="6073" y="6729"/>
                    </a:lnTo>
                    <a:close/>
                    <a:moveTo>
                      <a:pt x="8824" y="5205"/>
                    </a:moveTo>
                    <a:lnTo>
                      <a:pt x="6772" y="6337"/>
                    </a:lnTo>
                    <a:lnTo>
                      <a:pt x="6155" y="7652"/>
                    </a:lnTo>
                    <a:lnTo>
                      <a:pt x="7033" y="7652"/>
                    </a:lnTo>
                    <a:lnTo>
                      <a:pt x="11456" y="5205"/>
                    </a:lnTo>
                    <a:close/>
                    <a:moveTo>
                      <a:pt x="10740" y="7284"/>
                    </a:moveTo>
                    <a:lnTo>
                      <a:pt x="10072" y="7652"/>
                    </a:lnTo>
                    <a:lnTo>
                      <a:pt x="10567" y="7652"/>
                    </a:lnTo>
                    <a:lnTo>
                      <a:pt x="10740" y="7284"/>
                    </a:lnTo>
                    <a:close/>
                    <a:moveTo>
                      <a:pt x="21443" y="5496"/>
                    </a:moveTo>
                    <a:lnTo>
                      <a:pt x="17541" y="7652"/>
                    </a:lnTo>
                    <a:lnTo>
                      <a:pt x="20426" y="7652"/>
                    </a:lnTo>
                    <a:lnTo>
                      <a:pt x="21443" y="5496"/>
                    </a:lnTo>
                    <a:close/>
                    <a:moveTo>
                      <a:pt x="6082" y="7804"/>
                    </a:moveTo>
                    <a:lnTo>
                      <a:pt x="5848" y="8305"/>
                    </a:lnTo>
                    <a:lnTo>
                      <a:pt x="6750" y="7804"/>
                    </a:lnTo>
                    <a:close/>
                    <a:moveTo>
                      <a:pt x="11010" y="7804"/>
                    </a:moveTo>
                    <a:lnTo>
                      <a:pt x="10612" y="8651"/>
                    </a:lnTo>
                    <a:lnTo>
                      <a:pt x="10612" y="8651"/>
                    </a:lnTo>
                    <a:lnTo>
                      <a:pt x="12140" y="7804"/>
                    </a:lnTo>
                    <a:close/>
                    <a:moveTo>
                      <a:pt x="9793" y="7804"/>
                    </a:moveTo>
                    <a:lnTo>
                      <a:pt x="5366" y="10251"/>
                    </a:lnTo>
                    <a:lnTo>
                      <a:pt x="7719" y="10251"/>
                    </a:lnTo>
                    <a:lnTo>
                      <a:pt x="9914" y="9036"/>
                    </a:lnTo>
                    <a:lnTo>
                      <a:pt x="10494" y="7804"/>
                    </a:lnTo>
                    <a:close/>
                    <a:moveTo>
                      <a:pt x="14778" y="9176"/>
                    </a:moveTo>
                    <a:lnTo>
                      <a:pt x="12835" y="10251"/>
                    </a:lnTo>
                    <a:lnTo>
                      <a:pt x="14274" y="10251"/>
                    </a:lnTo>
                    <a:lnTo>
                      <a:pt x="14778" y="9176"/>
                    </a:lnTo>
                    <a:close/>
                    <a:moveTo>
                      <a:pt x="4118" y="7807"/>
                    </a:moveTo>
                    <a:lnTo>
                      <a:pt x="107" y="10023"/>
                    </a:lnTo>
                    <a:lnTo>
                      <a:pt x="1" y="10254"/>
                    </a:lnTo>
                    <a:lnTo>
                      <a:pt x="2323" y="10254"/>
                    </a:lnTo>
                    <a:lnTo>
                      <a:pt x="5147" y="8696"/>
                    </a:lnTo>
                    <a:lnTo>
                      <a:pt x="5563" y="7807"/>
                    </a:lnTo>
                    <a:close/>
                    <a:moveTo>
                      <a:pt x="17262" y="7807"/>
                    </a:moveTo>
                    <a:lnTo>
                      <a:pt x="15483" y="8793"/>
                    </a:lnTo>
                    <a:lnTo>
                      <a:pt x="14793" y="10254"/>
                    </a:lnTo>
                    <a:lnTo>
                      <a:pt x="15947" y="10254"/>
                    </a:lnTo>
                    <a:cubicBezTo>
                      <a:pt x="17414" y="9443"/>
                      <a:pt x="18883" y="8630"/>
                      <a:pt x="20350" y="7819"/>
                    </a:cubicBezTo>
                    <a:cubicBezTo>
                      <a:pt x="20356" y="7807"/>
                      <a:pt x="17262" y="7807"/>
                      <a:pt x="17262" y="7807"/>
                    </a:cubicBez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4" name="Google Shape;1164;p40"/>
            <p:cNvGrpSpPr/>
            <p:nvPr/>
          </p:nvGrpSpPr>
          <p:grpSpPr>
            <a:xfrm>
              <a:off x="5981953" y="4392398"/>
              <a:ext cx="421023" cy="294502"/>
              <a:chOff x="530364" y="78205"/>
              <a:chExt cx="1410464" cy="986605"/>
            </a:xfrm>
          </p:grpSpPr>
          <p:sp>
            <p:nvSpPr>
              <p:cNvPr id="1165" name="Google Shape;1165;p40"/>
              <p:cNvSpPr/>
              <p:nvPr/>
            </p:nvSpPr>
            <p:spPr>
              <a:xfrm>
                <a:off x="602021" y="78205"/>
                <a:ext cx="1338808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6610" h="12240" extrusionOk="0">
                    <a:moveTo>
                      <a:pt x="5733" y="0"/>
                    </a:moveTo>
                    <a:cubicBezTo>
                      <a:pt x="5038" y="0"/>
                      <a:pt x="4482" y="562"/>
                      <a:pt x="4482" y="1251"/>
                    </a:cubicBezTo>
                    <a:cubicBezTo>
                      <a:pt x="4482" y="1482"/>
                      <a:pt x="4552" y="1706"/>
                      <a:pt x="4665" y="1892"/>
                    </a:cubicBezTo>
                    <a:lnTo>
                      <a:pt x="3359" y="1892"/>
                    </a:lnTo>
                    <a:cubicBezTo>
                      <a:pt x="2551" y="1892"/>
                      <a:pt x="1896" y="2554"/>
                      <a:pt x="1896" y="3358"/>
                    </a:cubicBezTo>
                    <a:cubicBezTo>
                      <a:pt x="1896" y="3467"/>
                      <a:pt x="1911" y="3568"/>
                      <a:pt x="1926" y="3662"/>
                    </a:cubicBezTo>
                    <a:cubicBezTo>
                      <a:pt x="1149" y="4026"/>
                      <a:pt x="605" y="4813"/>
                      <a:pt x="605" y="5726"/>
                    </a:cubicBezTo>
                    <a:cubicBezTo>
                      <a:pt x="605" y="6352"/>
                      <a:pt x="854" y="6914"/>
                      <a:pt x="1261" y="7320"/>
                    </a:cubicBezTo>
                    <a:lnTo>
                      <a:pt x="1085" y="7320"/>
                    </a:lnTo>
                    <a:cubicBezTo>
                      <a:pt x="484" y="7320"/>
                      <a:pt x="1" y="7806"/>
                      <a:pt x="1" y="8398"/>
                    </a:cubicBezTo>
                    <a:cubicBezTo>
                      <a:pt x="10" y="9006"/>
                      <a:pt x="493" y="9482"/>
                      <a:pt x="1091" y="9482"/>
                    </a:cubicBezTo>
                    <a:lnTo>
                      <a:pt x="1398" y="9482"/>
                    </a:lnTo>
                    <a:cubicBezTo>
                      <a:pt x="1231" y="9701"/>
                      <a:pt x="1133" y="9971"/>
                      <a:pt x="1133" y="10260"/>
                    </a:cubicBezTo>
                    <a:cubicBezTo>
                      <a:pt x="1133" y="10921"/>
                      <a:pt x="1625" y="11459"/>
                      <a:pt x="2272" y="11535"/>
                    </a:cubicBezTo>
                    <a:cubicBezTo>
                      <a:pt x="2263" y="11599"/>
                      <a:pt x="2254" y="11662"/>
                      <a:pt x="2254" y="11720"/>
                    </a:cubicBezTo>
                    <a:cubicBezTo>
                      <a:pt x="2254" y="11908"/>
                      <a:pt x="2305" y="12075"/>
                      <a:pt x="2354" y="12239"/>
                    </a:cubicBezTo>
                    <a:lnTo>
                      <a:pt x="14654" y="12239"/>
                    </a:lnTo>
                    <a:cubicBezTo>
                      <a:pt x="14693" y="12142"/>
                      <a:pt x="14721" y="12045"/>
                      <a:pt x="14721" y="11936"/>
                    </a:cubicBezTo>
                    <a:cubicBezTo>
                      <a:pt x="14721" y="11626"/>
                      <a:pt x="14554" y="11368"/>
                      <a:pt x="14314" y="11204"/>
                    </a:cubicBezTo>
                    <a:lnTo>
                      <a:pt x="14760" y="11204"/>
                    </a:lnTo>
                    <a:cubicBezTo>
                      <a:pt x="15167" y="11204"/>
                      <a:pt x="15495" y="10876"/>
                      <a:pt x="15495" y="10466"/>
                    </a:cubicBezTo>
                    <a:cubicBezTo>
                      <a:pt x="15495" y="10311"/>
                      <a:pt x="15431" y="10172"/>
                      <a:pt x="15343" y="10053"/>
                    </a:cubicBezTo>
                    <a:cubicBezTo>
                      <a:pt x="16087" y="9792"/>
                      <a:pt x="16609" y="9097"/>
                      <a:pt x="16609" y="8268"/>
                    </a:cubicBezTo>
                    <a:cubicBezTo>
                      <a:pt x="16609" y="7454"/>
                      <a:pt x="16087" y="6756"/>
                      <a:pt x="15349" y="6498"/>
                    </a:cubicBezTo>
                    <a:cubicBezTo>
                      <a:pt x="15434" y="6258"/>
                      <a:pt x="15492" y="5997"/>
                      <a:pt x="15492" y="5726"/>
                    </a:cubicBezTo>
                    <a:cubicBezTo>
                      <a:pt x="15492" y="4715"/>
                      <a:pt x="14827" y="3874"/>
                      <a:pt x="13916" y="3571"/>
                    </a:cubicBezTo>
                    <a:cubicBezTo>
                      <a:pt x="13928" y="3501"/>
                      <a:pt x="13943" y="3434"/>
                      <a:pt x="13943" y="3358"/>
                    </a:cubicBezTo>
                    <a:cubicBezTo>
                      <a:pt x="13943" y="2554"/>
                      <a:pt x="13285" y="1892"/>
                      <a:pt x="12468" y="1892"/>
                    </a:cubicBezTo>
                    <a:lnTo>
                      <a:pt x="12286" y="1892"/>
                    </a:lnTo>
                    <a:cubicBezTo>
                      <a:pt x="12401" y="1706"/>
                      <a:pt x="12468" y="1482"/>
                      <a:pt x="12468" y="1251"/>
                    </a:cubicBezTo>
                    <a:cubicBezTo>
                      <a:pt x="12468" y="562"/>
                      <a:pt x="11918" y="0"/>
                      <a:pt x="11220" y="0"/>
                    </a:cubicBezTo>
                    <a:close/>
                  </a:path>
                </a:pathLst>
              </a:custGeom>
              <a:solidFill>
                <a:srgbClr val="617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0"/>
              <p:cNvSpPr/>
              <p:nvPr/>
            </p:nvSpPr>
            <p:spPr>
              <a:xfrm>
                <a:off x="530364" y="78205"/>
                <a:ext cx="1111347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12240" extrusionOk="0">
                    <a:moveTo>
                      <a:pt x="5730" y="0"/>
                    </a:moveTo>
                    <a:cubicBezTo>
                      <a:pt x="5040" y="0"/>
                      <a:pt x="4482" y="562"/>
                      <a:pt x="4482" y="1251"/>
                    </a:cubicBezTo>
                    <a:cubicBezTo>
                      <a:pt x="4482" y="1482"/>
                      <a:pt x="4555" y="1706"/>
                      <a:pt x="4670" y="1892"/>
                    </a:cubicBezTo>
                    <a:lnTo>
                      <a:pt x="3361" y="1892"/>
                    </a:lnTo>
                    <a:cubicBezTo>
                      <a:pt x="2554" y="1892"/>
                      <a:pt x="1898" y="2554"/>
                      <a:pt x="1898" y="3358"/>
                    </a:cubicBezTo>
                    <a:cubicBezTo>
                      <a:pt x="1898" y="3467"/>
                      <a:pt x="1913" y="3568"/>
                      <a:pt x="1934" y="3662"/>
                    </a:cubicBezTo>
                    <a:cubicBezTo>
                      <a:pt x="1148" y="4026"/>
                      <a:pt x="607" y="4813"/>
                      <a:pt x="607" y="5726"/>
                    </a:cubicBezTo>
                    <a:cubicBezTo>
                      <a:pt x="607" y="6352"/>
                      <a:pt x="856" y="6914"/>
                      <a:pt x="1260" y="7320"/>
                    </a:cubicBezTo>
                    <a:cubicBezTo>
                      <a:pt x="489" y="7320"/>
                      <a:pt x="6" y="7806"/>
                      <a:pt x="6" y="8398"/>
                    </a:cubicBezTo>
                    <a:cubicBezTo>
                      <a:pt x="0" y="9006"/>
                      <a:pt x="480" y="9482"/>
                      <a:pt x="1078" y="9482"/>
                    </a:cubicBezTo>
                    <a:lnTo>
                      <a:pt x="1382" y="9482"/>
                    </a:lnTo>
                    <a:cubicBezTo>
                      <a:pt x="1221" y="9701"/>
                      <a:pt x="1118" y="9971"/>
                      <a:pt x="1118" y="10260"/>
                    </a:cubicBezTo>
                    <a:cubicBezTo>
                      <a:pt x="1118" y="10921"/>
                      <a:pt x="1619" y="11459"/>
                      <a:pt x="2256" y="11535"/>
                    </a:cubicBezTo>
                    <a:cubicBezTo>
                      <a:pt x="2253" y="11599"/>
                      <a:pt x="2238" y="11662"/>
                      <a:pt x="2238" y="11720"/>
                    </a:cubicBezTo>
                    <a:cubicBezTo>
                      <a:pt x="2238" y="11908"/>
                      <a:pt x="2287" y="12075"/>
                      <a:pt x="2344" y="12239"/>
                    </a:cubicBezTo>
                    <a:lnTo>
                      <a:pt x="11830" y="12239"/>
                    </a:lnTo>
                    <a:cubicBezTo>
                      <a:pt x="11863" y="12142"/>
                      <a:pt x="11893" y="12045"/>
                      <a:pt x="11893" y="11936"/>
                    </a:cubicBezTo>
                    <a:cubicBezTo>
                      <a:pt x="11893" y="11626"/>
                      <a:pt x="11726" y="11368"/>
                      <a:pt x="11486" y="11204"/>
                    </a:cubicBezTo>
                    <a:lnTo>
                      <a:pt x="11933" y="11204"/>
                    </a:lnTo>
                    <a:cubicBezTo>
                      <a:pt x="12337" y="11204"/>
                      <a:pt x="12665" y="10876"/>
                      <a:pt x="12665" y="10466"/>
                    </a:cubicBezTo>
                    <a:cubicBezTo>
                      <a:pt x="12665" y="10311"/>
                      <a:pt x="12601" y="10172"/>
                      <a:pt x="12519" y="10053"/>
                    </a:cubicBezTo>
                    <a:cubicBezTo>
                      <a:pt x="13254" y="9792"/>
                      <a:pt x="13788" y="9097"/>
                      <a:pt x="13788" y="8268"/>
                    </a:cubicBezTo>
                    <a:cubicBezTo>
                      <a:pt x="13788" y="7454"/>
                      <a:pt x="13260" y="6756"/>
                      <a:pt x="12528" y="6498"/>
                    </a:cubicBezTo>
                    <a:cubicBezTo>
                      <a:pt x="12610" y="6258"/>
                      <a:pt x="12665" y="5997"/>
                      <a:pt x="12665" y="5726"/>
                    </a:cubicBezTo>
                    <a:cubicBezTo>
                      <a:pt x="12665" y="4715"/>
                      <a:pt x="12003" y="3874"/>
                      <a:pt x="11092" y="3571"/>
                    </a:cubicBezTo>
                    <a:cubicBezTo>
                      <a:pt x="11104" y="3501"/>
                      <a:pt x="11113" y="3434"/>
                      <a:pt x="11113" y="3358"/>
                    </a:cubicBezTo>
                    <a:cubicBezTo>
                      <a:pt x="11113" y="2554"/>
                      <a:pt x="10463" y="1892"/>
                      <a:pt x="9650" y="1892"/>
                    </a:cubicBezTo>
                    <a:lnTo>
                      <a:pt x="9464" y="1892"/>
                    </a:lnTo>
                    <a:cubicBezTo>
                      <a:pt x="9583" y="1706"/>
                      <a:pt x="9650" y="1482"/>
                      <a:pt x="9650" y="1251"/>
                    </a:cubicBezTo>
                    <a:cubicBezTo>
                      <a:pt x="9650" y="562"/>
                      <a:pt x="9094" y="0"/>
                      <a:pt x="8402" y="0"/>
                    </a:cubicBezTo>
                    <a:close/>
                  </a:path>
                </a:pathLst>
              </a:custGeom>
              <a:solidFill>
                <a:srgbClr val="A2BD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40"/>
              <p:cNvSpPr/>
              <p:nvPr/>
            </p:nvSpPr>
            <p:spPr>
              <a:xfrm>
                <a:off x="530364" y="666054"/>
                <a:ext cx="847535" cy="398753"/>
              </a:xfrm>
              <a:custGeom>
                <a:avLst/>
                <a:gdLst/>
                <a:ahLst/>
                <a:cxnLst/>
                <a:rect l="l" t="t" r="r" b="b"/>
                <a:pathLst>
                  <a:path w="10515" h="4947" extrusionOk="0">
                    <a:moveTo>
                      <a:pt x="1230" y="0"/>
                    </a:moveTo>
                    <a:cubicBezTo>
                      <a:pt x="480" y="34"/>
                      <a:pt x="0" y="519"/>
                      <a:pt x="0" y="1111"/>
                    </a:cubicBezTo>
                    <a:cubicBezTo>
                      <a:pt x="0" y="1713"/>
                      <a:pt x="480" y="2189"/>
                      <a:pt x="1078" y="2189"/>
                    </a:cubicBezTo>
                    <a:lnTo>
                      <a:pt x="1382" y="2189"/>
                    </a:lnTo>
                    <a:cubicBezTo>
                      <a:pt x="1221" y="2408"/>
                      <a:pt x="1118" y="2678"/>
                      <a:pt x="1118" y="2967"/>
                    </a:cubicBezTo>
                    <a:cubicBezTo>
                      <a:pt x="1118" y="3628"/>
                      <a:pt x="1619" y="4166"/>
                      <a:pt x="2256" y="4242"/>
                    </a:cubicBezTo>
                    <a:cubicBezTo>
                      <a:pt x="2253" y="4306"/>
                      <a:pt x="2238" y="4369"/>
                      <a:pt x="2238" y="4427"/>
                    </a:cubicBezTo>
                    <a:cubicBezTo>
                      <a:pt x="2238" y="4615"/>
                      <a:pt x="2287" y="4782"/>
                      <a:pt x="2344" y="4946"/>
                    </a:cubicBezTo>
                    <a:lnTo>
                      <a:pt x="7764" y="4946"/>
                    </a:lnTo>
                    <a:cubicBezTo>
                      <a:pt x="7615" y="4688"/>
                      <a:pt x="7403" y="4476"/>
                      <a:pt x="7111" y="4388"/>
                    </a:cubicBezTo>
                    <a:cubicBezTo>
                      <a:pt x="7403" y="4296"/>
                      <a:pt x="7609" y="4093"/>
                      <a:pt x="7676" y="3786"/>
                    </a:cubicBezTo>
                    <a:lnTo>
                      <a:pt x="9343" y="3786"/>
                    </a:lnTo>
                    <a:cubicBezTo>
                      <a:pt x="9990" y="3786"/>
                      <a:pt x="10515" y="3261"/>
                      <a:pt x="10515" y="2611"/>
                    </a:cubicBezTo>
                    <a:cubicBezTo>
                      <a:pt x="10515" y="1962"/>
                      <a:pt x="9993" y="1439"/>
                      <a:pt x="9343" y="1439"/>
                    </a:cubicBezTo>
                    <a:lnTo>
                      <a:pt x="7260" y="1439"/>
                    </a:lnTo>
                    <a:cubicBezTo>
                      <a:pt x="7281" y="1348"/>
                      <a:pt x="7312" y="1269"/>
                      <a:pt x="7312" y="1172"/>
                    </a:cubicBezTo>
                    <a:cubicBezTo>
                      <a:pt x="7312" y="531"/>
                      <a:pt x="6780" y="0"/>
                      <a:pt x="6137" y="0"/>
                    </a:cubicBezTo>
                    <a:close/>
                  </a:path>
                </a:pathLst>
              </a:custGeom>
              <a:solidFill>
                <a:srgbClr val="F9E925">
                  <a:alpha val="22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0"/>
              <p:cNvSpPr/>
              <p:nvPr/>
            </p:nvSpPr>
            <p:spPr>
              <a:xfrm>
                <a:off x="924353" y="78688"/>
                <a:ext cx="615803" cy="401413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4980" extrusionOk="0">
                    <a:moveTo>
                      <a:pt x="2247" y="0"/>
                    </a:moveTo>
                    <a:cubicBezTo>
                      <a:pt x="2211" y="100"/>
                      <a:pt x="2181" y="197"/>
                      <a:pt x="2181" y="301"/>
                    </a:cubicBezTo>
                    <a:cubicBezTo>
                      <a:pt x="2181" y="756"/>
                      <a:pt x="2484" y="1124"/>
                      <a:pt x="2894" y="1251"/>
                    </a:cubicBezTo>
                    <a:cubicBezTo>
                      <a:pt x="2648" y="1327"/>
                      <a:pt x="2475" y="1500"/>
                      <a:pt x="2418" y="1758"/>
                    </a:cubicBezTo>
                    <a:lnTo>
                      <a:pt x="997" y="1758"/>
                    </a:lnTo>
                    <a:cubicBezTo>
                      <a:pt x="447" y="1758"/>
                      <a:pt x="1" y="2201"/>
                      <a:pt x="1" y="2760"/>
                    </a:cubicBezTo>
                    <a:cubicBezTo>
                      <a:pt x="1" y="3307"/>
                      <a:pt x="447" y="3756"/>
                      <a:pt x="997" y="3756"/>
                    </a:cubicBezTo>
                    <a:lnTo>
                      <a:pt x="2767" y="3756"/>
                    </a:lnTo>
                    <a:cubicBezTo>
                      <a:pt x="2748" y="3832"/>
                      <a:pt x="2721" y="3902"/>
                      <a:pt x="2721" y="3984"/>
                    </a:cubicBezTo>
                    <a:cubicBezTo>
                      <a:pt x="2721" y="4533"/>
                      <a:pt x="3167" y="4980"/>
                      <a:pt x="3720" y="4980"/>
                    </a:cubicBezTo>
                    <a:lnTo>
                      <a:pt x="7640" y="4980"/>
                    </a:lnTo>
                    <a:cubicBezTo>
                      <a:pt x="7403" y="4321"/>
                      <a:pt x="6872" y="3795"/>
                      <a:pt x="6201" y="3574"/>
                    </a:cubicBezTo>
                    <a:cubicBezTo>
                      <a:pt x="6213" y="3504"/>
                      <a:pt x="6219" y="3437"/>
                      <a:pt x="6219" y="3361"/>
                    </a:cubicBezTo>
                    <a:cubicBezTo>
                      <a:pt x="6219" y="2557"/>
                      <a:pt x="5572" y="1895"/>
                      <a:pt x="4758" y="1895"/>
                    </a:cubicBezTo>
                    <a:lnTo>
                      <a:pt x="4573" y="1895"/>
                    </a:lnTo>
                    <a:cubicBezTo>
                      <a:pt x="4689" y="1710"/>
                      <a:pt x="4758" y="1485"/>
                      <a:pt x="4758" y="1254"/>
                    </a:cubicBezTo>
                    <a:cubicBezTo>
                      <a:pt x="4758" y="562"/>
                      <a:pt x="4200" y="0"/>
                      <a:pt x="3511" y="0"/>
                    </a:cubicBezTo>
                    <a:close/>
                  </a:path>
                </a:pathLst>
              </a:custGeom>
              <a:solidFill>
                <a:srgbClr val="E5EEF3">
                  <a:alpha val="324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9" name="Google Shape;1169;p40"/>
            <p:cNvGrpSpPr/>
            <p:nvPr/>
          </p:nvGrpSpPr>
          <p:grpSpPr>
            <a:xfrm>
              <a:off x="5343294" y="4171060"/>
              <a:ext cx="957541" cy="628383"/>
              <a:chOff x="-4805100" y="2274074"/>
              <a:chExt cx="2548008" cy="1672121"/>
            </a:xfrm>
          </p:grpSpPr>
          <p:sp>
            <p:nvSpPr>
              <p:cNvPr id="1170" name="Google Shape;1170;p40"/>
              <p:cNvSpPr/>
              <p:nvPr/>
            </p:nvSpPr>
            <p:spPr>
              <a:xfrm>
                <a:off x="-4794367" y="2274367"/>
                <a:ext cx="2537275" cy="1671826"/>
              </a:xfrm>
              <a:custGeom>
                <a:avLst/>
                <a:gdLst/>
                <a:ahLst/>
                <a:cxnLst/>
                <a:rect l="l" t="t" r="r" b="b"/>
                <a:pathLst>
                  <a:path w="26000" h="17132" extrusionOk="0">
                    <a:moveTo>
                      <a:pt x="5778" y="1"/>
                    </a:moveTo>
                    <a:cubicBezTo>
                      <a:pt x="5414" y="1"/>
                      <a:pt x="5016" y="222"/>
                      <a:pt x="4886" y="495"/>
                    </a:cubicBezTo>
                    <a:lnTo>
                      <a:pt x="61" y="10749"/>
                    </a:lnTo>
                    <a:cubicBezTo>
                      <a:pt x="0" y="10879"/>
                      <a:pt x="12" y="10998"/>
                      <a:pt x="82" y="11083"/>
                    </a:cubicBezTo>
                    <a:cubicBezTo>
                      <a:pt x="82" y="11083"/>
                      <a:pt x="283" y="11408"/>
                      <a:pt x="453" y="11669"/>
                    </a:cubicBezTo>
                    <a:cubicBezTo>
                      <a:pt x="522" y="11775"/>
                      <a:pt x="674" y="11836"/>
                      <a:pt x="872" y="11836"/>
                    </a:cubicBezTo>
                    <a:lnTo>
                      <a:pt x="12282" y="11836"/>
                    </a:lnTo>
                    <a:lnTo>
                      <a:pt x="12282" y="16387"/>
                    </a:lnTo>
                    <a:lnTo>
                      <a:pt x="10970" y="16387"/>
                    </a:lnTo>
                    <a:cubicBezTo>
                      <a:pt x="10764" y="16387"/>
                      <a:pt x="10597" y="16554"/>
                      <a:pt x="10597" y="16758"/>
                    </a:cubicBezTo>
                    <a:cubicBezTo>
                      <a:pt x="10597" y="16964"/>
                      <a:pt x="10764" y="17131"/>
                      <a:pt x="10970" y="17131"/>
                    </a:cubicBezTo>
                    <a:lnTo>
                      <a:pt x="14262" y="17131"/>
                    </a:lnTo>
                    <a:cubicBezTo>
                      <a:pt x="14465" y="17131"/>
                      <a:pt x="14632" y="16964"/>
                      <a:pt x="14632" y="16758"/>
                    </a:cubicBezTo>
                    <a:cubicBezTo>
                      <a:pt x="14632" y="16554"/>
                      <a:pt x="14465" y="16387"/>
                      <a:pt x="14262" y="16387"/>
                    </a:cubicBezTo>
                    <a:lnTo>
                      <a:pt x="13032" y="16387"/>
                    </a:lnTo>
                    <a:lnTo>
                      <a:pt x="13032" y="11836"/>
                    </a:lnTo>
                    <a:lnTo>
                      <a:pt x="20228" y="11836"/>
                    </a:lnTo>
                    <a:cubicBezTo>
                      <a:pt x="20249" y="11836"/>
                      <a:pt x="20273" y="11836"/>
                      <a:pt x="20298" y="11833"/>
                    </a:cubicBezTo>
                    <a:lnTo>
                      <a:pt x="20313" y="11833"/>
                    </a:lnTo>
                    <a:cubicBezTo>
                      <a:pt x="20334" y="11833"/>
                      <a:pt x="20352" y="11827"/>
                      <a:pt x="20371" y="11824"/>
                    </a:cubicBezTo>
                    <a:lnTo>
                      <a:pt x="20383" y="11824"/>
                    </a:lnTo>
                    <a:cubicBezTo>
                      <a:pt x="20401" y="11821"/>
                      <a:pt x="20425" y="11818"/>
                      <a:pt x="20443" y="11812"/>
                    </a:cubicBezTo>
                    <a:lnTo>
                      <a:pt x="20447" y="11812"/>
                    </a:lnTo>
                    <a:cubicBezTo>
                      <a:pt x="20741" y="11748"/>
                      <a:pt x="21017" y="11563"/>
                      <a:pt x="21121" y="11347"/>
                    </a:cubicBezTo>
                    <a:lnTo>
                      <a:pt x="25945" y="1091"/>
                    </a:lnTo>
                    <a:cubicBezTo>
                      <a:pt x="26000" y="951"/>
                      <a:pt x="25973" y="835"/>
                      <a:pt x="25906" y="738"/>
                    </a:cubicBezTo>
                    <a:cubicBezTo>
                      <a:pt x="25796" y="577"/>
                      <a:pt x="25557" y="183"/>
                      <a:pt x="25557" y="183"/>
                    </a:cubicBezTo>
                    <a:cubicBezTo>
                      <a:pt x="25487" y="70"/>
                      <a:pt x="25335" y="1"/>
                      <a:pt x="25131" y="1"/>
                    </a:cubicBezTo>
                    <a:close/>
                  </a:path>
                </a:pathLst>
              </a:custGeom>
              <a:solidFill>
                <a:srgbClr val="9CAB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0"/>
              <p:cNvSpPr/>
              <p:nvPr/>
            </p:nvSpPr>
            <p:spPr>
              <a:xfrm>
                <a:off x="-3764132" y="2933653"/>
                <a:ext cx="393863" cy="1012542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376" extrusionOk="0">
                    <a:moveTo>
                      <a:pt x="2059" y="0"/>
                    </a:moveTo>
                    <a:cubicBezTo>
                      <a:pt x="1849" y="0"/>
                      <a:pt x="1685" y="167"/>
                      <a:pt x="1685" y="374"/>
                    </a:cubicBezTo>
                    <a:lnTo>
                      <a:pt x="1685" y="9628"/>
                    </a:lnTo>
                    <a:lnTo>
                      <a:pt x="374" y="9628"/>
                    </a:lnTo>
                    <a:cubicBezTo>
                      <a:pt x="167" y="9628"/>
                      <a:pt x="0" y="9798"/>
                      <a:pt x="0" y="10002"/>
                    </a:cubicBezTo>
                    <a:cubicBezTo>
                      <a:pt x="0" y="10208"/>
                      <a:pt x="167" y="10375"/>
                      <a:pt x="374" y="10375"/>
                    </a:cubicBezTo>
                    <a:lnTo>
                      <a:pt x="3665" y="10375"/>
                    </a:lnTo>
                    <a:cubicBezTo>
                      <a:pt x="3868" y="10375"/>
                      <a:pt x="4035" y="10208"/>
                      <a:pt x="4035" y="10002"/>
                    </a:cubicBezTo>
                    <a:cubicBezTo>
                      <a:pt x="4032" y="9798"/>
                      <a:pt x="3865" y="9628"/>
                      <a:pt x="3659" y="9628"/>
                    </a:cubicBezTo>
                    <a:lnTo>
                      <a:pt x="2432" y="9628"/>
                    </a:lnTo>
                    <a:lnTo>
                      <a:pt x="2432" y="374"/>
                    </a:lnTo>
                    <a:cubicBezTo>
                      <a:pt x="2432" y="167"/>
                      <a:pt x="2265" y="0"/>
                      <a:pt x="20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0"/>
              <p:cNvSpPr/>
              <p:nvPr/>
            </p:nvSpPr>
            <p:spPr>
              <a:xfrm>
                <a:off x="-4790559" y="2292713"/>
                <a:ext cx="2529663" cy="1136670"/>
              </a:xfrm>
              <a:custGeom>
                <a:avLst/>
                <a:gdLst/>
                <a:ahLst/>
                <a:cxnLst/>
                <a:rect l="l" t="t" r="r" b="b"/>
                <a:pathLst>
                  <a:path w="25922" h="11648" extrusionOk="0">
                    <a:moveTo>
                      <a:pt x="25478" y="1"/>
                    </a:moveTo>
                    <a:lnTo>
                      <a:pt x="6076" y="411"/>
                    </a:lnTo>
                    <a:cubicBezTo>
                      <a:pt x="5712" y="411"/>
                      <a:pt x="5308" y="629"/>
                      <a:pt x="5184" y="903"/>
                    </a:cubicBezTo>
                    <a:lnTo>
                      <a:pt x="1" y="10895"/>
                    </a:lnTo>
                    <a:cubicBezTo>
                      <a:pt x="1" y="10895"/>
                      <a:pt x="201" y="11214"/>
                      <a:pt x="371" y="11481"/>
                    </a:cubicBezTo>
                    <a:cubicBezTo>
                      <a:pt x="441" y="11587"/>
                      <a:pt x="593" y="11648"/>
                      <a:pt x="790" y="11648"/>
                    </a:cubicBezTo>
                    <a:lnTo>
                      <a:pt x="20140" y="11648"/>
                    </a:lnTo>
                    <a:cubicBezTo>
                      <a:pt x="20505" y="11648"/>
                      <a:pt x="20908" y="11426"/>
                      <a:pt x="21033" y="11153"/>
                    </a:cubicBezTo>
                    <a:lnTo>
                      <a:pt x="25858" y="903"/>
                    </a:lnTo>
                    <a:cubicBezTo>
                      <a:pt x="25921" y="766"/>
                      <a:pt x="25894" y="654"/>
                      <a:pt x="25827" y="553"/>
                    </a:cubicBezTo>
                    <a:cubicBezTo>
                      <a:pt x="25721" y="399"/>
                      <a:pt x="25478" y="1"/>
                      <a:pt x="25478" y="1"/>
                    </a:cubicBezTo>
                    <a:close/>
                  </a:path>
                </a:pathLst>
              </a:custGeom>
              <a:solidFill>
                <a:srgbClr val="E7E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0"/>
              <p:cNvSpPr/>
              <p:nvPr/>
            </p:nvSpPr>
            <p:spPr>
              <a:xfrm>
                <a:off x="-4790852" y="2325307"/>
                <a:ext cx="2019964" cy="1104077"/>
              </a:xfrm>
              <a:custGeom>
                <a:avLst/>
                <a:gdLst/>
                <a:ahLst/>
                <a:cxnLst/>
                <a:rect l="l" t="t" r="r" b="b"/>
                <a:pathLst>
                  <a:path w="20699" h="11314" extrusionOk="0">
                    <a:moveTo>
                      <a:pt x="9544" y="1"/>
                    </a:moveTo>
                    <a:lnTo>
                      <a:pt x="6079" y="77"/>
                    </a:lnTo>
                    <a:cubicBezTo>
                      <a:pt x="5715" y="77"/>
                      <a:pt x="5314" y="295"/>
                      <a:pt x="5187" y="569"/>
                    </a:cubicBezTo>
                    <a:lnTo>
                      <a:pt x="1" y="10561"/>
                    </a:lnTo>
                    <a:cubicBezTo>
                      <a:pt x="1" y="10561"/>
                      <a:pt x="204" y="10886"/>
                      <a:pt x="374" y="11147"/>
                    </a:cubicBezTo>
                    <a:cubicBezTo>
                      <a:pt x="441" y="11253"/>
                      <a:pt x="593" y="11314"/>
                      <a:pt x="790" y="11314"/>
                    </a:cubicBezTo>
                    <a:lnTo>
                      <a:pt x="20143" y="11314"/>
                    </a:lnTo>
                    <a:cubicBezTo>
                      <a:pt x="20335" y="11314"/>
                      <a:pt x="20532" y="11253"/>
                      <a:pt x="20699" y="11159"/>
                    </a:cubicBezTo>
                    <a:lnTo>
                      <a:pt x="9544" y="1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0"/>
              <p:cNvSpPr/>
              <p:nvPr/>
            </p:nvSpPr>
            <p:spPr>
              <a:xfrm>
                <a:off x="-4805100" y="2274074"/>
                <a:ext cx="2513073" cy="1097246"/>
              </a:xfrm>
              <a:custGeom>
                <a:avLst/>
                <a:gdLst/>
                <a:ahLst/>
                <a:cxnLst/>
                <a:rect l="l" t="t" r="r" b="b"/>
                <a:pathLst>
                  <a:path w="25752" h="11244" extrusionOk="0">
                    <a:moveTo>
                      <a:pt x="5846" y="0"/>
                    </a:moveTo>
                    <a:cubicBezTo>
                      <a:pt x="5481" y="0"/>
                      <a:pt x="5084" y="219"/>
                      <a:pt x="4953" y="495"/>
                    </a:cubicBezTo>
                    <a:lnTo>
                      <a:pt x="128" y="10749"/>
                    </a:lnTo>
                    <a:cubicBezTo>
                      <a:pt x="1" y="11022"/>
                      <a:pt x="195" y="11244"/>
                      <a:pt x="559" y="11244"/>
                    </a:cubicBezTo>
                    <a:lnTo>
                      <a:pt x="19910" y="11244"/>
                    </a:lnTo>
                    <a:cubicBezTo>
                      <a:pt x="20274" y="11244"/>
                      <a:pt x="20675" y="11022"/>
                      <a:pt x="20802" y="10749"/>
                    </a:cubicBezTo>
                    <a:lnTo>
                      <a:pt x="25627" y="495"/>
                    </a:lnTo>
                    <a:cubicBezTo>
                      <a:pt x="25751" y="219"/>
                      <a:pt x="25563" y="0"/>
                      <a:pt x="2519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0"/>
              <p:cNvSpPr/>
              <p:nvPr/>
            </p:nvSpPr>
            <p:spPr>
              <a:xfrm>
                <a:off x="-4725078" y="2322379"/>
                <a:ext cx="2344442" cy="1000637"/>
              </a:xfrm>
              <a:custGeom>
                <a:avLst/>
                <a:gdLst/>
                <a:ahLst/>
                <a:cxnLst/>
                <a:rect l="l" t="t" r="r" b="b"/>
                <a:pathLst>
                  <a:path w="24024" h="10254" extrusionOk="0">
                    <a:moveTo>
                      <a:pt x="4825" y="0"/>
                    </a:moveTo>
                    <a:lnTo>
                      <a:pt x="3675" y="2448"/>
                    </a:lnTo>
                    <a:lnTo>
                      <a:pt x="8089" y="2448"/>
                    </a:lnTo>
                    <a:lnTo>
                      <a:pt x="9237" y="0"/>
                    </a:lnTo>
                    <a:close/>
                    <a:moveTo>
                      <a:pt x="9753" y="0"/>
                    </a:moveTo>
                    <a:lnTo>
                      <a:pt x="8605" y="2448"/>
                    </a:lnTo>
                    <a:lnTo>
                      <a:pt x="13014" y="2448"/>
                    </a:lnTo>
                    <a:lnTo>
                      <a:pt x="14168" y="0"/>
                    </a:lnTo>
                    <a:close/>
                    <a:moveTo>
                      <a:pt x="14684" y="0"/>
                    </a:moveTo>
                    <a:lnTo>
                      <a:pt x="13533" y="2448"/>
                    </a:lnTo>
                    <a:lnTo>
                      <a:pt x="17945" y="2448"/>
                    </a:lnTo>
                    <a:lnTo>
                      <a:pt x="19099" y="0"/>
                    </a:lnTo>
                    <a:close/>
                    <a:moveTo>
                      <a:pt x="19615" y="0"/>
                    </a:moveTo>
                    <a:lnTo>
                      <a:pt x="18464" y="2448"/>
                    </a:lnTo>
                    <a:lnTo>
                      <a:pt x="22876" y="2448"/>
                    </a:lnTo>
                    <a:lnTo>
                      <a:pt x="24024" y="0"/>
                    </a:lnTo>
                    <a:close/>
                    <a:moveTo>
                      <a:pt x="3599" y="2602"/>
                    </a:moveTo>
                    <a:lnTo>
                      <a:pt x="2448" y="5050"/>
                    </a:lnTo>
                    <a:lnTo>
                      <a:pt x="6863" y="5050"/>
                    </a:lnTo>
                    <a:lnTo>
                      <a:pt x="8013" y="2602"/>
                    </a:lnTo>
                    <a:close/>
                    <a:moveTo>
                      <a:pt x="8530" y="2602"/>
                    </a:moveTo>
                    <a:lnTo>
                      <a:pt x="7379" y="5050"/>
                    </a:lnTo>
                    <a:lnTo>
                      <a:pt x="11787" y="5050"/>
                    </a:lnTo>
                    <a:lnTo>
                      <a:pt x="12938" y="2602"/>
                    </a:lnTo>
                    <a:close/>
                    <a:moveTo>
                      <a:pt x="13457" y="2602"/>
                    </a:moveTo>
                    <a:lnTo>
                      <a:pt x="12310" y="5050"/>
                    </a:lnTo>
                    <a:lnTo>
                      <a:pt x="16721" y="5050"/>
                    </a:lnTo>
                    <a:lnTo>
                      <a:pt x="17872" y="2602"/>
                    </a:lnTo>
                    <a:close/>
                    <a:moveTo>
                      <a:pt x="18391" y="2602"/>
                    </a:moveTo>
                    <a:lnTo>
                      <a:pt x="17244" y="5050"/>
                    </a:lnTo>
                    <a:lnTo>
                      <a:pt x="21655" y="5050"/>
                    </a:lnTo>
                    <a:lnTo>
                      <a:pt x="22806" y="2602"/>
                    </a:lnTo>
                    <a:close/>
                    <a:moveTo>
                      <a:pt x="2372" y="5208"/>
                    </a:moveTo>
                    <a:lnTo>
                      <a:pt x="1221" y="7655"/>
                    </a:lnTo>
                    <a:lnTo>
                      <a:pt x="5636" y="7655"/>
                    </a:lnTo>
                    <a:lnTo>
                      <a:pt x="6787" y="5208"/>
                    </a:lnTo>
                    <a:close/>
                    <a:moveTo>
                      <a:pt x="7306" y="5208"/>
                    </a:moveTo>
                    <a:lnTo>
                      <a:pt x="6155" y="7655"/>
                    </a:lnTo>
                    <a:lnTo>
                      <a:pt x="10570" y="7655"/>
                    </a:lnTo>
                    <a:lnTo>
                      <a:pt x="11721" y="5208"/>
                    </a:lnTo>
                    <a:close/>
                    <a:moveTo>
                      <a:pt x="12240" y="5208"/>
                    </a:moveTo>
                    <a:lnTo>
                      <a:pt x="11086" y="7655"/>
                    </a:lnTo>
                    <a:lnTo>
                      <a:pt x="15501" y="7655"/>
                    </a:lnTo>
                    <a:lnTo>
                      <a:pt x="16652" y="5208"/>
                    </a:lnTo>
                    <a:close/>
                    <a:moveTo>
                      <a:pt x="17168" y="5208"/>
                    </a:moveTo>
                    <a:lnTo>
                      <a:pt x="16017" y="7655"/>
                    </a:lnTo>
                    <a:lnTo>
                      <a:pt x="20432" y="7655"/>
                    </a:lnTo>
                    <a:lnTo>
                      <a:pt x="21579" y="5208"/>
                    </a:lnTo>
                    <a:close/>
                    <a:moveTo>
                      <a:pt x="1151" y="7807"/>
                    </a:moveTo>
                    <a:lnTo>
                      <a:pt x="1" y="10254"/>
                    </a:lnTo>
                    <a:lnTo>
                      <a:pt x="4409" y="10254"/>
                    </a:lnTo>
                    <a:lnTo>
                      <a:pt x="5560" y="7807"/>
                    </a:lnTo>
                    <a:close/>
                    <a:moveTo>
                      <a:pt x="6082" y="7807"/>
                    </a:moveTo>
                    <a:lnTo>
                      <a:pt x="4928" y="10254"/>
                    </a:lnTo>
                    <a:lnTo>
                      <a:pt x="9343" y="10254"/>
                    </a:lnTo>
                    <a:lnTo>
                      <a:pt x="10494" y="7807"/>
                    </a:lnTo>
                    <a:close/>
                    <a:moveTo>
                      <a:pt x="11013" y="7807"/>
                    </a:moveTo>
                    <a:lnTo>
                      <a:pt x="9859" y="10254"/>
                    </a:lnTo>
                    <a:lnTo>
                      <a:pt x="14274" y="10254"/>
                    </a:lnTo>
                    <a:lnTo>
                      <a:pt x="15425" y="7807"/>
                    </a:lnTo>
                    <a:close/>
                    <a:moveTo>
                      <a:pt x="15941" y="7807"/>
                    </a:moveTo>
                    <a:lnTo>
                      <a:pt x="14790" y="10254"/>
                    </a:lnTo>
                    <a:lnTo>
                      <a:pt x="19199" y="10254"/>
                    </a:lnTo>
                    <a:lnTo>
                      <a:pt x="20350" y="7807"/>
                    </a:lnTo>
                    <a:close/>
                  </a:path>
                </a:pathLst>
              </a:custGeom>
              <a:solidFill>
                <a:srgbClr val="557B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0"/>
              <p:cNvSpPr/>
              <p:nvPr/>
            </p:nvSpPr>
            <p:spPr>
              <a:xfrm>
                <a:off x="-4725078" y="2322672"/>
                <a:ext cx="2344735" cy="1000637"/>
              </a:xfrm>
              <a:custGeom>
                <a:avLst/>
                <a:gdLst/>
                <a:ahLst/>
                <a:cxnLst/>
                <a:rect l="l" t="t" r="r" b="b"/>
                <a:pathLst>
                  <a:path w="24027" h="10254" extrusionOk="0">
                    <a:moveTo>
                      <a:pt x="19618" y="0"/>
                    </a:moveTo>
                    <a:lnTo>
                      <a:pt x="19178" y="939"/>
                    </a:lnTo>
                    <a:lnTo>
                      <a:pt x="19178" y="939"/>
                    </a:lnTo>
                    <a:lnTo>
                      <a:pt x="20869" y="0"/>
                    </a:lnTo>
                    <a:close/>
                    <a:moveTo>
                      <a:pt x="8949" y="605"/>
                    </a:moveTo>
                    <a:lnTo>
                      <a:pt x="5624" y="2445"/>
                    </a:lnTo>
                    <a:lnTo>
                      <a:pt x="8083" y="2445"/>
                    </a:lnTo>
                    <a:lnTo>
                      <a:pt x="8949" y="605"/>
                    </a:lnTo>
                    <a:close/>
                    <a:moveTo>
                      <a:pt x="10051" y="0"/>
                    </a:moveTo>
                    <a:lnTo>
                      <a:pt x="9653" y="219"/>
                    </a:lnTo>
                    <a:lnTo>
                      <a:pt x="8605" y="2448"/>
                    </a:lnTo>
                    <a:lnTo>
                      <a:pt x="8693" y="2448"/>
                    </a:lnTo>
                    <a:cubicBezTo>
                      <a:pt x="10172" y="1628"/>
                      <a:pt x="11648" y="811"/>
                      <a:pt x="13120" y="0"/>
                    </a:cubicBezTo>
                    <a:close/>
                    <a:moveTo>
                      <a:pt x="18236" y="0"/>
                    </a:moveTo>
                    <a:lnTo>
                      <a:pt x="13810" y="2448"/>
                    </a:lnTo>
                    <a:lnTo>
                      <a:pt x="16442" y="2448"/>
                    </a:lnTo>
                    <a:lnTo>
                      <a:pt x="18476" y="1324"/>
                    </a:lnTo>
                    <a:lnTo>
                      <a:pt x="19102" y="0"/>
                    </a:lnTo>
                    <a:close/>
                    <a:moveTo>
                      <a:pt x="23911" y="0"/>
                    </a:moveTo>
                    <a:cubicBezTo>
                      <a:pt x="22439" y="817"/>
                      <a:pt x="20960" y="1631"/>
                      <a:pt x="19484" y="2448"/>
                    </a:cubicBezTo>
                    <a:lnTo>
                      <a:pt x="21834" y="2448"/>
                    </a:lnTo>
                    <a:lnTo>
                      <a:pt x="23243" y="1670"/>
                    </a:lnTo>
                    <a:lnTo>
                      <a:pt x="24027" y="0"/>
                    </a:lnTo>
                    <a:close/>
                    <a:moveTo>
                      <a:pt x="13530" y="2599"/>
                    </a:moveTo>
                    <a:lnTo>
                      <a:pt x="13436" y="2654"/>
                    </a:lnTo>
                    <a:lnTo>
                      <a:pt x="12510" y="4619"/>
                    </a:lnTo>
                    <a:lnTo>
                      <a:pt x="16163" y="2599"/>
                    </a:lnTo>
                    <a:close/>
                    <a:moveTo>
                      <a:pt x="19199" y="2599"/>
                    </a:moveTo>
                    <a:lnTo>
                      <a:pt x="18103" y="3207"/>
                    </a:lnTo>
                    <a:lnTo>
                      <a:pt x="17277" y="4965"/>
                    </a:lnTo>
                    <a:lnTo>
                      <a:pt x="21552" y="2599"/>
                    </a:lnTo>
                    <a:close/>
                    <a:moveTo>
                      <a:pt x="12738" y="3040"/>
                    </a:moveTo>
                    <a:lnTo>
                      <a:pt x="9103" y="5047"/>
                    </a:lnTo>
                    <a:lnTo>
                      <a:pt x="11739" y="5047"/>
                    </a:lnTo>
                    <a:lnTo>
                      <a:pt x="11812" y="5010"/>
                    </a:lnTo>
                    <a:lnTo>
                      <a:pt x="12738" y="3040"/>
                    </a:lnTo>
                    <a:close/>
                    <a:moveTo>
                      <a:pt x="17405" y="3595"/>
                    </a:moveTo>
                    <a:cubicBezTo>
                      <a:pt x="16530" y="4081"/>
                      <a:pt x="15656" y="4561"/>
                      <a:pt x="14778" y="5047"/>
                    </a:cubicBezTo>
                    <a:lnTo>
                      <a:pt x="16721" y="5047"/>
                    </a:lnTo>
                    <a:lnTo>
                      <a:pt x="17405" y="3595"/>
                    </a:lnTo>
                    <a:close/>
                    <a:moveTo>
                      <a:pt x="5347" y="2603"/>
                    </a:moveTo>
                    <a:cubicBezTo>
                      <a:pt x="4561" y="3037"/>
                      <a:pt x="3778" y="3474"/>
                      <a:pt x="2991" y="3905"/>
                    </a:cubicBezTo>
                    <a:lnTo>
                      <a:pt x="2451" y="5053"/>
                    </a:lnTo>
                    <a:lnTo>
                      <a:pt x="3993" y="5053"/>
                    </a:lnTo>
                    <a:lnTo>
                      <a:pt x="7871" y="2903"/>
                    </a:lnTo>
                    <a:lnTo>
                      <a:pt x="8016" y="2603"/>
                    </a:lnTo>
                    <a:close/>
                    <a:moveTo>
                      <a:pt x="2375" y="5205"/>
                    </a:moveTo>
                    <a:lnTo>
                      <a:pt x="1907" y="6197"/>
                    </a:lnTo>
                    <a:lnTo>
                      <a:pt x="1907" y="6197"/>
                    </a:lnTo>
                    <a:lnTo>
                      <a:pt x="3708" y="5205"/>
                    </a:lnTo>
                    <a:close/>
                    <a:moveTo>
                      <a:pt x="14496" y="5199"/>
                    </a:moveTo>
                    <a:lnTo>
                      <a:pt x="11438" y="6890"/>
                    </a:lnTo>
                    <a:lnTo>
                      <a:pt x="11083" y="7649"/>
                    </a:lnTo>
                    <a:lnTo>
                      <a:pt x="12422" y="7649"/>
                    </a:lnTo>
                    <a:lnTo>
                      <a:pt x="16579" y="5350"/>
                    </a:lnTo>
                    <a:lnTo>
                      <a:pt x="16645" y="5199"/>
                    </a:lnTo>
                    <a:close/>
                    <a:moveTo>
                      <a:pt x="6073" y="6729"/>
                    </a:moveTo>
                    <a:lnTo>
                      <a:pt x="4397" y="7652"/>
                    </a:lnTo>
                    <a:lnTo>
                      <a:pt x="5636" y="7652"/>
                    </a:lnTo>
                    <a:lnTo>
                      <a:pt x="6073" y="6729"/>
                    </a:lnTo>
                    <a:close/>
                    <a:moveTo>
                      <a:pt x="8824" y="5205"/>
                    </a:moveTo>
                    <a:lnTo>
                      <a:pt x="6772" y="6337"/>
                    </a:lnTo>
                    <a:lnTo>
                      <a:pt x="6155" y="7652"/>
                    </a:lnTo>
                    <a:lnTo>
                      <a:pt x="7033" y="7652"/>
                    </a:lnTo>
                    <a:lnTo>
                      <a:pt x="11456" y="5205"/>
                    </a:lnTo>
                    <a:close/>
                    <a:moveTo>
                      <a:pt x="10740" y="7284"/>
                    </a:moveTo>
                    <a:lnTo>
                      <a:pt x="10072" y="7652"/>
                    </a:lnTo>
                    <a:lnTo>
                      <a:pt x="10567" y="7652"/>
                    </a:lnTo>
                    <a:lnTo>
                      <a:pt x="10740" y="7284"/>
                    </a:lnTo>
                    <a:close/>
                    <a:moveTo>
                      <a:pt x="21443" y="5496"/>
                    </a:moveTo>
                    <a:lnTo>
                      <a:pt x="17541" y="7652"/>
                    </a:lnTo>
                    <a:lnTo>
                      <a:pt x="20426" y="7652"/>
                    </a:lnTo>
                    <a:lnTo>
                      <a:pt x="21443" y="5496"/>
                    </a:lnTo>
                    <a:close/>
                    <a:moveTo>
                      <a:pt x="6082" y="7804"/>
                    </a:moveTo>
                    <a:lnTo>
                      <a:pt x="5848" y="8305"/>
                    </a:lnTo>
                    <a:lnTo>
                      <a:pt x="6750" y="7804"/>
                    </a:lnTo>
                    <a:close/>
                    <a:moveTo>
                      <a:pt x="11010" y="7804"/>
                    </a:moveTo>
                    <a:lnTo>
                      <a:pt x="10612" y="8651"/>
                    </a:lnTo>
                    <a:lnTo>
                      <a:pt x="10612" y="8651"/>
                    </a:lnTo>
                    <a:lnTo>
                      <a:pt x="12140" y="7804"/>
                    </a:lnTo>
                    <a:close/>
                    <a:moveTo>
                      <a:pt x="9793" y="7804"/>
                    </a:moveTo>
                    <a:lnTo>
                      <a:pt x="5366" y="10251"/>
                    </a:lnTo>
                    <a:lnTo>
                      <a:pt x="7719" y="10251"/>
                    </a:lnTo>
                    <a:lnTo>
                      <a:pt x="9914" y="9036"/>
                    </a:lnTo>
                    <a:lnTo>
                      <a:pt x="10494" y="7804"/>
                    </a:lnTo>
                    <a:close/>
                    <a:moveTo>
                      <a:pt x="14778" y="9176"/>
                    </a:moveTo>
                    <a:lnTo>
                      <a:pt x="12835" y="10251"/>
                    </a:lnTo>
                    <a:lnTo>
                      <a:pt x="14274" y="10251"/>
                    </a:lnTo>
                    <a:lnTo>
                      <a:pt x="14778" y="9176"/>
                    </a:lnTo>
                    <a:close/>
                    <a:moveTo>
                      <a:pt x="4118" y="7807"/>
                    </a:moveTo>
                    <a:lnTo>
                      <a:pt x="107" y="10023"/>
                    </a:lnTo>
                    <a:lnTo>
                      <a:pt x="1" y="10254"/>
                    </a:lnTo>
                    <a:lnTo>
                      <a:pt x="2323" y="10254"/>
                    </a:lnTo>
                    <a:lnTo>
                      <a:pt x="5147" y="8696"/>
                    </a:lnTo>
                    <a:lnTo>
                      <a:pt x="5563" y="7807"/>
                    </a:lnTo>
                    <a:close/>
                    <a:moveTo>
                      <a:pt x="17262" y="7807"/>
                    </a:moveTo>
                    <a:lnTo>
                      <a:pt x="15483" y="8793"/>
                    </a:lnTo>
                    <a:lnTo>
                      <a:pt x="14793" y="10254"/>
                    </a:lnTo>
                    <a:lnTo>
                      <a:pt x="15947" y="10254"/>
                    </a:lnTo>
                    <a:cubicBezTo>
                      <a:pt x="17414" y="9443"/>
                      <a:pt x="18883" y="8630"/>
                      <a:pt x="20350" y="7819"/>
                    </a:cubicBezTo>
                    <a:cubicBezTo>
                      <a:pt x="20356" y="7807"/>
                      <a:pt x="17262" y="7807"/>
                      <a:pt x="17262" y="7807"/>
                    </a:cubicBez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7" name="Google Shape;1177;p40"/>
            <p:cNvGrpSpPr/>
            <p:nvPr/>
          </p:nvGrpSpPr>
          <p:grpSpPr>
            <a:xfrm>
              <a:off x="4572009" y="4608242"/>
              <a:ext cx="778435" cy="544409"/>
              <a:chOff x="530364" y="78205"/>
              <a:chExt cx="1410464" cy="986605"/>
            </a:xfrm>
          </p:grpSpPr>
          <p:sp>
            <p:nvSpPr>
              <p:cNvPr id="1178" name="Google Shape;1178;p40"/>
              <p:cNvSpPr/>
              <p:nvPr/>
            </p:nvSpPr>
            <p:spPr>
              <a:xfrm>
                <a:off x="602021" y="78205"/>
                <a:ext cx="1338808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6610" h="12240" extrusionOk="0">
                    <a:moveTo>
                      <a:pt x="5733" y="0"/>
                    </a:moveTo>
                    <a:cubicBezTo>
                      <a:pt x="5038" y="0"/>
                      <a:pt x="4482" y="562"/>
                      <a:pt x="4482" y="1251"/>
                    </a:cubicBezTo>
                    <a:cubicBezTo>
                      <a:pt x="4482" y="1482"/>
                      <a:pt x="4552" y="1706"/>
                      <a:pt x="4665" y="1892"/>
                    </a:cubicBezTo>
                    <a:lnTo>
                      <a:pt x="3359" y="1892"/>
                    </a:lnTo>
                    <a:cubicBezTo>
                      <a:pt x="2551" y="1892"/>
                      <a:pt x="1896" y="2554"/>
                      <a:pt x="1896" y="3358"/>
                    </a:cubicBezTo>
                    <a:cubicBezTo>
                      <a:pt x="1896" y="3467"/>
                      <a:pt x="1911" y="3568"/>
                      <a:pt x="1926" y="3662"/>
                    </a:cubicBezTo>
                    <a:cubicBezTo>
                      <a:pt x="1149" y="4026"/>
                      <a:pt x="605" y="4813"/>
                      <a:pt x="605" y="5726"/>
                    </a:cubicBezTo>
                    <a:cubicBezTo>
                      <a:pt x="605" y="6352"/>
                      <a:pt x="854" y="6914"/>
                      <a:pt x="1261" y="7320"/>
                    </a:cubicBezTo>
                    <a:lnTo>
                      <a:pt x="1085" y="7320"/>
                    </a:lnTo>
                    <a:cubicBezTo>
                      <a:pt x="484" y="7320"/>
                      <a:pt x="1" y="7806"/>
                      <a:pt x="1" y="8398"/>
                    </a:cubicBezTo>
                    <a:cubicBezTo>
                      <a:pt x="10" y="9006"/>
                      <a:pt x="493" y="9482"/>
                      <a:pt x="1091" y="9482"/>
                    </a:cubicBezTo>
                    <a:lnTo>
                      <a:pt x="1398" y="9482"/>
                    </a:lnTo>
                    <a:cubicBezTo>
                      <a:pt x="1231" y="9701"/>
                      <a:pt x="1133" y="9971"/>
                      <a:pt x="1133" y="10260"/>
                    </a:cubicBezTo>
                    <a:cubicBezTo>
                      <a:pt x="1133" y="10921"/>
                      <a:pt x="1625" y="11459"/>
                      <a:pt x="2272" y="11535"/>
                    </a:cubicBezTo>
                    <a:cubicBezTo>
                      <a:pt x="2263" y="11599"/>
                      <a:pt x="2254" y="11662"/>
                      <a:pt x="2254" y="11720"/>
                    </a:cubicBezTo>
                    <a:cubicBezTo>
                      <a:pt x="2254" y="11908"/>
                      <a:pt x="2305" y="12075"/>
                      <a:pt x="2354" y="12239"/>
                    </a:cubicBezTo>
                    <a:lnTo>
                      <a:pt x="14654" y="12239"/>
                    </a:lnTo>
                    <a:cubicBezTo>
                      <a:pt x="14693" y="12142"/>
                      <a:pt x="14721" y="12045"/>
                      <a:pt x="14721" y="11936"/>
                    </a:cubicBezTo>
                    <a:cubicBezTo>
                      <a:pt x="14721" y="11626"/>
                      <a:pt x="14554" y="11368"/>
                      <a:pt x="14314" y="11204"/>
                    </a:cubicBezTo>
                    <a:lnTo>
                      <a:pt x="14760" y="11204"/>
                    </a:lnTo>
                    <a:cubicBezTo>
                      <a:pt x="15167" y="11204"/>
                      <a:pt x="15495" y="10876"/>
                      <a:pt x="15495" y="10466"/>
                    </a:cubicBezTo>
                    <a:cubicBezTo>
                      <a:pt x="15495" y="10311"/>
                      <a:pt x="15431" y="10172"/>
                      <a:pt x="15343" y="10053"/>
                    </a:cubicBezTo>
                    <a:cubicBezTo>
                      <a:pt x="16087" y="9792"/>
                      <a:pt x="16609" y="9097"/>
                      <a:pt x="16609" y="8268"/>
                    </a:cubicBezTo>
                    <a:cubicBezTo>
                      <a:pt x="16609" y="7454"/>
                      <a:pt x="16087" y="6756"/>
                      <a:pt x="15349" y="6498"/>
                    </a:cubicBezTo>
                    <a:cubicBezTo>
                      <a:pt x="15434" y="6258"/>
                      <a:pt x="15492" y="5997"/>
                      <a:pt x="15492" y="5726"/>
                    </a:cubicBezTo>
                    <a:cubicBezTo>
                      <a:pt x="15492" y="4715"/>
                      <a:pt x="14827" y="3874"/>
                      <a:pt x="13916" y="3571"/>
                    </a:cubicBezTo>
                    <a:cubicBezTo>
                      <a:pt x="13928" y="3501"/>
                      <a:pt x="13943" y="3434"/>
                      <a:pt x="13943" y="3358"/>
                    </a:cubicBezTo>
                    <a:cubicBezTo>
                      <a:pt x="13943" y="2554"/>
                      <a:pt x="13285" y="1892"/>
                      <a:pt x="12468" y="1892"/>
                    </a:cubicBezTo>
                    <a:lnTo>
                      <a:pt x="12286" y="1892"/>
                    </a:lnTo>
                    <a:cubicBezTo>
                      <a:pt x="12401" y="1706"/>
                      <a:pt x="12468" y="1482"/>
                      <a:pt x="12468" y="1251"/>
                    </a:cubicBezTo>
                    <a:cubicBezTo>
                      <a:pt x="12468" y="562"/>
                      <a:pt x="11918" y="0"/>
                      <a:pt x="11220" y="0"/>
                    </a:cubicBezTo>
                    <a:close/>
                  </a:path>
                </a:pathLst>
              </a:custGeom>
              <a:solidFill>
                <a:srgbClr val="617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0"/>
              <p:cNvSpPr/>
              <p:nvPr/>
            </p:nvSpPr>
            <p:spPr>
              <a:xfrm>
                <a:off x="530364" y="78205"/>
                <a:ext cx="1111347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12240" extrusionOk="0">
                    <a:moveTo>
                      <a:pt x="5730" y="0"/>
                    </a:moveTo>
                    <a:cubicBezTo>
                      <a:pt x="5040" y="0"/>
                      <a:pt x="4482" y="562"/>
                      <a:pt x="4482" y="1251"/>
                    </a:cubicBezTo>
                    <a:cubicBezTo>
                      <a:pt x="4482" y="1482"/>
                      <a:pt x="4555" y="1706"/>
                      <a:pt x="4670" y="1892"/>
                    </a:cubicBezTo>
                    <a:lnTo>
                      <a:pt x="3361" y="1892"/>
                    </a:lnTo>
                    <a:cubicBezTo>
                      <a:pt x="2554" y="1892"/>
                      <a:pt x="1898" y="2554"/>
                      <a:pt x="1898" y="3358"/>
                    </a:cubicBezTo>
                    <a:cubicBezTo>
                      <a:pt x="1898" y="3467"/>
                      <a:pt x="1913" y="3568"/>
                      <a:pt x="1934" y="3662"/>
                    </a:cubicBezTo>
                    <a:cubicBezTo>
                      <a:pt x="1148" y="4026"/>
                      <a:pt x="607" y="4813"/>
                      <a:pt x="607" y="5726"/>
                    </a:cubicBezTo>
                    <a:cubicBezTo>
                      <a:pt x="607" y="6352"/>
                      <a:pt x="856" y="6914"/>
                      <a:pt x="1260" y="7320"/>
                    </a:cubicBezTo>
                    <a:cubicBezTo>
                      <a:pt x="489" y="7320"/>
                      <a:pt x="6" y="7806"/>
                      <a:pt x="6" y="8398"/>
                    </a:cubicBezTo>
                    <a:cubicBezTo>
                      <a:pt x="0" y="9006"/>
                      <a:pt x="480" y="9482"/>
                      <a:pt x="1078" y="9482"/>
                    </a:cubicBezTo>
                    <a:lnTo>
                      <a:pt x="1382" y="9482"/>
                    </a:lnTo>
                    <a:cubicBezTo>
                      <a:pt x="1221" y="9701"/>
                      <a:pt x="1118" y="9971"/>
                      <a:pt x="1118" y="10260"/>
                    </a:cubicBezTo>
                    <a:cubicBezTo>
                      <a:pt x="1118" y="10921"/>
                      <a:pt x="1619" y="11459"/>
                      <a:pt x="2256" y="11535"/>
                    </a:cubicBezTo>
                    <a:cubicBezTo>
                      <a:pt x="2253" y="11599"/>
                      <a:pt x="2238" y="11662"/>
                      <a:pt x="2238" y="11720"/>
                    </a:cubicBezTo>
                    <a:cubicBezTo>
                      <a:pt x="2238" y="11908"/>
                      <a:pt x="2287" y="12075"/>
                      <a:pt x="2344" y="12239"/>
                    </a:cubicBezTo>
                    <a:lnTo>
                      <a:pt x="11830" y="12239"/>
                    </a:lnTo>
                    <a:cubicBezTo>
                      <a:pt x="11863" y="12142"/>
                      <a:pt x="11893" y="12045"/>
                      <a:pt x="11893" y="11936"/>
                    </a:cubicBezTo>
                    <a:cubicBezTo>
                      <a:pt x="11893" y="11626"/>
                      <a:pt x="11726" y="11368"/>
                      <a:pt x="11486" y="11204"/>
                    </a:cubicBezTo>
                    <a:lnTo>
                      <a:pt x="11933" y="11204"/>
                    </a:lnTo>
                    <a:cubicBezTo>
                      <a:pt x="12337" y="11204"/>
                      <a:pt x="12665" y="10876"/>
                      <a:pt x="12665" y="10466"/>
                    </a:cubicBezTo>
                    <a:cubicBezTo>
                      <a:pt x="12665" y="10311"/>
                      <a:pt x="12601" y="10172"/>
                      <a:pt x="12519" y="10053"/>
                    </a:cubicBezTo>
                    <a:cubicBezTo>
                      <a:pt x="13254" y="9792"/>
                      <a:pt x="13788" y="9097"/>
                      <a:pt x="13788" y="8268"/>
                    </a:cubicBezTo>
                    <a:cubicBezTo>
                      <a:pt x="13788" y="7454"/>
                      <a:pt x="13260" y="6756"/>
                      <a:pt x="12528" y="6498"/>
                    </a:cubicBezTo>
                    <a:cubicBezTo>
                      <a:pt x="12610" y="6258"/>
                      <a:pt x="12665" y="5997"/>
                      <a:pt x="12665" y="5726"/>
                    </a:cubicBezTo>
                    <a:cubicBezTo>
                      <a:pt x="12665" y="4715"/>
                      <a:pt x="12003" y="3874"/>
                      <a:pt x="11092" y="3571"/>
                    </a:cubicBezTo>
                    <a:cubicBezTo>
                      <a:pt x="11104" y="3501"/>
                      <a:pt x="11113" y="3434"/>
                      <a:pt x="11113" y="3358"/>
                    </a:cubicBezTo>
                    <a:cubicBezTo>
                      <a:pt x="11113" y="2554"/>
                      <a:pt x="10463" y="1892"/>
                      <a:pt x="9650" y="1892"/>
                    </a:cubicBezTo>
                    <a:lnTo>
                      <a:pt x="9464" y="1892"/>
                    </a:lnTo>
                    <a:cubicBezTo>
                      <a:pt x="9583" y="1706"/>
                      <a:pt x="9650" y="1482"/>
                      <a:pt x="9650" y="1251"/>
                    </a:cubicBezTo>
                    <a:cubicBezTo>
                      <a:pt x="9650" y="562"/>
                      <a:pt x="9094" y="0"/>
                      <a:pt x="8402" y="0"/>
                    </a:cubicBezTo>
                    <a:close/>
                  </a:path>
                </a:pathLst>
              </a:custGeom>
              <a:solidFill>
                <a:srgbClr val="A2BD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0"/>
              <p:cNvSpPr/>
              <p:nvPr/>
            </p:nvSpPr>
            <p:spPr>
              <a:xfrm>
                <a:off x="530364" y="666054"/>
                <a:ext cx="847535" cy="398753"/>
              </a:xfrm>
              <a:custGeom>
                <a:avLst/>
                <a:gdLst/>
                <a:ahLst/>
                <a:cxnLst/>
                <a:rect l="l" t="t" r="r" b="b"/>
                <a:pathLst>
                  <a:path w="10515" h="4947" extrusionOk="0">
                    <a:moveTo>
                      <a:pt x="1230" y="0"/>
                    </a:moveTo>
                    <a:cubicBezTo>
                      <a:pt x="480" y="34"/>
                      <a:pt x="0" y="519"/>
                      <a:pt x="0" y="1111"/>
                    </a:cubicBezTo>
                    <a:cubicBezTo>
                      <a:pt x="0" y="1713"/>
                      <a:pt x="480" y="2189"/>
                      <a:pt x="1078" y="2189"/>
                    </a:cubicBezTo>
                    <a:lnTo>
                      <a:pt x="1382" y="2189"/>
                    </a:lnTo>
                    <a:cubicBezTo>
                      <a:pt x="1221" y="2408"/>
                      <a:pt x="1118" y="2678"/>
                      <a:pt x="1118" y="2967"/>
                    </a:cubicBezTo>
                    <a:cubicBezTo>
                      <a:pt x="1118" y="3628"/>
                      <a:pt x="1619" y="4166"/>
                      <a:pt x="2256" y="4242"/>
                    </a:cubicBezTo>
                    <a:cubicBezTo>
                      <a:pt x="2253" y="4306"/>
                      <a:pt x="2238" y="4369"/>
                      <a:pt x="2238" y="4427"/>
                    </a:cubicBezTo>
                    <a:cubicBezTo>
                      <a:pt x="2238" y="4615"/>
                      <a:pt x="2287" y="4782"/>
                      <a:pt x="2344" y="4946"/>
                    </a:cubicBezTo>
                    <a:lnTo>
                      <a:pt x="7764" y="4946"/>
                    </a:lnTo>
                    <a:cubicBezTo>
                      <a:pt x="7615" y="4688"/>
                      <a:pt x="7403" y="4476"/>
                      <a:pt x="7111" y="4388"/>
                    </a:cubicBezTo>
                    <a:cubicBezTo>
                      <a:pt x="7403" y="4296"/>
                      <a:pt x="7609" y="4093"/>
                      <a:pt x="7676" y="3786"/>
                    </a:cubicBezTo>
                    <a:lnTo>
                      <a:pt x="9343" y="3786"/>
                    </a:lnTo>
                    <a:cubicBezTo>
                      <a:pt x="9990" y="3786"/>
                      <a:pt x="10515" y="3261"/>
                      <a:pt x="10515" y="2611"/>
                    </a:cubicBezTo>
                    <a:cubicBezTo>
                      <a:pt x="10515" y="1962"/>
                      <a:pt x="9993" y="1439"/>
                      <a:pt x="9343" y="1439"/>
                    </a:cubicBezTo>
                    <a:lnTo>
                      <a:pt x="7260" y="1439"/>
                    </a:lnTo>
                    <a:cubicBezTo>
                      <a:pt x="7281" y="1348"/>
                      <a:pt x="7312" y="1269"/>
                      <a:pt x="7312" y="1172"/>
                    </a:cubicBezTo>
                    <a:cubicBezTo>
                      <a:pt x="7312" y="531"/>
                      <a:pt x="6780" y="0"/>
                      <a:pt x="6137" y="0"/>
                    </a:cubicBezTo>
                    <a:close/>
                  </a:path>
                </a:pathLst>
              </a:custGeom>
              <a:solidFill>
                <a:srgbClr val="F9E925">
                  <a:alpha val="22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0"/>
              <p:cNvSpPr/>
              <p:nvPr/>
            </p:nvSpPr>
            <p:spPr>
              <a:xfrm>
                <a:off x="924353" y="78688"/>
                <a:ext cx="615803" cy="401413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4980" extrusionOk="0">
                    <a:moveTo>
                      <a:pt x="2247" y="0"/>
                    </a:moveTo>
                    <a:cubicBezTo>
                      <a:pt x="2211" y="100"/>
                      <a:pt x="2181" y="197"/>
                      <a:pt x="2181" y="301"/>
                    </a:cubicBezTo>
                    <a:cubicBezTo>
                      <a:pt x="2181" y="756"/>
                      <a:pt x="2484" y="1124"/>
                      <a:pt x="2894" y="1251"/>
                    </a:cubicBezTo>
                    <a:cubicBezTo>
                      <a:pt x="2648" y="1327"/>
                      <a:pt x="2475" y="1500"/>
                      <a:pt x="2418" y="1758"/>
                    </a:cubicBezTo>
                    <a:lnTo>
                      <a:pt x="997" y="1758"/>
                    </a:lnTo>
                    <a:cubicBezTo>
                      <a:pt x="447" y="1758"/>
                      <a:pt x="1" y="2201"/>
                      <a:pt x="1" y="2760"/>
                    </a:cubicBezTo>
                    <a:cubicBezTo>
                      <a:pt x="1" y="3307"/>
                      <a:pt x="447" y="3756"/>
                      <a:pt x="997" y="3756"/>
                    </a:cubicBezTo>
                    <a:lnTo>
                      <a:pt x="2767" y="3756"/>
                    </a:lnTo>
                    <a:cubicBezTo>
                      <a:pt x="2748" y="3832"/>
                      <a:pt x="2721" y="3902"/>
                      <a:pt x="2721" y="3984"/>
                    </a:cubicBezTo>
                    <a:cubicBezTo>
                      <a:pt x="2721" y="4533"/>
                      <a:pt x="3167" y="4980"/>
                      <a:pt x="3720" y="4980"/>
                    </a:cubicBezTo>
                    <a:lnTo>
                      <a:pt x="7640" y="4980"/>
                    </a:lnTo>
                    <a:cubicBezTo>
                      <a:pt x="7403" y="4321"/>
                      <a:pt x="6872" y="3795"/>
                      <a:pt x="6201" y="3574"/>
                    </a:cubicBezTo>
                    <a:cubicBezTo>
                      <a:pt x="6213" y="3504"/>
                      <a:pt x="6219" y="3437"/>
                      <a:pt x="6219" y="3361"/>
                    </a:cubicBezTo>
                    <a:cubicBezTo>
                      <a:pt x="6219" y="2557"/>
                      <a:pt x="5572" y="1895"/>
                      <a:pt x="4758" y="1895"/>
                    </a:cubicBezTo>
                    <a:lnTo>
                      <a:pt x="4573" y="1895"/>
                    </a:lnTo>
                    <a:cubicBezTo>
                      <a:pt x="4689" y="1710"/>
                      <a:pt x="4758" y="1485"/>
                      <a:pt x="4758" y="1254"/>
                    </a:cubicBezTo>
                    <a:cubicBezTo>
                      <a:pt x="4758" y="562"/>
                      <a:pt x="4200" y="0"/>
                      <a:pt x="3511" y="0"/>
                    </a:cubicBezTo>
                    <a:close/>
                  </a:path>
                </a:pathLst>
              </a:custGeom>
              <a:solidFill>
                <a:srgbClr val="E5EEF3">
                  <a:alpha val="324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Google Shape;1056;p40">
            <a:extLst>
              <a:ext uri="{FF2B5EF4-FFF2-40B4-BE49-F238E27FC236}">
                <a16:creationId xmlns:a16="http://schemas.microsoft.com/office/drawing/2014/main" id="{C5C1A616-36EA-AB36-B76E-F4DCC83B8609}"/>
              </a:ext>
            </a:extLst>
          </p:cNvPr>
          <p:cNvSpPr/>
          <p:nvPr/>
        </p:nvSpPr>
        <p:spPr>
          <a:xfrm>
            <a:off x="38974" y="718045"/>
            <a:ext cx="5634391" cy="824090"/>
          </a:xfrm>
          <a:prstGeom prst="parallelogram">
            <a:avLst>
              <a:gd name="adj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40"/>
          <p:cNvSpPr txBox="1">
            <a:spLocks noGrp="1"/>
          </p:cNvSpPr>
          <p:nvPr>
            <p:ph type="ctrTitle"/>
          </p:nvPr>
        </p:nvSpPr>
        <p:spPr>
          <a:xfrm>
            <a:off x="635134" y="924207"/>
            <a:ext cx="4649100" cy="6993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solidFill>
                  <a:schemeClr val="dk2"/>
                </a:solidFill>
                <a:latin typeface="+mj-lt"/>
              </a:rPr>
              <a:t>ÔN TẬP CHỦ ĐỀ </a:t>
            </a:r>
            <a:r>
              <a:rPr lang="en" sz="3500" b="1" dirty="0" smtClean="0">
                <a:solidFill>
                  <a:schemeClr val="dk2"/>
                </a:solidFill>
                <a:latin typeface="+mj-lt"/>
              </a:rPr>
              <a:t>10. </a:t>
            </a:r>
            <a:endParaRPr sz="35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5FC9D-9810-11DF-F3A0-435F154D4E5C}"/>
              </a:ext>
            </a:extLst>
          </p:cNvPr>
          <p:cNvSpPr txBox="1"/>
          <p:nvPr/>
        </p:nvSpPr>
        <p:spPr>
          <a:xfrm>
            <a:off x="-22305" y="2067231"/>
            <a:ext cx="6088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/>
              <a:t>BẢO VỆ </a:t>
            </a:r>
            <a:r>
              <a:rPr lang="en-US" sz="4000" b="1" dirty="0" smtClean="0"/>
              <a:t>VÀ KHAI THÁC NGUỒN LỢI THUỶ SẢN</a:t>
            </a:r>
            <a:endParaRPr lang="en-US" sz="40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5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49"/>
          <p:cNvSpPr txBox="1">
            <a:spLocks noGrp="1"/>
          </p:cNvSpPr>
          <p:nvPr>
            <p:ph type="title"/>
          </p:nvPr>
        </p:nvSpPr>
        <p:spPr>
          <a:xfrm>
            <a:off x="716800" y="423382"/>
            <a:ext cx="7710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+mj-lt"/>
              </a:rPr>
              <a:t>NỘI DUNG BÀI HỌC </a:t>
            </a:r>
          </a:p>
        </p:txBody>
      </p:sp>
      <p:sp>
        <p:nvSpPr>
          <p:cNvPr id="1791" name="Google Shape;1791;p49"/>
          <p:cNvSpPr txBox="1">
            <a:spLocks noGrp="1"/>
          </p:cNvSpPr>
          <p:nvPr>
            <p:ph type="subTitle" idx="2"/>
          </p:nvPr>
        </p:nvSpPr>
        <p:spPr>
          <a:xfrm>
            <a:off x="1368886" y="2521835"/>
            <a:ext cx="2554200" cy="1199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500">
                <a:latin typeface="+mj-lt"/>
              </a:rPr>
              <a:t>H</a:t>
            </a:r>
            <a:r>
              <a:rPr lang="en" sz="2500">
                <a:latin typeface="+mj-lt"/>
              </a:rPr>
              <a:t>ệ thống hóa kiến thức</a:t>
            </a:r>
            <a:endParaRPr sz="2500">
              <a:latin typeface="+mj-lt"/>
            </a:endParaRPr>
          </a:p>
        </p:txBody>
      </p:sp>
      <p:sp>
        <p:nvSpPr>
          <p:cNvPr id="1792" name="Google Shape;1792;p49"/>
          <p:cNvSpPr txBox="1">
            <a:spLocks noGrp="1"/>
          </p:cNvSpPr>
          <p:nvPr>
            <p:ph type="subTitle" idx="1"/>
          </p:nvPr>
        </p:nvSpPr>
        <p:spPr>
          <a:xfrm>
            <a:off x="1368886" y="2082429"/>
            <a:ext cx="2554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+mj-lt"/>
              </a:rPr>
              <a:t>HOẠT ĐỘNG 1 </a:t>
            </a:r>
            <a:endParaRPr sz="2500" b="1">
              <a:latin typeface="+mj-lt"/>
            </a:endParaRPr>
          </a:p>
        </p:txBody>
      </p:sp>
      <p:sp>
        <p:nvSpPr>
          <p:cNvPr id="1793" name="Google Shape;1793;p49"/>
          <p:cNvSpPr txBox="1">
            <a:spLocks noGrp="1"/>
          </p:cNvSpPr>
          <p:nvPr>
            <p:ph type="subTitle" idx="3"/>
          </p:nvPr>
        </p:nvSpPr>
        <p:spPr>
          <a:xfrm>
            <a:off x="5410641" y="2082429"/>
            <a:ext cx="2554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+mj-lt"/>
              </a:rPr>
              <a:t>HOẠT ĐỘNG 2 </a:t>
            </a:r>
            <a:endParaRPr sz="2500" b="1">
              <a:latin typeface="+mj-lt"/>
            </a:endParaRPr>
          </a:p>
        </p:txBody>
      </p:sp>
      <p:sp>
        <p:nvSpPr>
          <p:cNvPr id="1794" name="Google Shape;1794;p49"/>
          <p:cNvSpPr txBox="1">
            <a:spLocks noGrp="1"/>
          </p:cNvSpPr>
          <p:nvPr>
            <p:ph type="subTitle" idx="4"/>
          </p:nvPr>
        </p:nvSpPr>
        <p:spPr>
          <a:xfrm>
            <a:off x="5726516" y="2557182"/>
            <a:ext cx="1926330" cy="14058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500">
                <a:latin typeface="+mj-lt"/>
              </a:rPr>
              <a:t>L</a:t>
            </a:r>
            <a:r>
              <a:rPr lang="en" sz="2500">
                <a:latin typeface="+mj-lt"/>
              </a:rPr>
              <a:t>uyện tập và vận dụng </a:t>
            </a:r>
            <a:endParaRPr sz="2500">
              <a:latin typeface="+mj-lt"/>
            </a:endParaRPr>
          </a:p>
        </p:txBody>
      </p:sp>
      <p:grpSp>
        <p:nvGrpSpPr>
          <p:cNvPr id="1797" name="Google Shape;1797;p49"/>
          <p:cNvGrpSpPr/>
          <p:nvPr/>
        </p:nvGrpSpPr>
        <p:grpSpPr>
          <a:xfrm>
            <a:off x="2309252" y="1261999"/>
            <a:ext cx="673468" cy="656882"/>
            <a:chOff x="2785817" y="1250778"/>
            <a:chExt cx="304255" cy="296762"/>
          </a:xfrm>
        </p:grpSpPr>
        <p:sp>
          <p:nvSpPr>
            <p:cNvPr id="1798" name="Google Shape;1798;p49"/>
            <p:cNvSpPr/>
            <p:nvPr/>
          </p:nvSpPr>
          <p:spPr>
            <a:xfrm>
              <a:off x="2901658" y="1347932"/>
              <a:ext cx="71540" cy="104419"/>
            </a:xfrm>
            <a:custGeom>
              <a:avLst/>
              <a:gdLst/>
              <a:ahLst/>
              <a:cxnLst/>
              <a:rect l="l" t="t" r="r" b="b"/>
              <a:pathLst>
                <a:path w="3055" h="4459" extrusionOk="0">
                  <a:moveTo>
                    <a:pt x="2120" y="1"/>
                  </a:moveTo>
                  <a:cubicBezTo>
                    <a:pt x="2058" y="3"/>
                    <a:pt x="1995" y="41"/>
                    <a:pt x="1949" y="93"/>
                  </a:cubicBezTo>
                  <a:cubicBezTo>
                    <a:pt x="1344" y="668"/>
                    <a:pt x="739" y="1240"/>
                    <a:pt x="131" y="1812"/>
                  </a:cubicBezTo>
                  <a:cubicBezTo>
                    <a:pt x="1" y="1940"/>
                    <a:pt x="17" y="2131"/>
                    <a:pt x="172" y="2226"/>
                  </a:cubicBezTo>
                  <a:cubicBezTo>
                    <a:pt x="507" y="2425"/>
                    <a:pt x="848" y="2616"/>
                    <a:pt x="1183" y="2812"/>
                  </a:cubicBezTo>
                  <a:cubicBezTo>
                    <a:pt x="1205" y="2820"/>
                    <a:pt x="1213" y="2831"/>
                    <a:pt x="1202" y="2859"/>
                  </a:cubicBezTo>
                  <a:cubicBezTo>
                    <a:pt x="1093" y="3120"/>
                    <a:pt x="984" y="3379"/>
                    <a:pt x="875" y="3643"/>
                  </a:cubicBezTo>
                  <a:cubicBezTo>
                    <a:pt x="807" y="3807"/>
                    <a:pt x="739" y="3965"/>
                    <a:pt x="674" y="4128"/>
                  </a:cubicBezTo>
                  <a:cubicBezTo>
                    <a:pt x="625" y="4248"/>
                    <a:pt x="684" y="4376"/>
                    <a:pt x="796" y="4433"/>
                  </a:cubicBezTo>
                  <a:cubicBezTo>
                    <a:pt x="833" y="4450"/>
                    <a:pt x="868" y="4459"/>
                    <a:pt x="903" y="4459"/>
                  </a:cubicBezTo>
                  <a:cubicBezTo>
                    <a:pt x="970" y="4459"/>
                    <a:pt x="1035" y="4428"/>
                    <a:pt x="1101" y="4365"/>
                  </a:cubicBezTo>
                  <a:cubicBezTo>
                    <a:pt x="1706" y="3793"/>
                    <a:pt x="2311" y="3218"/>
                    <a:pt x="2919" y="2643"/>
                  </a:cubicBezTo>
                  <a:cubicBezTo>
                    <a:pt x="3055" y="2510"/>
                    <a:pt x="3028" y="2322"/>
                    <a:pt x="2864" y="2226"/>
                  </a:cubicBezTo>
                  <a:cubicBezTo>
                    <a:pt x="2529" y="2033"/>
                    <a:pt x="2197" y="1840"/>
                    <a:pt x="1861" y="1646"/>
                  </a:cubicBezTo>
                  <a:cubicBezTo>
                    <a:pt x="1842" y="1635"/>
                    <a:pt x="1834" y="1622"/>
                    <a:pt x="1845" y="1600"/>
                  </a:cubicBezTo>
                  <a:cubicBezTo>
                    <a:pt x="2022" y="1180"/>
                    <a:pt x="2205" y="758"/>
                    <a:pt x="2371" y="333"/>
                  </a:cubicBezTo>
                  <a:cubicBezTo>
                    <a:pt x="2431" y="172"/>
                    <a:pt x="2306" y="1"/>
                    <a:pt x="2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9"/>
            <p:cNvSpPr/>
            <p:nvPr/>
          </p:nvSpPr>
          <p:spPr>
            <a:xfrm>
              <a:off x="2916199" y="1347932"/>
              <a:ext cx="56951" cy="104419"/>
            </a:xfrm>
            <a:custGeom>
              <a:avLst/>
              <a:gdLst/>
              <a:ahLst/>
              <a:cxnLst/>
              <a:rect l="l" t="t" r="r" b="b"/>
              <a:pathLst>
                <a:path w="2432" h="4459" extrusionOk="0">
                  <a:moveTo>
                    <a:pt x="1497" y="1"/>
                  </a:moveTo>
                  <a:cubicBezTo>
                    <a:pt x="1431" y="6"/>
                    <a:pt x="1371" y="41"/>
                    <a:pt x="1317" y="93"/>
                  </a:cubicBezTo>
                  <a:cubicBezTo>
                    <a:pt x="1191" y="213"/>
                    <a:pt x="1063" y="333"/>
                    <a:pt x="938" y="456"/>
                  </a:cubicBezTo>
                  <a:cubicBezTo>
                    <a:pt x="894" y="605"/>
                    <a:pt x="636" y="1197"/>
                    <a:pt x="527" y="1491"/>
                  </a:cubicBezTo>
                  <a:cubicBezTo>
                    <a:pt x="491" y="1578"/>
                    <a:pt x="529" y="1676"/>
                    <a:pt x="611" y="1722"/>
                  </a:cubicBezTo>
                  <a:cubicBezTo>
                    <a:pt x="900" y="1889"/>
                    <a:pt x="1191" y="2058"/>
                    <a:pt x="1480" y="2226"/>
                  </a:cubicBezTo>
                  <a:cubicBezTo>
                    <a:pt x="1644" y="2322"/>
                    <a:pt x="1671" y="2513"/>
                    <a:pt x="1535" y="2643"/>
                  </a:cubicBezTo>
                  <a:cubicBezTo>
                    <a:pt x="1055" y="3098"/>
                    <a:pt x="578" y="3551"/>
                    <a:pt x="96" y="4006"/>
                  </a:cubicBezTo>
                  <a:cubicBezTo>
                    <a:pt x="80" y="4046"/>
                    <a:pt x="63" y="4087"/>
                    <a:pt x="50" y="4128"/>
                  </a:cubicBezTo>
                  <a:cubicBezTo>
                    <a:pt x="1" y="4248"/>
                    <a:pt x="61" y="4379"/>
                    <a:pt x="172" y="4433"/>
                  </a:cubicBezTo>
                  <a:cubicBezTo>
                    <a:pt x="208" y="4450"/>
                    <a:pt x="243" y="4459"/>
                    <a:pt x="278" y="4459"/>
                  </a:cubicBezTo>
                  <a:cubicBezTo>
                    <a:pt x="345" y="4459"/>
                    <a:pt x="411" y="4428"/>
                    <a:pt x="478" y="4365"/>
                  </a:cubicBezTo>
                  <a:cubicBezTo>
                    <a:pt x="1085" y="3793"/>
                    <a:pt x="1690" y="3215"/>
                    <a:pt x="2295" y="2643"/>
                  </a:cubicBezTo>
                  <a:cubicBezTo>
                    <a:pt x="2431" y="2515"/>
                    <a:pt x="2401" y="2322"/>
                    <a:pt x="2240" y="2226"/>
                  </a:cubicBezTo>
                  <a:cubicBezTo>
                    <a:pt x="1905" y="2036"/>
                    <a:pt x="1573" y="1840"/>
                    <a:pt x="1238" y="1646"/>
                  </a:cubicBezTo>
                  <a:cubicBezTo>
                    <a:pt x="1219" y="1633"/>
                    <a:pt x="1210" y="1622"/>
                    <a:pt x="1221" y="1600"/>
                  </a:cubicBezTo>
                  <a:cubicBezTo>
                    <a:pt x="1398" y="1178"/>
                    <a:pt x="1581" y="758"/>
                    <a:pt x="1744" y="333"/>
                  </a:cubicBezTo>
                  <a:cubicBezTo>
                    <a:pt x="1807" y="172"/>
                    <a:pt x="1685" y="1"/>
                    <a:pt x="1497" y="1"/>
                  </a:cubicBezTo>
                  <a:close/>
                </a:path>
              </a:pathLst>
            </a:custGeom>
            <a:solidFill>
              <a:srgbClr val="FFFFFF">
                <a:alpha val="28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9"/>
            <p:cNvSpPr/>
            <p:nvPr/>
          </p:nvSpPr>
          <p:spPr>
            <a:xfrm>
              <a:off x="2949755" y="1252792"/>
              <a:ext cx="135540" cy="129686"/>
            </a:xfrm>
            <a:custGeom>
              <a:avLst/>
              <a:gdLst/>
              <a:ahLst/>
              <a:cxnLst/>
              <a:rect l="l" t="t" r="r" b="b"/>
              <a:pathLst>
                <a:path w="5788" h="5538" extrusionOk="0">
                  <a:moveTo>
                    <a:pt x="657" y="1"/>
                  </a:moveTo>
                  <a:cubicBezTo>
                    <a:pt x="492" y="1"/>
                    <a:pt x="325" y="11"/>
                    <a:pt x="156" y="31"/>
                  </a:cubicBezTo>
                  <a:lnTo>
                    <a:pt x="148" y="31"/>
                  </a:lnTo>
                  <a:cubicBezTo>
                    <a:pt x="12" y="48"/>
                    <a:pt x="1" y="247"/>
                    <a:pt x="137" y="277"/>
                  </a:cubicBezTo>
                  <a:cubicBezTo>
                    <a:pt x="1723" y="639"/>
                    <a:pt x="2992" y="1936"/>
                    <a:pt x="3251" y="3625"/>
                  </a:cubicBezTo>
                  <a:cubicBezTo>
                    <a:pt x="3262" y="3693"/>
                    <a:pt x="3216" y="3756"/>
                    <a:pt x="3145" y="3764"/>
                  </a:cubicBezTo>
                  <a:lnTo>
                    <a:pt x="2338" y="3865"/>
                  </a:lnTo>
                  <a:cubicBezTo>
                    <a:pt x="2232" y="3873"/>
                    <a:pt x="2194" y="4009"/>
                    <a:pt x="2281" y="4075"/>
                  </a:cubicBezTo>
                  <a:lnTo>
                    <a:pt x="4123" y="5513"/>
                  </a:lnTo>
                  <a:cubicBezTo>
                    <a:pt x="4144" y="5530"/>
                    <a:pt x="4169" y="5538"/>
                    <a:pt x="4194" y="5538"/>
                  </a:cubicBezTo>
                  <a:cubicBezTo>
                    <a:pt x="4230" y="5538"/>
                    <a:pt x="4265" y="5522"/>
                    <a:pt x="4289" y="5491"/>
                  </a:cubicBezTo>
                  <a:lnTo>
                    <a:pt x="5728" y="3650"/>
                  </a:lnTo>
                  <a:cubicBezTo>
                    <a:pt x="5787" y="3572"/>
                    <a:pt x="5729" y="3458"/>
                    <a:pt x="5634" y="3458"/>
                  </a:cubicBezTo>
                  <a:cubicBezTo>
                    <a:pt x="5629" y="3458"/>
                    <a:pt x="5624" y="3458"/>
                    <a:pt x="5619" y="3459"/>
                  </a:cubicBezTo>
                  <a:lnTo>
                    <a:pt x="4804" y="3557"/>
                  </a:lnTo>
                  <a:cubicBezTo>
                    <a:pt x="4798" y="3558"/>
                    <a:pt x="4791" y="3558"/>
                    <a:pt x="4785" y="3558"/>
                  </a:cubicBezTo>
                  <a:cubicBezTo>
                    <a:pt x="4728" y="3558"/>
                    <a:pt x="4680" y="3515"/>
                    <a:pt x="4671" y="3459"/>
                  </a:cubicBezTo>
                  <a:cubicBezTo>
                    <a:pt x="4369" y="1457"/>
                    <a:pt x="2644" y="1"/>
                    <a:pt x="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9"/>
            <p:cNvSpPr/>
            <p:nvPr/>
          </p:nvSpPr>
          <p:spPr>
            <a:xfrm>
              <a:off x="2948935" y="1252792"/>
              <a:ext cx="136477" cy="129756"/>
            </a:xfrm>
            <a:custGeom>
              <a:avLst/>
              <a:gdLst/>
              <a:ahLst/>
              <a:cxnLst/>
              <a:rect l="l" t="t" r="r" b="b"/>
              <a:pathLst>
                <a:path w="5828" h="5541" extrusionOk="0">
                  <a:moveTo>
                    <a:pt x="696" y="1"/>
                  </a:moveTo>
                  <a:cubicBezTo>
                    <a:pt x="530" y="1"/>
                    <a:pt x="363" y="11"/>
                    <a:pt x="194" y="31"/>
                  </a:cubicBezTo>
                  <a:cubicBezTo>
                    <a:pt x="167" y="34"/>
                    <a:pt x="139" y="40"/>
                    <a:pt x="112" y="59"/>
                  </a:cubicBezTo>
                  <a:cubicBezTo>
                    <a:pt x="0" y="143"/>
                    <a:pt x="28" y="247"/>
                    <a:pt x="164" y="277"/>
                  </a:cubicBezTo>
                  <a:cubicBezTo>
                    <a:pt x="382" y="326"/>
                    <a:pt x="592" y="394"/>
                    <a:pt x="796" y="478"/>
                  </a:cubicBezTo>
                  <a:cubicBezTo>
                    <a:pt x="2308" y="808"/>
                    <a:pt x="3542" y="1990"/>
                    <a:pt x="3894" y="3551"/>
                  </a:cubicBezTo>
                  <a:cubicBezTo>
                    <a:pt x="3939" y="3760"/>
                    <a:pt x="4126" y="3906"/>
                    <a:pt x="4336" y="3906"/>
                  </a:cubicBezTo>
                  <a:cubicBezTo>
                    <a:pt x="4354" y="3906"/>
                    <a:pt x="4372" y="3905"/>
                    <a:pt x="4390" y="3903"/>
                  </a:cubicBezTo>
                  <a:lnTo>
                    <a:pt x="4700" y="3867"/>
                  </a:lnTo>
                  <a:cubicBezTo>
                    <a:pt x="4709" y="3866"/>
                    <a:pt x="4718" y="3866"/>
                    <a:pt x="4726" y="3866"/>
                  </a:cubicBezTo>
                  <a:cubicBezTo>
                    <a:pt x="4888" y="3866"/>
                    <a:pt x="4986" y="4054"/>
                    <a:pt x="4880" y="4189"/>
                  </a:cubicBezTo>
                  <a:lnTo>
                    <a:pt x="3962" y="5366"/>
                  </a:lnTo>
                  <a:lnTo>
                    <a:pt x="4155" y="5516"/>
                  </a:lnTo>
                  <a:cubicBezTo>
                    <a:pt x="4175" y="5533"/>
                    <a:pt x="4200" y="5541"/>
                    <a:pt x="4225" y="5541"/>
                  </a:cubicBezTo>
                  <a:cubicBezTo>
                    <a:pt x="4261" y="5541"/>
                    <a:pt x="4297" y="5524"/>
                    <a:pt x="4321" y="5494"/>
                  </a:cubicBezTo>
                  <a:lnTo>
                    <a:pt x="5757" y="3652"/>
                  </a:lnTo>
                  <a:cubicBezTo>
                    <a:pt x="5828" y="3571"/>
                    <a:pt x="5768" y="3458"/>
                    <a:pt x="5670" y="3458"/>
                  </a:cubicBezTo>
                  <a:cubicBezTo>
                    <a:pt x="5665" y="3458"/>
                    <a:pt x="5661" y="3458"/>
                    <a:pt x="5656" y="3459"/>
                  </a:cubicBezTo>
                  <a:lnTo>
                    <a:pt x="4842" y="3557"/>
                  </a:lnTo>
                  <a:cubicBezTo>
                    <a:pt x="4838" y="3557"/>
                    <a:pt x="4835" y="3557"/>
                    <a:pt x="4831" y="3557"/>
                  </a:cubicBezTo>
                  <a:cubicBezTo>
                    <a:pt x="4773" y="3557"/>
                    <a:pt x="4719" y="3515"/>
                    <a:pt x="4711" y="3459"/>
                  </a:cubicBezTo>
                  <a:cubicBezTo>
                    <a:pt x="4409" y="1455"/>
                    <a:pt x="2682" y="1"/>
                    <a:pt x="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9"/>
            <p:cNvSpPr/>
            <p:nvPr/>
          </p:nvSpPr>
          <p:spPr>
            <a:xfrm>
              <a:off x="2954485" y="1413708"/>
              <a:ext cx="135587" cy="133784"/>
            </a:xfrm>
            <a:custGeom>
              <a:avLst/>
              <a:gdLst/>
              <a:ahLst/>
              <a:cxnLst/>
              <a:rect l="l" t="t" r="r" b="b"/>
              <a:pathLst>
                <a:path w="5790" h="5713" extrusionOk="0">
                  <a:moveTo>
                    <a:pt x="5399" y="0"/>
                  </a:moveTo>
                  <a:cubicBezTo>
                    <a:pt x="5346" y="0"/>
                    <a:pt x="5292" y="33"/>
                    <a:pt x="5278" y="99"/>
                  </a:cubicBezTo>
                  <a:cubicBezTo>
                    <a:pt x="4915" y="1681"/>
                    <a:pt x="3619" y="2951"/>
                    <a:pt x="1929" y="3210"/>
                  </a:cubicBezTo>
                  <a:cubicBezTo>
                    <a:pt x="1923" y="3211"/>
                    <a:pt x="1917" y="3211"/>
                    <a:pt x="1910" y="3211"/>
                  </a:cubicBezTo>
                  <a:cubicBezTo>
                    <a:pt x="1850" y="3211"/>
                    <a:pt x="1798" y="3165"/>
                    <a:pt x="1790" y="3104"/>
                  </a:cubicBezTo>
                  <a:lnTo>
                    <a:pt x="1690" y="2297"/>
                  </a:lnTo>
                  <a:cubicBezTo>
                    <a:pt x="1685" y="2232"/>
                    <a:pt x="1631" y="2193"/>
                    <a:pt x="1575" y="2193"/>
                  </a:cubicBezTo>
                  <a:cubicBezTo>
                    <a:pt x="1540" y="2193"/>
                    <a:pt x="1505" y="2208"/>
                    <a:pt x="1480" y="2240"/>
                  </a:cubicBezTo>
                  <a:lnTo>
                    <a:pt x="41" y="4082"/>
                  </a:lnTo>
                  <a:cubicBezTo>
                    <a:pt x="0" y="4133"/>
                    <a:pt x="11" y="4207"/>
                    <a:pt x="63" y="4248"/>
                  </a:cubicBezTo>
                  <a:lnTo>
                    <a:pt x="1905" y="5686"/>
                  </a:lnTo>
                  <a:cubicBezTo>
                    <a:pt x="1927" y="5704"/>
                    <a:pt x="1952" y="5712"/>
                    <a:pt x="1977" y="5712"/>
                  </a:cubicBezTo>
                  <a:cubicBezTo>
                    <a:pt x="2043" y="5712"/>
                    <a:pt x="2106" y="5655"/>
                    <a:pt x="2096" y="5577"/>
                  </a:cubicBezTo>
                  <a:lnTo>
                    <a:pt x="1998" y="4763"/>
                  </a:lnTo>
                  <a:cubicBezTo>
                    <a:pt x="1987" y="4697"/>
                    <a:pt x="2030" y="4640"/>
                    <a:pt x="2096" y="4629"/>
                  </a:cubicBezTo>
                  <a:cubicBezTo>
                    <a:pt x="4264" y="4302"/>
                    <a:pt x="5790" y="2305"/>
                    <a:pt x="5523" y="115"/>
                  </a:cubicBezTo>
                  <a:lnTo>
                    <a:pt x="5523" y="107"/>
                  </a:lnTo>
                  <a:cubicBezTo>
                    <a:pt x="5513" y="37"/>
                    <a:pt x="5456" y="0"/>
                    <a:pt x="5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9"/>
            <p:cNvSpPr/>
            <p:nvPr/>
          </p:nvSpPr>
          <p:spPr>
            <a:xfrm>
              <a:off x="2983568" y="1413685"/>
              <a:ext cx="106503" cy="133854"/>
            </a:xfrm>
            <a:custGeom>
              <a:avLst/>
              <a:gdLst/>
              <a:ahLst/>
              <a:cxnLst/>
              <a:rect l="l" t="t" r="r" b="b"/>
              <a:pathLst>
                <a:path w="4548" h="5716" extrusionOk="0">
                  <a:moveTo>
                    <a:pt x="4158" y="0"/>
                  </a:moveTo>
                  <a:cubicBezTo>
                    <a:pt x="4104" y="0"/>
                    <a:pt x="4050" y="33"/>
                    <a:pt x="4036" y="100"/>
                  </a:cubicBezTo>
                  <a:cubicBezTo>
                    <a:pt x="3902" y="680"/>
                    <a:pt x="3643" y="1219"/>
                    <a:pt x="3287" y="1682"/>
                  </a:cubicBezTo>
                  <a:cubicBezTo>
                    <a:pt x="2810" y="2928"/>
                    <a:pt x="1734" y="3903"/>
                    <a:pt x="371" y="4203"/>
                  </a:cubicBezTo>
                  <a:cubicBezTo>
                    <a:pt x="153" y="4249"/>
                    <a:pt x="1" y="4459"/>
                    <a:pt x="31" y="4679"/>
                  </a:cubicBezTo>
                  <a:lnTo>
                    <a:pt x="93" y="5200"/>
                  </a:lnTo>
                  <a:cubicBezTo>
                    <a:pt x="99" y="5213"/>
                    <a:pt x="93" y="5230"/>
                    <a:pt x="91" y="5243"/>
                  </a:cubicBezTo>
                  <a:lnTo>
                    <a:pt x="660" y="5690"/>
                  </a:lnTo>
                  <a:cubicBezTo>
                    <a:pt x="683" y="5708"/>
                    <a:pt x="709" y="5716"/>
                    <a:pt x="733" y="5716"/>
                  </a:cubicBezTo>
                  <a:cubicBezTo>
                    <a:pt x="800" y="5716"/>
                    <a:pt x="861" y="5659"/>
                    <a:pt x="851" y="5581"/>
                  </a:cubicBezTo>
                  <a:lnTo>
                    <a:pt x="750" y="4767"/>
                  </a:lnTo>
                  <a:cubicBezTo>
                    <a:pt x="745" y="4698"/>
                    <a:pt x="788" y="4641"/>
                    <a:pt x="854" y="4630"/>
                  </a:cubicBezTo>
                  <a:cubicBezTo>
                    <a:pt x="3022" y="4303"/>
                    <a:pt x="4548" y="2306"/>
                    <a:pt x="4278" y="116"/>
                  </a:cubicBezTo>
                  <a:lnTo>
                    <a:pt x="4278" y="108"/>
                  </a:lnTo>
                  <a:cubicBezTo>
                    <a:pt x="4270" y="37"/>
                    <a:pt x="4214" y="0"/>
                    <a:pt x="4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9"/>
            <p:cNvSpPr/>
            <p:nvPr/>
          </p:nvSpPr>
          <p:spPr>
            <a:xfrm>
              <a:off x="2789002" y="1417783"/>
              <a:ext cx="135540" cy="129639"/>
            </a:xfrm>
            <a:custGeom>
              <a:avLst/>
              <a:gdLst/>
              <a:ahLst/>
              <a:cxnLst/>
              <a:rect l="l" t="t" r="r" b="b"/>
              <a:pathLst>
                <a:path w="5788" h="5536" extrusionOk="0">
                  <a:moveTo>
                    <a:pt x="1595" y="0"/>
                  </a:moveTo>
                  <a:cubicBezTo>
                    <a:pt x="1560" y="0"/>
                    <a:pt x="1524" y="16"/>
                    <a:pt x="1499" y="44"/>
                  </a:cubicBezTo>
                  <a:lnTo>
                    <a:pt x="63" y="1889"/>
                  </a:lnTo>
                  <a:cubicBezTo>
                    <a:pt x="1" y="1966"/>
                    <a:pt x="59" y="2081"/>
                    <a:pt x="156" y="2081"/>
                  </a:cubicBezTo>
                  <a:cubicBezTo>
                    <a:pt x="161" y="2081"/>
                    <a:pt x="166" y="2080"/>
                    <a:pt x="172" y="2080"/>
                  </a:cubicBezTo>
                  <a:lnTo>
                    <a:pt x="987" y="1982"/>
                  </a:lnTo>
                  <a:cubicBezTo>
                    <a:pt x="993" y="1980"/>
                    <a:pt x="1000" y="1980"/>
                    <a:pt x="1006" y="1980"/>
                  </a:cubicBezTo>
                  <a:cubicBezTo>
                    <a:pt x="1063" y="1980"/>
                    <a:pt x="1110" y="2021"/>
                    <a:pt x="1120" y="2080"/>
                  </a:cubicBezTo>
                  <a:cubicBezTo>
                    <a:pt x="1422" y="4081"/>
                    <a:pt x="3146" y="5535"/>
                    <a:pt x="5132" y="5535"/>
                  </a:cubicBezTo>
                  <a:cubicBezTo>
                    <a:pt x="5298" y="5535"/>
                    <a:pt x="5466" y="5525"/>
                    <a:pt x="5634" y="5504"/>
                  </a:cubicBezTo>
                  <a:lnTo>
                    <a:pt x="5640" y="5504"/>
                  </a:lnTo>
                  <a:cubicBezTo>
                    <a:pt x="5776" y="5488"/>
                    <a:pt x="5787" y="5289"/>
                    <a:pt x="5651" y="5259"/>
                  </a:cubicBezTo>
                  <a:cubicBezTo>
                    <a:pt x="4068" y="4899"/>
                    <a:pt x="2798" y="3603"/>
                    <a:pt x="2539" y="1913"/>
                  </a:cubicBezTo>
                  <a:cubicBezTo>
                    <a:pt x="2529" y="1848"/>
                    <a:pt x="2578" y="1785"/>
                    <a:pt x="2646" y="1772"/>
                  </a:cubicBezTo>
                  <a:lnTo>
                    <a:pt x="3452" y="1674"/>
                  </a:lnTo>
                  <a:cubicBezTo>
                    <a:pt x="3558" y="1663"/>
                    <a:pt x="3594" y="1527"/>
                    <a:pt x="3509" y="1461"/>
                  </a:cubicBezTo>
                  <a:lnTo>
                    <a:pt x="1668" y="25"/>
                  </a:lnTo>
                  <a:cubicBezTo>
                    <a:pt x="1646" y="8"/>
                    <a:pt x="1621" y="0"/>
                    <a:pt x="1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9"/>
            <p:cNvSpPr/>
            <p:nvPr/>
          </p:nvSpPr>
          <p:spPr>
            <a:xfrm>
              <a:off x="2816820" y="1417853"/>
              <a:ext cx="108657" cy="129686"/>
            </a:xfrm>
            <a:custGeom>
              <a:avLst/>
              <a:gdLst/>
              <a:ahLst/>
              <a:cxnLst/>
              <a:rect l="l" t="t" r="r" b="b"/>
              <a:pathLst>
                <a:path w="4640" h="5538" extrusionOk="0">
                  <a:moveTo>
                    <a:pt x="405" y="0"/>
                  </a:moveTo>
                  <a:cubicBezTo>
                    <a:pt x="368" y="0"/>
                    <a:pt x="332" y="17"/>
                    <a:pt x="308" y="47"/>
                  </a:cubicBezTo>
                  <a:lnTo>
                    <a:pt x="0" y="442"/>
                  </a:lnTo>
                  <a:lnTo>
                    <a:pt x="872" y="1123"/>
                  </a:lnTo>
                  <a:cubicBezTo>
                    <a:pt x="1030" y="1248"/>
                    <a:pt x="959" y="1504"/>
                    <a:pt x="758" y="1532"/>
                  </a:cubicBezTo>
                  <a:lnTo>
                    <a:pt x="670" y="1543"/>
                  </a:lnTo>
                  <a:cubicBezTo>
                    <a:pt x="343" y="1583"/>
                    <a:pt x="128" y="1902"/>
                    <a:pt x="218" y="2218"/>
                  </a:cubicBezTo>
                  <a:cubicBezTo>
                    <a:pt x="621" y="3668"/>
                    <a:pt x="1798" y="4757"/>
                    <a:pt x="3223" y="5084"/>
                  </a:cubicBezTo>
                  <a:cubicBezTo>
                    <a:pt x="3359" y="5114"/>
                    <a:pt x="3351" y="5310"/>
                    <a:pt x="3215" y="5330"/>
                  </a:cubicBezTo>
                  <a:lnTo>
                    <a:pt x="3207" y="5330"/>
                  </a:lnTo>
                  <a:cubicBezTo>
                    <a:pt x="3057" y="5346"/>
                    <a:pt x="2907" y="5357"/>
                    <a:pt x="2757" y="5360"/>
                  </a:cubicBezTo>
                  <a:cubicBezTo>
                    <a:pt x="3136" y="5476"/>
                    <a:pt x="3533" y="5537"/>
                    <a:pt x="3942" y="5537"/>
                  </a:cubicBezTo>
                  <a:cubicBezTo>
                    <a:pt x="4108" y="5537"/>
                    <a:pt x="4275" y="5527"/>
                    <a:pt x="4444" y="5507"/>
                  </a:cubicBezTo>
                  <a:cubicBezTo>
                    <a:pt x="4471" y="5501"/>
                    <a:pt x="4498" y="5498"/>
                    <a:pt x="4525" y="5479"/>
                  </a:cubicBezTo>
                  <a:cubicBezTo>
                    <a:pt x="4640" y="5392"/>
                    <a:pt x="4610" y="5291"/>
                    <a:pt x="4474" y="5261"/>
                  </a:cubicBezTo>
                  <a:cubicBezTo>
                    <a:pt x="2883" y="4899"/>
                    <a:pt x="1610" y="3602"/>
                    <a:pt x="1351" y="1910"/>
                  </a:cubicBezTo>
                  <a:cubicBezTo>
                    <a:pt x="1341" y="1842"/>
                    <a:pt x="1390" y="1780"/>
                    <a:pt x="1452" y="1774"/>
                  </a:cubicBezTo>
                  <a:lnTo>
                    <a:pt x="2261" y="1673"/>
                  </a:lnTo>
                  <a:cubicBezTo>
                    <a:pt x="2365" y="1660"/>
                    <a:pt x="2403" y="1529"/>
                    <a:pt x="2319" y="1464"/>
                  </a:cubicBezTo>
                  <a:lnTo>
                    <a:pt x="477" y="25"/>
                  </a:lnTo>
                  <a:cubicBezTo>
                    <a:pt x="456" y="8"/>
                    <a:pt x="430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9"/>
            <p:cNvSpPr/>
            <p:nvPr/>
          </p:nvSpPr>
          <p:spPr>
            <a:xfrm>
              <a:off x="2785817" y="1250801"/>
              <a:ext cx="135587" cy="133761"/>
            </a:xfrm>
            <a:custGeom>
              <a:avLst/>
              <a:gdLst/>
              <a:ahLst/>
              <a:cxnLst/>
              <a:rect l="l" t="t" r="r" b="b"/>
              <a:pathLst>
                <a:path w="5790" h="5712" extrusionOk="0">
                  <a:moveTo>
                    <a:pt x="3816" y="1"/>
                  </a:moveTo>
                  <a:cubicBezTo>
                    <a:pt x="3750" y="1"/>
                    <a:pt x="3687" y="58"/>
                    <a:pt x="3697" y="136"/>
                  </a:cubicBezTo>
                  <a:lnTo>
                    <a:pt x="3795" y="947"/>
                  </a:lnTo>
                  <a:cubicBezTo>
                    <a:pt x="3806" y="1013"/>
                    <a:pt x="3763" y="1070"/>
                    <a:pt x="3697" y="1081"/>
                  </a:cubicBezTo>
                  <a:cubicBezTo>
                    <a:pt x="1528" y="1408"/>
                    <a:pt x="0" y="3408"/>
                    <a:pt x="270" y="5598"/>
                  </a:cubicBezTo>
                  <a:lnTo>
                    <a:pt x="270" y="5603"/>
                  </a:lnTo>
                  <a:cubicBezTo>
                    <a:pt x="280" y="5674"/>
                    <a:pt x="338" y="5711"/>
                    <a:pt x="395" y="5711"/>
                  </a:cubicBezTo>
                  <a:cubicBezTo>
                    <a:pt x="448" y="5711"/>
                    <a:pt x="501" y="5680"/>
                    <a:pt x="515" y="5614"/>
                  </a:cubicBezTo>
                  <a:cubicBezTo>
                    <a:pt x="877" y="4031"/>
                    <a:pt x="2174" y="2759"/>
                    <a:pt x="3863" y="2500"/>
                  </a:cubicBezTo>
                  <a:cubicBezTo>
                    <a:pt x="3869" y="2500"/>
                    <a:pt x="3874" y="2499"/>
                    <a:pt x="3879" y="2499"/>
                  </a:cubicBezTo>
                  <a:cubicBezTo>
                    <a:pt x="3941" y="2499"/>
                    <a:pt x="3995" y="2544"/>
                    <a:pt x="4002" y="2607"/>
                  </a:cubicBezTo>
                  <a:lnTo>
                    <a:pt x="4103" y="3413"/>
                  </a:lnTo>
                  <a:cubicBezTo>
                    <a:pt x="4108" y="3479"/>
                    <a:pt x="4163" y="3519"/>
                    <a:pt x="4220" y="3519"/>
                  </a:cubicBezTo>
                  <a:cubicBezTo>
                    <a:pt x="4254" y="3519"/>
                    <a:pt x="4288" y="3505"/>
                    <a:pt x="4313" y="3473"/>
                  </a:cubicBezTo>
                  <a:lnTo>
                    <a:pt x="5749" y="1629"/>
                  </a:lnTo>
                  <a:cubicBezTo>
                    <a:pt x="5790" y="1579"/>
                    <a:pt x="5781" y="1503"/>
                    <a:pt x="5730" y="1462"/>
                  </a:cubicBezTo>
                  <a:lnTo>
                    <a:pt x="3888" y="27"/>
                  </a:lnTo>
                  <a:cubicBezTo>
                    <a:pt x="3866" y="9"/>
                    <a:pt x="3841" y="1"/>
                    <a:pt x="3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9"/>
            <p:cNvSpPr/>
            <p:nvPr/>
          </p:nvSpPr>
          <p:spPr>
            <a:xfrm>
              <a:off x="2790782" y="1307914"/>
              <a:ext cx="86411" cy="76645"/>
            </a:xfrm>
            <a:custGeom>
              <a:avLst/>
              <a:gdLst/>
              <a:ahLst/>
              <a:cxnLst/>
              <a:rect l="l" t="t" r="r" b="b"/>
              <a:pathLst>
                <a:path w="3690" h="3273" extrusionOk="0">
                  <a:moveTo>
                    <a:pt x="3246" y="0"/>
                  </a:moveTo>
                  <a:cubicBezTo>
                    <a:pt x="2711" y="0"/>
                    <a:pt x="2125" y="216"/>
                    <a:pt x="1840" y="372"/>
                  </a:cubicBezTo>
                  <a:cubicBezTo>
                    <a:pt x="981" y="843"/>
                    <a:pt x="393" y="1473"/>
                    <a:pt x="107" y="1854"/>
                  </a:cubicBezTo>
                  <a:cubicBezTo>
                    <a:pt x="22" y="2274"/>
                    <a:pt x="1" y="2712"/>
                    <a:pt x="55" y="3159"/>
                  </a:cubicBezTo>
                  <a:lnTo>
                    <a:pt x="55" y="3164"/>
                  </a:lnTo>
                  <a:cubicBezTo>
                    <a:pt x="64" y="3235"/>
                    <a:pt x="121" y="3272"/>
                    <a:pt x="179" y="3272"/>
                  </a:cubicBezTo>
                  <a:cubicBezTo>
                    <a:pt x="233" y="3272"/>
                    <a:pt x="286" y="3241"/>
                    <a:pt x="300" y="3175"/>
                  </a:cubicBezTo>
                  <a:cubicBezTo>
                    <a:pt x="486" y="2374"/>
                    <a:pt x="908" y="1652"/>
                    <a:pt x="1496" y="1105"/>
                  </a:cubicBezTo>
                  <a:cubicBezTo>
                    <a:pt x="2196" y="443"/>
                    <a:pt x="3038" y="168"/>
                    <a:pt x="3474" y="94"/>
                  </a:cubicBezTo>
                  <a:lnTo>
                    <a:pt x="3649" y="61"/>
                  </a:lnTo>
                  <a:cubicBezTo>
                    <a:pt x="3653" y="60"/>
                    <a:pt x="3658" y="60"/>
                    <a:pt x="3662" y="60"/>
                  </a:cubicBezTo>
                  <a:cubicBezTo>
                    <a:pt x="3671" y="60"/>
                    <a:pt x="3680" y="61"/>
                    <a:pt x="3689" y="61"/>
                  </a:cubicBezTo>
                  <a:cubicBezTo>
                    <a:pt x="3552" y="18"/>
                    <a:pt x="3401" y="0"/>
                    <a:pt x="3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9"/>
            <p:cNvSpPr/>
            <p:nvPr/>
          </p:nvSpPr>
          <p:spPr>
            <a:xfrm>
              <a:off x="2872153" y="1250778"/>
              <a:ext cx="49247" cy="82430"/>
            </a:xfrm>
            <a:custGeom>
              <a:avLst/>
              <a:gdLst/>
              <a:ahLst/>
              <a:cxnLst/>
              <a:rect l="l" t="t" r="r" b="b"/>
              <a:pathLst>
                <a:path w="2103" h="3520" extrusionOk="0">
                  <a:moveTo>
                    <a:pt x="129" y="1"/>
                  </a:moveTo>
                  <a:cubicBezTo>
                    <a:pt x="62" y="1"/>
                    <a:pt x="0" y="58"/>
                    <a:pt x="10" y="134"/>
                  </a:cubicBezTo>
                  <a:lnTo>
                    <a:pt x="54" y="507"/>
                  </a:lnTo>
                  <a:lnTo>
                    <a:pt x="1280" y="1466"/>
                  </a:lnTo>
                  <a:cubicBezTo>
                    <a:pt x="1331" y="1507"/>
                    <a:pt x="1342" y="1583"/>
                    <a:pt x="1302" y="1632"/>
                  </a:cubicBezTo>
                  <a:lnTo>
                    <a:pt x="340" y="2858"/>
                  </a:lnTo>
                  <a:lnTo>
                    <a:pt x="408" y="3414"/>
                  </a:lnTo>
                  <a:cubicBezTo>
                    <a:pt x="416" y="3480"/>
                    <a:pt x="471" y="3519"/>
                    <a:pt x="526" y="3519"/>
                  </a:cubicBezTo>
                  <a:cubicBezTo>
                    <a:pt x="561" y="3519"/>
                    <a:pt x="596" y="3504"/>
                    <a:pt x="620" y="3471"/>
                  </a:cubicBezTo>
                  <a:lnTo>
                    <a:pt x="2056" y="1630"/>
                  </a:lnTo>
                  <a:cubicBezTo>
                    <a:pt x="2103" y="1580"/>
                    <a:pt x="2094" y="1504"/>
                    <a:pt x="2043" y="1463"/>
                  </a:cubicBezTo>
                  <a:lnTo>
                    <a:pt x="201" y="25"/>
                  </a:lnTo>
                  <a:cubicBezTo>
                    <a:pt x="178" y="8"/>
                    <a:pt x="154" y="1"/>
                    <a:pt x="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9" name="Google Shape;1809;p49"/>
          <p:cNvGrpSpPr/>
          <p:nvPr/>
        </p:nvGrpSpPr>
        <p:grpSpPr>
          <a:xfrm>
            <a:off x="6351018" y="1203829"/>
            <a:ext cx="673447" cy="729134"/>
            <a:chOff x="4160353" y="1267403"/>
            <a:chExt cx="258541" cy="279919"/>
          </a:xfrm>
        </p:grpSpPr>
        <p:sp>
          <p:nvSpPr>
            <p:cNvPr id="1810" name="Google Shape;1810;p49"/>
            <p:cNvSpPr/>
            <p:nvPr/>
          </p:nvSpPr>
          <p:spPr>
            <a:xfrm>
              <a:off x="4210768" y="1301544"/>
              <a:ext cx="157787" cy="181345"/>
            </a:xfrm>
            <a:custGeom>
              <a:avLst/>
              <a:gdLst/>
              <a:ahLst/>
              <a:cxnLst/>
              <a:rect l="l" t="t" r="r" b="b"/>
              <a:pathLst>
                <a:path w="6738" h="7744" extrusionOk="0">
                  <a:moveTo>
                    <a:pt x="3370" y="1"/>
                  </a:moveTo>
                  <a:cubicBezTo>
                    <a:pt x="1512" y="1"/>
                    <a:pt x="6" y="1502"/>
                    <a:pt x="3" y="3357"/>
                  </a:cubicBezTo>
                  <a:cubicBezTo>
                    <a:pt x="0" y="4499"/>
                    <a:pt x="567" y="5510"/>
                    <a:pt x="1436" y="6120"/>
                  </a:cubicBezTo>
                  <a:cubicBezTo>
                    <a:pt x="1962" y="6491"/>
                    <a:pt x="2270" y="7095"/>
                    <a:pt x="2270" y="7738"/>
                  </a:cubicBezTo>
                  <a:lnTo>
                    <a:pt x="2270" y="7744"/>
                  </a:lnTo>
                  <a:lnTo>
                    <a:pt x="4474" y="7744"/>
                  </a:lnTo>
                  <a:lnTo>
                    <a:pt x="4474" y="7738"/>
                  </a:lnTo>
                  <a:cubicBezTo>
                    <a:pt x="4474" y="7087"/>
                    <a:pt x="4798" y="6485"/>
                    <a:pt x="5324" y="6106"/>
                  </a:cubicBezTo>
                  <a:cubicBezTo>
                    <a:pt x="6179" y="5504"/>
                    <a:pt x="6738" y="4502"/>
                    <a:pt x="6738" y="3368"/>
                  </a:cubicBezTo>
                  <a:cubicBezTo>
                    <a:pt x="6738" y="1508"/>
                    <a:pt x="5231" y="1"/>
                    <a:pt x="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9"/>
            <p:cNvSpPr/>
            <p:nvPr/>
          </p:nvSpPr>
          <p:spPr>
            <a:xfrm>
              <a:off x="4281391" y="1301615"/>
              <a:ext cx="86457" cy="181415"/>
            </a:xfrm>
            <a:custGeom>
              <a:avLst/>
              <a:gdLst/>
              <a:ahLst/>
              <a:cxnLst/>
              <a:rect l="l" t="t" r="r" b="b"/>
              <a:pathLst>
                <a:path w="3692" h="7747" extrusionOk="0">
                  <a:moveTo>
                    <a:pt x="371" y="1"/>
                  </a:moveTo>
                  <a:cubicBezTo>
                    <a:pt x="245" y="1"/>
                    <a:pt x="123" y="6"/>
                    <a:pt x="0" y="22"/>
                  </a:cubicBezTo>
                  <a:cubicBezTo>
                    <a:pt x="1659" y="208"/>
                    <a:pt x="2951" y="1635"/>
                    <a:pt x="2951" y="3365"/>
                  </a:cubicBezTo>
                  <a:cubicBezTo>
                    <a:pt x="2951" y="4496"/>
                    <a:pt x="2398" y="5499"/>
                    <a:pt x="1553" y="6106"/>
                  </a:cubicBezTo>
                  <a:cubicBezTo>
                    <a:pt x="1033" y="6485"/>
                    <a:pt x="711" y="7087"/>
                    <a:pt x="711" y="7738"/>
                  </a:cubicBezTo>
                  <a:lnTo>
                    <a:pt x="711" y="7746"/>
                  </a:lnTo>
                  <a:lnTo>
                    <a:pt x="1455" y="7746"/>
                  </a:lnTo>
                  <a:lnTo>
                    <a:pt x="1455" y="7738"/>
                  </a:lnTo>
                  <a:cubicBezTo>
                    <a:pt x="1455" y="7087"/>
                    <a:pt x="1771" y="6485"/>
                    <a:pt x="2297" y="6106"/>
                  </a:cubicBezTo>
                  <a:cubicBezTo>
                    <a:pt x="3141" y="5499"/>
                    <a:pt x="3692" y="4496"/>
                    <a:pt x="3692" y="3365"/>
                  </a:cubicBezTo>
                  <a:cubicBezTo>
                    <a:pt x="3692" y="1505"/>
                    <a:pt x="2204" y="1"/>
                    <a:pt x="371" y="1"/>
                  </a:cubicBezTo>
                  <a:close/>
                </a:path>
              </a:pathLst>
            </a:custGeom>
            <a:solidFill>
              <a:srgbClr val="FA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9"/>
            <p:cNvSpPr/>
            <p:nvPr/>
          </p:nvSpPr>
          <p:spPr>
            <a:xfrm>
              <a:off x="4272634" y="1528284"/>
              <a:ext cx="34236" cy="19038"/>
            </a:xfrm>
            <a:custGeom>
              <a:avLst/>
              <a:gdLst/>
              <a:ahLst/>
              <a:cxnLst/>
              <a:rect l="l" t="t" r="r" b="b"/>
              <a:pathLst>
                <a:path w="1462" h="813" extrusionOk="0">
                  <a:moveTo>
                    <a:pt x="1" y="1"/>
                  </a:moveTo>
                  <a:lnTo>
                    <a:pt x="1" y="600"/>
                  </a:lnTo>
                  <a:cubicBezTo>
                    <a:pt x="1" y="717"/>
                    <a:pt x="96" y="812"/>
                    <a:pt x="213" y="812"/>
                  </a:cubicBezTo>
                  <a:lnTo>
                    <a:pt x="1243" y="812"/>
                  </a:lnTo>
                  <a:cubicBezTo>
                    <a:pt x="1363" y="812"/>
                    <a:pt x="1461" y="717"/>
                    <a:pt x="1461" y="600"/>
                  </a:cubicBezTo>
                  <a:lnTo>
                    <a:pt x="14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9"/>
            <p:cNvSpPr/>
            <p:nvPr/>
          </p:nvSpPr>
          <p:spPr>
            <a:xfrm>
              <a:off x="4283874" y="1528284"/>
              <a:ext cx="22340" cy="19038"/>
            </a:xfrm>
            <a:custGeom>
              <a:avLst/>
              <a:gdLst/>
              <a:ahLst/>
              <a:cxnLst/>
              <a:rect l="l" t="t" r="r" b="b"/>
              <a:pathLst>
                <a:path w="954" h="813" extrusionOk="0">
                  <a:moveTo>
                    <a:pt x="210" y="1"/>
                  </a:moveTo>
                  <a:lnTo>
                    <a:pt x="210" y="600"/>
                  </a:lnTo>
                  <a:cubicBezTo>
                    <a:pt x="210" y="717"/>
                    <a:pt x="115" y="812"/>
                    <a:pt x="0" y="812"/>
                  </a:cubicBezTo>
                  <a:lnTo>
                    <a:pt x="739" y="812"/>
                  </a:lnTo>
                  <a:cubicBezTo>
                    <a:pt x="859" y="812"/>
                    <a:pt x="954" y="717"/>
                    <a:pt x="954" y="600"/>
                  </a:cubicBezTo>
                  <a:lnTo>
                    <a:pt x="954" y="1"/>
                  </a:lnTo>
                  <a:close/>
                </a:path>
              </a:pathLst>
            </a:custGeom>
            <a:solidFill>
              <a:srgbClr val="434343">
                <a:alpha val="39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9"/>
            <p:cNvSpPr/>
            <p:nvPr/>
          </p:nvSpPr>
          <p:spPr>
            <a:xfrm>
              <a:off x="4245284" y="1324258"/>
              <a:ext cx="88705" cy="111608"/>
            </a:xfrm>
            <a:custGeom>
              <a:avLst/>
              <a:gdLst/>
              <a:ahLst/>
              <a:cxnLst/>
              <a:rect l="l" t="t" r="r" b="b"/>
              <a:pathLst>
                <a:path w="3788" h="4766" extrusionOk="0">
                  <a:moveTo>
                    <a:pt x="1894" y="0"/>
                  </a:moveTo>
                  <a:cubicBezTo>
                    <a:pt x="1850" y="0"/>
                    <a:pt x="1806" y="16"/>
                    <a:pt x="1774" y="47"/>
                  </a:cubicBezTo>
                  <a:lnTo>
                    <a:pt x="692" y="1132"/>
                  </a:lnTo>
                  <a:cubicBezTo>
                    <a:pt x="0" y="1824"/>
                    <a:pt x="0" y="2941"/>
                    <a:pt x="692" y="3633"/>
                  </a:cubicBezTo>
                  <a:lnTo>
                    <a:pt x="1774" y="4714"/>
                  </a:lnTo>
                  <a:cubicBezTo>
                    <a:pt x="1808" y="4748"/>
                    <a:pt x="1851" y="4765"/>
                    <a:pt x="1895" y="4765"/>
                  </a:cubicBezTo>
                  <a:cubicBezTo>
                    <a:pt x="1938" y="4765"/>
                    <a:pt x="1981" y="4748"/>
                    <a:pt x="2013" y="4714"/>
                  </a:cubicBezTo>
                  <a:lnTo>
                    <a:pt x="3095" y="3630"/>
                  </a:lnTo>
                  <a:cubicBezTo>
                    <a:pt x="3787" y="2941"/>
                    <a:pt x="3787" y="1824"/>
                    <a:pt x="3095" y="1132"/>
                  </a:cubicBezTo>
                  <a:lnTo>
                    <a:pt x="2013" y="47"/>
                  </a:lnTo>
                  <a:cubicBezTo>
                    <a:pt x="1981" y="16"/>
                    <a:pt x="1937" y="0"/>
                    <a:pt x="18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9"/>
            <p:cNvSpPr/>
            <p:nvPr/>
          </p:nvSpPr>
          <p:spPr>
            <a:xfrm>
              <a:off x="4273594" y="1363715"/>
              <a:ext cx="32316" cy="123293"/>
            </a:xfrm>
            <a:custGeom>
              <a:avLst/>
              <a:gdLst/>
              <a:ahLst/>
              <a:cxnLst/>
              <a:rect l="l" t="t" r="r" b="b"/>
              <a:pathLst>
                <a:path w="1380" h="5265" extrusionOk="0">
                  <a:moveTo>
                    <a:pt x="688" y="1"/>
                  </a:moveTo>
                  <a:cubicBezTo>
                    <a:pt x="585" y="1"/>
                    <a:pt x="505" y="84"/>
                    <a:pt x="505" y="188"/>
                  </a:cubicBezTo>
                  <a:lnTo>
                    <a:pt x="505" y="874"/>
                  </a:lnTo>
                  <a:lnTo>
                    <a:pt x="344" y="711"/>
                  </a:lnTo>
                  <a:cubicBezTo>
                    <a:pt x="306" y="671"/>
                    <a:pt x="255" y="651"/>
                    <a:pt x="203" y="651"/>
                  </a:cubicBezTo>
                  <a:cubicBezTo>
                    <a:pt x="158" y="651"/>
                    <a:pt x="113" y="667"/>
                    <a:pt x="77" y="700"/>
                  </a:cubicBezTo>
                  <a:cubicBezTo>
                    <a:pt x="3" y="773"/>
                    <a:pt x="1" y="893"/>
                    <a:pt x="74" y="969"/>
                  </a:cubicBezTo>
                  <a:lnTo>
                    <a:pt x="505" y="1405"/>
                  </a:lnTo>
                  <a:lnTo>
                    <a:pt x="505" y="1629"/>
                  </a:lnTo>
                  <a:lnTo>
                    <a:pt x="344" y="1465"/>
                  </a:lnTo>
                  <a:cubicBezTo>
                    <a:pt x="306" y="1427"/>
                    <a:pt x="254" y="1406"/>
                    <a:pt x="201" y="1406"/>
                  </a:cubicBezTo>
                  <a:cubicBezTo>
                    <a:pt x="157" y="1406"/>
                    <a:pt x="112" y="1422"/>
                    <a:pt x="77" y="1454"/>
                  </a:cubicBezTo>
                  <a:cubicBezTo>
                    <a:pt x="3" y="1531"/>
                    <a:pt x="1" y="1651"/>
                    <a:pt x="74" y="1724"/>
                  </a:cubicBezTo>
                  <a:lnTo>
                    <a:pt x="505" y="2160"/>
                  </a:lnTo>
                  <a:lnTo>
                    <a:pt x="505" y="2917"/>
                  </a:lnTo>
                  <a:lnTo>
                    <a:pt x="505" y="3070"/>
                  </a:lnTo>
                  <a:lnTo>
                    <a:pt x="505" y="5070"/>
                  </a:lnTo>
                  <a:cubicBezTo>
                    <a:pt x="505" y="5165"/>
                    <a:pt x="573" y="5250"/>
                    <a:pt x="668" y="5263"/>
                  </a:cubicBezTo>
                  <a:cubicBezTo>
                    <a:pt x="676" y="5264"/>
                    <a:pt x="683" y="5265"/>
                    <a:pt x="691" y="5265"/>
                  </a:cubicBezTo>
                  <a:cubicBezTo>
                    <a:pt x="792" y="5265"/>
                    <a:pt x="875" y="5179"/>
                    <a:pt x="875" y="5075"/>
                  </a:cubicBezTo>
                  <a:lnTo>
                    <a:pt x="875" y="3073"/>
                  </a:lnTo>
                  <a:lnTo>
                    <a:pt x="875" y="2920"/>
                  </a:lnTo>
                  <a:lnTo>
                    <a:pt x="875" y="1912"/>
                  </a:lnTo>
                  <a:lnTo>
                    <a:pt x="1303" y="1476"/>
                  </a:lnTo>
                  <a:cubicBezTo>
                    <a:pt x="1379" y="1400"/>
                    <a:pt x="1377" y="1277"/>
                    <a:pt x="1300" y="1206"/>
                  </a:cubicBezTo>
                  <a:cubicBezTo>
                    <a:pt x="1266" y="1177"/>
                    <a:pt x="1222" y="1163"/>
                    <a:pt x="1177" y="1163"/>
                  </a:cubicBezTo>
                  <a:cubicBezTo>
                    <a:pt x="1126" y="1163"/>
                    <a:pt x="1074" y="1182"/>
                    <a:pt x="1036" y="1220"/>
                  </a:cubicBezTo>
                  <a:lnTo>
                    <a:pt x="875" y="1384"/>
                  </a:lnTo>
                  <a:lnTo>
                    <a:pt x="875" y="1160"/>
                  </a:lnTo>
                  <a:lnTo>
                    <a:pt x="1300" y="727"/>
                  </a:lnTo>
                  <a:cubicBezTo>
                    <a:pt x="1363" y="662"/>
                    <a:pt x="1379" y="564"/>
                    <a:pt x="1330" y="487"/>
                  </a:cubicBezTo>
                  <a:cubicBezTo>
                    <a:pt x="1292" y="429"/>
                    <a:pt x="1232" y="400"/>
                    <a:pt x="1172" y="400"/>
                  </a:cubicBezTo>
                  <a:cubicBezTo>
                    <a:pt x="1125" y="400"/>
                    <a:pt x="1078" y="418"/>
                    <a:pt x="1041" y="455"/>
                  </a:cubicBezTo>
                  <a:lnTo>
                    <a:pt x="875" y="621"/>
                  </a:lnTo>
                  <a:lnTo>
                    <a:pt x="875" y="196"/>
                  </a:lnTo>
                  <a:cubicBezTo>
                    <a:pt x="875" y="100"/>
                    <a:pt x="807" y="16"/>
                    <a:pt x="712" y="2"/>
                  </a:cubicBezTo>
                  <a:cubicBezTo>
                    <a:pt x="704" y="1"/>
                    <a:pt x="696" y="1"/>
                    <a:pt x="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9"/>
            <p:cNvSpPr/>
            <p:nvPr/>
          </p:nvSpPr>
          <p:spPr>
            <a:xfrm>
              <a:off x="4222125" y="1267403"/>
              <a:ext cx="20631" cy="27164"/>
            </a:xfrm>
            <a:custGeom>
              <a:avLst/>
              <a:gdLst/>
              <a:ahLst/>
              <a:cxnLst/>
              <a:rect l="l" t="t" r="r" b="b"/>
              <a:pathLst>
                <a:path w="881" h="1160" extrusionOk="0">
                  <a:moveTo>
                    <a:pt x="214" y="1"/>
                  </a:moveTo>
                  <a:cubicBezTo>
                    <a:pt x="182" y="1"/>
                    <a:pt x="150" y="9"/>
                    <a:pt x="120" y="26"/>
                  </a:cubicBezTo>
                  <a:cubicBezTo>
                    <a:pt x="33" y="80"/>
                    <a:pt x="0" y="195"/>
                    <a:pt x="52" y="285"/>
                  </a:cubicBezTo>
                  <a:lnTo>
                    <a:pt x="501" y="1064"/>
                  </a:lnTo>
                  <a:cubicBezTo>
                    <a:pt x="537" y="1124"/>
                    <a:pt x="599" y="1159"/>
                    <a:pt x="665" y="1159"/>
                  </a:cubicBezTo>
                  <a:cubicBezTo>
                    <a:pt x="695" y="1159"/>
                    <a:pt x="730" y="1148"/>
                    <a:pt x="760" y="1132"/>
                  </a:cubicBezTo>
                  <a:cubicBezTo>
                    <a:pt x="850" y="1078"/>
                    <a:pt x="880" y="960"/>
                    <a:pt x="828" y="873"/>
                  </a:cubicBezTo>
                  <a:lnTo>
                    <a:pt x="379" y="94"/>
                  </a:lnTo>
                  <a:cubicBezTo>
                    <a:pt x="342" y="34"/>
                    <a:pt x="279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9"/>
            <p:cNvSpPr/>
            <p:nvPr/>
          </p:nvSpPr>
          <p:spPr>
            <a:xfrm>
              <a:off x="4176299" y="1313135"/>
              <a:ext cx="28499" cy="19390"/>
            </a:xfrm>
            <a:custGeom>
              <a:avLst/>
              <a:gdLst/>
              <a:ahLst/>
              <a:cxnLst/>
              <a:rect l="l" t="t" r="r" b="b"/>
              <a:pathLst>
                <a:path w="1217" h="828" extrusionOk="0">
                  <a:moveTo>
                    <a:pt x="218" y="0"/>
                  </a:moveTo>
                  <a:cubicBezTo>
                    <a:pt x="152" y="0"/>
                    <a:pt x="88" y="36"/>
                    <a:pt x="53" y="94"/>
                  </a:cubicBezTo>
                  <a:cubicBezTo>
                    <a:pt x="1" y="187"/>
                    <a:pt x="34" y="302"/>
                    <a:pt x="121" y="353"/>
                  </a:cubicBezTo>
                  <a:lnTo>
                    <a:pt x="903" y="803"/>
                  </a:lnTo>
                  <a:cubicBezTo>
                    <a:pt x="933" y="819"/>
                    <a:pt x="968" y="827"/>
                    <a:pt x="998" y="827"/>
                  </a:cubicBezTo>
                  <a:cubicBezTo>
                    <a:pt x="1063" y="827"/>
                    <a:pt x="1123" y="797"/>
                    <a:pt x="1162" y="735"/>
                  </a:cubicBezTo>
                  <a:cubicBezTo>
                    <a:pt x="1216" y="642"/>
                    <a:pt x="1181" y="528"/>
                    <a:pt x="1093" y="476"/>
                  </a:cubicBezTo>
                  <a:lnTo>
                    <a:pt x="312" y="26"/>
                  </a:lnTo>
                  <a:cubicBezTo>
                    <a:pt x="282" y="9"/>
                    <a:pt x="25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9"/>
            <p:cNvSpPr/>
            <p:nvPr/>
          </p:nvSpPr>
          <p:spPr>
            <a:xfrm>
              <a:off x="4160353" y="1375821"/>
              <a:ext cx="29834" cy="8688"/>
            </a:xfrm>
            <a:custGeom>
              <a:avLst/>
              <a:gdLst/>
              <a:ahLst/>
              <a:cxnLst/>
              <a:rect l="l" t="t" r="r" b="b"/>
              <a:pathLst>
                <a:path w="1274" h="371" extrusionOk="0">
                  <a:moveTo>
                    <a:pt x="186" y="0"/>
                  </a:moveTo>
                  <a:cubicBezTo>
                    <a:pt x="85" y="0"/>
                    <a:pt x="1" y="85"/>
                    <a:pt x="4" y="191"/>
                  </a:cubicBezTo>
                  <a:cubicBezTo>
                    <a:pt x="6" y="292"/>
                    <a:pt x="96" y="371"/>
                    <a:pt x="197" y="371"/>
                  </a:cubicBezTo>
                  <a:lnTo>
                    <a:pt x="1077" y="371"/>
                  </a:lnTo>
                  <a:cubicBezTo>
                    <a:pt x="1186" y="371"/>
                    <a:pt x="1273" y="275"/>
                    <a:pt x="1257" y="164"/>
                  </a:cubicBezTo>
                  <a:cubicBezTo>
                    <a:pt x="1246" y="68"/>
                    <a:pt x="1161" y="0"/>
                    <a:pt x="1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9"/>
            <p:cNvSpPr/>
            <p:nvPr/>
          </p:nvSpPr>
          <p:spPr>
            <a:xfrm>
              <a:off x="4389270" y="1375821"/>
              <a:ext cx="29623" cy="8688"/>
            </a:xfrm>
            <a:custGeom>
              <a:avLst/>
              <a:gdLst/>
              <a:ahLst/>
              <a:cxnLst/>
              <a:rect l="l" t="t" r="r" b="b"/>
              <a:pathLst>
                <a:path w="1265" h="371" extrusionOk="0">
                  <a:moveTo>
                    <a:pt x="188" y="0"/>
                  </a:moveTo>
                  <a:cubicBezTo>
                    <a:pt x="87" y="0"/>
                    <a:pt x="0" y="85"/>
                    <a:pt x="6" y="191"/>
                  </a:cubicBezTo>
                  <a:cubicBezTo>
                    <a:pt x="8" y="292"/>
                    <a:pt x="95" y="371"/>
                    <a:pt x="199" y="371"/>
                  </a:cubicBezTo>
                  <a:lnTo>
                    <a:pt x="1076" y="371"/>
                  </a:lnTo>
                  <a:cubicBezTo>
                    <a:pt x="1180" y="371"/>
                    <a:pt x="1264" y="286"/>
                    <a:pt x="1262" y="180"/>
                  </a:cubicBezTo>
                  <a:cubicBezTo>
                    <a:pt x="1259" y="76"/>
                    <a:pt x="1169" y="0"/>
                    <a:pt x="1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9"/>
            <p:cNvSpPr/>
            <p:nvPr/>
          </p:nvSpPr>
          <p:spPr>
            <a:xfrm>
              <a:off x="4374588" y="1313089"/>
              <a:ext cx="28359" cy="19437"/>
            </a:xfrm>
            <a:custGeom>
              <a:avLst/>
              <a:gdLst/>
              <a:ahLst/>
              <a:cxnLst/>
              <a:rect l="l" t="t" r="r" b="b"/>
              <a:pathLst>
                <a:path w="1211" h="830" extrusionOk="0">
                  <a:moveTo>
                    <a:pt x="994" y="0"/>
                  </a:moveTo>
                  <a:cubicBezTo>
                    <a:pt x="962" y="0"/>
                    <a:pt x="929" y="8"/>
                    <a:pt x="900" y="26"/>
                  </a:cubicBezTo>
                  <a:lnTo>
                    <a:pt x="120" y="475"/>
                  </a:lnTo>
                  <a:cubicBezTo>
                    <a:pt x="33" y="530"/>
                    <a:pt x="1" y="644"/>
                    <a:pt x="52" y="734"/>
                  </a:cubicBezTo>
                  <a:cubicBezTo>
                    <a:pt x="88" y="794"/>
                    <a:pt x="150" y="829"/>
                    <a:pt x="216" y="829"/>
                  </a:cubicBezTo>
                  <a:cubicBezTo>
                    <a:pt x="246" y="829"/>
                    <a:pt x="281" y="821"/>
                    <a:pt x="311" y="802"/>
                  </a:cubicBezTo>
                  <a:lnTo>
                    <a:pt x="1090" y="353"/>
                  </a:lnTo>
                  <a:cubicBezTo>
                    <a:pt x="1180" y="298"/>
                    <a:pt x="1210" y="181"/>
                    <a:pt x="1158" y="94"/>
                  </a:cubicBezTo>
                  <a:cubicBezTo>
                    <a:pt x="1122" y="34"/>
                    <a:pt x="1059" y="0"/>
                    <a:pt x="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9"/>
            <p:cNvSpPr/>
            <p:nvPr/>
          </p:nvSpPr>
          <p:spPr>
            <a:xfrm>
              <a:off x="4336513" y="1267450"/>
              <a:ext cx="20748" cy="27117"/>
            </a:xfrm>
            <a:custGeom>
              <a:avLst/>
              <a:gdLst/>
              <a:ahLst/>
              <a:cxnLst/>
              <a:rect l="l" t="t" r="r" b="b"/>
              <a:pathLst>
                <a:path w="886" h="1158" extrusionOk="0">
                  <a:moveTo>
                    <a:pt x="666" y="0"/>
                  </a:moveTo>
                  <a:cubicBezTo>
                    <a:pt x="600" y="0"/>
                    <a:pt x="537" y="35"/>
                    <a:pt x="504" y="95"/>
                  </a:cubicBezTo>
                  <a:lnTo>
                    <a:pt x="54" y="874"/>
                  </a:lnTo>
                  <a:cubicBezTo>
                    <a:pt x="0" y="967"/>
                    <a:pt x="33" y="1081"/>
                    <a:pt x="123" y="1133"/>
                  </a:cubicBezTo>
                  <a:cubicBezTo>
                    <a:pt x="153" y="1149"/>
                    <a:pt x="188" y="1157"/>
                    <a:pt x="218" y="1157"/>
                  </a:cubicBezTo>
                  <a:cubicBezTo>
                    <a:pt x="283" y="1157"/>
                    <a:pt x="343" y="1122"/>
                    <a:pt x="381" y="1065"/>
                  </a:cubicBezTo>
                  <a:lnTo>
                    <a:pt x="831" y="285"/>
                  </a:lnTo>
                  <a:cubicBezTo>
                    <a:pt x="885" y="193"/>
                    <a:pt x="850" y="78"/>
                    <a:pt x="763" y="27"/>
                  </a:cubicBezTo>
                  <a:cubicBezTo>
                    <a:pt x="732" y="9"/>
                    <a:pt x="699" y="0"/>
                    <a:pt x="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9"/>
            <p:cNvSpPr/>
            <p:nvPr/>
          </p:nvSpPr>
          <p:spPr>
            <a:xfrm>
              <a:off x="4256383" y="1483044"/>
              <a:ext cx="66693" cy="22621"/>
            </a:xfrm>
            <a:custGeom>
              <a:avLst/>
              <a:gdLst/>
              <a:ahLst/>
              <a:cxnLst/>
              <a:rect l="l" t="t" r="r" b="b"/>
              <a:pathLst>
                <a:path w="2848" h="966" extrusionOk="0">
                  <a:moveTo>
                    <a:pt x="322" y="1"/>
                  </a:moveTo>
                  <a:cubicBezTo>
                    <a:pt x="145" y="1"/>
                    <a:pt x="0" y="148"/>
                    <a:pt x="0" y="325"/>
                  </a:cubicBezTo>
                  <a:lnTo>
                    <a:pt x="0" y="641"/>
                  </a:lnTo>
                  <a:cubicBezTo>
                    <a:pt x="0" y="818"/>
                    <a:pt x="142" y="965"/>
                    <a:pt x="322" y="965"/>
                  </a:cubicBezTo>
                  <a:lnTo>
                    <a:pt x="2523" y="965"/>
                  </a:lnTo>
                  <a:cubicBezTo>
                    <a:pt x="2703" y="965"/>
                    <a:pt x="2847" y="821"/>
                    <a:pt x="2842" y="644"/>
                  </a:cubicBezTo>
                  <a:lnTo>
                    <a:pt x="2842" y="325"/>
                  </a:lnTo>
                  <a:cubicBezTo>
                    <a:pt x="2842" y="148"/>
                    <a:pt x="2700" y="1"/>
                    <a:pt x="2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9"/>
            <p:cNvSpPr/>
            <p:nvPr/>
          </p:nvSpPr>
          <p:spPr>
            <a:xfrm>
              <a:off x="4256430" y="1483044"/>
              <a:ext cx="66646" cy="22551"/>
            </a:xfrm>
            <a:custGeom>
              <a:avLst/>
              <a:gdLst/>
              <a:ahLst/>
              <a:cxnLst/>
              <a:rect l="l" t="t" r="r" b="b"/>
              <a:pathLst>
                <a:path w="2846" h="963" extrusionOk="0">
                  <a:moveTo>
                    <a:pt x="2096" y="1"/>
                  </a:moveTo>
                  <a:cubicBezTo>
                    <a:pt x="2096" y="328"/>
                    <a:pt x="1829" y="592"/>
                    <a:pt x="1502" y="592"/>
                  </a:cubicBezTo>
                  <a:lnTo>
                    <a:pt x="1" y="592"/>
                  </a:lnTo>
                  <a:lnTo>
                    <a:pt x="1" y="641"/>
                  </a:lnTo>
                  <a:cubicBezTo>
                    <a:pt x="1" y="821"/>
                    <a:pt x="148" y="963"/>
                    <a:pt x="325" y="963"/>
                  </a:cubicBezTo>
                  <a:lnTo>
                    <a:pt x="2521" y="963"/>
                  </a:lnTo>
                  <a:cubicBezTo>
                    <a:pt x="2701" y="963"/>
                    <a:pt x="2845" y="818"/>
                    <a:pt x="2845" y="641"/>
                  </a:cubicBezTo>
                  <a:lnTo>
                    <a:pt x="2845" y="320"/>
                  </a:lnTo>
                  <a:cubicBezTo>
                    <a:pt x="2845" y="143"/>
                    <a:pt x="2701" y="1"/>
                    <a:pt x="2521" y="1"/>
                  </a:cubicBezTo>
                  <a:close/>
                </a:path>
              </a:pathLst>
            </a:custGeom>
            <a:solidFill>
              <a:srgbClr val="434343">
                <a:alpha val="39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9"/>
            <p:cNvSpPr/>
            <p:nvPr/>
          </p:nvSpPr>
          <p:spPr>
            <a:xfrm>
              <a:off x="4256383" y="1505641"/>
              <a:ext cx="66693" cy="22551"/>
            </a:xfrm>
            <a:custGeom>
              <a:avLst/>
              <a:gdLst/>
              <a:ahLst/>
              <a:cxnLst/>
              <a:rect l="l" t="t" r="r" b="b"/>
              <a:pathLst>
                <a:path w="2848" h="963" extrusionOk="0">
                  <a:moveTo>
                    <a:pt x="322" y="0"/>
                  </a:moveTo>
                  <a:cubicBezTo>
                    <a:pt x="145" y="0"/>
                    <a:pt x="0" y="145"/>
                    <a:pt x="0" y="322"/>
                  </a:cubicBezTo>
                  <a:lnTo>
                    <a:pt x="0" y="641"/>
                  </a:lnTo>
                  <a:cubicBezTo>
                    <a:pt x="0" y="818"/>
                    <a:pt x="142" y="962"/>
                    <a:pt x="322" y="962"/>
                  </a:cubicBezTo>
                  <a:lnTo>
                    <a:pt x="2523" y="962"/>
                  </a:lnTo>
                  <a:cubicBezTo>
                    <a:pt x="2703" y="962"/>
                    <a:pt x="2847" y="820"/>
                    <a:pt x="2842" y="643"/>
                  </a:cubicBezTo>
                  <a:lnTo>
                    <a:pt x="2842" y="322"/>
                  </a:lnTo>
                  <a:cubicBezTo>
                    <a:pt x="2842" y="145"/>
                    <a:pt x="2700" y="0"/>
                    <a:pt x="2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9"/>
            <p:cNvSpPr/>
            <p:nvPr/>
          </p:nvSpPr>
          <p:spPr>
            <a:xfrm>
              <a:off x="4256430" y="1505641"/>
              <a:ext cx="66646" cy="22551"/>
            </a:xfrm>
            <a:custGeom>
              <a:avLst/>
              <a:gdLst/>
              <a:ahLst/>
              <a:cxnLst/>
              <a:rect l="l" t="t" r="r" b="b"/>
              <a:pathLst>
                <a:path w="2846" h="963" extrusionOk="0">
                  <a:moveTo>
                    <a:pt x="2096" y="0"/>
                  </a:moveTo>
                  <a:cubicBezTo>
                    <a:pt x="2096" y="327"/>
                    <a:pt x="1829" y="592"/>
                    <a:pt x="1502" y="592"/>
                  </a:cubicBezTo>
                  <a:lnTo>
                    <a:pt x="1" y="592"/>
                  </a:lnTo>
                  <a:lnTo>
                    <a:pt x="1" y="638"/>
                  </a:lnTo>
                  <a:cubicBezTo>
                    <a:pt x="1" y="820"/>
                    <a:pt x="148" y="962"/>
                    <a:pt x="325" y="962"/>
                  </a:cubicBezTo>
                  <a:lnTo>
                    <a:pt x="2521" y="962"/>
                  </a:lnTo>
                  <a:cubicBezTo>
                    <a:pt x="2701" y="962"/>
                    <a:pt x="2845" y="815"/>
                    <a:pt x="2845" y="638"/>
                  </a:cubicBezTo>
                  <a:lnTo>
                    <a:pt x="2845" y="319"/>
                  </a:lnTo>
                  <a:cubicBezTo>
                    <a:pt x="2845" y="142"/>
                    <a:pt x="2701" y="0"/>
                    <a:pt x="2521" y="0"/>
                  </a:cubicBezTo>
                  <a:close/>
                </a:path>
              </a:pathLst>
            </a:custGeom>
            <a:solidFill>
              <a:srgbClr val="434343">
                <a:alpha val="39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7" name="Google Shape;1847;p49"/>
          <p:cNvSpPr/>
          <p:nvPr/>
        </p:nvSpPr>
        <p:spPr>
          <a:xfrm>
            <a:off x="1452112" y="-207871"/>
            <a:ext cx="1216332" cy="628403"/>
          </a:xfrm>
          <a:custGeom>
            <a:avLst/>
            <a:gdLst/>
            <a:ahLst/>
            <a:cxnLst/>
            <a:rect l="l" t="t" r="r" b="b"/>
            <a:pathLst>
              <a:path w="5985" h="3092" extrusionOk="0">
                <a:moveTo>
                  <a:pt x="1986" y="0"/>
                </a:moveTo>
                <a:cubicBezTo>
                  <a:pt x="1719" y="0"/>
                  <a:pt x="1503" y="216"/>
                  <a:pt x="1503" y="480"/>
                </a:cubicBezTo>
                <a:cubicBezTo>
                  <a:pt x="1503" y="511"/>
                  <a:pt x="1506" y="538"/>
                  <a:pt x="1512" y="568"/>
                </a:cubicBezTo>
                <a:lnTo>
                  <a:pt x="1260" y="568"/>
                </a:lnTo>
                <a:cubicBezTo>
                  <a:pt x="866" y="568"/>
                  <a:pt x="544" y="887"/>
                  <a:pt x="541" y="1279"/>
                </a:cubicBezTo>
                <a:cubicBezTo>
                  <a:pt x="240" y="1300"/>
                  <a:pt x="0" y="1552"/>
                  <a:pt x="0" y="1859"/>
                </a:cubicBezTo>
                <a:cubicBezTo>
                  <a:pt x="0" y="2180"/>
                  <a:pt x="261" y="2439"/>
                  <a:pt x="580" y="2439"/>
                </a:cubicBezTo>
                <a:lnTo>
                  <a:pt x="778" y="2439"/>
                </a:lnTo>
                <a:cubicBezTo>
                  <a:pt x="881" y="2642"/>
                  <a:pt x="1090" y="2782"/>
                  <a:pt x="1336" y="2782"/>
                </a:cubicBezTo>
                <a:lnTo>
                  <a:pt x="1937" y="2782"/>
                </a:lnTo>
                <a:cubicBezTo>
                  <a:pt x="2032" y="2967"/>
                  <a:pt x="2220" y="3091"/>
                  <a:pt x="2442" y="3091"/>
                </a:cubicBezTo>
                <a:lnTo>
                  <a:pt x="2924" y="3091"/>
                </a:lnTo>
                <a:cubicBezTo>
                  <a:pt x="3143" y="3091"/>
                  <a:pt x="3337" y="2967"/>
                  <a:pt x="3428" y="2782"/>
                </a:cubicBezTo>
                <a:cubicBezTo>
                  <a:pt x="3735" y="2782"/>
                  <a:pt x="3972" y="2603"/>
                  <a:pt x="4054" y="2357"/>
                </a:cubicBezTo>
                <a:lnTo>
                  <a:pt x="5405" y="2357"/>
                </a:lnTo>
                <a:cubicBezTo>
                  <a:pt x="5724" y="2357"/>
                  <a:pt x="5985" y="2098"/>
                  <a:pt x="5985" y="1777"/>
                </a:cubicBezTo>
                <a:cubicBezTo>
                  <a:pt x="5982" y="1452"/>
                  <a:pt x="5724" y="1191"/>
                  <a:pt x="5402" y="1191"/>
                </a:cubicBezTo>
                <a:lnTo>
                  <a:pt x="4558" y="1191"/>
                </a:lnTo>
                <a:cubicBezTo>
                  <a:pt x="4509" y="838"/>
                  <a:pt x="4209" y="568"/>
                  <a:pt x="3841" y="568"/>
                </a:cubicBezTo>
                <a:lnTo>
                  <a:pt x="2970" y="568"/>
                </a:lnTo>
                <a:cubicBezTo>
                  <a:pt x="2973" y="538"/>
                  <a:pt x="2976" y="511"/>
                  <a:pt x="2976" y="480"/>
                </a:cubicBezTo>
                <a:cubicBezTo>
                  <a:pt x="2976" y="216"/>
                  <a:pt x="2760" y="0"/>
                  <a:pt x="2493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8431"/>
                </a:srgbClr>
              </a:gs>
              <a:gs pos="100000">
                <a:srgbClr val="E5EEF3">
                  <a:alpha val="22352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8" name="Google Shape;1848;p49"/>
          <p:cNvGrpSpPr/>
          <p:nvPr/>
        </p:nvGrpSpPr>
        <p:grpSpPr>
          <a:xfrm>
            <a:off x="1564150" y="3998082"/>
            <a:ext cx="6015600" cy="2141218"/>
            <a:chOff x="1564150" y="3998082"/>
            <a:chExt cx="6015600" cy="2141218"/>
          </a:xfrm>
        </p:grpSpPr>
        <p:sp>
          <p:nvSpPr>
            <p:cNvPr id="1849" name="Google Shape;1849;p49"/>
            <p:cNvSpPr/>
            <p:nvPr/>
          </p:nvSpPr>
          <p:spPr>
            <a:xfrm>
              <a:off x="1564150" y="4355500"/>
              <a:ext cx="6015600" cy="1783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0" name="Google Shape;1850;p49"/>
            <p:cNvGrpSpPr/>
            <p:nvPr/>
          </p:nvGrpSpPr>
          <p:grpSpPr>
            <a:xfrm>
              <a:off x="5859922" y="4243826"/>
              <a:ext cx="530616" cy="371161"/>
              <a:chOff x="530364" y="78205"/>
              <a:chExt cx="1410464" cy="986605"/>
            </a:xfrm>
          </p:grpSpPr>
          <p:sp>
            <p:nvSpPr>
              <p:cNvPr id="1851" name="Google Shape;1851;p49"/>
              <p:cNvSpPr/>
              <p:nvPr/>
            </p:nvSpPr>
            <p:spPr>
              <a:xfrm>
                <a:off x="602021" y="78205"/>
                <a:ext cx="1338808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6610" h="12240" extrusionOk="0">
                    <a:moveTo>
                      <a:pt x="5733" y="0"/>
                    </a:moveTo>
                    <a:cubicBezTo>
                      <a:pt x="5038" y="0"/>
                      <a:pt x="4482" y="562"/>
                      <a:pt x="4482" y="1251"/>
                    </a:cubicBezTo>
                    <a:cubicBezTo>
                      <a:pt x="4482" y="1482"/>
                      <a:pt x="4552" y="1706"/>
                      <a:pt x="4665" y="1892"/>
                    </a:cubicBezTo>
                    <a:lnTo>
                      <a:pt x="3359" y="1892"/>
                    </a:lnTo>
                    <a:cubicBezTo>
                      <a:pt x="2551" y="1892"/>
                      <a:pt x="1896" y="2554"/>
                      <a:pt x="1896" y="3358"/>
                    </a:cubicBezTo>
                    <a:cubicBezTo>
                      <a:pt x="1896" y="3467"/>
                      <a:pt x="1911" y="3568"/>
                      <a:pt x="1926" y="3662"/>
                    </a:cubicBezTo>
                    <a:cubicBezTo>
                      <a:pt x="1149" y="4026"/>
                      <a:pt x="605" y="4813"/>
                      <a:pt x="605" y="5726"/>
                    </a:cubicBezTo>
                    <a:cubicBezTo>
                      <a:pt x="605" y="6352"/>
                      <a:pt x="854" y="6914"/>
                      <a:pt x="1261" y="7320"/>
                    </a:cubicBezTo>
                    <a:lnTo>
                      <a:pt x="1085" y="7320"/>
                    </a:lnTo>
                    <a:cubicBezTo>
                      <a:pt x="484" y="7320"/>
                      <a:pt x="1" y="7806"/>
                      <a:pt x="1" y="8398"/>
                    </a:cubicBezTo>
                    <a:cubicBezTo>
                      <a:pt x="10" y="9006"/>
                      <a:pt x="493" y="9482"/>
                      <a:pt x="1091" y="9482"/>
                    </a:cubicBezTo>
                    <a:lnTo>
                      <a:pt x="1398" y="9482"/>
                    </a:lnTo>
                    <a:cubicBezTo>
                      <a:pt x="1231" y="9701"/>
                      <a:pt x="1133" y="9971"/>
                      <a:pt x="1133" y="10260"/>
                    </a:cubicBezTo>
                    <a:cubicBezTo>
                      <a:pt x="1133" y="10921"/>
                      <a:pt x="1625" y="11459"/>
                      <a:pt x="2272" y="11535"/>
                    </a:cubicBezTo>
                    <a:cubicBezTo>
                      <a:pt x="2263" y="11599"/>
                      <a:pt x="2254" y="11662"/>
                      <a:pt x="2254" y="11720"/>
                    </a:cubicBezTo>
                    <a:cubicBezTo>
                      <a:pt x="2254" y="11908"/>
                      <a:pt x="2305" y="12075"/>
                      <a:pt x="2354" y="12239"/>
                    </a:cubicBezTo>
                    <a:lnTo>
                      <a:pt x="14654" y="12239"/>
                    </a:lnTo>
                    <a:cubicBezTo>
                      <a:pt x="14693" y="12142"/>
                      <a:pt x="14721" y="12045"/>
                      <a:pt x="14721" y="11936"/>
                    </a:cubicBezTo>
                    <a:cubicBezTo>
                      <a:pt x="14721" y="11626"/>
                      <a:pt x="14554" y="11368"/>
                      <a:pt x="14314" y="11204"/>
                    </a:cubicBezTo>
                    <a:lnTo>
                      <a:pt x="14760" y="11204"/>
                    </a:lnTo>
                    <a:cubicBezTo>
                      <a:pt x="15167" y="11204"/>
                      <a:pt x="15495" y="10876"/>
                      <a:pt x="15495" y="10466"/>
                    </a:cubicBezTo>
                    <a:cubicBezTo>
                      <a:pt x="15495" y="10311"/>
                      <a:pt x="15431" y="10172"/>
                      <a:pt x="15343" y="10053"/>
                    </a:cubicBezTo>
                    <a:cubicBezTo>
                      <a:pt x="16087" y="9792"/>
                      <a:pt x="16609" y="9097"/>
                      <a:pt x="16609" y="8268"/>
                    </a:cubicBezTo>
                    <a:cubicBezTo>
                      <a:pt x="16609" y="7454"/>
                      <a:pt x="16087" y="6756"/>
                      <a:pt x="15349" y="6498"/>
                    </a:cubicBezTo>
                    <a:cubicBezTo>
                      <a:pt x="15434" y="6258"/>
                      <a:pt x="15492" y="5997"/>
                      <a:pt x="15492" y="5726"/>
                    </a:cubicBezTo>
                    <a:cubicBezTo>
                      <a:pt x="15492" y="4715"/>
                      <a:pt x="14827" y="3874"/>
                      <a:pt x="13916" y="3571"/>
                    </a:cubicBezTo>
                    <a:cubicBezTo>
                      <a:pt x="13928" y="3501"/>
                      <a:pt x="13943" y="3434"/>
                      <a:pt x="13943" y="3358"/>
                    </a:cubicBezTo>
                    <a:cubicBezTo>
                      <a:pt x="13943" y="2554"/>
                      <a:pt x="13285" y="1892"/>
                      <a:pt x="12468" y="1892"/>
                    </a:cubicBezTo>
                    <a:lnTo>
                      <a:pt x="12286" y="1892"/>
                    </a:lnTo>
                    <a:cubicBezTo>
                      <a:pt x="12401" y="1706"/>
                      <a:pt x="12468" y="1482"/>
                      <a:pt x="12468" y="1251"/>
                    </a:cubicBezTo>
                    <a:cubicBezTo>
                      <a:pt x="12468" y="562"/>
                      <a:pt x="11918" y="0"/>
                      <a:pt x="112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49"/>
              <p:cNvSpPr/>
              <p:nvPr/>
            </p:nvSpPr>
            <p:spPr>
              <a:xfrm>
                <a:off x="530364" y="78205"/>
                <a:ext cx="1111347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12240" extrusionOk="0">
                    <a:moveTo>
                      <a:pt x="5730" y="0"/>
                    </a:moveTo>
                    <a:cubicBezTo>
                      <a:pt x="5040" y="0"/>
                      <a:pt x="4482" y="562"/>
                      <a:pt x="4482" y="1251"/>
                    </a:cubicBezTo>
                    <a:cubicBezTo>
                      <a:pt x="4482" y="1482"/>
                      <a:pt x="4555" y="1706"/>
                      <a:pt x="4670" y="1892"/>
                    </a:cubicBezTo>
                    <a:lnTo>
                      <a:pt x="3361" y="1892"/>
                    </a:lnTo>
                    <a:cubicBezTo>
                      <a:pt x="2554" y="1892"/>
                      <a:pt x="1898" y="2554"/>
                      <a:pt x="1898" y="3358"/>
                    </a:cubicBezTo>
                    <a:cubicBezTo>
                      <a:pt x="1898" y="3467"/>
                      <a:pt x="1913" y="3568"/>
                      <a:pt x="1934" y="3662"/>
                    </a:cubicBezTo>
                    <a:cubicBezTo>
                      <a:pt x="1148" y="4026"/>
                      <a:pt x="607" y="4813"/>
                      <a:pt x="607" y="5726"/>
                    </a:cubicBezTo>
                    <a:cubicBezTo>
                      <a:pt x="607" y="6352"/>
                      <a:pt x="856" y="6914"/>
                      <a:pt x="1260" y="7320"/>
                    </a:cubicBezTo>
                    <a:cubicBezTo>
                      <a:pt x="489" y="7320"/>
                      <a:pt x="6" y="7806"/>
                      <a:pt x="6" y="8398"/>
                    </a:cubicBezTo>
                    <a:cubicBezTo>
                      <a:pt x="0" y="9006"/>
                      <a:pt x="480" y="9482"/>
                      <a:pt x="1078" y="9482"/>
                    </a:cubicBezTo>
                    <a:lnTo>
                      <a:pt x="1382" y="9482"/>
                    </a:lnTo>
                    <a:cubicBezTo>
                      <a:pt x="1221" y="9701"/>
                      <a:pt x="1118" y="9971"/>
                      <a:pt x="1118" y="10260"/>
                    </a:cubicBezTo>
                    <a:cubicBezTo>
                      <a:pt x="1118" y="10921"/>
                      <a:pt x="1619" y="11459"/>
                      <a:pt x="2256" y="11535"/>
                    </a:cubicBezTo>
                    <a:cubicBezTo>
                      <a:pt x="2253" y="11599"/>
                      <a:pt x="2238" y="11662"/>
                      <a:pt x="2238" y="11720"/>
                    </a:cubicBezTo>
                    <a:cubicBezTo>
                      <a:pt x="2238" y="11908"/>
                      <a:pt x="2287" y="12075"/>
                      <a:pt x="2344" y="12239"/>
                    </a:cubicBezTo>
                    <a:lnTo>
                      <a:pt x="11830" y="12239"/>
                    </a:lnTo>
                    <a:cubicBezTo>
                      <a:pt x="11863" y="12142"/>
                      <a:pt x="11893" y="12045"/>
                      <a:pt x="11893" y="11936"/>
                    </a:cubicBezTo>
                    <a:cubicBezTo>
                      <a:pt x="11893" y="11626"/>
                      <a:pt x="11726" y="11368"/>
                      <a:pt x="11486" y="11204"/>
                    </a:cubicBezTo>
                    <a:lnTo>
                      <a:pt x="11933" y="11204"/>
                    </a:lnTo>
                    <a:cubicBezTo>
                      <a:pt x="12337" y="11204"/>
                      <a:pt x="12665" y="10876"/>
                      <a:pt x="12665" y="10466"/>
                    </a:cubicBezTo>
                    <a:cubicBezTo>
                      <a:pt x="12665" y="10311"/>
                      <a:pt x="12601" y="10172"/>
                      <a:pt x="12519" y="10053"/>
                    </a:cubicBezTo>
                    <a:cubicBezTo>
                      <a:pt x="13254" y="9792"/>
                      <a:pt x="13788" y="9097"/>
                      <a:pt x="13788" y="8268"/>
                    </a:cubicBezTo>
                    <a:cubicBezTo>
                      <a:pt x="13788" y="7454"/>
                      <a:pt x="13260" y="6756"/>
                      <a:pt x="12528" y="6498"/>
                    </a:cubicBezTo>
                    <a:cubicBezTo>
                      <a:pt x="12610" y="6258"/>
                      <a:pt x="12665" y="5997"/>
                      <a:pt x="12665" y="5726"/>
                    </a:cubicBezTo>
                    <a:cubicBezTo>
                      <a:pt x="12665" y="4715"/>
                      <a:pt x="12003" y="3874"/>
                      <a:pt x="11092" y="3571"/>
                    </a:cubicBezTo>
                    <a:cubicBezTo>
                      <a:pt x="11104" y="3501"/>
                      <a:pt x="11113" y="3434"/>
                      <a:pt x="11113" y="3358"/>
                    </a:cubicBezTo>
                    <a:cubicBezTo>
                      <a:pt x="11113" y="2554"/>
                      <a:pt x="10463" y="1892"/>
                      <a:pt x="9650" y="1892"/>
                    </a:cubicBezTo>
                    <a:lnTo>
                      <a:pt x="9464" y="1892"/>
                    </a:lnTo>
                    <a:cubicBezTo>
                      <a:pt x="9583" y="1706"/>
                      <a:pt x="9650" y="1482"/>
                      <a:pt x="9650" y="1251"/>
                    </a:cubicBezTo>
                    <a:cubicBezTo>
                      <a:pt x="9650" y="562"/>
                      <a:pt x="9094" y="0"/>
                      <a:pt x="8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49"/>
              <p:cNvSpPr/>
              <p:nvPr/>
            </p:nvSpPr>
            <p:spPr>
              <a:xfrm>
                <a:off x="530364" y="666054"/>
                <a:ext cx="847535" cy="398753"/>
              </a:xfrm>
              <a:custGeom>
                <a:avLst/>
                <a:gdLst/>
                <a:ahLst/>
                <a:cxnLst/>
                <a:rect l="l" t="t" r="r" b="b"/>
                <a:pathLst>
                  <a:path w="10515" h="4947" extrusionOk="0">
                    <a:moveTo>
                      <a:pt x="1230" y="0"/>
                    </a:moveTo>
                    <a:cubicBezTo>
                      <a:pt x="480" y="34"/>
                      <a:pt x="0" y="519"/>
                      <a:pt x="0" y="1111"/>
                    </a:cubicBezTo>
                    <a:cubicBezTo>
                      <a:pt x="0" y="1713"/>
                      <a:pt x="480" y="2189"/>
                      <a:pt x="1078" y="2189"/>
                    </a:cubicBezTo>
                    <a:lnTo>
                      <a:pt x="1382" y="2189"/>
                    </a:lnTo>
                    <a:cubicBezTo>
                      <a:pt x="1221" y="2408"/>
                      <a:pt x="1118" y="2678"/>
                      <a:pt x="1118" y="2967"/>
                    </a:cubicBezTo>
                    <a:cubicBezTo>
                      <a:pt x="1118" y="3628"/>
                      <a:pt x="1619" y="4166"/>
                      <a:pt x="2256" y="4242"/>
                    </a:cubicBezTo>
                    <a:cubicBezTo>
                      <a:pt x="2253" y="4306"/>
                      <a:pt x="2238" y="4369"/>
                      <a:pt x="2238" y="4427"/>
                    </a:cubicBezTo>
                    <a:cubicBezTo>
                      <a:pt x="2238" y="4615"/>
                      <a:pt x="2287" y="4782"/>
                      <a:pt x="2344" y="4946"/>
                    </a:cubicBezTo>
                    <a:lnTo>
                      <a:pt x="7764" y="4946"/>
                    </a:lnTo>
                    <a:cubicBezTo>
                      <a:pt x="7615" y="4688"/>
                      <a:pt x="7403" y="4476"/>
                      <a:pt x="7111" y="4388"/>
                    </a:cubicBezTo>
                    <a:cubicBezTo>
                      <a:pt x="7403" y="4296"/>
                      <a:pt x="7609" y="4093"/>
                      <a:pt x="7676" y="3786"/>
                    </a:cubicBezTo>
                    <a:lnTo>
                      <a:pt x="9343" y="3786"/>
                    </a:lnTo>
                    <a:cubicBezTo>
                      <a:pt x="9990" y="3786"/>
                      <a:pt x="10515" y="3261"/>
                      <a:pt x="10515" y="2611"/>
                    </a:cubicBezTo>
                    <a:cubicBezTo>
                      <a:pt x="10515" y="1962"/>
                      <a:pt x="9993" y="1439"/>
                      <a:pt x="9343" y="1439"/>
                    </a:cubicBezTo>
                    <a:lnTo>
                      <a:pt x="7260" y="1439"/>
                    </a:lnTo>
                    <a:cubicBezTo>
                      <a:pt x="7281" y="1348"/>
                      <a:pt x="7312" y="1269"/>
                      <a:pt x="7312" y="1172"/>
                    </a:cubicBezTo>
                    <a:cubicBezTo>
                      <a:pt x="7312" y="531"/>
                      <a:pt x="6780" y="0"/>
                      <a:pt x="6137" y="0"/>
                    </a:cubicBezTo>
                    <a:close/>
                  </a:path>
                </a:pathLst>
              </a:custGeom>
              <a:solidFill>
                <a:srgbClr val="F9E925">
                  <a:alpha val="22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49"/>
              <p:cNvSpPr/>
              <p:nvPr/>
            </p:nvSpPr>
            <p:spPr>
              <a:xfrm>
                <a:off x="924353" y="78688"/>
                <a:ext cx="615803" cy="401413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4980" extrusionOk="0">
                    <a:moveTo>
                      <a:pt x="2247" y="0"/>
                    </a:moveTo>
                    <a:cubicBezTo>
                      <a:pt x="2211" y="100"/>
                      <a:pt x="2181" y="197"/>
                      <a:pt x="2181" y="301"/>
                    </a:cubicBezTo>
                    <a:cubicBezTo>
                      <a:pt x="2181" y="756"/>
                      <a:pt x="2484" y="1124"/>
                      <a:pt x="2894" y="1251"/>
                    </a:cubicBezTo>
                    <a:cubicBezTo>
                      <a:pt x="2648" y="1327"/>
                      <a:pt x="2475" y="1500"/>
                      <a:pt x="2418" y="1758"/>
                    </a:cubicBezTo>
                    <a:lnTo>
                      <a:pt x="997" y="1758"/>
                    </a:lnTo>
                    <a:cubicBezTo>
                      <a:pt x="447" y="1758"/>
                      <a:pt x="1" y="2201"/>
                      <a:pt x="1" y="2760"/>
                    </a:cubicBezTo>
                    <a:cubicBezTo>
                      <a:pt x="1" y="3307"/>
                      <a:pt x="447" y="3756"/>
                      <a:pt x="997" y="3756"/>
                    </a:cubicBezTo>
                    <a:lnTo>
                      <a:pt x="2767" y="3756"/>
                    </a:lnTo>
                    <a:cubicBezTo>
                      <a:pt x="2748" y="3832"/>
                      <a:pt x="2721" y="3902"/>
                      <a:pt x="2721" y="3984"/>
                    </a:cubicBezTo>
                    <a:cubicBezTo>
                      <a:pt x="2721" y="4533"/>
                      <a:pt x="3167" y="4980"/>
                      <a:pt x="3720" y="4980"/>
                    </a:cubicBezTo>
                    <a:lnTo>
                      <a:pt x="7640" y="4980"/>
                    </a:lnTo>
                    <a:cubicBezTo>
                      <a:pt x="7403" y="4321"/>
                      <a:pt x="6872" y="3795"/>
                      <a:pt x="6201" y="3574"/>
                    </a:cubicBezTo>
                    <a:cubicBezTo>
                      <a:pt x="6213" y="3504"/>
                      <a:pt x="6219" y="3437"/>
                      <a:pt x="6219" y="3361"/>
                    </a:cubicBezTo>
                    <a:cubicBezTo>
                      <a:pt x="6219" y="2557"/>
                      <a:pt x="5572" y="1895"/>
                      <a:pt x="4758" y="1895"/>
                    </a:cubicBezTo>
                    <a:lnTo>
                      <a:pt x="4573" y="1895"/>
                    </a:lnTo>
                    <a:cubicBezTo>
                      <a:pt x="4689" y="1710"/>
                      <a:pt x="4758" y="1485"/>
                      <a:pt x="4758" y="1254"/>
                    </a:cubicBezTo>
                    <a:cubicBezTo>
                      <a:pt x="4758" y="562"/>
                      <a:pt x="4200" y="0"/>
                      <a:pt x="3511" y="0"/>
                    </a:cubicBezTo>
                    <a:close/>
                  </a:path>
                </a:pathLst>
              </a:custGeom>
              <a:solidFill>
                <a:srgbClr val="E5EEF3">
                  <a:alpha val="324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5" name="Google Shape;1855;p49"/>
            <p:cNvGrpSpPr/>
            <p:nvPr/>
          </p:nvGrpSpPr>
          <p:grpSpPr>
            <a:xfrm>
              <a:off x="2795351" y="4355502"/>
              <a:ext cx="370952" cy="259477"/>
              <a:chOff x="530364" y="78205"/>
              <a:chExt cx="1410464" cy="986605"/>
            </a:xfrm>
          </p:grpSpPr>
          <p:sp>
            <p:nvSpPr>
              <p:cNvPr id="1856" name="Google Shape;1856;p49"/>
              <p:cNvSpPr/>
              <p:nvPr/>
            </p:nvSpPr>
            <p:spPr>
              <a:xfrm>
                <a:off x="602021" y="78205"/>
                <a:ext cx="1338808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6610" h="12240" extrusionOk="0">
                    <a:moveTo>
                      <a:pt x="5733" y="0"/>
                    </a:moveTo>
                    <a:cubicBezTo>
                      <a:pt x="5038" y="0"/>
                      <a:pt x="4482" y="562"/>
                      <a:pt x="4482" y="1251"/>
                    </a:cubicBezTo>
                    <a:cubicBezTo>
                      <a:pt x="4482" y="1482"/>
                      <a:pt x="4552" y="1706"/>
                      <a:pt x="4665" y="1892"/>
                    </a:cubicBezTo>
                    <a:lnTo>
                      <a:pt x="3359" y="1892"/>
                    </a:lnTo>
                    <a:cubicBezTo>
                      <a:pt x="2551" y="1892"/>
                      <a:pt x="1896" y="2554"/>
                      <a:pt x="1896" y="3358"/>
                    </a:cubicBezTo>
                    <a:cubicBezTo>
                      <a:pt x="1896" y="3467"/>
                      <a:pt x="1911" y="3568"/>
                      <a:pt x="1926" y="3662"/>
                    </a:cubicBezTo>
                    <a:cubicBezTo>
                      <a:pt x="1149" y="4026"/>
                      <a:pt x="605" y="4813"/>
                      <a:pt x="605" y="5726"/>
                    </a:cubicBezTo>
                    <a:cubicBezTo>
                      <a:pt x="605" y="6352"/>
                      <a:pt x="854" y="6914"/>
                      <a:pt x="1261" y="7320"/>
                    </a:cubicBezTo>
                    <a:lnTo>
                      <a:pt x="1085" y="7320"/>
                    </a:lnTo>
                    <a:cubicBezTo>
                      <a:pt x="484" y="7320"/>
                      <a:pt x="1" y="7806"/>
                      <a:pt x="1" y="8398"/>
                    </a:cubicBezTo>
                    <a:cubicBezTo>
                      <a:pt x="10" y="9006"/>
                      <a:pt x="493" y="9482"/>
                      <a:pt x="1091" y="9482"/>
                    </a:cubicBezTo>
                    <a:lnTo>
                      <a:pt x="1398" y="9482"/>
                    </a:lnTo>
                    <a:cubicBezTo>
                      <a:pt x="1231" y="9701"/>
                      <a:pt x="1133" y="9971"/>
                      <a:pt x="1133" y="10260"/>
                    </a:cubicBezTo>
                    <a:cubicBezTo>
                      <a:pt x="1133" y="10921"/>
                      <a:pt x="1625" y="11459"/>
                      <a:pt x="2272" y="11535"/>
                    </a:cubicBezTo>
                    <a:cubicBezTo>
                      <a:pt x="2263" y="11599"/>
                      <a:pt x="2254" y="11662"/>
                      <a:pt x="2254" y="11720"/>
                    </a:cubicBezTo>
                    <a:cubicBezTo>
                      <a:pt x="2254" y="11908"/>
                      <a:pt x="2305" y="12075"/>
                      <a:pt x="2354" y="12239"/>
                    </a:cubicBezTo>
                    <a:lnTo>
                      <a:pt x="14654" y="12239"/>
                    </a:lnTo>
                    <a:cubicBezTo>
                      <a:pt x="14693" y="12142"/>
                      <a:pt x="14721" y="12045"/>
                      <a:pt x="14721" y="11936"/>
                    </a:cubicBezTo>
                    <a:cubicBezTo>
                      <a:pt x="14721" y="11626"/>
                      <a:pt x="14554" y="11368"/>
                      <a:pt x="14314" y="11204"/>
                    </a:cubicBezTo>
                    <a:lnTo>
                      <a:pt x="14760" y="11204"/>
                    </a:lnTo>
                    <a:cubicBezTo>
                      <a:pt x="15167" y="11204"/>
                      <a:pt x="15495" y="10876"/>
                      <a:pt x="15495" y="10466"/>
                    </a:cubicBezTo>
                    <a:cubicBezTo>
                      <a:pt x="15495" y="10311"/>
                      <a:pt x="15431" y="10172"/>
                      <a:pt x="15343" y="10053"/>
                    </a:cubicBezTo>
                    <a:cubicBezTo>
                      <a:pt x="16087" y="9792"/>
                      <a:pt x="16609" y="9097"/>
                      <a:pt x="16609" y="8268"/>
                    </a:cubicBezTo>
                    <a:cubicBezTo>
                      <a:pt x="16609" y="7454"/>
                      <a:pt x="16087" y="6756"/>
                      <a:pt x="15349" y="6498"/>
                    </a:cubicBezTo>
                    <a:cubicBezTo>
                      <a:pt x="15434" y="6258"/>
                      <a:pt x="15492" y="5997"/>
                      <a:pt x="15492" y="5726"/>
                    </a:cubicBezTo>
                    <a:cubicBezTo>
                      <a:pt x="15492" y="4715"/>
                      <a:pt x="14827" y="3874"/>
                      <a:pt x="13916" y="3571"/>
                    </a:cubicBezTo>
                    <a:cubicBezTo>
                      <a:pt x="13928" y="3501"/>
                      <a:pt x="13943" y="3434"/>
                      <a:pt x="13943" y="3358"/>
                    </a:cubicBezTo>
                    <a:cubicBezTo>
                      <a:pt x="13943" y="2554"/>
                      <a:pt x="13285" y="1892"/>
                      <a:pt x="12468" y="1892"/>
                    </a:cubicBezTo>
                    <a:lnTo>
                      <a:pt x="12286" y="1892"/>
                    </a:lnTo>
                    <a:cubicBezTo>
                      <a:pt x="12401" y="1706"/>
                      <a:pt x="12468" y="1482"/>
                      <a:pt x="12468" y="1251"/>
                    </a:cubicBezTo>
                    <a:cubicBezTo>
                      <a:pt x="12468" y="562"/>
                      <a:pt x="11918" y="0"/>
                      <a:pt x="112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49"/>
              <p:cNvSpPr/>
              <p:nvPr/>
            </p:nvSpPr>
            <p:spPr>
              <a:xfrm>
                <a:off x="530364" y="78205"/>
                <a:ext cx="1111347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12240" extrusionOk="0">
                    <a:moveTo>
                      <a:pt x="5730" y="0"/>
                    </a:moveTo>
                    <a:cubicBezTo>
                      <a:pt x="5040" y="0"/>
                      <a:pt x="4482" y="562"/>
                      <a:pt x="4482" y="1251"/>
                    </a:cubicBezTo>
                    <a:cubicBezTo>
                      <a:pt x="4482" y="1482"/>
                      <a:pt x="4555" y="1706"/>
                      <a:pt x="4670" y="1892"/>
                    </a:cubicBezTo>
                    <a:lnTo>
                      <a:pt x="3361" y="1892"/>
                    </a:lnTo>
                    <a:cubicBezTo>
                      <a:pt x="2554" y="1892"/>
                      <a:pt x="1898" y="2554"/>
                      <a:pt x="1898" y="3358"/>
                    </a:cubicBezTo>
                    <a:cubicBezTo>
                      <a:pt x="1898" y="3467"/>
                      <a:pt x="1913" y="3568"/>
                      <a:pt x="1934" y="3662"/>
                    </a:cubicBezTo>
                    <a:cubicBezTo>
                      <a:pt x="1148" y="4026"/>
                      <a:pt x="607" y="4813"/>
                      <a:pt x="607" y="5726"/>
                    </a:cubicBezTo>
                    <a:cubicBezTo>
                      <a:pt x="607" y="6352"/>
                      <a:pt x="856" y="6914"/>
                      <a:pt x="1260" y="7320"/>
                    </a:cubicBezTo>
                    <a:cubicBezTo>
                      <a:pt x="489" y="7320"/>
                      <a:pt x="6" y="7806"/>
                      <a:pt x="6" y="8398"/>
                    </a:cubicBezTo>
                    <a:cubicBezTo>
                      <a:pt x="0" y="9006"/>
                      <a:pt x="480" y="9482"/>
                      <a:pt x="1078" y="9482"/>
                    </a:cubicBezTo>
                    <a:lnTo>
                      <a:pt x="1382" y="9482"/>
                    </a:lnTo>
                    <a:cubicBezTo>
                      <a:pt x="1221" y="9701"/>
                      <a:pt x="1118" y="9971"/>
                      <a:pt x="1118" y="10260"/>
                    </a:cubicBezTo>
                    <a:cubicBezTo>
                      <a:pt x="1118" y="10921"/>
                      <a:pt x="1619" y="11459"/>
                      <a:pt x="2256" y="11535"/>
                    </a:cubicBezTo>
                    <a:cubicBezTo>
                      <a:pt x="2253" y="11599"/>
                      <a:pt x="2238" y="11662"/>
                      <a:pt x="2238" y="11720"/>
                    </a:cubicBezTo>
                    <a:cubicBezTo>
                      <a:pt x="2238" y="11908"/>
                      <a:pt x="2287" y="12075"/>
                      <a:pt x="2344" y="12239"/>
                    </a:cubicBezTo>
                    <a:lnTo>
                      <a:pt x="11830" y="12239"/>
                    </a:lnTo>
                    <a:cubicBezTo>
                      <a:pt x="11863" y="12142"/>
                      <a:pt x="11893" y="12045"/>
                      <a:pt x="11893" y="11936"/>
                    </a:cubicBezTo>
                    <a:cubicBezTo>
                      <a:pt x="11893" y="11626"/>
                      <a:pt x="11726" y="11368"/>
                      <a:pt x="11486" y="11204"/>
                    </a:cubicBezTo>
                    <a:lnTo>
                      <a:pt x="11933" y="11204"/>
                    </a:lnTo>
                    <a:cubicBezTo>
                      <a:pt x="12337" y="11204"/>
                      <a:pt x="12665" y="10876"/>
                      <a:pt x="12665" y="10466"/>
                    </a:cubicBezTo>
                    <a:cubicBezTo>
                      <a:pt x="12665" y="10311"/>
                      <a:pt x="12601" y="10172"/>
                      <a:pt x="12519" y="10053"/>
                    </a:cubicBezTo>
                    <a:cubicBezTo>
                      <a:pt x="13254" y="9792"/>
                      <a:pt x="13788" y="9097"/>
                      <a:pt x="13788" y="8268"/>
                    </a:cubicBezTo>
                    <a:cubicBezTo>
                      <a:pt x="13788" y="7454"/>
                      <a:pt x="13260" y="6756"/>
                      <a:pt x="12528" y="6498"/>
                    </a:cubicBezTo>
                    <a:cubicBezTo>
                      <a:pt x="12610" y="6258"/>
                      <a:pt x="12665" y="5997"/>
                      <a:pt x="12665" y="5726"/>
                    </a:cubicBezTo>
                    <a:cubicBezTo>
                      <a:pt x="12665" y="4715"/>
                      <a:pt x="12003" y="3874"/>
                      <a:pt x="11092" y="3571"/>
                    </a:cubicBezTo>
                    <a:cubicBezTo>
                      <a:pt x="11104" y="3501"/>
                      <a:pt x="11113" y="3434"/>
                      <a:pt x="11113" y="3358"/>
                    </a:cubicBezTo>
                    <a:cubicBezTo>
                      <a:pt x="11113" y="2554"/>
                      <a:pt x="10463" y="1892"/>
                      <a:pt x="9650" y="1892"/>
                    </a:cubicBezTo>
                    <a:lnTo>
                      <a:pt x="9464" y="1892"/>
                    </a:lnTo>
                    <a:cubicBezTo>
                      <a:pt x="9583" y="1706"/>
                      <a:pt x="9650" y="1482"/>
                      <a:pt x="9650" y="1251"/>
                    </a:cubicBezTo>
                    <a:cubicBezTo>
                      <a:pt x="9650" y="562"/>
                      <a:pt x="9094" y="0"/>
                      <a:pt x="8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49"/>
              <p:cNvSpPr/>
              <p:nvPr/>
            </p:nvSpPr>
            <p:spPr>
              <a:xfrm>
                <a:off x="530364" y="666054"/>
                <a:ext cx="847535" cy="398753"/>
              </a:xfrm>
              <a:custGeom>
                <a:avLst/>
                <a:gdLst/>
                <a:ahLst/>
                <a:cxnLst/>
                <a:rect l="l" t="t" r="r" b="b"/>
                <a:pathLst>
                  <a:path w="10515" h="4947" extrusionOk="0">
                    <a:moveTo>
                      <a:pt x="1230" y="0"/>
                    </a:moveTo>
                    <a:cubicBezTo>
                      <a:pt x="480" y="34"/>
                      <a:pt x="0" y="519"/>
                      <a:pt x="0" y="1111"/>
                    </a:cubicBezTo>
                    <a:cubicBezTo>
                      <a:pt x="0" y="1713"/>
                      <a:pt x="480" y="2189"/>
                      <a:pt x="1078" y="2189"/>
                    </a:cubicBezTo>
                    <a:lnTo>
                      <a:pt x="1382" y="2189"/>
                    </a:lnTo>
                    <a:cubicBezTo>
                      <a:pt x="1221" y="2408"/>
                      <a:pt x="1118" y="2678"/>
                      <a:pt x="1118" y="2967"/>
                    </a:cubicBezTo>
                    <a:cubicBezTo>
                      <a:pt x="1118" y="3628"/>
                      <a:pt x="1619" y="4166"/>
                      <a:pt x="2256" y="4242"/>
                    </a:cubicBezTo>
                    <a:cubicBezTo>
                      <a:pt x="2253" y="4306"/>
                      <a:pt x="2238" y="4369"/>
                      <a:pt x="2238" y="4427"/>
                    </a:cubicBezTo>
                    <a:cubicBezTo>
                      <a:pt x="2238" y="4615"/>
                      <a:pt x="2287" y="4782"/>
                      <a:pt x="2344" y="4946"/>
                    </a:cubicBezTo>
                    <a:lnTo>
                      <a:pt x="7764" y="4946"/>
                    </a:lnTo>
                    <a:cubicBezTo>
                      <a:pt x="7615" y="4688"/>
                      <a:pt x="7403" y="4476"/>
                      <a:pt x="7111" y="4388"/>
                    </a:cubicBezTo>
                    <a:cubicBezTo>
                      <a:pt x="7403" y="4296"/>
                      <a:pt x="7609" y="4093"/>
                      <a:pt x="7676" y="3786"/>
                    </a:cubicBezTo>
                    <a:lnTo>
                      <a:pt x="9343" y="3786"/>
                    </a:lnTo>
                    <a:cubicBezTo>
                      <a:pt x="9990" y="3786"/>
                      <a:pt x="10515" y="3261"/>
                      <a:pt x="10515" y="2611"/>
                    </a:cubicBezTo>
                    <a:cubicBezTo>
                      <a:pt x="10515" y="1962"/>
                      <a:pt x="9993" y="1439"/>
                      <a:pt x="9343" y="1439"/>
                    </a:cubicBezTo>
                    <a:lnTo>
                      <a:pt x="7260" y="1439"/>
                    </a:lnTo>
                    <a:cubicBezTo>
                      <a:pt x="7281" y="1348"/>
                      <a:pt x="7312" y="1269"/>
                      <a:pt x="7312" y="1172"/>
                    </a:cubicBezTo>
                    <a:cubicBezTo>
                      <a:pt x="7312" y="531"/>
                      <a:pt x="6780" y="0"/>
                      <a:pt x="6137" y="0"/>
                    </a:cubicBezTo>
                    <a:close/>
                  </a:path>
                </a:pathLst>
              </a:custGeom>
              <a:solidFill>
                <a:srgbClr val="F9E925">
                  <a:alpha val="22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49"/>
              <p:cNvSpPr/>
              <p:nvPr/>
            </p:nvSpPr>
            <p:spPr>
              <a:xfrm>
                <a:off x="924353" y="78688"/>
                <a:ext cx="615803" cy="401413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4980" extrusionOk="0">
                    <a:moveTo>
                      <a:pt x="2247" y="0"/>
                    </a:moveTo>
                    <a:cubicBezTo>
                      <a:pt x="2211" y="100"/>
                      <a:pt x="2181" y="197"/>
                      <a:pt x="2181" y="301"/>
                    </a:cubicBezTo>
                    <a:cubicBezTo>
                      <a:pt x="2181" y="756"/>
                      <a:pt x="2484" y="1124"/>
                      <a:pt x="2894" y="1251"/>
                    </a:cubicBezTo>
                    <a:cubicBezTo>
                      <a:pt x="2648" y="1327"/>
                      <a:pt x="2475" y="1500"/>
                      <a:pt x="2418" y="1758"/>
                    </a:cubicBezTo>
                    <a:lnTo>
                      <a:pt x="997" y="1758"/>
                    </a:lnTo>
                    <a:cubicBezTo>
                      <a:pt x="447" y="1758"/>
                      <a:pt x="1" y="2201"/>
                      <a:pt x="1" y="2760"/>
                    </a:cubicBezTo>
                    <a:cubicBezTo>
                      <a:pt x="1" y="3307"/>
                      <a:pt x="447" y="3756"/>
                      <a:pt x="997" y="3756"/>
                    </a:cubicBezTo>
                    <a:lnTo>
                      <a:pt x="2767" y="3756"/>
                    </a:lnTo>
                    <a:cubicBezTo>
                      <a:pt x="2748" y="3832"/>
                      <a:pt x="2721" y="3902"/>
                      <a:pt x="2721" y="3984"/>
                    </a:cubicBezTo>
                    <a:cubicBezTo>
                      <a:pt x="2721" y="4533"/>
                      <a:pt x="3167" y="4980"/>
                      <a:pt x="3720" y="4980"/>
                    </a:cubicBezTo>
                    <a:lnTo>
                      <a:pt x="7640" y="4980"/>
                    </a:lnTo>
                    <a:cubicBezTo>
                      <a:pt x="7403" y="4321"/>
                      <a:pt x="6872" y="3795"/>
                      <a:pt x="6201" y="3574"/>
                    </a:cubicBezTo>
                    <a:cubicBezTo>
                      <a:pt x="6213" y="3504"/>
                      <a:pt x="6219" y="3437"/>
                      <a:pt x="6219" y="3361"/>
                    </a:cubicBezTo>
                    <a:cubicBezTo>
                      <a:pt x="6219" y="2557"/>
                      <a:pt x="5572" y="1895"/>
                      <a:pt x="4758" y="1895"/>
                    </a:cubicBezTo>
                    <a:lnTo>
                      <a:pt x="4573" y="1895"/>
                    </a:lnTo>
                    <a:cubicBezTo>
                      <a:pt x="4689" y="1710"/>
                      <a:pt x="4758" y="1485"/>
                      <a:pt x="4758" y="1254"/>
                    </a:cubicBezTo>
                    <a:cubicBezTo>
                      <a:pt x="4758" y="562"/>
                      <a:pt x="4200" y="0"/>
                      <a:pt x="3511" y="0"/>
                    </a:cubicBezTo>
                    <a:close/>
                  </a:path>
                </a:pathLst>
              </a:custGeom>
              <a:solidFill>
                <a:srgbClr val="E5EEF3">
                  <a:alpha val="324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0" name="Google Shape;1860;p49"/>
            <p:cNvGrpSpPr/>
            <p:nvPr/>
          </p:nvGrpSpPr>
          <p:grpSpPr>
            <a:xfrm>
              <a:off x="3270989" y="4090372"/>
              <a:ext cx="1033217" cy="678045"/>
              <a:chOff x="-4805100" y="2274074"/>
              <a:chExt cx="2548008" cy="1672121"/>
            </a:xfrm>
          </p:grpSpPr>
          <p:sp>
            <p:nvSpPr>
              <p:cNvPr id="1861" name="Google Shape;1861;p49"/>
              <p:cNvSpPr/>
              <p:nvPr/>
            </p:nvSpPr>
            <p:spPr>
              <a:xfrm>
                <a:off x="-4794367" y="2274367"/>
                <a:ext cx="2537275" cy="1671826"/>
              </a:xfrm>
              <a:custGeom>
                <a:avLst/>
                <a:gdLst/>
                <a:ahLst/>
                <a:cxnLst/>
                <a:rect l="l" t="t" r="r" b="b"/>
                <a:pathLst>
                  <a:path w="26000" h="17132" extrusionOk="0">
                    <a:moveTo>
                      <a:pt x="5778" y="1"/>
                    </a:moveTo>
                    <a:cubicBezTo>
                      <a:pt x="5414" y="1"/>
                      <a:pt x="5016" y="222"/>
                      <a:pt x="4886" y="495"/>
                    </a:cubicBezTo>
                    <a:lnTo>
                      <a:pt x="61" y="10749"/>
                    </a:lnTo>
                    <a:cubicBezTo>
                      <a:pt x="0" y="10879"/>
                      <a:pt x="12" y="10998"/>
                      <a:pt x="82" y="11083"/>
                    </a:cubicBezTo>
                    <a:cubicBezTo>
                      <a:pt x="82" y="11083"/>
                      <a:pt x="283" y="11408"/>
                      <a:pt x="453" y="11669"/>
                    </a:cubicBezTo>
                    <a:cubicBezTo>
                      <a:pt x="522" y="11775"/>
                      <a:pt x="674" y="11836"/>
                      <a:pt x="872" y="11836"/>
                    </a:cubicBezTo>
                    <a:lnTo>
                      <a:pt x="12282" y="11836"/>
                    </a:lnTo>
                    <a:lnTo>
                      <a:pt x="12282" y="16387"/>
                    </a:lnTo>
                    <a:lnTo>
                      <a:pt x="10970" y="16387"/>
                    </a:lnTo>
                    <a:cubicBezTo>
                      <a:pt x="10764" y="16387"/>
                      <a:pt x="10597" y="16554"/>
                      <a:pt x="10597" y="16758"/>
                    </a:cubicBezTo>
                    <a:cubicBezTo>
                      <a:pt x="10597" y="16964"/>
                      <a:pt x="10764" y="17131"/>
                      <a:pt x="10970" y="17131"/>
                    </a:cubicBezTo>
                    <a:lnTo>
                      <a:pt x="14262" y="17131"/>
                    </a:lnTo>
                    <a:cubicBezTo>
                      <a:pt x="14465" y="17131"/>
                      <a:pt x="14632" y="16964"/>
                      <a:pt x="14632" y="16758"/>
                    </a:cubicBezTo>
                    <a:cubicBezTo>
                      <a:pt x="14632" y="16554"/>
                      <a:pt x="14465" y="16387"/>
                      <a:pt x="14262" y="16387"/>
                    </a:cubicBezTo>
                    <a:lnTo>
                      <a:pt x="13032" y="16387"/>
                    </a:lnTo>
                    <a:lnTo>
                      <a:pt x="13032" y="11836"/>
                    </a:lnTo>
                    <a:lnTo>
                      <a:pt x="20228" y="11836"/>
                    </a:lnTo>
                    <a:cubicBezTo>
                      <a:pt x="20249" y="11836"/>
                      <a:pt x="20273" y="11836"/>
                      <a:pt x="20298" y="11833"/>
                    </a:cubicBezTo>
                    <a:lnTo>
                      <a:pt x="20313" y="11833"/>
                    </a:lnTo>
                    <a:cubicBezTo>
                      <a:pt x="20334" y="11833"/>
                      <a:pt x="20352" y="11827"/>
                      <a:pt x="20371" y="11824"/>
                    </a:cubicBezTo>
                    <a:lnTo>
                      <a:pt x="20383" y="11824"/>
                    </a:lnTo>
                    <a:cubicBezTo>
                      <a:pt x="20401" y="11821"/>
                      <a:pt x="20425" y="11818"/>
                      <a:pt x="20443" y="11812"/>
                    </a:cubicBezTo>
                    <a:lnTo>
                      <a:pt x="20447" y="11812"/>
                    </a:lnTo>
                    <a:cubicBezTo>
                      <a:pt x="20741" y="11748"/>
                      <a:pt x="21017" y="11563"/>
                      <a:pt x="21121" y="11347"/>
                    </a:cubicBezTo>
                    <a:lnTo>
                      <a:pt x="25945" y="1091"/>
                    </a:lnTo>
                    <a:cubicBezTo>
                      <a:pt x="26000" y="951"/>
                      <a:pt x="25973" y="835"/>
                      <a:pt x="25906" y="738"/>
                    </a:cubicBezTo>
                    <a:cubicBezTo>
                      <a:pt x="25796" y="577"/>
                      <a:pt x="25557" y="183"/>
                      <a:pt x="25557" y="183"/>
                    </a:cubicBezTo>
                    <a:cubicBezTo>
                      <a:pt x="25487" y="70"/>
                      <a:pt x="25335" y="1"/>
                      <a:pt x="25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49"/>
              <p:cNvSpPr/>
              <p:nvPr/>
            </p:nvSpPr>
            <p:spPr>
              <a:xfrm>
                <a:off x="-3764132" y="2933653"/>
                <a:ext cx="393863" cy="1012542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376" extrusionOk="0">
                    <a:moveTo>
                      <a:pt x="2059" y="0"/>
                    </a:moveTo>
                    <a:cubicBezTo>
                      <a:pt x="1849" y="0"/>
                      <a:pt x="1685" y="167"/>
                      <a:pt x="1685" y="374"/>
                    </a:cubicBezTo>
                    <a:lnTo>
                      <a:pt x="1685" y="9628"/>
                    </a:lnTo>
                    <a:lnTo>
                      <a:pt x="374" y="9628"/>
                    </a:lnTo>
                    <a:cubicBezTo>
                      <a:pt x="167" y="9628"/>
                      <a:pt x="0" y="9798"/>
                      <a:pt x="0" y="10002"/>
                    </a:cubicBezTo>
                    <a:cubicBezTo>
                      <a:pt x="0" y="10208"/>
                      <a:pt x="167" y="10375"/>
                      <a:pt x="374" y="10375"/>
                    </a:cubicBezTo>
                    <a:lnTo>
                      <a:pt x="3665" y="10375"/>
                    </a:lnTo>
                    <a:cubicBezTo>
                      <a:pt x="3868" y="10375"/>
                      <a:pt x="4035" y="10208"/>
                      <a:pt x="4035" y="10002"/>
                    </a:cubicBezTo>
                    <a:cubicBezTo>
                      <a:pt x="4032" y="9798"/>
                      <a:pt x="3865" y="9628"/>
                      <a:pt x="3659" y="9628"/>
                    </a:cubicBezTo>
                    <a:lnTo>
                      <a:pt x="2432" y="9628"/>
                    </a:lnTo>
                    <a:lnTo>
                      <a:pt x="2432" y="374"/>
                    </a:lnTo>
                    <a:cubicBezTo>
                      <a:pt x="2432" y="167"/>
                      <a:pt x="2265" y="0"/>
                      <a:pt x="20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49"/>
              <p:cNvSpPr/>
              <p:nvPr/>
            </p:nvSpPr>
            <p:spPr>
              <a:xfrm>
                <a:off x="-4790559" y="2292713"/>
                <a:ext cx="2529663" cy="1136670"/>
              </a:xfrm>
              <a:custGeom>
                <a:avLst/>
                <a:gdLst/>
                <a:ahLst/>
                <a:cxnLst/>
                <a:rect l="l" t="t" r="r" b="b"/>
                <a:pathLst>
                  <a:path w="25922" h="11648" extrusionOk="0">
                    <a:moveTo>
                      <a:pt x="25478" y="1"/>
                    </a:moveTo>
                    <a:lnTo>
                      <a:pt x="6076" y="411"/>
                    </a:lnTo>
                    <a:cubicBezTo>
                      <a:pt x="5712" y="411"/>
                      <a:pt x="5308" y="629"/>
                      <a:pt x="5184" y="903"/>
                    </a:cubicBezTo>
                    <a:lnTo>
                      <a:pt x="1" y="10895"/>
                    </a:lnTo>
                    <a:cubicBezTo>
                      <a:pt x="1" y="10895"/>
                      <a:pt x="201" y="11214"/>
                      <a:pt x="371" y="11481"/>
                    </a:cubicBezTo>
                    <a:cubicBezTo>
                      <a:pt x="441" y="11587"/>
                      <a:pt x="593" y="11648"/>
                      <a:pt x="790" y="11648"/>
                    </a:cubicBezTo>
                    <a:lnTo>
                      <a:pt x="20140" y="11648"/>
                    </a:lnTo>
                    <a:cubicBezTo>
                      <a:pt x="20505" y="11648"/>
                      <a:pt x="20908" y="11426"/>
                      <a:pt x="21033" y="11153"/>
                    </a:cubicBezTo>
                    <a:lnTo>
                      <a:pt x="25858" y="903"/>
                    </a:lnTo>
                    <a:cubicBezTo>
                      <a:pt x="25921" y="766"/>
                      <a:pt x="25894" y="654"/>
                      <a:pt x="25827" y="553"/>
                    </a:cubicBezTo>
                    <a:cubicBezTo>
                      <a:pt x="25721" y="399"/>
                      <a:pt x="25478" y="1"/>
                      <a:pt x="25478" y="1"/>
                    </a:cubicBezTo>
                    <a:close/>
                  </a:path>
                </a:pathLst>
              </a:custGeom>
              <a:solidFill>
                <a:srgbClr val="E7E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49"/>
              <p:cNvSpPr/>
              <p:nvPr/>
            </p:nvSpPr>
            <p:spPr>
              <a:xfrm>
                <a:off x="-4790852" y="2325307"/>
                <a:ext cx="2019964" cy="1104077"/>
              </a:xfrm>
              <a:custGeom>
                <a:avLst/>
                <a:gdLst/>
                <a:ahLst/>
                <a:cxnLst/>
                <a:rect l="l" t="t" r="r" b="b"/>
                <a:pathLst>
                  <a:path w="20699" h="11314" extrusionOk="0">
                    <a:moveTo>
                      <a:pt x="9544" y="1"/>
                    </a:moveTo>
                    <a:lnTo>
                      <a:pt x="6079" y="77"/>
                    </a:lnTo>
                    <a:cubicBezTo>
                      <a:pt x="5715" y="77"/>
                      <a:pt x="5314" y="295"/>
                      <a:pt x="5187" y="569"/>
                    </a:cubicBezTo>
                    <a:lnTo>
                      <a:pt x="1" y="10561"/>
                    </a:lnTo>
                    <a:cubicBezTo>
                      <a:pt x="1" y="10561"/>
                      <a:pt x="204" y="10886"/>
                      <a:pt x="374" y="11147"/>
                    </a:cubicBezTo>
                    <a:cubicBezTo>
                      <a:pt x="441" y="11253"/>
                      <a:pt x="593" y="11314"/>
                      <a:pt x="790" y="11314"/>
                    </a:cubicBezTo>
                    <a:lnTo>
                      <a:pt x="20143" y="11314"/>
                    </a:lnTo>
                    <a:cubicBezTo>
                      <a:pt x="20335" y="11314"/>
                      <a:pt x="20532" y="11253"/>
                      <a:pt x="20699" y="11159"/>
                    </a:cubicBezTo>
                    <a:lnTo>
                      <a:pt x="95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49"/>
              <p:cNvSpPr/>
              <p:nvPr/>
            </p:nvSpPr>
            <p:spPr>
              <a:xfrm>
                <a:off x="-4805100" y="2274074"/>
                <a:ext cx="2513073" cy="1097246"/>
              </a:xfrm>
              <a:custGeom>
                <a:avLst/>
                <a:gdLst/>
                <a:ahLst/>
                <a:cxnLst/>
                <a:rect l="l" t="t" r="r" b="b"/>
                <a:pathLst>
                  <a:path w="25752" h="11244" extrusionOk="0">
                    <a:moveTo>
                      <a:pt x="5846" y="0"/>
                    </a:moveTo>
                    <a:cubicBezTo>
                      <a:pt x="5481" y="0"/>
                      <a:pt x="5084" y="219"/>
                      <a:pt x="4953" y="495"/>
                    </a:cubicBezTo>
                    <a:lnTo>
                      <a:pt x="128" y="10749"/>
                    </a:lnTo>
                    <a:cubicBezTo>
                      <a:pt x="1" y="11022"/>
                      <a:pt x="195" y="11244"/>
                      <a:pt x="559" y="11244"/>
                    </a:cubicBezTo>
                    <a:lnTo>
                      <a:pt x="19910" y="11244"/>
                    </a:lnTo>
                    <a:cubicBezTo>
                      <a:pt x="20274" y="11244"/>
                      <a:pt x="20675" y="11022"/>
                      <a:pt x="20802" y="10749"/>
                    </a:cubicBezTo>
                    <a:lnTo>
                      <a:pt x="25627" y="495"/>
                    </a:lnTo>
                    <a:cubicBezTo>
                      <a:pt x="25751" y="219"/>
                      <a:pt x="25563" y="0"/>
                      <a:pt x="251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49"/>
              <p:cNvSpPr/>
              <p:nvPr/>
            </p:nvSpPr>
            <p:spPr>
              <a:xfrm>
                <a:off x="-4725078" y="2322379"/>
                <a:ext cx="2344442" cy="1000637"/>
              </a:xfrm>
              <a:custGeom>
                <a:avLst/>
                <a:gdLst/>
                <a:ahLst/>
                <a:cxnLst/>
                <a:rect l="l" t="t" r="r" b="b"/>
                <a:pathLst>
                  <a:path w="24024" h="10254" extrusionOk="0">
                    <a:moveTo>
                      <a:pt x="4825" y="0"/>
                    </a:moveTo>
                    <a:lnTo>
                      <a:pt x="3675" y="2448"/>
                    </a:lnTo>
                    <a:lnTo>
                      <a:pt x="8089" y="2448"/>
                    </a:lnTo>
                    <a:lnTo>
                      <a:pt x="9237" y="0"/>
                    </a:lnTo>
                    <a:close/>
                    <a:moveTo>
                      <a:pt x="9753" y="0"/>
                    </a:moveTo>
                    <a:lnTo>
                      <a:pt x="8605" y="2448"/>
                    </a:lnTo>
                    <a:lnTo>
                      <a:pt x="13014" y="2448"/>
                    </a:lnTo>
                    <a:lnTo>
                      <a:pt x="14168" y="0"/>
                    </a:lnTo>
                    <a:close/>
                    <a:moveTo>
                      <a:pt x="14684" y="0"/>
                    </a:moveTo>
                    <a:lnTo>
                      <a:pt x="13533" y="2448"/>
                    </a:lnTo>
                    <a:lnTo>
                      <a:pt x="17945" y="2448"/>
                    </a:lnTo>
                    <a:lnTo>
                      <a:pt x="19099" y="0"/>
                    </a:lnTo>
                    <a:close/>
                    <a:moveTo>
                      <a:pt x="19615" y="0"/>
                    </a:moveTo>
                    <a:lnTo>
                      <a:pt x="18464" y="2448"/>
                    </a:lnTo>
                    <a:lnTo>
                      <a:pt x="22876" y="2448"/>
                    </a:lnTo>
                    <a:lnTo>
                      <a:pt x="24024" y="0"/>
                    </a:lnTo>
                    <a:close/>
                    <a:moveTo>
                      <a:pt x="3599" y="2602"/>
                    </a:moveTo>
                    <a:lnTo>
                      <a:pt x="2448" y="5050"/>
                    </a:lnTo>
                    <a:lnTo>
                      <a:pt x="6863" y="5050"/>
                    </a:lnTo>
                    <a:lnTo>
                      <a:pt x="8013" y="2602"/>
                    </a:lnTo>
                    <a:close/>
                    <a:moveTo>
                      <a:pt x="8530" y="2602"/>
                    </a:moveTo>
                    <a:lnTo>
                      <a:pt x="7379" y="5050"/>
                    </a:lnTo>
                    <a:lnTo>
                      <a:pt x="11787" y="5050"/>
                    </a:lnTo>
                    <a:lnTo>
                      <a:pt x="12938" y="2602"/>
                    </a:lnTo>
                    <a:close/>
                    <a:moveTo>
                      <a:pt x="13457" y="2602"/>
                    </a:moveTo>
                    <a:lnTo>
                      <a:pt x="12310" y="5050"/>
                    </a:lnTo>
                    <a:lnTo>
                      <a:pt x="16721" y="5050"/>
                    </a:lnTo>
                    <a:lnTo>
                      <a:pt x="17872" y="2602"/>
                    </a:lnTo>
                    <a:close/>
                    <a:moveTo>
                      <a:pt x="18391" y="2602"/>
                    </a:moveTo>
                    <a:lnTo>
                      <a:pt x="17244" y="5050"/>
                    </a:lnTo>
                    <a:lnTo>
                      <a:pt x="21655" y="5050"/>
                    </a:lnTo>
                    <a:lnTo>
                      <a:pt x="22806" y="2602"/>
                    </a:lnTo>
                    <a:close/>
                    <a:moveTo>
                      <a:pt x="2372" y="5208"/>
                    </a:moveTo>
                    <a:lnTo>
                      <a:pt x="1221" y="7655"/>
                    </a:lnTo>
                    <a:lnTo>
                      <a:pt x="5636" y="7655"/>
                    </a:lnTo>
                    <a:lnTo>
                      <a:pt x="6787" y="5208"/>
                    </a:lnTo>
                    <a:close/>
                    <a:moveTo>
                      <a:pt x="7306" y="5208"/>
                    </a:moveTo>
                    <a:lnTo>
                      <a:pt x="6155" y="7655"/>
                    </a:lnTo>
                    <a:lnTo>
                      <a:pt x="10570" y="7655"/>
                    </a:lnTo>
                    <a:lnTo>
                      <a:pt x="11721" y="5208"/>
                    </a:lnTo>
                    <a:close/>
                    <a:moveTo>
                      <a:pt x="12240" y="5208"/>
                    </a:moveTo>
                    <a:lnTo>
                      <a:pt x="11086" y="7655"/>
                    </a:lnTo>
                    <a:lnTo>
                      <a:pt x="15501" y="7655"/>
                    </a:lnTo>
                    <a:lnTo>
                      <a:pt x="16652" y="5208"/>
                    </a:lnTo>
                    <a:close/>
                    <a:moveTo>
                      <a:pt x="17168" y="5208"/>
                    </a:moveTo>
                    <a:lnTo>
                      <a:pt x="16017" y="7655"/>
                    </a:lnTo>
                    <a:lnTo>
                      <a:pt x="20432" y="7655"/>
                    </a:lnTo>
                    <a:lnTo>
                      <a:pt x="21579" y="5208"/>
                    </a:lnTo>
                    <a:close/>
                    <a:moveTo>
                      <a:pt x="1151" y="7807"/>
                    </a:moveTo>
                    <a:lnTo>
                      <a:pt x="1" y="10254"/>
                    </a:lnTo>
                    <a:lnTo>
                      <a:pt x="4409" y="10254"/>
                    </a:lnTo>
                    <a:lnTo>
                      <a:pt x="5560" y="7807"/>
                    </a:lnTo>
                    <a:close/>
                    <a:moveTo>
                      <a:pt x="6082" y="7807"/>
                    </a:moveTo>
                    <a:lnTo>
                      <a:pt x="4928" y="10254"/>
                    </a:lnTo>
                    <a:lnTo>
                      <a:pt x="9343" y="10254"/>
                    </a:lnTo>
                    <a:lnTo>
                      <a:pt x="10494" y="7807"/>
                    </a:lnTo>
                    <a:close/>
                    <a:moveTo>
                      <a:pt x="11013" y="7807"/>
                    </a:moveTo>
                    <a:lnTo>
                      <a:pt x="9859" y="10254"/>
                    </a:lnTo>
                    <a:lnTo>
                      <a:pt x="14274" y="10254"/>
                    </a:lnTo>
                    <a:lnTo>
                      <a:pt x="15425" y="7807"/>
                    </a:lnTo>
                    <a:close/>
                    <a:moveTo>
                      <a:pt x="15941" y="7807"/>
                    </a:moveTo>
                    <a:lnTo>
                      <a:pt x="14790" y="10254"/>
                    </a:lnTo>
                    <a:lnTo>
                      <a:pt x="19199" y="10254"/>
                    </a:lnTo>
                    <a:lnTo>
                      <a:pt x="20350" y="7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49"/>
              <p:cNvSpPr/>
              <p:nvPr/>
            </p:nvSpPr>
            <p:spPr>
              <a:xfrm>
                <a:off x="-4725078" y="2322672"/>
                <a:ext cx="2344735" cy="1000637"/>
              </a:xfrm>
              <a:custGeom>
                <a:avLst/>
                <a:gdLst/>
                <a:ahLst/>
                <a:cxnLst/>
                <a:rect l="l" t="t" r="r" b="b"/>
                <a:pathLst>
                  <a:path w="24027" h="10254" extrusionOk="0">
                    <a:moveTo>
                      <a:pt x="19618" y="0"/>
                    </a:moveTo>
                    <a:lnTo>
                      <a:pt x="19178" y="939"/>
                    </a:lnTo>
                    <a:lnTo>
                      <a:pt x="19178" y="939"/>
                    </a:lnTo>
                    <a:lnTo>
                      <a:pt x="20869" y="0"/>
                    </a:lnTo>
                    <a:close/>
                    <a:moveTo>
                      <a:pt x="8949" y="605"/>
                    </a:moveTo>
                    <a:lnTo>
                      <a:pt x="5624" y="2445"/>
                    </a:lnTo>
                    <a:lnTo>
                      <a:pt x="8083" y="2445"/>
                    </a:lnTo>
                    <a:lnTo>
                      <a:pt x="8949" y="605"/>
                    </a:lnTo>
                    <a:close/>
                    <a:moveTo>
                      <a:pt x="10051" y="0"/>
                    </a:moveTo>
                    <a:lnTo>
                      <a:pt x="9653" y="219"/>
                    </a:lnTo>
                    <a:lnTo>
                      <a:pt x="8605" y="2448"/>
                    </a:lnTo>
                    <a:lnTo>
                      <a:pt x="8693" y="2448"/>
                    </a:lnTo>
                    <a:cubicBezTo>
                      <a:pt x="10172" y="1628"/>
                      <a:pt x="11648" y="811"/>
                      <a:pt x="13120" y="0"/>
                    </a:cubicBezTo>
                    <a:close/>
                    <a:moveTo>
                      <a:pt x="18236" y="0"/>
                    </a:moveTo>
                    <a:lnTo>
                      <a:pt x="13810" y="2448"/>
                    </a:lnTo>
                    <a:lnTo>
                      <a:pt x="16442" y="2448"/>
                    </a:lnTo>
                    <a:lnTo>
                      <a:pt x="18476" y="1324"/>
                    </a:lnTo>
                    <a:lnTo>
                      <a:pt x="19102" y="0"/>
                    </a:lnTo>
                    <a:close/>
                    <a:moveTo>
                      <a:pt x="23911" y="0"/>
                    </a:moveTo>
                    <a:cubicBezTo>
                      <a:pt x="22439" y="817"/>
                      <a:pt x="20960" y="1631"/>
                      <a:pt x="19484" y="2448"/>
                    </a:cubicBezTo>
                    <a:lnTo>
                      <a:pt x="21834" y="2448"/>
                    </a:lnTo>
                    <a:lnTo>
                      <a:pt x="23243" y="1670"/>
                    </a:lnTo>
                    <a:lnTo>
                      <a:pt x="24027" y="0"/>
                    </a:lnTo>
                    <a:close/>
                    <a:moveTo>
                      <a:pt x="13530" y="2599"/>
                    </a:moveTo>
                    <a:lnTo>
                      <a:pt x="13436" y="2654"/>
                    </a:lnTo>
                    <a:lnTo>
                      <a:pt x="12510" y="4619"/>
                    </a:lnTo>
                    <a:lnTo>
                      <a:pt x="16163" y="2599"/>
                    </a:lnTo>
                    <a:close/>
                    <a:moveTo>
                      <a:pt x="19199" y="2599"/>
                    </a:moveTo>
                    <a:lnTo>
                      <a:pt x="18103" y="3207"/>
                    </a:lnTo>
                    <a:lnTo>
                      <a:pt x="17277" y="4965"/>
                    </a:lnTo>
                    <a:lnTo>
                      <a:pt x="21552" y="2599"/>
                    </a:lnTo>
                    <a:close/>
                    <a:moveTo>
                      <a:pt x="12738" y="3040"/>
                    </a:moveTo>
                    <a:lnTo>
                      <a:pt x="9103" y="5047"/>
                    </a:lnTo>
                    <a:lnTo>
                      <a:pt x="11739" y="5047"/>
                    </a:lnTo>
                    <a:lnTo>
                      <a:pt x="11812" y="5010"/>
                    </a:lnTo>
                    <a:lnTo>
                      <a:pt x="12738" y="3040"/>
                    </a:lnTo>
                    <a:close/>
                    <a:moveTo>
                      <a:pt x="17405" y="3595"/>
                    </a:moveTo>
                    <a:cubicBezTo>
                      <a:pt x="16530" y="4081"/>
                      <a:pt x="15656" y="4561"/>
                      <a:pt x="14778" y="5047"/>
                    </a:cubicBezTo>
                    <a:lnTo>
                      <a:pt x="16721" y="5047"/>
                    </a:lnTo>
                    <a:lnTo>
                      <a:pt x="17405" y="3595"/>
                    </a:lnTo>
                    <a:close/>
                    <a:moveTo>
                      <a:pt x="5347" y="2603"/>
                    </a:moveTo>
                    <a:cubicBezTo>
                      <a:pt x="4561" y="3037"/>
                      <a:pt x="3778" y="3474"/>
                      <a:pt x="2991" y="3905"/>
                    </a:cubicBezTo>
                    <a:lnTo>
                      <a:pt x="2451" y="5053"/>
                    </a:lnTo>
                    <a:lnTo>
                      <a:pt x="3993" y="5053"/>
                    </a:lnTo>
                    <a:lnTo>
                      <a:pt x="7871" y="2903"/>
                    </a:lnTo>
                    <a:lnTo>
                      <a:pt x="8016" y="2603"/>
                    </a:lnTo>
                    <a:close/>
                    <a:moveTo>
                      <a:pt x="2375" y="5205"/>
                    </a:moveTo>
                    <a:lnTo>
                      <a:pt x="1907" y="6197"/>
                    </a:lnTo>
                    <a:lnTo>
                      <a:pt x="1907" y="6197"/>
                    </a:lnTo>
                    <a:lnTo>
                      <a:pt x="3708" y="5205"/>
                    </a:lnTo>
                    <a:close/>
                    <a:moveTo>
                      <a:pt x="14496" y="5199"/>
                    </a:moveTo>
                    <a:lnTo>
                      <a:pt x="11438" y="6890"/>
                    </a:lnTo>
                    <a:lnTo>
                      <a:pt x="11083" y="7649"/>
                    </a:lnTo>
                    <a:lnTo>
                      <a:pt x="12422" y="7649"/>
                    </a:lnTo>
                    <a:lnTo>
                      <a:pt x="16579" y="5350"/>
                    </a:lnTo>
                    <a:lnTo>
                      <a:pt x="16645" y="5199"/>
                    </a:lnTo>
                    <a:close/>
                    <a:moveTo>
                      <a:pt x="6073" y="6729"/>
                    </a:moveTo>
                    <a:lnTo>
                      <a:pt x="4397" y="7652"/>
                    </a:lnTo>
                    <a:lnTo>
                      <a:pt x="5636" y="7652"/>
                    </a:lnTo>
                    <a:lnTo>
                      <a:pt x="6073" y="6729"/>
                    </a:lnTo>
                    <a:close/>
                    <a:moveTo>
                      <a:pt x="8824" y="5205"/>
                    </a:moveTo>
                    <a:lnTo>
                      <a:pt x="6772" y="6337"/>
                    </a:lnTo>
                    <a:lnTo>
                      <a:pt x="6155" y="7652"/>
                    </a:lnTo>
                    <a:lnTo>
                      <a:pt x="7033" y="7652"/>
                    </a:lnTo>
                    <a:lnTo>
                      <a:pt x="11456" y="5205"/>
                    </a:lnTo>
                    <a:close/>
                    <a:moveTo>
                      <a:pt x="10740" y="7284"/>
                    </a:moveTo>
                    <a:lnTo>
                      <a:pt x="10072" y="7652"/>
                    </a:lnTo>
                    <a:lnTo>
                      <a:pt x="10567" y="7652"/>
                    </a:lnTo>
                    <a:lnTo>
                      <a:pt x="10740" y="7284"/>
                    </a:lnTo>
                    <a:close/>
                    <a:moveTo>
                      <a:pt x="21443" y="5496"/>
                    </a:moveTo>
                    <a:lnTo>
                      <a:pt x="17541" y="7652"/>
                    </a:lnTo>
                    <a:lnTo>
                      <a:pt x="20426" y="7652"/>
                    </a:lnTo>
                    <a:lnTo>
                      <a:pt x="21443" y="5496"/>
                    </a:lnTo>
                    <a:close/>
                    <a:moveTo>
                      <a:pt x="6082" y="7804"/>
                    </a:moveTo>
                    <a:lnTo>
                      <a:pt x="5848" y="8305"/>
                    </a:lnTo>
                    <a:lnTo>
                      <a:pt x="6750" y="7804"/>
                    </a:lnTo>
                    <a:close/>
                    <a:moveTo>
                      <a:pt x="11010" y="7804"/>
                    </a:moveTo>
                    <a:lnTo>
                      <a:pt x="10612" y="8651"/>
                    </a:lnTo>
                    <a:lnTo>
                      <a:pt x="10612" y="8651"/>
                    </a:lnTo>
                    <a:lnTo>
                      <a:pt x="12140" y="7804"/>
                    </a:lnTo>
                    <a:close/>
                    <a:moveTo>
                      <a:pt x="9793" y="7804"/>
                    </a:moveTo>
                    <a:lnTo>
                      <a:pt x="5366" y="10251"/>
                    </a:lnTo>
                    <a:lnTo>
                      <a:pt x="7719" y="10251"/>
                    </a:lnTo>
                    <a:lnTo>
                      <a:pt x="9914" y="9036"/>
                    </a:lnTo>
                    <a:lnTo>
                      <a:pt x="10494" y="7804"/>
                    </a:lnTo>
                    <a:close/>
                    <a:moveTo>
                      <a:pt x="14778" y="9176"/>
                    </a:moveTo>
                    <a:lnTo>
                      <a:pt x="12835" y="10251"/>
                    </a:lnTo>
                    <a:lnTo>
                      <a:pt x="14274" y="10251"/>
                    </a:lnTo>
                    <a:lnTo>
                      <a:pt x="14778" y="9176"/>
                    </a:lnTo>
                    <a:close/>
                    <a:moveTo>
                      <a:pt x="4118" y="7807"/>
                    </a:moveTo>
                    <a:lnTo>
                      <a:pt x="107" y="10023"/>
                    </a:lnTo>
                    <a:lnTo>
                      <a:pt x="1" y="10254"/>
                    </a:lnTo>
                    <a:lnTo>
                      <a:pt x="2323" y="10254"/>
                    </a:lnTo>
                    <a:lnTo>
                      <a:pt x="5147" y="8696"/>
                    </a:lnTo>
                    <a:lnTo>
                      <a:pt x="5563" y="7807"/>
                    </a:lnTo>
                    <a:close/>
                    <a:moveTo>
                      <a:pt x="17262" y="7807"/>
                    </a:moveTo>
                    <a:lnTo>
                      <a:pt x="15483" y="8793"/>
                    </a:lnTo>
                    <a:lnTo>
                      <a:pt x="14793" y="10254"/>
                    </a:lnTo>
                    <a:lnTo>
                      <a:pt x="15947" y="10254"/>
                    </a:lnTo>
                    <a:cubicBezTo>
                      <a:pt x="17414" y="9443"/>
                      <a:pt x="18883" y="8630"/>
                      <a:pt x="20350" y="7819"/>
                    </a:cubicBezTo>
                    <a:cubicBezTo>
                      <a:pt x="20356" y="7807"/>
                      <a:pt x="17262" y="7807"/>
                      <a:pt x="17262" y="7807"/>
                    </a:cubicBez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8" name="Google Shape;1868;p49"/>
            <p:cNvGrpSpPr/>
            <p:nvPr/>
          </p:nvGrpSpPr>
          <p:grpSpPr>
            <a:xfrm>
              <a:off x="5169554" y="4121407"/>
              <a:ext cx="1033217" cy="678045"/>
              <a:chOff x="-4805100" y="2274074"/>
              <a:chExt cx="2548008" cy="1672121"/>
            </a:xfrm>
          </p:grpSpPr>
          <p:sp>
            <p:nvSpPr>
              <p:cNvPr id="1869" name="Google Shape;1869;p49"/>
              <p:cNvSpPr/>
              <p:nvPr/>
            </p:nvSpPr>
            <p:spPr>
              <a:xfrm>
                <a:off x="-4794367" y="2274367"/>
                <a:ext cx="2537275" cy="1671826"/>
              </a:xfrm>
              <a:custGeom>
                <a:avLst/>
                <a:gdLst/>
                <a:ahLst/>
                <a:cxnLst/>
                <a:rect l="l" t="t" r="r" b="b"/>
                <a:pathLst>
                  <a:path w="26000" h="17132" extrusionOk="0">
                    <a:moveTo>
                      <a:pt x="5778" y="1"/>
                    </a:moveTo>
                    <a:cubicBezTo>
                      <a:pt x="5414" y="1"/>
                      <a:pt x="5016" y="222"/>
                      <a:pt x="4886" y="495"/>
                    </a:cubicBezTo>
                    <a:lnTo>
                      <a:pt x="61" y="10749"/>
                    </a:lnTo>
                    <a:cubicBezTo>
                      <a:pt x="0" y="10879"/>
                      <a:pt x="12" y="10998"/>
                      <a:pt x="82" y="11083"/>
                    </a:cubicBezTo>
                    <a:cubicBezTo>
                      <a:pt x="82" y="11083"/>
                      <a:pt x="283" y="11408"/>
                      <a:pt x="453" y="11669"/>
                    </a:cubicBezTo>
                    <a:cubicBezTo>
                      <a:pt x="522" y="11775"/>
                      <a:pt x="674" y="11836"/>
                      <a:pt x="872" y="11836"/>
                    </a:cubicBezTo>
                    <a:lnTo>
                      <a:pt x="12282" y="11836"/>
                    </a:lnTo>
                    <a:lnTo>
                      <a:pt x="12282" y="16387"/>
                    </a:lnTo>
                    <a:lnTo>
                      <a:pt x="10970" y="16387"/>
                    </a:lnTo>
                    <a:cubicBezTo>
                      <a:pt x="10764" y="16387"/>
                      <a:pt x="10597" y="16554"/>
                      <a:pt x="10597" y="16758"/>
                    </a:cubicBezTo>
                    <a:cubicBezTo>
                      <a:pt x="10597" y="16964"/>
                      <a:pt x="10764" y="17131"/>
                      <a:pt x="10970" y="17131"/>
                    </a:cubicBezTo>
                    <a:lnTo>
                      <a:pt x="14262" y="17131"/>
                    </a:lnTo>
                    <a:cubicBezTo>
                      <a:pt x="14465" y="17131"/>
                      <a:pt x="14632" y="16964"/>
                      <a:pt x="14632" y="16758"/>
                    </a:cubicBezTo>
                    <a:cubicBezTo>
                      <a:pt x="14632" y="16554"/>
                      <a:pt x="14465" y="16387"/>
                      <a:pt x="14262" y="16387"/>
                    </a:cubicBezTo>
                    <a:lnTo>
                      <a:pt x="13032" y="16387"/>
                    </a:lnTo>
                    <a:lnTo>
                      <a:pt x="13032" y="11836"/>
                    </a:lnTo>
                    <a:lnTo>
                      <a:pt x="20228" y="11836"/>
                    </a:lnTo>
                    <a:cubicBezTo>
                      <a:pt x="20249" y="11836"/>
                      <a:pt x="20273" y="11836"/>
                      <a:pt x="20298" y="11833"/>
                    </a:cubicBezTo>
                    <a:lnTo>
                      <a:pt x="20313" y="11833"/>
                    </a:lnTo>
                    <a:cubicBezTo>
                      <a:pt x="20334" y="11833"/>
                      <a:pt x="20352" y="11827"/>
                      <a:pt x="20371" y="11824"/>
                    </a:cubicBezTo>
                    <a:lnTo>
                      <a:pt x="20383" y="11824"/>
                    </a:lnTo>
                    <a:cubicBezTo>
                      <a:pt x="20401" y="11821"/>
                      <a:pt x="20425" y="11818"/>
                      <a:pt x="20443" y="11812"/>
                    </a:cubicBezTo>
                    <a:lnTo>
                      <a:pt x="20447" y="11812"/>
                    </a:lnTo>
                    <a:cubicBezTo>
                      <a:pt x="20741" y="11748"/>
                      <a:pt x="21017" y="11563"/>
                      <a:pt x="21121" y="11347"/>
                    </a:cubicBezTo>
                    <a:lnTo>
                      <a:pt x="25945" y="1091"/>
                    </a:lnTo>
                    <a:cubicBezTo>
                      <a:pt x="26000" y="951"/>
                      <a:pt x="25973" y="835"/>
                      <a:pt x="25906" y="738"/>
                    </a:cubicBezTo>
                    <a:cubicBezTo>
                      <a:pt x="25796" y="577"/>
                      <a:pt x="25557" y="183"/>
                      <a:pt x="25557" y="183"/>
                    </a:cubicBezTo>
                    <a:cubicBezTo>
                      <a:pt x="25487" y="70"/>
                      <a:pt x="25335" y="1"/>
                      <a:pt x="25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49"/>
              <p:cNvSpPr/>
              <p:nvPr/>
            </p:nvSpPr>
            <p:spPr>
              <a:xfrm>
                <a:off x="-3764132" y="2933653"/>
                <a:ext cx="393863" cy="1012542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376" extrusionOk="0">
                    <a:moveTo>
                      <a:pt x="2059" y="0"/>
                    </a:moveTo>
                    <a:cubicBezTo>
                      <a:pt x="1849" y="0"/>
                      <a:pt x="1685" y="167"/>
                      <a:pt x="1685" y="374"/>
                    </a:cubicBezTo>
                    <a:lnTo>
                      <a:pt x="1685" y="9628"/>
                    </a:lnTo>
                    <a:lnTo>
                      <a:pt x="374" y="9628"/>
                    </a:lnTo>
                    <a:cubicBezTo>
                      <a:pt x="167" y="9628"/>
                      <a:pt x="0" y="9798"/>
                      <a:pt x="0" y="10002"/>
                    </a:cubicBezTo>
                    <a:cubicBezTo>
                      <a:pt x="0" y="10208"/>
                      <a:pt x="167" y="10375"/>
                      <a:pt x="374" y="10375"/>
                    </a:cubicBezTo>
                    <a:lnTo>
                      <a:pt x="3665" y="10375"/>
                    </a:lnTo>
                    <a:cubicBezTo>
                      <a:pt x="3868" y="10375"/>
                      <a:pt x="4035" y="10208"/>
                      <a:pt x="4035" y="10002"/>
                    </a:cubicBezTo>
                    <a:cubicBezTo>
                      <a:pt x="4032" y="9798"/>
                      <a:pt x="3865" y="9628"/>
                      <a:pt x="3659" y="9628"/>
                    </a:cubicBezTo>
                    <a:lnTo>
                      <a:pt x="2432" y="9628"/>
                    </a:lnTo>
                    <a:lnTo>
                      <a:pt x="2432" y="374"/>
                    </a:lnTo>
                    <a:cubicBezTo>
                      <a:pt x="2432" y="167"/>
                      <a:pt x="2265" y="0"/>
                      <a:pt x="20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49"/>
              <p:cNvSpPr/>
              <p:nvPr/>
            </p:nvSpPr>
            <p:spPr>
              <a:xfrm>
                <a:off x="-4790559" y="2292713"/>
                <a:ext cx="2529663" cy="1136670"/>
              </a:xfrm>
              <a:custGeom>
                <a:avLst/>
                <a:gdLst/>
                <a:ahLst/>
                <a:cxnLst/>
                <a:rect l="l" t="t" r="r" b="b"/>
                <a:pathLst>
                  <a:path w="25922" h="11648" extrusionOk="0">
                    <a:moveTo>
                      <a:pt x="25478" y="1"/>
                    </a:moveTo>
                    <a:lnTo>
                      <a:pt x="6076" y="411"/>
                    </a:lnTo>
                    <a:cubicBezTo>
                      <a:pt x="5712" y="411"/>
                      <a:pt x="5308" y="629"/>
                      <a:pt x="5184" y="903"/>
                    </a:cubicBezTo>
                    <a:lnTo>
                      <a:pt x="1" y="10895"/>
                    </a:lnTo>
                    <a:cubicBezTo>
                      <a:pt x="1" y="10895"/>
                      <a:pt x="201" y="11214"/>
                      <a:pt x="371" y="11481"/>
                    </a:cubicBezTo>
                    <a:cubicBezTo>
                      <a:pt x="441" y="11587"/>
                      <a:pt x="593" y="11648"/>
                      <a:pt x="790" y="11648"/>
                    </a:cubicBezTo>
                    <a:lnTo>
                      <a:pt x="20140" y="11648"/>
                    </a:lnTo>
                    <a:cubicBezTo>
                      <a:pt x="20505" y="11648"/>
                      <a:pt x="20908" y="11426"/>
                      <a:pt x="21033" y="11153"/>
                    </a:cubicBezTo>
                    <a:lnTo>
                      <a:pt x="25858" y="903"/>
                    </a:lnTo>
                    <a:cubicBezTo>
                      <a:pt x="25921" y="766"/>
                      <a:pt x="25894" y="654"/>
                      <a:pt x="25827" y="553"/>
                    </a:cubicBezTo>
                    <a:cubicBezTo>
                      <a:pt x="25721" y="399"/>
                      <a:pt x="25478" y="1"/>
                      <a:pt x="25478" y="1"/>
                    </a:cubicBezTo>
                    <a:close/>
                  </a:path>
                </a:pathLst>
              </a:custGeom>
              <a:solidFill>
                <a:srgbClr val="E7E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49"/>
              <p:cNvSpPr/>
              <p:nvPr/>
            </p:nvSpPr>
            <p:spPr>
              <a:xfrm>
                <a:off x="-4790852" y="2325307"/>
                <a:ext cx="2019964" cy="1104077"/>
              </a:xfrm>
              <a:custGeom>
                <a:avLst/>
                <a:gdLst/>
                <a:ahLst/>
                <a:cxnLst/>
                <a:rect l="l" t="t" r="r" b="b"/>
                <a:pathLst>
                  <a:path w="20699" h="11314" extrusionOk="0">
                    <a:moveTo>
                      <a:pt x="9544" y="1"/>
                    </a:moveTo>
                    <a:lnTo>
                      <a:pt x="6079" y="77"/>
                    </a:lnTo>
                    <a:cubicBezTo>
                      <a:pt x="5715" y="77"/>
                      <a:pt x="5314" y="295"/>
                      <a:pt x="5187" y="569"/>
                    </a:cubicBezTo>
                    <a:lnTo>
                      <a:pt x="1" y="10561"/>
                    </a:lnTo>
                    <a:cubicBezTo>
                      <a:pt x="1" y="10561"/>
                      <a:pt x="204" y="10886"/>
                      <a:pt x="374" y="11147"/>
                    </a:cubicBezTo>
                    <a:cubicBezTo>
                      <a:pt x="441" y="11253"/>
                      <a:pt x="593" y="11314"/>
                      <a:pt x="790" y="11314"/>
                    </a:cubicBezTo>
                    <a:lnTo>
                      <a:pt x="20143" y="11314"/>
                    </a:lnTo>
                    <a:cubicBezTo>
                      <a:pt x="20335" y="11314"/>
                      <a:pt x="20532" y="11253"/>
                      <a:pt x="20699" y="11159"/>
                    </a:cubicBezTo>
                    <a:lnTo>
                      <a:pt x="95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49"/>
              <p:cNvSpPr/>
              <p:nvPr/>
            </p:nvSpPr>
            <p:spPr>
              <a:xfrm>
                <a:off x="-4805100" y="2274074"/>
                <a:ext cx="2513073" cy="1097246"/>
              </a:xfrm>
              <a:custGeom>
                <a:avLst/>
                <a:gdLst/>
                <a:ahLst/>
                <a:cxnLst/>
                <a:rect l="l" t="t" r="r" b="b"/>
                <a:pathLst>
                  <a:path w="25752" h="11244" extrusionOk="0">
                    <a:moveTo>
                      <a:pt x="5846" y="0"/>
                    </a:moveTo>
                    <a:cubicBezTo>
                      <a:pt x="5481" y="0"/>
                      <a:pt x="5084" y="219"/>
                      <a:pt x="4953" y="495"/>
                    </a:cubicBezTo>
                    <a:lnTo>
                      <a:pt x="128" y="10749"/>
                    </a:lnTo>
                    <a:cubicBezTo>
                      <a:pt x="1" y="11022"/>
                      <a:pt x="195" y="11244"/>
                      <a:pt x="559" y="11244"/>
                    </a:cubicBezTo>
                    <a:lnTo>
                      <a:pt x="19910" y="11244"/>
                    </a:lnTo>
                    <a:cubicBezTo>
                      <a:pt x="20274" y="11244"/>
                      <a:pt x="20675" y="11022"/>
                      <a:pt x="20802" y="10749"/>
                    </a:cubicBezTo>
                    <a:lnTo>
                      <a:pt x="25627" y="495"/>
                    </a:lnTo>
                    <a:cubicBezTo>
                      <a:pt x="25751" y="219"/>
                      <a:pt x="25563" y="0"/>
                      <a:pt x="251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49"/>
              <p:cNvSpPr/>
              <p:nvPr/>
            </p:nvSpPr>
            <p:spPr>
              <a:xfrm>
                <a:off x="-4725078" y="2322379"/>
                <a:ext cx="2344442" cy="1000637"/>
              </a:xfrm>
              <a:custGeom>
                <a:avLst/>
                <a:gdLst/>
                <a:ahLst/>
                <a:cxnLst/>
                <a:rect l="l" t="t" r="r" b="b"/>
                <a:pathLst>
                  <a:path w="24024" h="10254" extrusionOk="0">
                    <a:moveTo>
                      <a:pt x="4825" y="0"/>
                    </a:moveTo>
                    <a:lnTo>
                      <a:pt x="3675" y="2448"/>
                    </a:lnTo>
                    <a:lnTo>
                      <a:pt x="8089" y="2448"/>
                    </a:lnTo>
                    <a:lnTo>
                      <a:pt x="9237" y="0"/>
                    </a:lnTo>
                    <a:close/>
                    <a:moveTo>
                      <a:pt x="9753" y="0"/>
                    </a:moveTo>
                    <a:lnTo>
                      <a:pt x="8605" y="2448"/>
                    </a:lnTo>
                    <a:lnTo>
                      <a:pt x="13014" y="2448"/>
                    </a:lnTo>
                    <a:lnTo>
                      <a:pt x="14168" y="0"/>
                    </a:lnTo>
                    <a:close/>
                    <a:moveTo>
                      <a:pt x="14684" y="0"/>
                    </a:moveTo>
                    <a:lnTo>
                      <a:pt x="13533" y="2448"/>
                    </a:lnTo>
                    <a:lnTo>
                      <a:pt x="17945" y="2448"/>
                    </a:lnTo>
                    <a:lnTo>
                      <a:pt x="19099" y="0"/>
                    </a:lnTo>
                    <a:close/>
                    <a:moveTo>
                      <a:pt x="19615" y="0"/>
                    </a:moveTo>
                    <a:lnTo>
                      <a:pt x="18464" y="2448"/>
                    </a:lnTo>
                    <a:lnTo>
                      <a:pt x="22876" y="2448"/>
                    </a:lnTo>
                    <a:lnTo>
                      <a:pt x="24024" y="0"/>
                    </a:lnTo>
                    <a:close/>
                    <a:moveTo>
                      <a:pt x="3599" y="2602"/>
                    </a:moveTo>
                    <a:lnTo>
                      <a:pt x="2448" y="5050"/>
                    </a:lnTo>
                    <a:lnTo>
                      <a:pt x="6863" y="5050"/>
                    </a:lnTo>
                    <a:lnTo>
                      <a:pt x="8013" y="2602"/>
                    </a:lnTo>
                    <a:close/>
                    <a:moveTo>
                      <a:pt x="8530" y="2602"/>
                    </a:moveTo>
                    <a:lnTo>
                      <a:pt x="7379" y="5050"/>
                    </a:lnTo>
                    <a:lnTo>
                      <a:pt x="11787" y="5050"/>
                    </a:lnTo>
                    <a:lnTo>
                      <a:pt x="12938" y="2602"/>
                    </a:lnTo>
                    <a:close/>
                    <a:moveTo>
                      <a:pt x="13457" y="2602"/>
                    </a:moveTo>
                    <a:lnTo>
                      <a:pt x="12310" y="5050"/>
                    </a:lnTo>
                    <a:lnTo>
                      <a:pt x="16721" y="5050"/>
                    </a:lnTo>
                    <a:lnTo>
                      <a:pt x="17872" y="2602"/>
                    </a:lnTo>
                    <a:close/>
                    <a:moveTo>
                      <a:pt x="18391" y="2602"/>
                    </a:moveTo>
                    <a:lnTo>
                      <a:pt x="17244" y="5050"/>
                    </a:lnTo>
                    <a:lnTo>
                      <a:pt x="21655" y="5050"/>
                    </a:lnTo>
                    <a:lnTo>
                      <a:pt x="22806" y="2602"/>
                    </a:lnTo>
                    <a:close/>
                    <a:moveTo>
                      <a:pt x="2372" y="5208"/>
                    </a:moveTo>
                    <a:lnTo>
                      <a:pt x="1221" y="7655"/>
                    </a:lnTo>
                    <a:lnTo>
                      <a:pt x="5636" y="7655"/>
                    </a:lnTo>
                    <a:lnTo>
                      <a:pt x="6787" y="5208"/>
                    </a:lnTo>
                    <a:close/>
                    <a:moveTo>
                      <a:pt x="7306" y="5208"/>
                    </a:moveTo>
                    <a:lnTo>
                      <a:pt x="6155" y="7655"/>
                    </a:lnTo>
                    <a:lnTo>
                      <a:pt x="10570" y="7655"/>
                    </a:lnTo>
                    <a:lnTo>
                      <a:pt x="11721" y="5208"/>
                    </a:lnTo>
                    <a:close/>
                    <a:moveTo>
                      <a:pt x="12240" y="5208"/>
                    </a:moveTo>
                    <a:lnTo>
                      <a:pt x="11086" y="7655"/>
                    </a:lnTo>
                    <a:lnTo>
                      <a:pt x="15501" y="7655"/>
                    </a:lnTo>
                    <a:lnTo>
                      <a:pt x="16652" y="5208"/>
                    </a:lnTo>
                    <a:close/>
                    <a:moveTo>
                      <a:pt x="17168" y="5208"/>
                    </a:moveTo>
                    <a:lnTo>
                      <a:pt x="16017" y="7655"/>
                    </a:lnTo>
                    <a:lnTo>
                      <a:pt x="20432" y="7655"/>
                    </a:lnTo>
                    <a:lnTo>
                      <a:pt x="21579" y="5208"/>
                    </a:lnTo>
                    <a:close/>
                    <a:moveTo>
                      <a:pt x="1151" y="7807"/>
                    </a:moveTo>
                    <a:lnTo>
                      <a:pt x="1" y="10254"/>
                    </a:lnTo>
                    <a:lnTo>
                      <a:pt x="4409" y="10254"/>
                    </a:lnTo>
                    <a:lnTo>
                      <a:pt x="5560" y="7807"/>
                    </a:lnTo>
                    <a:close/>
                    <a:moveTo>
                      <a:pt x="6082" y="7807"/>
                    </a:moveTo>
                    <a:lnTo>
                      <a:pt x="4928" y="10254"/>
                    </a:lnTo>
                    <a:lnTo>
                      <a:pt x="9343" y="10254"/>
                    </a:lnTo>
                    <a:lnTo>
                      <a:pt x="10494" y="7807"/>
                    </a:lnTo>
                    <a:close/>
                    <a:moveTo>
                      <a:pt x="11013" y="7807"/>
                    </a:moveTo>
                    <a:lnTo>
                      <a:pt x="9859" y="10254"/>
                    </a:lnTo>
                    <a:lnTo>
                      <a:pt x="14274" y="10254"/>
                    </a:lnTo>
                    <a:lnTo>
                      <a:pt x="15425" y="7807"/>
                    </a:lnTo>
                    <a:close/>
                    <a:moveTo>
                      <a:pt x="15941" y="7807"/>
                    </a:moveTo>
                    <a:lnTo>
                      <a:pt x="14790" y="10254"/>
                    </a:lnTo>
                    <a:lnTo>
                      <a:pt x="19199" y="10254"/>
                    </a:lnTo>
                    <a:lnTo>
                      <a:pt x="20350" y="7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49"/>
              <p:cNvSpPr/>
              <p:nvPr/>
            </p:nvSpPr>
            <p:spPr>
              <a:xfrm>
                <a:off x="-4725078" y="2322672"/>
                <a:ext cx="2344735" cy="1000637"/>
              </a:xfrm>
              <a:custGeom>
                <a:avLst/>
                <a:gdLst/>
                <a:ahLst/>
                <a:cxnLst/>
                <a:rect l="l" t="t" r="r" b="b"/>
                <a:pathLst>
                  <a:path w="24027" h="10254" extrusionOk="0">
                    <a:moveTo>
                      <a:pt x="19618" y="0"/>
                    </a:moveTo>
                    <a:lnTo>
                      <a:pt x="19178" y="939"/>
                    </a:lnTo>
                    <a:lnTo>
                      <a:pt x="19178" y="939"/>
                    </a:lnTo>
                    <a:lnTo>
                      <a:pt x="20869" y="0"/>
                    </a:lnTo>
                    <a:close/>
                    <a:moveTo>
                      <a:pt x="8949" y="605"/>
                    </a:moveTo>
                    <a:lnTo>
                      <a:pt x="5624" y="2445"/>
                    </a:lnTo>
                    <a:lnTo>
                      <a:pt x="8083" y="2445"/>
                    </a:lnTo>
                    <a:lnTo>
                      <a:pt x="8949" y="605"/>
                    </a:lnTo>
                    <a:close/>
                    <a:moveTo>
                      <a:pt x="10051" y="0"/>
                    </a:moveTo>
                    <a:lnTo>
                      <a:pt x="9653" y="219"/>
                    </a:lnTo>
                    <a:lnTo>
                      <a:pt x="8605" y="2448"/>
                    </a:lnTo>
                    <a:lnTo>
                      <a:pt x="8693" y="2448"/>
                    </a:lnTo>
                    <a:cubicBezTo>
                      <a:pt x="10172" y="1628"/>
                      <a:pt x="11648" y="811"/>
                      <a:pt x="13120" y="0"/>
                    </a:cubicBezTo>
                    <a:close/>
                    <a:moveTo>
                      <a:pt x="18236" y="0"/>
                    </a:moveTo>
                    <a:lnTo>
                      <a:pt x="13810" y="2448"/>
                    </a:lnTo>
                    <a:lnTo>
                      <a:pt x="16442" y="2448"/>
                    </a:lnTo>
                    <a:lnTo>
                      <a:pt x="18476" y="1324"/>
                    </a:lnTo>
                    <a:lnTo>
                      <a:pt x="19102" y="0"/>
                    </a:lnTo>
                    <a:close/>
                    <a:moveTo>
                      <a:pt x="23911" y="0"/>
                    </a:moveTo>
                    <a:cubicBezTo>
                      <a:pt x="22439" y="817"/>
                      <a:pt x="20960" y="1631"/>
                      <a:pt x="19484" y="2448"/>
                    </a:cubicBezTo>
                    <a:lnTo>
                      <a:pt x="21834" y="2448"/>
                    </a:lnTo>
                    <a:lnTo>
                      <a:pt x="23243" y="1670"/>
                    </a:lnTo>
                    <a:lnTo>
                      <a:pt x="24027" y="0"/>
                    </a:lnTo>
                    <a:close/>
                    <a:moveTo>
                      <a:pt x="13530" y="2599"/>
                    </a:moveTo>
                    <a:lnTo>
                      <a:pt x="13436" y="2654"/>
                    </a:lnTo>
                    <a:lnTo>
                      <a:pt x="12510" y="4619"/>
                    </a:lnTo>
                    <a:lnTo>
                      <a:pt x="16163" y="2599"/>
                    </a:lnTo>
                    <a:close/>
                    <a:moveTo>
                      <a:pt x="19199" y="2599"/>
                    </a:moveTo>
                    <a:lnTo>
                      <a:pt x="18103" y="3207"/>
                    </a:lnTo>
                    <a:lnTo>
                      <a:pt x="17277" y="4965"/>
                    </a:lnTo>
                    <a:lnTo>
                      <a:pt x="21552" y="2599"/>
                    </a:lnTo>
                    <a:close/>
                    <a:moveTo>
                      <a:pt x="12738" y="3040"/>
                    </a:moveTo>
                    <a:lnTo>
                      <a:pt x="9103" y="5047"/>
                    </a:lnTo>
                    <a:lnTo>
                      <a:pt x="11739" y="5047"/>
                    </a:lnTo>
                    <a:lnTo>
                      <a:pt x="11812" y="5010"/>
                    </a:lnTo>
                    <a:lnTo>
                      <a:pt x="12738" y="3040"/>
                    </a:lnTo>
                    <a:close/>
                    <a:moveTo>
                      <a:pt x="17405" y="3595"/>
                    </a:moveTo>
                    <a:cubicBezTo>
                      <a:pt x="16530" y="4081"/>
                      <a:pt x="15656" y="4561"/>
                      <a:pt x="14778" y="5047"/>
                    </a:cubicBezTo>
                    <a:lnTo>
                      <a:pt x="16721" y="5047"/>
                    </a:lnTo>
                    <a:lnTo>
                      <a:pt x="17405" y="3595"/>
                    </a:lnTo>
                    <a:close/>
                    <a:moveTo>
                      <a:pt x="5347" y="2603"/>
                    </a:moveTo>
                    <a:cubicBezTo>
                      <a:pt x="4561" y="3037"/>
                      <a:pt x="3778" y="3474"/>
                      <a:pt x="2991" y="3905"/>
                    </a:cubicBezTo>
                    <a:lnTo>
                      <a:pt x="2451" y="5053"/>
                    </a:lnTo>
                    <a:lnTo>
                      <a:pt x="3993" y="5053"/>
                    </a:lnTo>
                    <a:lnTo>
                      <a:pt x="7871" y="2903"/>
                    </a:lnTo>
                    <a:lnTo>
                      <a:pt x="8016" y="2603"/>
                    </a:lnTo>
                    <a:close/>
                    <a:moveTo>
                      <a:pt x="2375" y="5205"/>
                    </a:moveTo>
                    <a:lnTo>
                      <a:pt x="1907" y="6197"/>
                    </a:lnTo>
                    <a:lnTo>
                      <a:pt x="1907" y="6197"/>
                    </a:lnTo>
                    <a:lnTo>
                      <a:pt x="3708" y="5205"/>
                    </a:lnTo>
                    <a:close/>
                    <a:moveTo>
                      <a:pt x="14496" y="5199"/>
                    </a:moveTo>
                    <a:lnTo>
                      <a:pt x="11438" y="6890"/>
                    </a:lnTo>
                    <a:lnTo>
                      <a:pt x="11083" y="7649"/>
                    </a:lnTo>
                    <a:lnTo>
                      <a:pt x="12422" y="7649"/>
                    </a:lnTo>
                    <a:lnTo>
                      <a:pt x="16579" y="5350"/>
                    </a:lnTo>
                    <a:lnTo>
                      <a:pt x="16645" y="5199"/>
                    </a:lnTo>
                    <a:close/>
                    <a:moveTo>
                      <a:pt x="6073" y="6729"/>
                    </a:moveTo>
                    <a:lnTo>
                      <a:pt x="4397" y="7652"/>
                    </a:lnTo>
                    <a:lnTo>
                      <a:pt x="5636" y="7652"/>
                    </a:lnTo>
                    <a:lnTo>
                      <a:pt x="6073" y="6729"/>
                    </a:lnTo>
                    <a:close/>
                    <a:moveTo>
                      <a:pt x="8824" y="5205"/>
                    </a:moveTo>
                    <a:lnTo>
                      <a:pt x="6772" y="6337"/>
                    </a:lnTo>
                    <a:lnTo>
                      <a:pt x="6155" y="7652"/>
                    </a:lnTo>
                    <a:lnTo>
                      <a:pt x="7033" y="7652"/>
                    </a:lnTo>
                    <a:lnTo>
                      <a:pt x="11456" y="5205"/>
                    </a:lnTo>
                    <a:close/>
                    <a:moveTo>
                      <a:pt x="10740" y="7284"/>
                    </a:moveTo>
                    <a:lnTo>
                      <a:pt x="10072" y="7652"/>
                    </a:lnTo>
                    <a:lnTo>
                      <a:pt x="10567" y="7652"/>
                    </a:lnTo>
                    <a:lnTo>
                      <a:pt x="10740" y="7284"/>
                    </a:lnTo>
                    <a:close/>
                    <a:moveTo>
                      <a:pt x="21443" y="5496"/>
                    </a:moveTo>
                    <a:lnTo>
                      <a:pt x="17541" y="7652"/>
                    </a:lnTo>
                    <a:lnTo>
                      <a:pt x="20426" y="7652"/>
                    </a:lnTo>
                    <a:lnTo>
                      <a:pt x="21443" y="5496"/>
                    </a:lnTo>
                    <a:close/>
                    <a:moveTo>
                      <a:pt x="6082" y="7804"/>
                    </a:moveTo>
                    <a:lnTo>
                      <a:pt x="5848" y="8305"/>
                    </a:lnTo>
                    <a:lnTo>
                      <a:pt x="6750" y="7804"/>
                    </a:lnTo>
                    <a:close/>
                    <a:moveTo>
                      <a:pt x="11010" y="7804"/>
                    </a:moveTo>
                    <a:lnTo>
                      <a:pt x="10612" y="8651"/>
                    </a:lnTo>
                    <a:lnTo>
                      <a:pt x="10612" y="8651"/>
                    </a:lnTo>
                    <a:lnTo>
                      <a:pt x="12140" y="7804"/>
                    </a:lnTo>
                    <a:close/>
                    <a:moveTo>
                      <a:pt x="9793" y="7804"/>
                    </a:moveTo>
                    <a:lnTo>
                      <a:pt x="5366" y="10251"/>
                    </a:lnTo>
                    <a:lnTo>
                      <a:pt x="7719" y="10251"/>
                    </a:lnTo>
                    <a:lnTo>
                      <a:pt x="9914" y="9036"/>
                    </a:lnTo>
                    <a:lnTo>
                      <a:pt x="10494" y="7804"/>
                    </a:lnTo>
                    <a:close/>
                    <a:moveTo>
                      <a:pt x="14778" y="9176"/>
                    </a:moveTo>
                    <a:lnTo>
                      <a:pt x="12835" y="10251"/>
                    </a:lnTo>
                    <a:lnTo>
                      <a:pt x="14274" y="10251"/>
                    </a:lnTo>
                    <a:lnTo>
                      <a:pt x="14778" y="9176"/>
                    </a:lnTo>
                    <a:close/>
                    <a:moveTo>
                      <a:pt x="4118" y="7807"/>
                    </a:moveTo>
                    <a:lnTo>
                      <a:pt x="107" y="10023"/>
                    </a:lnTo>
                    <a:lnTo>
                      <a:pt x="1" y="10254"/>
                    </a:lnTo>
                    <a:lnTo>
                      <a:pt x="2323" y="10254"/>
                    </a:lnTo>
                    <a:lnTo>
                      <a:pt x="5147" y="8696"/>
                    </a:lnTo>
                    <a:lnTo>
                      <a:pt x="5563" y="7807"/>
                    </a:lnTo>
                    <a:close/>
                    <a:moveTo>
                      <a:pt x="17262" y="7807"/>
                    </a:moveTo>
                    <a:lnTo>
                      <a:pt x="15483" y="8793"/>
                    </a:lnTo>
                    <a:lnTo>
                      <a:pt x="14793" y="10254"/>
                    </a:lnTo>
                    <a:lnTo>
                      <a:pt x="15947" y="10254"/>
                    </a:lnTo>
                    <a:cubicBezTo>
                      <a:pt x="17414" y="9443"/>
                      <a:pt x="18883" y="8630"/>
                      <a:pt x="20350" y="7819"/>
                    </a:cubicBezTo>
                    <a:cubicBezTo>
                      <a:pt x="20356" y="7807"/>
                      <a:pt x="17262" y="7807"/>
                      <a:pt x="17262" y="7807"/>
                    </a:cubicBez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6" name="Google Shape;1876;p49"/>
            <p:cNvGrpSpPr/>
            <p:nvPr/>
          </p:nvGrpSpPr>
          <p:grpSpPr>
            <a:xfrm>
              <a:off x="3946274" y="3998082"/>
              <a:ext cx="1484724" cy="974345"/>
              <a:chOff x="-4805100" y="2274074"/>
              <a:chExt cx="2548008" cy="1672121"/>
            </a:xfrm>
          </p:grpSpPr>
          <p:sp>
            <p:nvSpPr>
              <p:cNvPr id="1877" name="Google Shape;1877;p49"/>
              <p:cNvSpPr/>
              <p:nvPr/>
            </p:nvSpPr>
            <p:spPr>
              <a:xfrm>
                <a:off x="-4794367" y="2274367"/>
                <a:ext cx="2537275" cy="1671826"/>
              </a:xfrm>
              <a:custGeom>
                <a:avLst/>
                <a:gdLst/>
                <a:ahLst/>
                <a:cxnLst/>
                <a:rect l="l" t="t" r="r" b="b"/>
                <a:pathLst>
                  <a:path w="26000" h="17132" extrusionOk="0">
                    <a:moveTo>
                      <a:pt x="5778" y="1"/>
                    </a:moveTo>
                    <a:cubicBezTo>
                      <a:pt x="5414" y="1"/>
                      <a:pt x="5016" y="222"/>
                      <a:pt x="4886" y="495"/>
                    </a:cubicBezTo>
                    <a:lnTo>
                      <a:pt x="61" y="10749"/>
                    </a:lnTo>
                    <a:cubicBezTo>
                      <a:pt x="0" y="10879"/>
                      <a:pt x="12" y="10998"/>
                      <a:pt x="82" y="11083"/>
                    </a:cubicBezTo>
                    <a:cubicBezTo>
                      <a:pt x="82" y="11083"/>
                      <a:pt x="283" y="11408"/>
                      <a:pt x="453" y="11669"/>
                    </a:cubicBezTo>
                    <a:cubicBezTo>
                      <a:pt x="522" y="11775"/>
                      <a:pt x="674" y="11836"/>
                      <a:pt x="872" y="11836"/>
                    </a:cubicBezTo>
                    <a:lnTo>
                      <a:pt x="12282" y="11836"/>
                    </a:lnTo>
                    <a:lnTo>
                      <a:pt x="12282" y="16387"/>
                    </a:lnTo>
                    <a:lnTo>
                      <a:pt x="10970" y="16387"/>
                    </a:lnTo>
                    <a:cubicBezTo>
                      <a:pt x="10764" y="16387"/>
                      <a:pt x="10597" y="16554"/>
                      <a:pt x="10597" y="16758"/>
                    </a:cubicBezTo>
                    <a:cubicBezTo>
                      <a:pt x="10597" y="16964"/>
                      <a:pt x="10764" y="17131"/>
                      <a:pt x="10970" y="17131"/>
                    </a:cubicBezTo>
                    <a:lnTo>
                      <a:pt x="14262" y="17131"/>
                    </a:lnTo>
                    <a:cubicBezTo>
                      <a:pt x="14465" y="17131"/>
                      <a:pt x="14632" y="16964"/>
                      <a:pt x="14632" y="16758"/>
                    </a:cubicBezTo>
                    <a:cubicBezTo>
                      <a:pt x="14632" y="16554"/>
                      <a:pt x="14465" y="16387"/>
                      <a:pt x="14262" y="16387"/>
                    </a:cubicBezTo>
                    <a:lnTo>
                      <a:pt x="13032" y="16387"/>
                    </a:lnTo>
                    <a:lnTo>
                      <a:pt x="13032" y="11836"/>
                    </a:lnTo>
                    <a:lnTo>
                      <a:pt x="20228" y="11836"/>
                    </a:lnTo>
                    <a:cubicBezTo>
                      <a:pt x="20249" y="11836"/>
                      <a:pt x="20273" y="11836"/>
                      <a:pt x="20298" y="11833"/>
                    </a:cubicBezTo>
                    <a:lnTo>
                      <a:pt x="20313" y="11833"/>
                    </a:lnTo>
                    <a:cubicBezTo>
                      <a:pt x="20334" y="11833"/>
                      <a:pt x="20352" y="11827"/>
                      <a:pt x="20371" y="11824"/>
                    </a:cubicBezTo>
                    <a:lnTo>
                      <a:pt x="20383" y="11824"/>
                    </a:lnTo>
                    <a:cubicBezTo>
                      <a:pt x="20401" y="11821"/>
                      <a:pt x="20425" y="11818"/>
                      <a:pt x="20443" y="11812"/>
                    </a:cubicBezTo>
                    <a:lnTo>
                      <a:pt x="20447" y="11812"/>
                    </a:lnTo>
                    <a:cubicBezTo>
                      <a:pt x="20741" y="11748"/>
                      <a:pt x="21017" y="11563"/>
                      <a:pt x="21121" y="11347"/>
                    </a:cubicBezTo>
                    <a:lnTo>
                      <a:pt x="25945" y="1091"/>
                    </a:lnTo>
                    <a:cubicBezTo>
                      <a:pt x="26000" y="951"/>
                      <a:pt x="25973" y="835"/>
                      <a:pt x="25906" y="738"/>
                    </a:cubicBezTo>
                    <a:cubicBezTo>
                      <a:pt x="25796" y="577"/>
                      <a:pt x="25557" y="183"/>
                      <a:pt x="25557" y="183"/>
                    </a:cubicBezTo>
                    <a:cubicBezTo>
                      <a:pt x="25487" y="70"/>
                      <a:pt x="25335" y="1"/>
                      <a:pt x="25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49"/>
              <p:cNvSpPr/>
              <p:nvPr/>
            </p:nvSpPr>
            <p:spPr>
              <a:xfrm>
                <a:off x="-3764132" y="2933653"/>
                <a:ext cx="393863" cy="1012542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376" extrusionOk="0">
                    <a:moveTo>
                      <a:pt x="2059" y="0"/>
                    </a:moveTo>
                    <a:cubicBezTo>
                      <a:pt x="1849" y="0"/>
                      <a:pt x="1685" y="167"/>
                      <a:pt x="1685" y="374"/>
                    </a:cubicBezTo>
                    <a:lnTo>
                      <a:pt x="1685" y="9628"/>
                    </a:lnTo>
                    <a:lnTo>
                      <a:pt x="374" y="9628"/>
                    </a:lnTo>
                    <a:cubicBezTo>
                      <a:pt x="167" y="9628"/>
                      <a:pt x="0" y="9798"/>
                      <a:pt x="0" y="10002"/>
                    </a:cubicBezTo>
                    <a:cubicBezTo>
                      <a:pt x="0" y="10208"/>
                      <a:pt x="167" y="10375"/>
                      <a:pt x="374" y="10375"/>
                    </a:cubicBezTo>
                    <a:lnTo>
                      <a:pt x="3665" y="10375"/>
                    </a:lnTo>
                    <a:cubicBezTo>
                      <a:pt x="3868" y="10375"/>
                      <a:pt x="4035" y="10208"/>
                      <a:pt x="4035" y="10002"/>
                    </a:cubicBezTo>
                    <a:cubicBezTo>
                      <a:pt x="4032" y="9798"/>
                      <a:pt x="3865" y="9628"/>
                      <a:pt x="3659" y="9628"/>
                    </a:cubicBezTo>
                    <a:lnTo>
                      <a:pt x="2432" y="9628"/>
                    </a:lnTo>
                    <a:lnTo>
                      <a:pt x="2432" y="374"/>
                    </a:lnTo>
                    <a:cubicBezTo>
                      <a:pt x="2432" y="167"/>
                      <a:pt x="2265" y="0"/>
                      <a:pt x="20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49"/>
              <p:cNvSpPr/>
              <p:nvPr/>
            </p:nvSpPr>
            <p:spPr>
              <a:xfrm>
                <a:off x="-4790559" y="2292713"/>
                <a:ext cx="2529663" cy="1136670"/>
              </a:xfrm>
              <a:custGeom>
                <a:avLst/>
                <a:gdLst/>
                <a:ahLst/>
                <a:cxnLst/>
                <a:rect l="l" t="t" r="r" b="b"/>
                <a:pathLst>
                  <a:path w="25922" h="11648" extrusionOk="0">
                    <a:moveTo>
                      <a:pt x="25478" y="1"/>
                    </a:moveTo>
                    <a:lnTo>
                      <a:pt x="6076" y="411"/>
                    </a:lnTo>
                    <a:cubicBezTo>
                      <a:pt x="5712" y="411"/>
                      <a:pt x="5308" y="629"/>
                      <a:pt x="5184" y="903"/>
                    </a:cubicBezTo>
                    <a:lnTo>
                      <a:pt x="1" y="10895"/>
                    </a:lnTo>
                    <a:cubicBezTo>
                      <a:pt x="1" y="10895"/>
                      <a:pt x="201" y="11214"/>
                      <a:pt x="371" y="11481"/>
                    </a:cubicBezTo>
                    <a:cubicBezTo>
                      <a:pt x="441" y="11587"/>
                      <a:pt x="593" y="11648"/>
                      <a:pt x="790" y="11648"/>
                    </a:cubicBezTo>
                    <a:lnTo>
                      <a:pt x="20140" y="11648"/>
                    </a:lnTo>
                    <a:cubicBezTo>
                      <a:pt x="20505" y="11648"/>
                      <a:pt x="20908" y="11426"/>
                      <a:pt x="21033" y="11153"/>
                    </a:cubicBezTo>
                    <a:lnTo>
                      <a:pt x="25858" y="903"/>
                    </a:lnTo>
                    <a:cubicBezTo>
                      <a:pt x="25921" y="766"/>
                      <a:pt x="25894" y="654"/>
                      <a:pt x="25827" y="553"/>
                    </a:cubicBezTo>
                    <a:cubicBezTo>
                      <a:pt x="25721" y="399"/>
                      <a:pt x="25478" y="1"/>
                      <a:pt x="25478" y="1"/>
                    </a:cubicBezTo>
                    <a:close/>
                  </a:path>
                </a:pathLst>
              </a:custGeom>
              <a:solidFill>
                <a:srgbClr val="E7E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49"/>
              <p:cNvSpPr/>
              <p:nvPr/>
            </p:nvSpPr>
            <p:spPr>
              <a:xfrm>
                <a:off x="-4790852" y="2325307"/>
                <a:ext cx="2019964" cy="1104077"/>
              </a:xfrm>
              <a:custGeom>
                <a:avLst/>
                <a:gdLst/>
                <a:ahLst/>
                <a:cxnLst/>
                <a:rect l="l" t="t" r="r" b="b"/>
                <a:pathLst>
                  <a:path w="20699" h="11314" extrusionOk="0">
                    <a:moveTo>
                      <a:pt x="9544" y="1"/>
                    </a:moveTo>
                    <a:lnTo>
                      <a:pt x="6079" y="77"/>
                    </a:lnTo>
                    <a:cubicBezTo>
                      <a:pt x="5715" y="77"/>
                      <a:pt x="5314" y="295"/>
                      <a:pt x="5187" y="569"/>
                    </a:cubicBezTo>
                    <a:lnTo>
                      <a:pt x="1" y="10561"/>
                    </a:lnTo>
                    <a:cubicBezTo>
                      <a:pt x="1" y="10561"/>
                      <a:pt x="204" y="10886"/>
                      <a:pt x="374" y="11147"/>
                    </a:cubicBezTo>
                    <a:cubicBezTo>
                      <a:pt x="441" y="11253"/>
                      <a:pt x="593" y="11314"/>
                      <a:pt x="790" y="11314"/>
                    </a:cubicBezTo>
                    <a:lnTo>
                      <a:pt x="20143" y="11314"/>
                    </a:lnTo>
                    <a:cubicBezTo>
                      <a:pt x="20335" y="11314"/>
                      <a:pt x="20532" y="11253"/>
                      <a:pt x="20699" y="11159"/>
                    </a:cubicBezTo>
                    <a:lnTo>
                      <a:pt x="95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49"/>
              <p:cNvSpPr/>
              <p:nvPr/>
            </p:nvSpPr>
            <p:spPr>
              <a:xfrm>
                <a:off x="-4805100" y="2274074"/>
                <a:ext cx="2513073" cy="1097246"/>
              </a:xfrm>
              <a:custGeom>
                <a:avLst/>
                <a:gdLst/>
                <a:ahLst/>
                <a:cxnLst/>
                <a:rect l="l" t="t" r="r" b="b"/>
                <a:pathLst>
                  <a:path w="25752" h="11244" extrusionOk="0">
                    <a:moveTo>
                      <a:pt x="5846" y="0"/>
                    </a:moveTo>
                    <a:cubicBezTo>
                      <a:pt x="5481" y="0"/>
                      <a:pt x="5084" y="219"/>
                      <a:pt x="4953" y="495"/>
                    </a:cubicBezTo>
                    <a:lnTo>
                      <a:pt x="128" y="10749"/>
                    </a:lnTo>
                    <a:cubicBezTo>
                      <a:pt x="1" y="11022"/>
                      <a:pt x="195" y="11244"/>
                      <a:pt x="559" y="11244"/>
                    </a:cubicBezTo>
                    <a:lnTo>
                      <a:pt x="19910" y="11244"/>
                    </a:lnTo>
                    <a:cubicBezTo>
                      <a:pt x="20274" y="11244"/>
                      <a:pt x="20675" y="11022"/>
                      <a:pt x="20802" y="10749"/>
                    </a:cubicBezTo>
                    <a:lnTo>
                      <a:pt x="25627" y="495"/>
                    </a:lnTo>
                    <a:cubicBezTo>
                      <a:pt x="25751" y="219"/>
                      <a:pt x="25563" y="0"/>
                      <a:pt x="251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49"/>
              <p:cNvSpPr/>
              <p:nvPr/>
            </p:nvSpPr>
            <p:spPr>
              <a:xfrm>
                <a:off x="-4725078" y="2322379"/>
                <a:ext cx="2344442" cy="1000637"/>
              </a:xfrm>
              <a:custGeom>
                <a:avLst/>
                <a:gdLst/>
                <a:ahLst/>
                <a:cxnLst/>
                <a:rect l="l" t="t" r="r" b="b"/>
                <a:pathLst>
                  <a:path w="24024" h="10254" extrusionOk="0">
                    <a:moveTo>
                      <a:pt x="4825" y="0"/>
                    </a:moveTo>
                    <a:lnTo>
                      <a:pt x="3675" y="2448"/>
                    </a:lnTo>
                    <a:lnTo>
                      <a:pt x="8089" y="2448"/>
                    </a:lnTo>
                    <a:lnTo>
                      <a:pt x="9237" y="0"/>
                    </a:lnTo>
                    <a:close/>
                    <a:moveTo>
                      <a:pt x="9753" y="0"/>
                    </a:moveTo>
                    <a:lnTo>
                      <a:pt x="8605" y="2448"/>
                    </a:lnTo>
                    <a:lnTo>
                      <a:pt x="13014" y="2448"/>
                    </a:lnTo>
                    <a:lnTo>
                      <a:pt x="14168" y="0"/>
                    </a:lnTo>
                    <a:close/>
                    <a:moveTo>
                      <a:pt x="14684" y="0"/>
                    </a:moveTo>
                    <a:lnTo>
                      <a:pt x="13533" y="2448"/>
                    </a:lnTo>
                    <a:lnTo>
                      <a:pt x="17945" y="2448"/>
                    </a:lnTo>
                    <a:lnTo>
                      <a:pt x="19099" y="0"/>
                    </a:lnTo>
                    <a:close/>
                    <a:moveTo>
                      <a:pt x="19615" y="0"/>
                    </a:moveTo>
                    <a:lnTo>
                      <a:pt x="18464" y="2448"/>
                    </a:lnTo>
                    <a:lnTo>
                      <a:pt x="22876" y="2448"/>
                    </a:lnTo>
                    <a:lnTo>
                      <a:pt x="24024" y="0"/>
                    </a:lnTo>
                    <a:close/>
                    <a:moveTo>
                      <a:pt x="3599" y="2602"/>
                    </a:moveTo>
                    <a:lnTo>
                      <a:pt x="2448" y="5050"/>
                    </a:lnTo>
                    <a:lnTo>
                      <a:pt x="6863" y="5050"/>
                    </a:lnTo>
                    <a:lnTo>
                      <a:pt x="8013" y="2602"/>
                    </a:lnTo>
                    <a:close/>
                    <a:moveTo>
                      <a:pt x="8530" y="2602"/>
                    </a:moveTo>
                    <a:lnTo>
                      <a:pt x="7379" y="5050"/>
                    </a:lnTo>
                    <a:lnTo>
                      <a:pt x="11787" y="5050"/>
                    </a:lnTo>
                    <a:lnTo>
                      <a:pt x="12938" y="2602"/>
                    </a:lnTo>
                    <a:close/>
                    <a:moveTo>
                      <a:pt x="13457" y="2602"/>
                    </a:moveTo>
                    <a:lnTo>
                      <a:pt x="12310" y="5050"/>
                    </a:lnTo>
                    <a:lnTo>
                      <a:pt x="16721" y="5050"/>
                    </a:lnTo>
                    <a:lnTo>
                      <a:pt x="17872" y="2602"/>
                    </a:lnTo>
                    <a:close/>
                    <a:moveTo>
                      <a:pt x="18391" y="2602"/>
                    </a:moveTo>
                    <a:lnTo>
                      <a:pt x="17244" y="5050"/>
                    </a:lnTo>
                    <a:lnTo>
                      <a:pt x="21655" y="5050"/>
                    </a:lnTo>
                    <a:lnTo>
                      <a:pt x="22806" y="2602"/>
                    </a:lnTo>
                    <a:close/>
                    <a:moveTo>
                      <a:pt x="2372" y="5208"/>
                    </a:moveTo>
                    <a:lnTo>
                      <a:pt x="1221" y="7655"/>
                    </a:lnTo>
                    <a:lnTo>
                      <a:pt x="5636" y="7655"/>
                    </a:lnTo>
                    <a:lnTo>
                      <a:pt x="6787" y="5208"/>
                    </a:lnTo>
                    <a:close/>
                    <a:moveTo>
                      <a:pt x="7306" y="5208"/>
                    </a:moveTo>
                    <a:lnTo>
                      <a:pt x="6155" y="7655"/>
                    </a:lnTo>
                    <a:lnTo>
                      <a:pt x="10570" y="7655"/>
                    </a:lnTo>
                    <a:lnTo>
                      <a:pt x="11721" y="5208"/>
                    </a:lnTo>
                    <a:close/>
                    <a:moveTo>
                      <a:pt x="12240" y="5208"/>
                    </a:moveTo>
                    <a:lnTo>
                      <a:pt x="11086" y="7655"/>
                    </a:lnTo>
                    <a:lnTo>
                      <a:pt x="15501" y="7655"/>
                    </a:lnTo>
                    <a:lnTo>
                      <a:pt x="16652" y="5208"/>
                    </a:lnTo>
                    <a:close/>
                    <a:moveTo>
                      <a:pt x="17168" y="5208"/>
                    </a:moveTo>
                    <a:lnTo>
                      <a:pt x="16017" y="7655"/>
                    </a:lnTo>
                    <a:lnTo>
                      <a:pt x="20432" y="7655"/>
                    </a:lnTo>
                    <a:lnTo>
                      <a:pt x="21579" y="5208"/>
                    </a:lnTo>
                    <a:close/>
                    <a:moveTo>
                      <a:pt x="1151" y="7807"/>
                    </a:moveTo>
                    <a:lnTo>
                      <a:pt x="1" y="10254"/>
                    </a:lnTo>
                    <a:lnTo>
                      <a:pt x="4409" y="10254"/>
                    </a:lnTo>
                    <a:lnTo>
                      <a:pt x="5560" y="7807"/>
                    </a:lnTo>
                    <a:close/>
                    <a:moveTo>
                      <a:pt x="6082" y="7807"/>
                    </a:moveTo>
                    <a:lnTo>
                      <a:pt x="4928" y="10254"/>
                    </a:lnTo>
                    <a:lnTo>
                      <a:pt x="9343" y="10254"/>
                    </a:lnTo>
                    <a:lnTo>
                      <a:pt x="10494" y="7807"/>
                    </a:lnTo>
                    <a:close/>
                    <a:moveTo>
                      <a:pt x="11013" y="7807"/>
                    </a:moveTo>
                    <a:lnTo>
                      <a:pt x="9859" y="10254"/>
                    </a:lnTo>
                    <a:lnTo>
                      <a:pt x="14274" y="10254"/>
                    </a:lnTo>
                    <a:lnTo>
                      <a:pt x="15425" y="7807"/>
                    </a:lnTo>
                    <a:close/>
                    <a:moveTo>
                      <a:pt x="15941" y="7807"/>
                    </a:moveTo>
                    <a:lnTo>
                      <a:pt x="14790" y="10254"/>
                    </a:lnTo>
                    <a:lnTo>
                      <a:pt x="19199" y="10254"/>
                    </a:lnTo>
                    <a:lnTo>
                      <a:pt x="20350" y="780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49"/>
              <p:cNvSpPr/>
              <p:nvPr/>
            </p:nvSpPr>
            <p:spPr>
              <a:xfrm>
                <a:off x="-4725078" y="2322672"/>
                <a:ext cx="2344735" cy="1000637"/>
              </a:xfrm>
              <a:custGeom>
                <a:avLst/>
                <a:gdLst/>
                <a:ahLst/>
                <a:cxnLst/>
                <a:rect l="l" t="t" r="r" b="b"/>
                <a:pathLst>
                  <a:path w="24027" h="10254" extrusionOk="0">
                    <a:moveTo>
                      <a:pt x="19618" y="0"/>
                    </a:moveTo>
                    <a:lnTo>
                      <a:pt x="19178" y="939"/>
                    </a:lnTo>
                    <a:lnTo>
                      <a:pt x="19178" y="939"/>
                    </a:lnTo>
                    <a:lnTo>
                      <a:pt x="20869" y="0"/>
                    </a:lnTo>
                    <a:close/>
                    <a:moveTo>
                      <a:pt x="8949" y="605"/>
                    </a:moveTo>
                    <a:lnTo>
                      <a:pt x="5624" y="2445"/>
                    </a:lnTo>
                    <a:lnTo>
                      <a:pt x="8083" y="2445"/>
                    </a:lnTo>
                    <a:lnTo>
                      <a:pt x="8949" y="605"/>
                    </a:lnTo>
                    <a:close/>
                    <a:moveTo>
                      <a:pt x="10051" y="0"/>
                    </a:moveTo>
                    <a:lnTo>
                      <a:pt x="9653" y="219"/>
                    </a:lnTo>
                    <a:lnTo>
                      <a:pt x="8605" y="2448"/>
                    </a:lnTo>
                    <a:lnTo>
                      <a:pt x="8693" y="2448"/>
                    </a:lnTo>
                    <a:cubicBezTo>
                      <a:pt x="10172" y="1628"/>
                      <a:pt x="11648" y="811"/>
                      <a:pt x="13120" y="0"/>
                    </a:cubicBezTo>
                    <a:close/>
                    <a:moveTo>
                      <a:pt x="18236" y="0"/>
                    </a:moveTo>
                    <a:lnTo>
                      <a:pt x="13810" y="2448"/>
                    </a:lnTo>
                    <a:lnTo>
                      <a:pt x="16442" y="2448"/>
                    </a:lnTo>
                    <a:lnTo>
                      <a:pt x="18476" y="1324"/>
                    </a:lnTo>
                    <a:lnTo>
                      <a:pt x="19102" y="0"/>
                    </a:lnTo>
                    <a:close/>
                    <a:moveTo>
                      <a:pt x="23911" y="0"/>
                    </a:moveTo>
                    <a:cubicBezTo>
                      <a:pt x="22439" y="817"/>
                      <a:pt x="20960" y="1631"/>
                      <a:pt x="19484" y="2448"/>
                    </a:cubicBezTo>
                    <a:lnTo>
                      <a:pt x="21834" y="2448"/>
                    </a:lnTo>
                    <a:lnTo>
                      <a:pt x="23243" y="1670"/>
                    </a:lnTo>
                    <a:lnTo>
                      <a:pt x="24027" y="0"/>
                    </a:lnTo>
                    <a:close/>
                    <a:moveTo>
                      <a:pt x="13530" y="2599"/>
                    </a:moveTo>
                    <a:lnTo>
                      <a:pt x="13436" y="2654"/>
                    </a:lnTo>
                    <a:lnTo>
                      <a:pt x="12510" y="4619"/>
                    </a:lnTo>
                    <a:lnTo>
                      <a:pt x="16163" y="2599"/>
                    </a:lnTo>
                    <a:close/>
                    <a:moveTo>
                      <a:pt x="19199" y="2599"/>
                    </a:moveTo>
                    <a:lnTo>
                      <a:pt x="18103" y="3207"/>
                    </a:lnTo>
                    <a:lnTo>
                      <a:pt x="17277" y="4965"/>
                    </a:lnTo>
                    <a:lnTo>
                      <a:pt x="21552" y="2599"/>
                    </a:lnTo>
                    <a:close/>
                    <a:moveTo>
                      <a:pt x="12738" y="3040"/>
                    </a:moveTo>
                    <a:lnTo>
                      <a:pt x="9103" y="5047"/>
                    </a:lnTo>
                    <a:lnTo>
                      <a:pt x="11739" y="5047"/>
                    </a:lnTo>
                    <a:lnTo>
                      <a:pt x="11812" y="5010"/>
                    </a:lnTo>
                    <a:lnTo>
                      <a:pt x="12738" y="3040"/>
                    </a:lnTo>
                    <a:close/>
                    <a:moveTo>
                      <a:pt x="17405" y="3595"/>
                    </a:moveTo>
                    <a:cubicBezTo>
                      <a:pt x="16530" y="4081"/>
                      <a:pt x="15656" y="4561"/>
                      <a:pt x="14778" y="5047"/>
                    </a:cubicBezTo>
                    <a:lnTo>
                      <a:pt x="16721" y="5047"/>
                    </a:lnTo>
                    <a:lnTo>
                      <a:pt x="17405" y="3595"/>
                    </a:lnTo>
                    <a:close/>
                    <a:moveTo>
                      <a:pt x="5347" y="2603"/>
                    </a:moveTo>
                    <a:cubicBezTo>
                      <a:pt x="4561" y="3037"/>
                      <a:pt x="3778" y="3474"/>
                      <a:pt x="2991" y="3905"/>
                    </a:cubicBezTo>
                    <a:lnTo>
                      <a:pt x="2451" y="5053"/>
                    </a:lnTo>
                    <a:lnTo>
                      <a:pt x="3993" y="5053"/>
                    </a:lnTo>
                    <a:lnTo>
                      <a:pt x="7871" y="2903"/>
                    </a:lnTo>
                    <a:lnTo>
                      <a:pt x="8016" y="2603"/>
                    </a:lnTo>
                    <a:close/>
                    <a:moveTo>
                      <a:pt x="2375" y="5205"/>
                    </a:moveTo>
                    <a:lnTo>
                      <a:pt x="1907" y="6197"/>
                    </a:lnTo>
                    <a:lnTo>
                      <a:pt x="1907" y="6197"/>
                    </a:lnTo>
                    <a:lnTo>
                      <a:pt x="3708" y="5205"/>
                    </a:lnTo>
                    <a:close/>
                    <a:moveTo>
                      <a:pt x="14496" y="5199"/>
                    </a:moveTo>
                    <a:lnTo>
                      <a:pt x="11438" y="6890"/>
                    </a:lnTo>
                    <a:lnTo>
                      <a:pt x="11083" y="7649"/>
                    </a:lnTo>
                    <a:lnTo>
                      <a:pt x="12422" y="7649"/>
                    </a:lnTo>
                    <a:lnTo>
                      <a:pt x="16579" y="5350"/>
                    </a:lnTo>
                    <a:lnTo>
                      <a:pt x="16645" y="5199"/>
                    </a:lnTo>
                    <a:close/>
                    <a:moveTo>
                      <a:pt x="6073" y="6729"/>
                    </a:moveTo>
                    <a:lnTo>
                      <a:pt x="4397" y="7652"/>
                    </a:lnTo>
                    <a:lnTo>
                      <a:pt x="5636" y="7652"/>
                    </a:lnTo>
                    <a:lnTo>
                      <a:pt x="6073" y="6729"/>
                    </a:lnTo>
                    <a:close/>
                    <a:moveTo>
                      <a:pt x="8824" y="5205"/>
                    </a:moveTo>
                    <a:lnTo>
                      <a:pt x="6772" y="6337"/>
                    </a:lnTo>
                    <a:lnTo>
                      <a:pt x="6155" y="7652"/>
                    </a:lnTo>
                    <a:lnTo>
                      <a:pt x="7033" y="7652"/>
                    </a:lnTo>
                    <a:lnTo>
                      <a:pt x="11456" y="5205"/>
                    </a:lnTo>
                    <a:close/>
                    <a:moveTo>
                      <a:pt x="10740" y="7284"/>
                    </a:moveTo>
                    <a:lnTo>
                      <a:pt x="10072" y="7652"/>
                    </a:lnTo>
                    <a:lnTo>
                      <a:pt x="10567" y="7652"/>
                    </a:lnTo>
                    <a:lnTo>
                      <a:pt x="10740" y="7284"/>
                    </a:lnTo>
                    <a:close/>
                    <a:moveTo>
                      <a:pt x="21443" y="5496"/>
                    </a:moveTo>
                    <a:lnTo>
                      <a:pt x="17541" y="7652"/>
                    </a:lnTo>
                    <a:lnTo>
                      <a:pt x="20426" y="7652"/>
                    </a:lnTo>
                    <a:lnTo>
                      <a:pt x="21443" y="5496"/>
                    </a:lnTo>
                    <a:close/>
                    <a:moveTo>
                      <a:pt x="6082" y="7804"/>
                    </a:moveTo>
                    <a:lnTo>
                      <a:pt x="5848" y="8305"/>
                    </a:lnTo>
                    <a:lnTo>
                      <a:pt x="6750" y="7804"/>
                    </a:lnTo>
                    <a:close/>
                    <a:moveTo>
                      <a:pt x="11010" y="7804"/>
                    </a:moveTo>
                    <a:lnTo>
                      <a:pt x="10612" y="8651"/>
                    </a:lnTo>
                    <a:lnTo>
                      <a:pt x="10612" y="8651"/>
                    </a:lnTo>
                    <a:lnTo>
                      <a:pt x="12140" y="7804"/>
                    </a:lnTo>
                    <a:close/>
                    <a:moveTo>
                      <a:pt x="9793" y="7804"/>
                    </a:moveTo>
                    <a:lnTo>
                      <a:pt x="5366" y="10251"/>
                    </a:lnTo>
                    <a:lnTo>
                      <a:pt x="7719" y="10251"/>
                    </a:lnTo>
                    <a:lnTo>
                      <a:pt x="9914" y="9036"/>
                    </a:lnTo>
                    <a:lnTo>
                      <a:pt x="10494" y="7804"/>
                    </a:lnTo>
                    <a:close/>
                    <a:moveTo>
                      <a:pt x="14778" y="9176"/>
                    </a:moveTo>
                    <a:lnTo>
                      <a:pt x="12835" y="10251"/>
                    </a:lnTo>
                    <a:lnTo>
                      <a:pt x="14274" y="10251"/>
                    </a:lnTo>
                    <a:lnTo>
                      <a:pt x="14778" y="9176"/>
                    </a:lnTo>
                    <a:close/>
                    <a:moveTo>
                      <a:pt x="4118" y="7807"/>
                    </a:moveTo>
                    <a:lnTo>
                      <a:pt x="107" y="10023"/>
                    </a:lnTo>
                    <a:lnTo>
                      <a:pt x="1" y="10254"/>
                    </a:lnTo>
                    <a:lnTo>
                      <a:pt x="2323" y="10254"/>
                    </a:lnTo>
                    <a:lnTo>
                      <a:pt x="5147" y="8696"/>
                    </a:lnTo>
                    <a:lnTo>
                      <a:pt x="5563" y="7807"/>
                    </a:lnTo>
                    <a:close/>
                    <a:moveTo>
                      <a:pt x="17262" y="7807"/>
                    </a:moveTo>
                    <a:lnTo>
                      <a:pt x="15483" y="8793"/>
                    </a:lnTo>
                    <a:lnTo>
                      <a:pt x="14793" y="10254"/>
                    </a:lnTo>
                    <a:lnTo>
                      <a:pt x="15947" y="10254"/>
                    </a:lnTo>
                    <a:cubicBezTo>
                      <a:pt x="17414" y="9443"/>
                      <a:pt x="18883" y="8630"/>
                      <a:pt x="20350" y="7819"/>
                    </a:cubicBezTo>
                    <a:cubicBezTo>
                      <a:pt x="20356" y="7807"/>
                      <a:pt x="17262" y="7807"/>
                      <a:pt x="17262" y="7807"/>
                    </a:cubicBez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4" name="Google Shape;1884;p49"/>
            <p:cNvGrpSpPr/>
            <p:nvPr/>
          </p:nvGrpSpPr>
          <p:grpSpPr>
            <a:xfrm>
              <a:off x="3711639" y="4723627"/>
              <a:ext cx="370952" cy="259477"/>
              <a:chOff x="530364" y="78205"/>
              <a:chExt cx="1410464" cy="986605"/>
            </a:xfrm>
          </p:grpSpPr>
          <p:sp>
            <p:nvSpPr>
              <p:cNvPr id="1885" name="Google Shape;1885;p49"/>
              <p:cNvSpPr/>
              <p:nvPr/>
            </p:nvSpPr>
            <p:spPr>
              <a:xfrm>
                <a:off x="602021" y="78205"/>
                <a:ext cx="1338808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6610" h="12240" extrusionOk="0">
                    <a:moveTo>
                      <a:pt x="5733" y="0"/>
                    </a:moveTo>
                    <a:cubicBezTo>
                      <a:pt x="5038" y="0"/>
                      <a:pt x="4482" y="562"/>
                      <a:pt x="4482" y="1251"/>
                    </a:cubicBezTo>
                    <a:cubicBezTo>
                      <a:pt x="4482" y="1482"/>
                      <a:pt x="4552" y="1706"/>
                      <a:pt x="4665" y="1892"/>
                    </a:cubicBezTo>
                    <a:lnTo>
                      <a:pt x="3359" y="1892"/>
                    </a:lnTo>
                    <a:cubicBezTo>
                      <a:pt x="2551" y="1892"/>
                      <a:pt x="1896" y="2554"/>
                      <a:pt x="1896" y="3358"/>
                    </a:cubicBezTo>
                    <a:cubicBezTo>
                      <a:pt x="1896" y="3467"/>
                      <a:pt x="1911" y="3568"/>
                      <a:pt x="1926" y="3662"/>
                    </a:cubicBezTo>
                    <a:cubicBezTo>
                      <a:pt x="1149" y="4026"/>
                      <a:pt x="605" y="4813"/>
                      <a:pt x="605" y="5726"/>
                    </a:cubicBezTo>
                    <a:cubicBezTo>
                      <a:pt x="605" y="6352"/>
                      <a:pt x="854" y="6914"/>
                      <a:pt x="1261" y="7320"/>
                    </a:cubicBezTo>
                    <a:lnTo>
                      <a:pt x="1085" y="7320"/>
                    </a:lnTo>
                    <a:cubicBezTo>
                      <a:pt x="484" y="7320"/>
                      <a:pt x="1" y="7806"/>
                      <a:pt x="1" y="8398"/>
                    </a:cubicBezTo>
                    <a:cubicBezTo>
                      <a:pt x="10" y="9006"/>
                      <a:pt x="493" y="9482"/>
                      <a:pt x="1091" y="9482"/>
                    </a:cubicBezTo>
                    <a:lnTo>
                      <a:pt x="1398" y="9482"/>
                    </a:lnTo>
                    <a:cubicBezTo>
                      <a:pt x="1231" y="9701"/>
                      <a:pt x="1133" y="9971"/>
                      <a:pt x="1133" y="10260"/>
                    </a:cubicBezTo>
                    <a:cubicBezTo>
                      <a:pt x="1133" y="10921"/>
                      <a:pt x="1625" y="11459"/>
                      <a:pt x="2272" y="11535"/>
                    </a:cubicBezTo>
                    <a:cubicBezTo>
                      <a:pt x="2263" y="11599"/>
                      <a:pt x="2254" y="11662"/>
                      <a:pt x="2254" y="11720"/>
                    </a:cubicBezTo>
                    <a:cubicBezTo>
                      <a:pt x="2254" y="11908"/>
                      <a:pt x="2305" y="12075"/>
                      <a:pt x="2354" y="12239"/>
                    </a:cubicBezTo>
                    <a:lnTo>
                      <a:pt x="14654" y="12239"/>
                    </a:lnTo>
                    <a:cubicBezTo>
                      <a:pt x="14693" y="12142"/>
                      <a:pt x="14721" y="12045"/>
                      <a:pt x="14721" y="11936"/>
                    </a:cubicBezTo>
                    <a:cubicBezTo>
                      <a:pt x="14721" y="11626"/>
                      <a:pt x="14554" y="11368"/>
                      <a:pt x="14314" y="11204"/>
                    </a:cubicBezTo>
                    <a:lnTo>
                      <a:pt x="14760" y="11204"/>
                    </a:lnTo>
                    <a:cubicBezTo>
                      <a:pt x="15167" y="11204"/>
                      <a:pt x="15495" y="10876"/>
                      <a:pt x="15495" y="10466"/>
                    </a:cubicBezTo>
                    <a:cubicBezTo>
                      <a:pt x="15495" y="10311"/>
                      <a:pt x="15431" y="10172"/>
                      <a:pt x="15343" y="10053"/>
                    </a:cubicBezTo>
                    <a:cubicBezTo>
                      <a:pt x="16087" y="9792"/>
                      <a:pt x="16609" y="9097"/>
                      <a:pt x="16609" y="8268"/>
                    </a:cubicBezTo>
                    <a:cubicBezTo>
                      <a:pt x="16609" y="7454"/>
                      <a:pt x="16087" y="6756"/>
                      <a:pt x="15349" y="6498"/>
                    </a:cubicBezTo>
                    <a:cubicBezTo>
                      <a:pt x="15434" y="6258"/>
                      <a:pt x="15492" y="5997"/>
                      <a:pt x="15492" y="5726"/>
                    </a:cubicBezTo>
                    <a:cubicBezTo>
                      <a:pt x="15492" y="4715"/>
                      <a:pt x="14827" y="3874"/>
                      <a:pt x="13916" y="3571"/>
                    </a:cubicBezTo>
                    <a:cubicBezTo>
                      <a:pt x="13928" y="3501"/>
                      <a:pt x="13943" y="3434"/>
                      <a:pt x="13943" y="3358"/>
                    </a:cubicBezTo>
                    <a:cubicBezTo>
                      <a:pt x="13943" y="2554"/>
                      <a:pt x="13285" y="1892"/>
                      <a:pt x="12468" y="1892"/>
                    </a:cubicBezTo>
                    <a:lnTo>
                      <a:pt x="12286" y="1892"/>
                    </a:lnTo>
                    <a:cubicBezTo>
                      <a:pt x="12401" y="1706"/>
                      <a:pt x="12468" y="1482"/>
                      <a:pt x="12468" y="1251"/>
                    </a:cubicBezTo>
                    <a:cubicBezTo>
                      <a:pt x="12468" y="562"/>
                      <a:pt x="11918" y="0"/>
                      <a:pt x="112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49"/>
              <p:cNvSpPr/>
              <p:nvPr/>
            </p:nvSpPr>
            <p:spPr>
              <a:xfrm>
                <a:off x="530364" y="78205"/>
                <a:ext cx="1111347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12240" extrusionOk="0">
                    <a:moveTo>
                      <a:pt x="5730" y="0"/>
                    </a:moveTo>
                    <a:cubicBezTo>
                      <a:pt x="5040" y="0"/>
                      <a:pt x="4482" y="562"/>
                      <a:pt x="4482" y="1251"/>
                    </a:cubicBezTo>
                    <a:cubicBezTo>
                      <a:pt x="4482" y="1482"/>
                      <a:pt x="4555" y="1706"/>
                      <a:pt x="4670" y="1892"/>
                    </a:cubicBezTo>
                    <a:lnTo>
                      <a:pt x="3361" y="1892"/>
                    </a:lnTo>
                    <a:cubicBezTo>
                      <a:pt x="2554" y="1892"/>
                      <a:pt x="1898" y="2554"/>
                      <a:pt x="1898" y="3358"/>
                    </a:cubicBezTo>
                    <a:cubicBezTo>
                      <a:pt x="1898" y="3467"/>
                      <a:pt x="1913" y="3568"/>
                      <a:pt x="1934" y="3662"/>
                    </a:cubicBezTo>
                    <a:cubicBezTo>
                      <a:pt x="1148" y="4026"/>
                      <a:pt x="607" y="4813"/>
                      <a:pt x="607" y="5726"/>
                    </a:cubicBezTo>
                    <a:cubicBezTo>
                      <a:pt x="607" y="6352"/>
                      <a:pt x="856" y="6914"/>
                      <a:pt x="1260" y="7320"/>
                    </a:cubicBezTo>
                    <a:cubicBezTo>
                      <a:pt x="489" y="7320"/>
                      <a:pt x="6" y="7806"/>
                      <a:pt x="6" y="8398"/>
                    </a:cubicBezTo>
                    <a:cubicBezTo>
                      <a:pt x="0" y="9006"/>
                      <a:pt x="480" y="9482"/>
                      <a:pt x="1078" y="9482"/>
                    </a:cubicBezTo>
                    <a:lnTo>
                      <a:pt x="1382" y="9482"/>
                    </a:lnTo>
                    <a:cubicBezTo>
                      <a:pt x="1221" y="9701"/>
                      <a:pt x="1118" y="9971"/>
                      <a:pt x="1118" y="10260"/>
                    </a:cubicBezTo>
                    <a:cubicBezTo>
                      <a:pt x="1118" y="10921"/>
                      <a:pt x="1619" y="11459"/>
                      <a:pt x="2256" y="11535"/>
                    </a:cubicBezTo>
                    <a:cubicBezTo>
                      <a:pt x="2253" y="11599"/>
                      <a:pt x="2238" y="11662"/>
                      <a:pt x="2238" y="11720"/>
                    </a:cubicBezTo>
                    <a:cubicBezTo>
                      <a:pt x="2238" y="11908"/>
                      <a:pt x="2287" y="12075"/>
                      <a:pt x="2344" y="12239"/>
                    </a:cubicBezTo>
                    <a:lnTo>
                      <a:pt x="11830" y="12239"/>
                    </a:lnTo>
                    <a:cubicBezTo>
                      <a:pt x="11863" y="12142"/>
                      <a:pt x="11893" y="12045"/>
                      <a:pt x="11893" y="11936"/>
                    </a:cubicBezTo>
                    <a:cubicBezTo>
                      <a:pt x="11893" y="11626"/>
                      <a:pt x="11726" y="11368"/>
                      <a:pt x="11486" y="11204"/>
                    </a:cubicBezTo>
                    <a:lnTo>
                      <a:pt x="11933" y="11204"/>
                    </a:lnTo>
                    <a:cubicBezTo>
                      <a:pt x="12337" y="11204"/>
                      <a:pt x="12665" y="10876"/>
                      <a:pt x="12665" y="10466"/>
                    </a:cubicBezTo>
                    <a:cubicBezTo>
                      <a:pt x="12665" y="10311"/>
                      <a:pt x="12601" y="10172"/>
                      <a:pt x="12519" y="10053"/>
                    </a:cubicBezTo>
                    <a:cubicBezTo>
                      <a:pt x="13254" y="9792"/>
                      <a:pt x="13788" y="9097"/>
                      <a:pt x="13788" y="8268"/>
                    </a:cubicBezTo>
                    <a:cubicBezTo>
                      <a:pt x="13788" y="7454"/>
                      <a:pt x="13260" y="6756"/>
                      <a:pt x="12528" y="6498"/>
                    </a:cubicBezTo>
                    <a:cubicBezTo>
                      <a:pt x="12610" y="6258"/>
                      <a:pt x="12665" y="5997"/>
                      <a:pt x="12665" y="5726"/>
                    </a:cubicBezTo>
                    <a:cubicBezTo>
                      <a:pt x="12665" y="4715"/>
                      <a:pt x="12003" y="3874"/>
                      <a:pt x="11092" y="3571"/>
                    </a:cubicBezTo>
                    <a:cubicBezTo>
                      <a:pt x="11104" y="3501"/>
                      <a:pt x="11113" y="3434"/>
                      <a:pt x="11113" y="3358"/>
                    </a:cubicBezTo>
                    <a:cubicBezTo>
                      <a:pt x="11113" y="2554"/>
                      <a:pt x="10463" y="1892"/>
                      <a:pt x="9650" y="1892"/>
                    </a:cubicBezTo>
                    <a:lnTo>
                      <a:pt x="9464" y="1892"/>
                    </a:lnTo>
                    <a:cubicBezTo>
                      <a:pt x="9583" y="1706"/>
                      <a:pt x="9650" y="1482"/>
                      <a:pt x="9650" y="1251"/>
                    </a:cubicBezTo>
                    <a:cubicBezTo>
                      <a:pt x="9650" y="562"/>
                      <a:pt x="9094" y="0"/>
                      <a:pt x="8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49"/>
              <p:cNvSpPr/>
              <p:nvPr/>
            </p:nvSpPr>
            <p:spPr>
              <a:xfrm>
                <a:off x="530364" y="666054"/>
                <a:ext cx="847535" cy="398753"/>
              </a:xfrm>
              <a:custGeom>
                <a:avLst/>
                <a:gdLst/>
                <a:ahLst/>
                <a:cxnLst/>
                <a:rect l="l" t="t" r="r" b="b"/>
                <a:pathLst>
                  <a:path w="10515" h="4947" extrusionOk="0">
                    <a:moveTo>
                      <a:pt x="1230" y="0"/>
                    </a:moveTo>
                    <a:cubicBezTo>
                      <a:pt x="480" y="34"/>
                      <a:pt x="0" y="519"/>
                      <a:pt x="0" y="1111"/>
                    </a:cubicBezTo>
                    <a:cubicBezTo>
                      <a:pt x="0" y="1713"/>
                      <a:pt x="480" y="2189"/>
                      <a:pt x="1078" y="2189"/>
                    </a:cubicBezTo>
                    <a:lnTo>
                      <a:pt x="1382" y="2189"/>
                    </a:lnTo>
                    <a:cubicBezTo>
                      <a:pt x="1221" y="2408"/>
                      <a:pt x="1118" y="2678"/>
                      <a:pt x="1118" y="2967"/>
                    </a:cubicBezTo>
                    <a:cubicBezTo>
                      <a:pt x="1118" y="3628"/>
                      <a:pt x="1619" y="4166"/>
                      <a:pt x="2256" y="4242"/>
                    </a:cubicBezTo>
                    <a:cubicBezTo>
                      <a:pt x="2253" y="4306"/>
                      <a:pt x="2238" y="4369"/>
                      <a:pt x="2238" y="4427"/>
                    </a:cubicBezTo>
                    <a:cubicBezTo>
                      <a:pt x="2238" y="4615"/>
                      <a:pt x="2287" y="4782"/>
                      <a:pt x="2344" y="4946"/>
                    </a:cubicBezTo>
                    <a:lnTo>
                      <a:pt x="7764" y="4946"/>
                    </a:lnTo>
                    <a:cubicBezTo>
                      <a:pt x="7615" y="4688"/>
                      <a:pt x="7403" y="4476"/>
                      <a:pt x="7111" y="4388"/>
                    </a:cubicBezTo>
                    <a:cubicBezTo>
                      <a:pt x="7403" y="4296"/>
                      <a:pt x="7609" y="4093"/>
                      <a:pt x="7676" y="3786"/>
                    </a:cubicBezTo>
                    <a:lnTo>
                      <a:pt x="9343" y="3786"/>
                    </a:lnTo>
                    <a:cubicBezTo>
                      <a:pt x="9990" y="3786"/>
                      <a:pt x="10515" y="3261"/>
                      <a:pt x="10515" y="2611"/>
                    </a:cubicBezTo>
                    <a:cubicBezTo>
                      <a:pt x="10515" y="1962"/>
                      <a:pt x="9993" y="1439"/>
                      <a:pt x="9343" y="1439"/>
                    </a:cubicBezTo>
                    <a:lnTo>
                      <a:pt x="7260" y="1439"/>
                    </a:lnTo>
                    <a:cubicBezTo>
                      <a:pt x="7281" y="1348"/>
                      <a:pt x="7312" y="1269"/>
                      <a:pt x="7312" y="1172"/>
                    </a:cubicBezTo>
                    <a:cubicBezTo>
                      <a:pt x="7312" y="531"/>
                      <a:pt x="6780" y="0"/>
                      <a:pt x="6137" y="0"/>
                    </a:cubicBezTo>
                    <a:close/>
                  </a:path>
                </a:pathLst>
              </a:custGeom>
              <a:solidFill>
                <a:srgbClr val="F9E925">
                  <a:alpha val="22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49"/>
              <p:cNvSpPr/>
              <p:nvPr/>
            </p:nvSpPr>
            <p:spPr>
              <a:xfrm>
                <a:off x="924353" y="78688"/>
                <a:ext cx="615803" cy="401413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4980" extrusionOk="0">
                    <a:moveTo>
                      <a:pt x="2247" y="0"/>
                    </a:moveTo>
                    <a:cubicBezTo>
                      <a:pt x="2211" y="100"/>
                      <a:pt x="2181" y="197"/>
                      <a:pt x="2181" y="301"/>
                    </a:cubicBezTo>
                    <a:cubicBezTo>
                      <a:pt x="2181" y="756"/>
                      <a:pt x="2484" y="1124"/>
                      <a:pt x="2894" y="1251"/>
                    </a:cubicBezTo>
                    <a:cubicBezTo>
                      <a:pt x="2648" y="1327"/>
                      <a:pt x="2475" y="1500"/>
                      <a:pt x="2418" y="1758"/>
                    </a:cubicBezTo>
                    <a:lnTo>
                      <a:pt x="997" y="1758"/>
                    </a:lnTo>
                    <a:cubicBezTo>
                      <a:pt x="447" y="1758"/>
                      <a:pt x="1" y="2201"/>
                      <a:pt x="1" y="2760"/>
                    </a:cubicBezTo>
                    <a:cubicBezTo>
                      <a:pt x="1" y="3307"/>
                      <a:pt x="447" y="3756"/>
                      <a:pt x="997" y="3756"/>
                    </a:cubicBezTo>
                    <a:lnTo>
                      <a:pt x="2767" y="3756"/>
                    </a:lnTo>
                    <a:cubicBezTo>
                      <a:pt x="2748" y="3832"/>
                      <a:pt x="2721" y="3902"/>
                      <a:pt x="2721" y="3984"/>
                    </a:cubicBezTo>
                    <a:cubicBezTo>
                      <a:pt x="2721" y="4533"/>
                      <a:pt x="3167" y="4980"/>
                      <a:pt x="3720" y="4980"/>
                    </a:cubicBezTo>
                    <a:lnTo>
                      <a:pt x="7640" y="4980"/>
                    </a:lnTo>
                    <a:cubicBezTo>
                      <a:pt x="7403" y="4321"/>
                      <a:pt x="6872" y="3795"/>
                      <a:pt x="6201" y="3574"/>
                    </a:cubicBezTo>
                    <a:cubicBezTo>
                      <a:pt x="6213" y="3504"/>
                      <a:pt x="6219" y="3437"/>
                      <a:pt x="6219" y="3361"/>
                    </a:cubicBezTo>
                    <a:cubicBezTo>
                      <a:pt x="6219" y="2557"/>
                      <a:pt x="5572" y="1895"/>
                      <a:pt x="4758" y="1895"/>
                    </a:cubicBezTo>
                    <a:lnTo>
                      <a:pt x="4573" y="1895"/>
                    </a:lnTo>
                    <a:cubicBezTo>
                      <a:pt x="4689" y="1710"/>
                      <a:pt x="4758" y="1485"/>
                      <a:pt x="4758" y="1254"/>
                    </a:cubicBezTo>
                    <a:cubicBezTo>
                      <a:pt x="4758" y="562"/>
                      <a:pt x="4200" y="0"/>
                      <a:pt x="3511" y="0"/>
                    </a:cubicBezTo>
                    <a:close/>
                  </a:path>
                </a:pathLst>
              </a:custGeom>
              <a:solidFill>
                <a:srgbClr val="E5EEF3">
                  <a:alpha val="324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9" name="Google Shape;1889;p49"/>
            <p:cNvGrpSpPr/>
            <p:nvPr/>
          </p:nvGrpSpPr>
          <p:grpSpPr>
            <a:xfrm>
              <a:off x="5475472" y="4704301"/>
              <a:ext cx="530616" cy="371161"/>
              <a:chOff x="530364" y="78205"/>
              <a:chExt cx="1410464" cy="986605"/>
            </a:xfrm>
          </p:grpSpPr>
          <p:sp>
            <p:nvSpPr>
              <p:cNvPr id="1890" name="Google Shape;1890;p49"/>
              <p:cNvSpPr/>
              <p:nvPr/>
            </p:nvSpPr>
            <p:spPr>
              <a:xfrm>
                <a:off x="602021" y="78205"/>
                <a:ext cx="1338808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6610" h="12240" extrusionOk="0">
                    <a:moveTo>
                      <a:pt x="5733" y="0"/>
                    </a:moveTo>
                    <a:cubicBezTo>
                      <a:pt x="5038" y="0"/>
                      <a:pt x="4482" y="562"/>
                      <a:pt x="4482" y="1251"/>
                    </a:cubicBezTo>
                    <a:cubicBezTo>
                      <a:pt x="4482" y="1482"/>
                      <a:pt x="4552" y="1706"/>
                      <a:pt x="4665" y="1892"/>
                    </a:cubicBezTo>
                    <a:lnTo>
                      <a:pt x="3359" y="1892"/>
                    </a:lnTo>
                    <a:cubicBezTo>
                      <a:pt x="2551" y="1892"/>
                      <a:pt x="1896" y="2554"/>
                      <a:pt x="1896" y="3358"/>
                    </a:cubicBezTo>
                    <a:cubicBezTo>
                      <a:pt x="1896" y="3467"/>
                      <a:pt x="1911" y="3568"/>
                      <a:pt x="1926" y="3662"/>
                    </a:cubicBezTo>
                    <a:cubicBezTo>
                      <a:pt x="1149" y="4026"/>
                      <a:pt x="605" y="4813"/>
                      <a:pt x="605" y="5726"/>
                    </a:cubicBezTo>
                    <a:cubicBezTo>
                      <a:pt x="605" y="6352"/>
                      <a:pt x="854" y="6914"/>
                      <a:pt x="1261" y="7320"/>
                    </a:cubicBezTo>
                    <a:lnTo>
                      <a:pt x="1085" y="7320"/>
                    </a:lnTo>
                    <a:cubicBezTo>
                      <a:pt x="484" y="7320"/>
                      <a:pt x="1" y="7806"/>
                      <a:pt x="1" y="8398"/>
                    </a:cubicBezTo>
                    <a:cubicBezTo>
                      <a:pt x="10" y="9006"/>
                      <a:pt x="493" y="9482"/>
                      <a:pt x="1091" y="9482"/>
                    </a:cubicBezTo>
                    <a:lnTo>
                      <a:pt x="1398" y="9482"/>
                    </a:lnTo>
                    <a:cubicBezTo>
                      <a:pt x="1231" y="9701"/>
                      <a:pt x="1133" y="9971"/>
                      <a:pt x="1133" y="10260"/>
                    </a:cubicBezTo>
                    <a:cubicBezTo>
                      <a:pt x="1133" y="10921"/>
                      <a:pt x="1625" y="11459"/>
                      <a:pt x="2272" y="11535"/>
                    </a:cubicBezTo>
                    <a:cubicBezTo>
                      <a:pt x="2263" y="11599"/>
                      <a:pt x="2254" y="11662"/>
                      <a:pt x="2254" y="11720"/>
                    </a:cubicBezTo>
                    <a:cubicBezTo>
                      <a:pt x="2254" y="11908"/>
                      <a:pt x="2305" y="12075"/>
                      <a:pt x="2354" y="12239"/>
                    </a:cubicBezTo>
                    <a:lnTo>
                      <a:pt x="14654" y="12239"/>
                    </a:lnTo>
                    <a:cubicBezTo>
                      <a:pt x="14693" y="12142"/>
                      <a:pt x="14721" y="12045"/>
                      <a:pt x="14721" y="11936"/>
                    </a:cubicBezTo>
                    <a:cubicBezTo>
                      <a:pt x="14721" y="11626"/>
                      <a:pt x="14554" y="11368"/>
                      <a:pt x="14314" y="11204"/>
                    </a:cubicBezTo>
                    <a:lnTo>
                      <a:pt x="14760" y="11204"/>
                    </a:lnTo>
                    <a:cubicBezTo>
                      <a:pt x="15167" y="11204"/>
                      <a:pt x="15495" y="10876"/>
                      <a:pt x="15495" y="10466"/>
                    </a:cubicBezTo>
                    <a:cubicBezTo>
                      <a:pt x="15495" y="10311"/>
                      <a:pt x="15431" y="10172"/>
                      <a:pt x="15343" y="10053"/>
                    </a:cubicBezTo>
                    <a:cubicBezTo>
                      <a:pt x="16087" y="9792"/>
                      <a:pt x="16609" y="9097"/>
                      <a:pt x="16609" y="8268"/>
                    </a:cubicBezTo>
                    <a:cubicBezTo>
                      <a:pt x="16609" y="7454"/>
                      <a:pt x="16087" y="6756"/>
                      <a:pt x="15349" y="6498"/>
                    </a:cubicBezTo>
                    <a:cubicBezTo>
                      <a:pt x="15434" y="6258"/>
                      <a:pt x="15492" y="5997"/>
                      <a:pt x="15492" y="5726"/>
                    </a:cubicBezTo>
                    <a:cubicBezTo>
                      <a:pt x="15492" y="4715"/>
                      <a:pt x="14827" y="3874"/>
                      <a:pt x="13916" y="3571"/>
                    </a:cubicBezTo>
                    <a:cubicBezTo>
                      <a:pt x="13928" y="3501"/>
                      <a:pt x="13943" y="3434"/>
                      <a:pt x="13943" y="3358"/>
                    </a:cubicBezTo>
                    <a:cubicBezTo>
                      <a:pt x="13943" y="2554"/>
                      <a:pt x="13285" y="1892"/>
                      <a:pt x="12468" y="1892"/>
                    </a:cubicBezTo>
                    <a:lnTo>
                      <a:pt x="12286" y="1892"/>
                    </a:lnTo>
                    <a:cubicBezTo>
                      <a:pt x="12401" y="1706"/>
                      <a:pt x="12468" y="1482"/>
                      <a:pt x="12468" y="1251"/>
                    </a:cubicBezTo>
                    <a:cubicBezTo>
                      <a:pt x="12468" y="562"/>
                      <a:pt x="11918" y="0"/>
                      <a:pt x="112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49"/>
              <p:cNvSpPr/>
              <p:nvPr/>
            </p:nvSpPr>
            <p:spPr>
              <a:xfrm>
                <a:off x="530364" y="78205"/>
                <a:ext cx="1111347" cy="986605"/>
              </a:xfrm>
              <a:custGeom>
                <a:avLst/>
                <a:gdLst/>
                <a:ahLst/>
                <a:cxnLst/>
                <a:rect l="l" t="t" r="r" b="b"/>
                <a:pathLst>
                  <a:path w="13788" h="12240" extrusionOk="0">
                    <a:moveTo>
                      <a:pt x="5730" y="0"/>
                    </a:moveTo>
                    <a:cubicBezTo>
                      <a:pt x="5040" y="0"/>
                      <a:pt x="4482" y="562"/>
                      <a:pt x="4482" y="1251"/>
                    </a:cubicBezTo>
                    <a:cubicBezTo>
                      <a:pt x="4482" y="1482"/>
                      <a:pt x="4555" y="1706"/>
                      <a:pt x="4670" y="1892"/>
                    </a:cubicBezTo>
                    <a:lnTo>
                      <a:pt x="3361" y="1892"/>
                    </a:lnTo>
                    <a:cubicBezTo>
                      <a:pt x="2554" y="1892"/>
                      <a:pt x="1898" y="2554"/>
                      <a:pt x="1898" y="3358"/>
                    </a:cubicBezTo>
                    <a:cubicBezTo>
                      <a:pt x="1898" y="3467"/>
                      <a:pt x="1913" y="3568"/>
                      <a:pt x="1934" y="3662"/>
                    </a:cubicBezTo>
                    <a:cubicBezTo>
                      <a:pt x="1148" y="4026"/>
                      <a:pt x="607" y="4813"/>
                      <a:pt x="607" y="5726"/>
                    </a:cubicBezTo>
                    <a:cubicBezTo>
                      <a:pt x="607" y="6352"/>
                      <a:pt x="856" y="6914"/>
                      <a:pt x="1260" y="7320"/>
                    </a:cubicBezTo>
                    <a:cubicBezTo>
                      <a:pt x="489" y="7320"/>
                      <a:pt x="6" y="7806"/>
                      <a:pt x="6" y="8398"/>
                    </a:cubicBezTo>
                    <a:cubicBezTo>
                      <a:pt x="0" y="9006"/>
                      <a:pt x="480" y="9482"/>
                      <a:pt x="1078" y="9482"/>
                    </a:cubicBezTo>
                    <a:lnTo>
                      <a:pt x="1382" y="9482"/>
                    </a:lnTo>
                    <a:cubicBezTo>
                      <a:pt x="1221" y="9701"/>
                      <a:pt x="1118" y="9971"/>
                      <a:pt x="1118" y="10260"/>
                    </a:cubicBezTo>
                    <a:cubicBezTo>
                      <a:pt x="1118" y="10921"/>
                      <a:pt x="1619" y="11459"/>
                      <a:pt x="2256" y="11535"/>
                    </a:cubicBezTo>
                    <a:cubicBezTo>
                      <a:pt x="2253" y="11599"/>
                      <a:pt x="2238" y="11662"/>
                      <a:pt x="2238" y="11720"/>
                    </a:cubicBezTo>
                    <a:cubicBezTo>
                      <a:pt x="2238" y="11908"/>
                      <a:pt x="2287" y="12075"/>
                      <a:pt x="2344" y="12239"/>
                    </a:cubicBezTo>
                    <a:lnTo>
                      <a:pt x="11830" y="12239"/>
                    </a:lnTo>
                    <a:cubicBezTo>
                      <a:pt x="11863" y="12142"/>
                      <a:pt x="11893" y="12045"/>
                      <a:pt x="11893" y="11936"/>
                    </a:cubicBezTo>
                    <a:cubicBezTo>
                      <a:pt x="11893" y="11626"/>
                      <a:pt x="11726" y="11368"/>
                      <a:pt x="11486" y="11204"/>
                    </a:cubicBezTo>
                    <a:lnTo>
                      <a:pt x="11933" y="11204"/>
                    </a:lnTo>
                    <a:cubicBezTo>
                      <a:pt x="12337" y="11204"/>
                      <a:pt x="12665" y="10876"/>
                      <a:pt x="12665" y="10466"/>
                    </a:cubicBezTo>
                    <a:cubicBezTo>
                      <a:pt x="12665" y="10311"/>
                      <a:pt x="12601" y="10172"/>
                      <a:pt x="12519" y="10053"/>
                    </a:cubicBezTo>
                    <a:cubicBezTo>
                      <a:pt x="13254" y="9792"/>
                      <a:pt x="13788" y="9097"/>
                      <a:pt x="13788" y="8268"/>
                    </a:cubicBezTo>
                    <a:cubicBezTo>
                      <a:pt x="13788" y="7454"/>
                      <a:pt x="13260" y="6756"/>
                      <a:pt x="12528" y="6498"/>
                    </a:cubicBezTo>
                    <a:cubicBezTo>
                      <a:pt x="12610" y="6258"/>
                      <a:pt x="12665" y="5997"/>
                      <a:pt x="12665" y="5726"/>
                    </a:cubicBezTo>
                    <a:cubicBezTo>
                      <a:pt x="12665" y="4715"/>
                      <a:pt x="12003" y="3874"/>
                      <a:pt x="11092" y="3571"/>
                    </a:cubicBezTo>
                    <a:cubicBezTo>
                      <a:pt x="11104" y="3501"/>
                      <a:pt x="11113" y="3434"/>
                      <a:pt x="11113" y="3358"/>
                    </a:cubicBezTo>
                    <a:cubicBezTo>
                      <a:pt x="11113" y="2554"/>
                      <a:pt x="10463" y="1892"/>
                      <a:pt x="9650" y="1892"/>
                    </a:cubicBezTo>
                    <a:lnTo>
                      <a:pt x="9464" y="1892"/>
                    </a:lnTo>
                    <a:cubicBezTo>
                      <a:pt x="9583" y="1706"/>
                      <a:pt x="9650" y="1482"/>
                      <a:pt x="9650" y="1251"/>
                    </a:cubicBezTo>
                    <a:cubicBezTo>
                      <a:pt x="9650" y="562"/>
                      <a:pt x="9094" y="0"/>
                      <a:pt x="84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49"/>
              <p:cNvSpPr/>
              <p:nvPr/>
            </p:nvSpPr>
            <p:spPr>
              <a:xfrm>
                <a:off x="530364" y="666054"/>
                <a:ext cx="847535" cy="398753"/>
              </a:xfrm>
              <a:custGeom>
                <a:avLst/>
                <a:gdLst/>
                <a:ahLst/>
                <a:cxnLst/>
                <a:rect l="l" t="t" r="r" b="b"/>
                <a:pathLst>
                  <a:path w="10515" h="4947" extrusionOk="0">
                    <a:moveTo>
                      <a:pt x="1230" y="0"/>
                    </a:moveTo>
                    <a:cubicBezTo>
                      <a:pt x="480" y="34"/>
                      <a:pt x="0" y="519"/>
                      <a:pt x="0" y="1111"/>
                    </a:cubicBezTo>
                    <a:cubicBezTo>
                      <a:pt x="0" y="1713"/>
                      <a:pt x="480" y="2189"/>
                      <a:pt x="1078" y="2189"/>
                    </a:cubicBezTo>
                    <a:lnTo>
                      <a:pt x="1382" y="2189"/>
                    </a:lnTo>
                    <a:cubicBezTo>
                      <a:pt x="1221" y="2408"/>
                      <a:pt x="1118" y="2678"/>
                      <a:pt x="1118" y="2967"/>
                    </a:cubicBezTo>
                    <a:cubicBezTo>
                      <a:pt x="1118" y="3628"/>
                      <a:pt x="1619" y="4166"/>
                      <a:pt x="2256" y="4242"/>
                    </a:cubicBezTo>
                    <a:cubicBezTo>
                      <a:pt x="2253" y="4306"/>
                      <a:pt x="2238" y="4369"/>
                      <a:pt x="2238" y="4427"/>
                    </a:cubicBezTo>
                    <a:cubicBezTo>
                      <a:pt x="2238" y="4615"/>
                      <a:pt x="2287" y="4782"/>
                      <a:pt x="2344" y="4946"/>
                    </a:cubicBezTo>
                    <a:lnTo>
                      <a:pt x="7764" y="4946"/>
                    </a:lnTo>
                    <a:cubicBezTo>
                      <a:pt x="7615" y="4688"/>
                      <a:pt x="7403" y="4476"/>
                      <a:pt x="7111" y="4388"/>
                    </a:cubicBezTo>
                    <a:cubicBezTo>
                      <a:pt x="7403" y="4296"/>
                      <a:pt x="7609" y="4093"/>
                      <a:pt x="7676" y="3786"/>
                    </a:cubicBezTo>
                    <a:lnTo>
                      <a:pt x="9343" y="3786"/>
                    </a:lnTo>
                    <a:cubicBezTo>
                      <a:pt x="9990" y="3786"/>
                      <a:pt x="10515" y="3261"/>
                      <a:pt x="10515" y="2611"/>
                    </a:cubicBezTo>
                    <a:cubicBezTo>
                      <a:pt x="10515" y="1962"/>
                      <a:pt x="9993" y="1439"/>
                      <a:pt x="9343" y="1439"/>
                    </a:cubicBezTo>
                    <a:lnTo>
                      <a:pt x="7260" y="1439"/>
                    </a:lnTo>
                    <a:cubicBezTo>
                      <a:pt x="7281" y="1348"/>
                      <a:pt x="7312" y="1269"/>
                      <a:pt x="7312" y="1172"/>
                    </a:cubicBezTo>
                    <a:cubicBezTo>
                      <a:pt x="7312" y="531"/>
                      <a:pt x="6780" y="0"/>
                      <a:pt x="6137" y="0"/>
                    </a:cubicBezTo>
                    <a:close/>
                  </a:path>
                </a:pathLst>
              </a:custGeom>
              <a:solidFill>
                <a:srgbClr val="F9E925">
                  <a:alpha val="226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49"/>
              <p:cNvSpPr/>
              <p:nvPr/>
            </p:nvSpPr>
            <p:spPr>
              <a:xfrm>
                <a:off x="924353" y="78688"/>
                <a:ext cx="615803" cy="401413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4980" extrusionOk="0">
                    <a:moveTo>
                      <a:pt x="2247" y="0"/>
                    </a:moveTo>
                    <a:cubicBezTo>
                      <a:pt x="2211" y="100"/>
                      <a:pt x="2181" y="197"/>
                      <a:pt x="2181" y="301"/>
                    </a:cubicBezTo>
                    <a:cubicBezTo>
                      <a:pt x="2181" y="756"/>
                      <a:pt x="2484" y="1124"/>
                      <a:pt x="2894" y="1251"/>
                    </a:cubicBezTo>
                    <a:cubicBezTo>
                      <a:pt x="2648" y="1327"/>
                      <a:pt x="2475" y="1500"/>
                      <a:pt x="2418" y="1758"/>
                    </a:cubicBezTo>
                    <a:lnTo>
                      <a:pt x="997" y="1758"/>
                    </a:lnTo>
                    <a:cubicBezTo>
                      <a:pt x="447" y="1758"/>
                      <a:pt x="1" y="2201"/>
                      <a:pt x="1" y="2760"/>
                    </a:cubicBezTo>
                    <a:cubicBezTo>
                      <a:pt x="1" y="3307"/>
                      <a:pt x="447" y="3756"/>
                      <a:pt x="997" y="3756"/>
                    </a:cubicBezTo>
                    <a:lnTo>
                      <a:pt x="2767" y="3756"/>
                    </a:lnTo>
                    <a:cubicBezTo>
                      <a:pt x="2748" y="3832"/>
                      <a:pt x="2721" y="3902"/>
                      <a:pt x="2721" y="3984"/>
                    </a:cubicBezTo>
                    <a:cubicBezTo>
                      <a:pt x="2721" y="4533"/>
                      <a:pt x="3167" y="4980"/>
                      <a:pt x="3720" y="4980"/>
                    </a:cubicBezTo>
                    <a:lnTo>
                      <a:pt x="7640" y="4980"/>
                    </a:lnTo>
                    <a:cubicBezTo>
                      <a:pt x="7403" y="4321"/>
                      <a:pt x="6872" y="3795"/>
                      <a:pt x="6201" y="3574"/>
                    </a:cubicBezTo>
                    <a:cubicBezTo>
                      <a:pt x="6213" y="3504"/>
                      <a:pt x="6219" y="3437"/>
                      <a:pt x="6219" y="3361"/>
                    </a:cubicBezTo>
                    <a:cubicBezTo>
                      <a:pt x="6219" y="2557"/>
                      <a:pt x="5572" y="1895"/>
                      <a:pt x="4758" y="1895"/>
                    </a:cubicBezTo>
                    <a:lnTo>
                      <a:pt x="4573" y="1895"/>
                    </a:lnTo>
                    <a:cubicBezTo>
                      <a:pt x="4689" y="1710"/>
                      <a:pt x="4758" y="1485"/>
                      <a:pt x="4758" y="1254"/>
                    </a:cubicBezTo>
                    <a:cubicBezTo>
                      <a:pt x="4758" y="562"/>
                      <a:pt x="4200" y="0"/>
                      <a:pt x="3511" y="0"/>
                    </a:cubicBezTo>
                    <a:close/>
                  </a:path>
                </a:pathLst>
              </a:custGeom>
              <a:solidFill>
                <a:srgbClr val="E5EEF3">
                  <a:alpha val="324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0" grpId="0"/>
      <p:bldP spid="1791" grpId="0" build="p"/>
      <p:bldP spid="1792" grpId="0" build="p"/>
      <p:bldP spid="1793" grpId="0" build="p"/>
      <p:bldP spid="179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50"/>
          <p:cNvSpPr txBox="1">
            <a:spLocks noGrp="1"/>
          </p:cNvSpPr>
          <p:nvPr>
            <p:ph type="subTitle" idx="1"/>
          </p:nvPr>
        </p:nvSpPr>
        <p:spPr>
          <a:xfrm>
            <a:off x="698668" y="2518145"/>
            <a:ext cx="3914877" cy="15975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+mj-lt"/>
              </a:rPr>
              <a:t>HỆ THỐNG HÓA KIẾN THỨC </a:t>
            </a:r>
          </a:p>
        </p:txBody>
      </p:sp>
      <p:sp>
        <p:nvSpPr>
          <p:cNvPr id="1900" name="Google Shape;1900;p50"/>
          <p:cNvSpPr txBox="1">
            <a:spLocks noGrp="1"/>
          </p:cNvSpPr>
          <p:nvPr>
            <p:ph type="title" idx="2"/>
          </p:nvPr>
        </p:nvSpPr>
        <p:spPr>
          <a:xfrm>
            <a:off x="1717500" y="1132200"/>
            <a:ext cx="1884600" cy="11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Bahnschrift SemiBold SemiConden" panose="020B0502040204020203" pitchFamily="34" charset="0"/>
              </a:rPr>
              <a:t>01</a:t>
            </a:r>
            <a:endParaRPr b="1">
              <a:latin typeface="Bahnschrift SemiBold SemiConden" panose="020B0502040204020203" pitchFamily="34" charset="0"/>
            </a:endParaRPr>
          </a:p>
        </p:txBody>
      </p:sp>
      <p:grpSp>
        <p:nvGrpSpPr>
          <p:cNvPr id="1901" name="Google Shape;1901;p50"/>
          <p:cNvGrpSpPr/>
          <p:nvPr/>
        </p:nvGrpSpPr>
        <p:grpSpPr>
          <a:xfrm>
            <a:off x="4535950" y="1209995"/>
            <a:ext cx="5320500" cy="4629655"/>
            <a:chOff x="4535950" y="1209995"/>
            <a:chExt cx="5320500" cy="4629655"/>
          </a:xfrm>
        </p:grpSpPr>
        <p:grpSp>
          <p:nvGrpSpPr>
            <p:cNvPr id="1902" name="Google Shape;1902;p50"/>
            <p:cNvGrpSpPr/>
            <p:nvPr/>
          </p:nvGrpSpPr>
          <p:grpSpPr>
            <a:xfrm flipH="1">
              <a:off x="5548459" y="3012408"/>
              <a:ext cx="438660" cy="1526611"/>
              <a:chOff x="299324" y="2437171"/>
              <a:chExt cx="613425" cy="2134822"/>
            </a:xfrm>
          </p:grpSpPr>
          <p:sp>
            <p:nvSpPr>
              <p:cNvPr id="1903" name="Google Shape;1903;p50"/>
              <p:cNvSpPr/>
              <p:nvPr/>
            </p:nvSpPr>
            <p:spPr>
              <a:xfrm>
                <a:off x="510488" y="4261643"/>
                <a:ext cx="61474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346" extrusionOk="0">
                    <a:moveTo>
                      <a:pt x="31" y="1"/>
                    </a:moveTo>
                    <a:cubicBezTo>
                      <a:pt x="18" y="2017"/>
                      <a:pt x="9" y="6817"/>
                      <a:pt x="0" y="7345"/>
                    </a:cubicBezTo>
                    <a:lnTo>
                      <a:pt x="1455" y="7345"/>
                    </a:lnTo>
                    <a:cubicBezTo>
                      <a:pt x="1445" y="6817"/>
                      <a:pt x="1436" y="2017"/>
                      <a:pt x="14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50"/>
              <p:cNvSpPr/>
              <p:nvPr/>
            </p:nvSpPr>
            <p:spPr>
              <a:xfrm>
                <a:off x="546780" y="4261643"/>
                <a:ext cx="25181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46" extrusionOk="0">
                    <a:moveTo>
                      <a:pt x="0" y="1"/>
                    </a:moveTo>
                    <a:lnTo>
                      <a:pt x="0" y="7345"/>
                    </a:lnTo>
                    <a:lnTo>
                      <a:pt x="596" y="7345"/>
                    </a:lnTo>
                    <a:cubicBezTo>
                      <a:pt x="586" y="6817"/>
                      <a:pt x="577" y="2017"/>
                      <a:pt x="5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50"/>
              <p:cNvSpPr/>
              <p:nvPr/>
            </p:nvSpPr>
            <p:spPr>
              <a:xfrm>
                <a:off x="516614" y="2731399"/>
                <a:ext cx="48926" cy="1530331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36223" extrusionOk="0">
                    <a:moveTo>
                      <a:pt x="462" y="0"/>
                    </a:moveTo>
                    <a:cubicBezTo>
                      <a:pt x="420" y="1451"/>
                      <a:pt x="10" y="35145"/>
                      <a:pt x="1" y="36223"/>
                    </a:cubicBezTo>
                    <a:lnTo>
                      <a:pt x="1158" y="36223"/>
                    </a:lnTo>
                    <a:cubicBezTo>
                      <a:pt x="1149" y="35145"/>
                      <a:pt x="739" y="1451"/>
                      <a:pt x="6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50"/>
              <p:cNvSpPr/>
              <p:nvPr/>
            </p:nvSpPr>
            <p:spPr>
              <a:xfrm>
                <a:off x="543569" y="2731399"/>
                <a:ext cx="19689" cy="1530331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6223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1" y="0"/>
                      <a:pt x="80" y="36223"/>
                      <a:pt x="80" y="36223"/>
                    </a:cubicBezTo>
                    <a:lnTo>
                      <a:pt x="465" y="36223"/>
                    </a:lnTo>
                    <a:cubicBezTo>
                      <a:pt x="450" y="35114"/>
                      <a:pt x="80" y="1451"/>
                      <a:pt x="37" y="0"/>
                    </a:cubicBezTo>
                    <a:close/>
                  </a:path>
                </a:pathLst>
              </a:custGeom>
              <a:solidFill>
                <a:srgbClr val="395110">
                  <a:alpha val="45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50"/>
              <p:cNvSpPr/>
              <p:nvPr/>
            </p:nvSpPr>
            <p:spPr>
              <a:xfrm>
                <a:off x="299324" y="2437171"/>
                <a:ext cx="242768" cy="291634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6903" extrusionOk="0">
                    <a:moveTo>
                      <a:pt x="209" y="1"/>
                    </a:moveTo>
                    <a:cubicBezTo>
                      <a:pt x="203" y="1"/>
                      <a:pt x="198" y="2"/>
                      <a:pt x="195" y="5"/>
                    </a:cubicBezTo>
                    <a:cubicBezTo>
                      <a:pt x="0" y="169"/>
                      <a:pt x="1160" y="1900"/>
                      <a:pt x="2794" y="3876"/>
                    </a:cubicBezTo>
                    <a:cubicBezTo>
                      <a:pt x="4326" y="5734"/>
                      <a:pt x="5237" y="6903"/>
                      <a:pt x="5504" y="6903"/>
                    </a:cubicBezTo>
                    <a:cubicBezTo>
                      <a:pt x="5521" y="6903"/>
                      <a:pt x="5536" y="6898"/>
                      <a:pt x="5548" y="6888"/>
                    </a:cubicBezTo>
                    <a:cubicBezTo>
                      <a:pt x="5745" y="6727"/>
                      <a:pt x="5499" y="5999"/>
                      <a:pt x="5220" y="4997"/>
                    </a:cubicBezTo>
                    <a:cubicBezTo>
                      <a:pt x="5074" y="4492"/>
                      <a:pt x="550" y="1"/>
                      <a:pt x="2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50"/>
              <p:cNvSpPr/>
              <p:nvPr/>
            </p:nvSpPr>
            <p:spPr>
              <a:xfrm>
                <a:off x="325097" y="2454156"/>
                <a:ext cx="204786" cy="247993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5870" extrusionOk="0">
                    <a:moveTo>
                      <a:pt x="1" y="1"/>
                    </a:moveTo>
                    <a:lnTo>
                      <a:pt x="4847" y="5870"/>
                    </a:lnTo>
                    <a:cubicBezTo>
                      <a:pt x="4792" y="5606"/>
                      <a:pt x="4695" y="5281"/>
                      <a:pt x="4604" y="4977"/>
                    </a:cubicBezTo>
                    <a:cubicBezTo>
                      <a:pt x="4570" y="4862"/>
                      <a:pt x="4540" y="4746"/>
                      <a:pt x="4504" y="4625"/>
                    </a:cubicBezTo>
                    <a:cubicBezTo>
                      <a:pt x="4400" y="4248"/>
                      <a:pt x="1200" y="1015"/>
                      <a:pt x="1" y="1"/>
                    </a:cubicBezTo>
                    <a:close/>
                  </a:path>
                </a:pathLst>
              </a:custGeom>
              <a:solidFill>
                <a:srgbClr val="3E6B6C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50"/>
              <p:cNvSpPr/>
              <p:nvPr/>
            </p:nvSpPr>
            <p:spPr>
              <a:xfrm>
                <a:off x="393626" y="2737145"/>
                <a:ext cx="158733" cy="341909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8093" extrusionOk="0">
                    <a:moveTo>
                      <a:pt x="3467" y="0"/>
                    </a:moveTo>
                    <a:cubicBezTo>
                      <a:pt x="3206" y="0"/>
                      <a:pt x="2716" y="548"/>
                      <a:pt x="2047" y="1243"/>
                    </a:cubicBezTo>
                    <a:cubicBezTo>
                      <a:pt x="1673" y="1625"/>
                      <a:pt x="0" y="8001"/>
                      <a:pt x="234" y="8089"/>
                    </a:cubicBezTo>
                    <a:cubicBezTo>
                      <a:pt x="240" y="8091"/>
                      <a:pt x="246" y="8092"/>
                      <a:pt x="252" y="8092"/>
                    </a:cubicBezTo>
                    <a:cubicBezTo>
                      <a:pt x="517" y="8092"/>
                      <a:pt x="1415" y="6245"/>
                      <a:pt x="2290" y="3902"/>
                    </a:cubicBezTo>
                    <a:cubicBezTo>
                      <a:pt x="3185" y="1501"/>
                      <a:pt x="3756" y="98"/>
                      <a:pt x="3522" y="10"/>
                    </a:cubicBezTo>
                    <a:cubicBezTo>
                      <a:pt x="3505" y="3"/>
                      <a:pt x="3487" y="0"/>
                      <a:pt x="3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50"/>
              <p:cNvSpPr/>
              <p:nvPr/>
            </p:nvSpPr>
            <p:spPr>
              <a:xfrm>
                <a:off x="409258" y="2753960"/>
                <a:ext cx="112300" cy="30122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7130" extrusionOk="0">
                    <a:moveTo>
                      <a:pt x="2657" y="0"/>
                    </a:moveTo>
                    <a:cubicBezTo>
                      <a:pt x="2460" y="186"/>
                      <a:pt x="2226" y="426"/>
                      <a:pt x="2005" y="653"/>
                    </a:cubicBezTo>
                    <a:cubicBezTo>
                      <a:pt x="1926" y="738"/>
                      <a:pt x="1838" y="829"/>
                      <a:pt x="1753" y="917"/>
                    </a:cubicBezTo>
                    <a:cubicBezTo>
                      <a:pt x="1479" y="1194"/>
                      <a:pt x="274" y="5584"/>
                      <a:pt x="1" y="7130"/>
                    </a:cubicBezTo>
                    <a:lnTo>
                      <a:pt x="2657" y="0"/>
                    </a:lnTo>
                    <a:close/>
                  </a:path>
                </a:pathLst>
              </a:custGeom>
              <a:solidFill>
                <a:srgbClr val="3E6B6C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50"/>
              <p:cNvSpPr/>
              <p:nvPr/>
            </p:nvSpPr>
            <p:spPr>
              <a:xfrm>
                <a:off x="544203" y="2669714"/>
                <a:ext cx="368547" cy="84030"/>
              </a:xfrm>
              <a:custGeom>
                <a:avLst/>
                <a:gdLst/>
                <a:ahLst/>
                <a:cxnLst/>
                <a:rect l="l" t="t" r="r" b="b"/>
                <a:pathLst>
                  <a:path w="8723" h="1989" extrusionOk="0">
                    <a:moveTo>
                      <a:pt x="8014" y="1"/>
                    </a:moveTo>
                    <a:cubicBezTo>
                      <a:pt x="7196" y="1"/>
                      <a:pt x="5712" y="158"/>
                      <a:pt x="4030" y="443"/>
                    </a:cubicBezTo>
                    <a:cubicBezTo>
                      <a:pt x="1504" y="868"/>
                      <a:pt x="1" y="1074"/>
                      <a:pt x="40" y="1323"/>
                    </a:cubicBezTo>
                    <a:cubicBezTo>
                      <a:pt x="86" y="1572"/>
                      <a:pt x="842" y="1727"/>
                      <a:pt x="1847" y="1982"/>
                    </a:cubicBezTo>
                    <a:cubicBezTo>
                      <a:pt x="1865" y="1987"/>
                      <a:pt x="1891" y="1989"/>
                      <a:pt x="1923" y="1989"/>
                    </a:cubicBezTo>
                    <a:cubicBezTo>
                      <a:pt x="2808" y="1989"/>
                      <a:pt x="8723" y="367"/>
                      <a:pt x="8684" y="124"/>
                    </a:cubicBezTo>
                    <a:cubicBezTo>
                      <a:pt x="8669" y="41"/>
                      <a:pt x="8426" y="1"/>
                      <a:pt x="80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50"/>
              <p:cNvSpPr/>
              <p:nvPr/>
            </p:nvSpPr>
            <p:spPr>
              <a:xfrm>
                <a:off x="570651" y="2681882"/>
                <a:ext cx="317002" cy="67469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1597" extrusionOk="0">
                    <a:moveTo>
                      <a:pt x="7503" y="0"/>
                    </a:moveTo>
                    <a:lnTo>
                      <a:pt x="0" y="1263"/>
                    </a:lnTo>
                    <a:cubicBezTo>
                      <a:pt x="258" y="1345"/>
                      <a:pt x="583" y="1427"/>
                      <a:pt x="893" y="1503"/>
                    </a:cubicBezTo>
                    <a:cubicBezTo>
                      <a:pt x="1005" y="1530"/>
                      <a:pt x="1124" y="1561"/>
                      <a:pt x="1248" y="1591"/>
                    </a:cubicBezTo>
                    <a:cubicBezTo>
                      <a:pt x="1262" y="1594"/>
                      <a:pt x="1282" y="1596"/>
                      <a:pt x="1308" y="1596"/>
                    </a:cubicBezTo>
                    <a:cubicBezTo>
                      <a:pt x="1953" y="1596"/>
                      <a:pt x="6083" y="511"/>
                      <a:pt x="7503" y="0"/>
                    </a:cubicBezTo>
                    <a:close/>
                  </a:path>
                </a:pathLst>
              </a:custGeom>
              <a:solidFill>
                <a:srgbClr val="3E6B6C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50"/>
              <p:cNvSpPr/>
              <p:nvPr/>
            </p:nvSpPr>
            <p:spPr>
              <a:xfrm>
                <a:off x="519445" y="2711288"/>
                <a:ext cx="42630" cy="38149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903" extrusionOk="0">
                    <a:moveTo>
                      <a:pt x="503" y="1"/>
                    </a:moveTo>
                    <a:cubicBezTo>
                      <a:pt x="402" y="1"/>
                      <a:pt x="300" y="35"/>
                      <a:pt x="216" y="106"/>
                    </a:cubicBezTo>
                    <a:cubicBezTo>
                      <a:pt x="25" y="264"/>
                      <a:pt x="1" y="549"/>
                      <a:pt x="156" y="740"/>
                    </a:cubicBezTo>
                    <a:cubicBezTo>
                      <a:pt x="247" y="847"/>
                      <a:pt x="377" y="903"/>
                      <a:pt x="508" y="903"/>
                    </a:cubicBezTo>
                    <a:cubicBezTo>
                      <a:pt x="608" y="903"/>
                      <a:pt x="708" y="870"/>
                      <a:pt x="790" y="801"/>
                    </a:cubicBezTo>
                    <a:cubicBezTo>
                      <a:pt x="981" y="640"/>
                      <a:pt x="1009" y="355"/>
                      <a:pt x="851" y="166"/>
                    </a:cubicBezTo>
                    <a:cubicBezTo>
                      <a:pt x="762" y="57"/>
                      <a:pt x="633" y="1"/>
                      <a:pt x="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50"/>
              <p:cNvSpPr/>
              <p:nvPr/>
            </p:nvSpPr>
            <p:spPr>
              <a:xfrm>
                <a:off x="526247" y="2717583"/>
                <a:ext cx="28645" cy="25602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06" extrusionOk="0">
                    <a:moveTo>
                      <a:pt x="337" y="1"/>
                    </a:moveTo>
                    <a:cubicBezTo>
                      <a:pt x="270" y="1"/>
                      <a:pt x="203" y="23"/>
                      <a:pt x="146" y="69"/>
                    </a:cubicBezTo>
                    <a:cubicBezTo>
                      <a:pt x="19" y="175"/>
                      <a:pt x="1" y="367"/>
                      <a:pt x="107" y="494"/>
                    </a:cubicBezTo>
                    <a:cubicBezTo>
                      <a:pt x="166" y="567"/>
                      <a:pt x="252" y="605"/>
                      <a:pt x="338" y="605"/>
                    </a:cubicBezTo>
                    <a:cubicBezTo>
                      <a:pt x="406" y="605"/>
                      <a:pt x="475" y="582"/>
                      <a:pt x="532" y="534"/>
                    </a:cubicBezTo>
                    <a:cubicBezTo>
                      <a:pt x="660" y="430"/>
                      <a:pt x="678" y="242"/>
                      <a:pt x="571" y="111"/>
                    </a:cubicBezTo>
                    <a:cubicBezTo>
                      <a:pt x="511" y="39"/>
                      <a:pt x="424" y="1"/>
                      <a:pt x="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5" name="Google Shape;1915;p50"/>
            <p:cNvGrpSpPr/>
            <p:nvPr/>
          </p:nvGrpSpPr>
          <p:grpSpPr>
            <a:xfrm flipH="1">
              <a:off x="5905846" y="2706033"/>
              <a:ext cx="502457" cy="1748632"/>
              <a:chOff x="299324" y="2437171"/>
              <a:chExt cx="613425" cy="2134822"/>
            </a:xfrm>
          </p:grpSpPr>
          <p:sp>
            <p:nvSpPr>
              <p:cNvPr id="1916" name="Google Shape;1916;p50"/>
              <p:cNvSpPr/>
              <p:nvPr/>
            </p:nvSpPr>
            <p:spPr>
              <a:xfrm>
                <a:off x="510488" y="4261643"/>
                <a:ext cx="61474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346" extrusionOk="0">
                    <a:moveTo>
                      <a:pt x="31" y="1"/>
                    </a:moveTo>
                    <a:cubicBezTo>
                      <a:pt x="18" y="2017"/>
                      <a:pt x="9" y="6817"/>
                      <a:pt x="0" y="7345"/>
                    </a:cubicBezTo>
                    <a:lnTo>
                      <a:pt x="1455" y="7345"/>
                    </a:lnTo>
                    <a:cubicBezTo>
                      <a:pt x="1445" y="6817"/>
                      <a:pt x="1436" y="2017"/>
                      <a:pt x="14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50"/>
              <p:cNvSpPr/>
              <p:nvPr/>
            </p:nvSpPr>
            <p:spPr>
              <a:xfrm>
                <a:off x="546780" y="4261643"/>
                <a:ext cx="25181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346" extrusionOk="0">
                    <a:moveTo>
                      <a:pt x="0" y="1"/>
                    </a:moveTo>
                    <a:lnTo>
                      <a:pt x="0" y="7345"/>
                    </a:lnTo>
                    <a:lnTo>
                      <a:pt x="596" y="7345"/>
                    </a:lnTo>
                    <a:cubicBezTo>
                      <a:pt x="586" y="6817"/>
                      <a:pt x="577" y="2017"/>
                      <a:pt x="5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50"/>
              <p:cNvSpPr/>
              <p:nvPr/>
            </p:nvSpPr>
            <p:spPr>
              <a:xfrm>
                <a:off x="516614" y="2731399"/>
                <a:ext cx="48926" cy="1530331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36223" extrusionOk="0">
                    <a:moveTo>
                      <a:pt x="462" y="0"/>
                    </a:moveTo>
                    <a:cubicBezTo>
                      <a:pt x="420" y="1451"/>
                      <a:pt x="10" y="35145"/>
                      <a:pt x="1" y="36223"/>
                    </a:cubicBezTo>
                    <a:lnTo>
                      <a:pt x="1158" y="36223"/>
                    </a:lnTo>
                    <a:cubicBezTo>
                      <a:pt x="1149" y="35145"/>
                      <a:pt x="739" y="1451"/>
                      <a:pt x="6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50"/>
              <p:cNvSpPr/>
              <p:nvPr/>
            </p:nvSpPr>
            <p:spPr>
              <a:xfrm>
                <a:off x="543569" y="2731399"/>
                <a:ext cx="19689" cy="1530331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6223" extrusionOk="0">
                    <a:moveTo>
                      <a:pt x="37" y="0"/>
                    </a:moveTo>
                    <a:lnTo>
                      <a:pt x="37" y="0"/>
                    </a:lnTo>
                    <a:cubicBezTo>
                      <a:pt x="1" y="0"/>
                      <a:pt x="80" y="36223"/>
                      <a:pt x="80" y="36223"/>
                    </a:cubicBezTo>
                    <a:lnTo>
                      <a:pt x="465" y="36223"/>
                    </a:lnTo>
                    <a:cubicBezTo>
                      <a:pt x="450" y="35114"/>
                      <a:pt x="80" y="1451"/>
                      <a:pt x="37" y="0"/>
                    </a:cubicBezTo>
                    <a:close/>
                  </a:path>
                </a:pathLst>
              </a:custGeom>
              <a:solidFill>
                <a:srgbClr val="395110">
                  <a:alpha val="45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50"/>
              <p:cNvSpPr/>
              <p:nvPr/>
            </p:nvSpPr>
            <p:spPr>
              <a:xfrm>
                <a:off x="299324" y="2437171"/>
                <a:ext cx="242768" cy="291634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6903" extrusionOk="0">
                    <a:moveTo>
                      <a:pt x="209" y="1"/>
                    </a:moveTo>
                    <a:cubicBezTo>
                      <a:pt x="203" y="1"/>
                      <a:pt x="198" y="2"/>
                      <a:pt x="195" y="5"/>
                    </a:cubicBezTo>
                    <a:cubicBezTo>
                      <a:pt x="0" y="169"/>
                      <a:pt x="1160" y="1900"/>
                      <a:pt x="2794" y="3876"/>
                    </a:cubicBezTo>
                    <a:cubicBezTo>
                      <a:pt x="4326" y="5734"/>
                      <a:pt x="5237" y="6903"/>
                      <a:pt x="5504" y="6903"/>
                    </a:cubicBezTo>
                    <a:cubicBezTo>
                      <a:pt x="5521" y="6903"/>
                      <a:pt x="5536" y="6898"/>
                      <a:pt x="5548" y="6888"/>
                    </a:cubicBezTo>
                    <a:cubicBezTo>
                      <a:pt x="5745" y="6727"/>
                      <a:pt x="5499" y="5999"/>
                      <a:pt x="5220" y="4997"/>
                    </a:cubicBezTo>
                    <a:cubicBezTo>
                      <a:pt x="5074" y="4492"/>
                      <a:pt x="550" y="1"/>
                      <a:pt x="2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50"/>
              <p:cNvSpPr/>
              <p:nvPr/>
            </p:nvSpPr>
            <p:spPr>
              <a:xfrm>
                <a:off x="325097" y="2454156"/>
                <a:ext cx="204786" cy="247993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5870" extrusionOk="0">
                    <a:moveTo>
                      <a:pt x="1" y="1"/>
                    </a:moveTo>
                    <a:lnTo>
                      <a:pt x="4847" y="5870"/>
                    </a:lnTo>
                    <a:cubicBezTo>
                      <a:pt x="4792" y="5606"/>
                      <a:pt x="4695" y="5281"/>
                      <a:pt x="4604" y="4977"/>
                    </a:cubicBezTo>
                    <a:cubicBezTo>
                      <a:pt x="4570" y="4862"/>
                      <a:pt x="4540" y="4746"/>
                      <a:pt x="4504" y="4625"/>
                    </a:cubicBezTo>
                    <a:cubicBezTo>
                      <a:pt x="4400" y="4248"/>
                      <a:pt x="1200" y="1015"/>
                      <a:pt x="1" y="1"/>
                    </a:cubicBezTo>
                    <a:close/>
                  </a:path>
                </a:pathLst>
              </a:custGeom>
              <a:solidFill>
                <a:srgbClr val="3E6B6C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50"/>
              <p:cNvSpPr/>
              <p:nvPr/>
            </p:nvSpPr>
            <p:spPr>
              <a:xfrm>
                <a:off x="393626" y="2737145"/>
                <a:ext cx="158733" cy="341909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8093" extrusionOk="0">
                    <a:moveTo>
                      <a:pt x="3467" y="0"/>
                    </a:moveTo>
                    <a:cubicBezTo>
                      <a:pt x="3206" y="0"/>
                      <a:pt x="2716" y="548"/>
                      <a:pt x="2047" y="1243"/>
                    </a:cubicBezTo>
                    <a:cubicBezTo>
                      <a:pt x="1673" y="1625"/>
                      <a:pt x="0" y="8001"/>
                      <a:pt x="234" y="8089"/>
                    </a:cubicBezTo>
                    <a:cubicBezTo>
                      <a:pt x="240" y="8091"/>
                      <a:pt x="246" y="8092"/>
                      <a:pt x="252" y="8092"/>
                    </a:cubicBezTo>
                    <a:cubicBezTo>
                      <a:pt x="517" y="8092"/>
                      <a:pt x="1415" y="6245"/>
                      <a:pt x="2290" y="3902"/>
                    </a:cubicBezTo>
                    <a:cubicBezTo>
                      <a:pt x="3185" y="1501"/>
                      <a:pt x="3756" y="98"/>
                      <a:pt x="3522" y="10"/>
                    </a:cubicBezTo>
                    <a:cubicBezTo>
                      <a:pt x="3505" y="3"/>
                      <a:pt x="3487" y="0"/>
                      <a:pt x="3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50"/>
              <p:cNvSpPr/>
              <p:nvPr/>
            </p:nvSpPr>
            <p:spPr>
              <a:xfrm>
                <a:off x="409258" y="2753960"/>
                <a:ext cx="112300" cy="30122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7130" extrusionOk="0">
                    <a:moveTo>
                      <a:pt x="2657" y="0"/>
                    </a:moveTo>
                    <a:cubicBezTo>
                      <a:pt x="2460" y="186"/>
                      <a:pt x="2226" y="426"/>
                      <a:pt x="2005" y="653"/>
                    </a:cubicBezTo>
                    <a:cubicBezTo>
                      <a:pt x="1926" y="738"/>
                      <a:pt x="1838" y="829"/>
                      <a:pt x="1753" y="917"/>
                    </a:cubicBezTo>
                    <a:cubicBezTo>
                      <a:pt x="1479" y="1194"/>
                      <a:pt x="274" y="5584"/>
                      <a:pt x="1" y="7130"/>
                    </a:cubicBezTo>
                    <a:lnTo>
                      <a:pt x="2657" y="0"/>
                    </a:lnTo>
                    <a:close/>
                  </a:path>
                </a:pathLst>
              </a:custGeom>
              <a:solidFill>
                <a:srgbClr val="3E6B6C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50"/>
              <p:cNvSpPr/>
              <p:nvPr/>
            </p:nvSpPr>
            <p:spPr>
              <a:xfrm>
                <a:off x="544203" y="2669714"/>
                <a:ext cx="368547" cy="84030"/>
              </a:xfrm>
              <a:custGeom>
                <a:avLst/>
                <a:gdLst/>
                <a:ahLst/>
                <a:cxnLst/>
                <a:rect l="l" t="t" r="r" b="b"/>
                <a:pathLst>
                  <a:path w="8723" h="1989" extrusionOk="0">
                    <a:moveTo>
                      <a:pt x="8014" y="1"/>
                    </a:moveTo>
                    <a:cubicBezTo>
                      <a:pt x="7196" y="1"/>
                      <a:pt x="5712" y="158"/>
                      <a:pt x="4030" y="443"/>
                    </a:cubicBezTo>
                    <a:cubicBezTo>
                      <a:pt x="1504" y="868"/>
                      <a:pt x="1" y="1074"/>
                      <a:pt x="40" y="1323"/>
                    </a:cubicBezTo>
                    <a:cubicBezTo>
                      <a:pt x="86" y="1572"/>
                      <a:pt x="842" y="1727"/>
                      <a:pt x="1847" y="1982"/>
                    </a:cubicBezTo>
                    <a:cubicBezTo>
                      <a:pt x="1865" y="1987"/>
                      <a:pt x="1891" y="1989"/>
                      <a:pt x="1923" y="1989"/>
                    </a:cubicBezTo>
                    <a:cubicBezTo>
                      <a:pt x="2808" y="1989"/>
                      <a:pt x="8723" y="367"/>
                      <a:pt x="8684" y="124"/>
                    </a:cubicBezTo>
                    <a:cubicBezTo>
                      <a:pt x="8669" y="41"/>
                      <a:pt x="8426" y="1"/>
                      <a:pt x="80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50"/>
              <p:cNvSpPr/>
              <p:nvPr/>
            </p:nvSpPr>
            <p:spPr>
              <a:xfrm>
                <a:off x="570651" y="2681882"/>
                <a:ext cx="317002" cy="67469"/>
              </a:xfrm>
              <a:custGeom>
                <a:avLst/>
                <a:gdLst/>
                <a:ahLst/>
                <a:cxnLst/>
                <a:rect l="l" t="t" r="r" b="b"/>
                <a:pathLst>
                  <a:path w="7503" h="1597" extrusionOk="0">
                    <a:moveTo>
                      <a:pt x="7503" y="0"/>
                    </a:moveTo>
                    <a:lnTo>
                      <a:pt x="0" y="1263"/>
                    </a:lnTo>
                    <a:cubicBezTo>
                      <a:pt x="258" y="1345"/>
                      <a:pt x="583" y="1427"/>
                      <a:pt x="893" y="1503"/>
                    </a:cubicBezTo>
                    <a:cubicBezTo>
                      <a:pt x="1005" y="1530"/>
                      <a:pt x="1124" y="1561"/>
                      <a:pt x="1248" y="1591"/>
                    </a:cubicBezTo>
                    <a:cubicBezTo>
                      <a:pt x="1262" y="1594"/>
                      <a:pt x="1282" y="1596"/>
                      <a:pt x="1308" y="1596"/>
                    </a:cubicBezTo>
                    <a:cubicBezTo>
                      <a:pt x="1953" y="1596"/>
                      <a:pt x="6083" y="511"/>
                      <a:pt x="7503" y="0"/>
                    </a:cubicBezTo>
                    <a:close/>
                  </a:path>
                </a:pathLst>
              </a:custGeom>
              <a:solidFill>
                <a:srgbClr val="3E6B6C">
                  <a:alpha val="2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50"/>
              <p:cNvSpPr/>
              <p:nvPr/>
            </p:nvSpPr>
            <p:spPr>
              <a:xfrm>
                <a:off x="519445" y="2711288"/>
                <a:ext cx="42630" cy="38149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903" extrusionOk="0">
                    <a:moveTo>
                      <a:pt x="503" y="1"/>
                    </a:moveTo>
                    <a:cubicBezTo>
                      <a:pt x="402" y="1"/>
                      <a:pt x="300" y="35"/>
                      <a:pt x="216" y="106"/>
                    </a:cubicBezTo>
                    <a:cubicBezTo>
                      <a:pt x="25" y="264"/>
                      <a:pt x="1" y="549"/>
                      <a:pt x="156" y="740"/>
                    </a:cubicBezTo>
                    <a:cubicBezTo>
                      <a:pt x="247" y="847"/>
                      <a:pt x="377" y="903"/>
                      <a:pt x="508" y="903"/>
                    </a:cubicBezTo>
                    <a:cubicBezTo>
                      <a:pt x="608" y="903"/>
                      <a:pt x="708" y="870"/>
                      <a:pt x="790" y="801"/>
                    </a:cubicBezTo>
                    <a:cubicBezTo>
                      <a:pt x="981" y="640"/>
                      <a:pt x="1009" y="355"/>
                      <a:pt x="851" y="166"/>
                    </a:cubicBezTo>
                    <a:cubicBezTo>
                      <a:pt x="762" y="57"/>
                      <a:pt x="633" y="1"/>
                      <a:pt x="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50"/>
              <p:cNvSpPr/>
              <p:nvPr/>
            </p:nvSpPr>
            <p:spPr>
              <a:xfrm>
                <a:off x="526247" y="2717583"/>
                <a:ext cx="28645" cy="25602"/>
              </a:xfrm>
              <a:custGeom>
                <a:avLst/>
                <a:gdLst/>
                <a:ahLst/>
                <a:cxnLst/>
                <a:rect l="l" t="t" r="r" b="b"/>
                <a:pathLst>
                  <a:path w="678" h="606" extrusionOk="0">
                    <a:moveTo>
                      <a:pt x="337" y="1"/>
                    </a:moveTo>
                    <a:cubicBezTo>
                      <a:pt x="270" y="1"/>
                      <a:pt x="203" y="23"/>
                      <a:pt x="146" y="69"/>
                    </a:cubicBezTo>
                    <a:cubicBezTo>
                      <a:pt x="19" y="175"/>
                      <a:pt x="1" y="367"/>
                      <a:pt x="107" y="494"/>
                    </a:cubicBezTo>
                    <a:cubicBezTo>
                      <a:pt x="166" y="567"/>
                      <a:pt x="252" y="605"/>
                      <a:pt x="338" y="605"/>
                    </a:cubicBezTo>
                    <a:cubicBezTo>
                      <a:pt x="406" y="605"/>
                      <a:pt x="475" y="582"/>
                      <a:pt x="532" y="534"/>
                    </a:cubicBezTo>
                    <a:cubicBezTo>
                      <a:pt x="660" y="430"/>
                      <a:pt x="678" y="242"/>
                      <a:pt x="571" y="111"/>
                    </a:cubicBezTo>
                    <a:cubicBezTo>
                      <a:pt x="511" y="39"/>
                      <a:pt x="424" y="1"/>
                      <a:pt x="3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8" name="Google Shape;1928;p50"/>
            <p:cNvGrpSpPr/>
            <p:nvPr/>
          </p:nvGrpSpPr>
          <p:grpSpPr>
            <a:xfrm>
              <a:off x="8087391" y="1209995"/>
              <a:ext cx="975904" cy="3124146"/>
              <a:chOff x="2242838" y="1653807"/>
              <a:chExt cx="503173" cy="1610800"/>
            </a:xfrm>
          </p:grpSpPr>
          <p:sp>
            <p:nvSpPr>
              <p:cNvPr id="1929" name="Google Shape;1929;p50"/>
              <p:cNvSpPr/>
              <p:nvPr/>
            </p:nvSpPr>
            <p:spPr>
              <a:xfrm>
                <a:off x="2279068" y="1653807"/>
                <a:ext cx="433454" cy="138690"/>
              </a:xfrm>
              <a:custGeom>
                <a:avLst/>
                <a:gdLst/>
                <a:ahLst/>
                <a:cxnLst/>
                <a:rect l="l" t="t" r="r" b="b"/>
                <a:pathLst>
                  <a:path w="8363" h="2676" extrusionOk="0">
                    <a:moveTo>
                      <a:pt x="4181" y="0"/>
                    </a:moveTo>
                    <a:cubicBezTo>
                      <a:pt x="2326" y="0"/>
                      <a:pt x="732" y="1096"/>
                      <a:pt x="0" y="2675"/>
                    </a:cubicBezTo>
                    <a:lnTo>
                      <a:pt x="8362" y="2675"/>
                    </a:lnTo>
                    <a:cubicBezTo>
                      <a:pt x="7634" y="1096"/>
                      <a:pt x="6033" y="0"/>
                      <a:pt x="4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50"/>
              <p:cNvSpPr/>
              <p:nvPr/>
            </p:nvSpPr>
            <p:spPr>
              <a:xfrm>
                <a:off x="2523763" y="1655517"/>
                <a:ext cx="188454" cy="136980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264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6" y="377"/>
                      <a:pt x="1091" y="1352"/>
                      <a:pt x="1355" y="2642"/>
                    </a:cubicBezTo>
                    <a:lnTo>
                      <a:pt x="3635" y="2642"/>
                    </a:lnTo>
                    <a:cubicBezTo>
                      <a:pt x="2979" y="1218"/>
                      <a:pt x="1616" y="195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50"/>
              <p:cNvSpPr/>
              <p:nvPr/>
            </p:nvSpPr>
            <p:spPr>
              <a:xfrm>
                <a:off x="2330536" y="1686977"/>
                <a:ext cx="216442" cy="94171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817" extrusionOk="0">
                    <a:moveTo>
                      <a:pt x="951" y="1"/>
                    </a:moveTo>
                    <a:cubicBezTo>
                      <a:pt x="890" y="1"/>
                      <a:pt x="823" y="34"/>
                      <a:pt x="805" y="80"/>
                    </a:cubicBezTo>
                    <a:lnTo>
                      <a:pt x="24" y="1737"/>
                    </a:lnTo>
                    <a:cubicBezTo>
                      <a:pt x="0" y="1780"/>
                      <a:pt x="31" y="1816"/>
                      <a:pt x="91" y="1816"/>
                    </a:cubicBezTo>
                    <a:lnTo>
                      <a:pt x="3225" y="1816"/>
                    </a:lnTo>
                    <a:cubicBezTo>
                      <a:pt x="3279" y="1816"/>
                      <a:pt x="3349" y="1783"/>
                      <a:pt x="3367" y="1737"/>
                    </a:cubicBezTo>
                    <a:lnTo>
                      <a:pt x="4154" y="80"/>
                    </a:lnTo>
                    <a:cubicBezTo>
                      <a:pt x="4175" y="34"/>
                      <a:pt x="4145" y="1"/>
                      <a:pt x="40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50"/>
              <p:cNvSpPr/>
              <p:nvPr/>
            </p:nvSpPr>
            <p:spPr>
              <a:xfrm>
                <a:off x="2337274" y="1691071"/>
                <a:ext cx="201671" cy="85982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1659" extrusionOk="0">
                    <a:moveTo>
                      <a:pt x="781" y="1"/>
                    </a:moveTo>
                    <a:lnTo>
                      <a:pt x="596" y="395"/>
                    </a:lnTo>
                    <a:lnTo>
                      <a:pt x="1309" y="395"/>
                    </a:lnTo>
                    <a:lnTo>
                      <a:pt x="1495" y="1"/>
                    </a:lnTo>
                    <a:close/>
                    <a:moveTo>
                      <a:pt x="1583" y="1"/>
                    </a:moveTo>
                    <a:lnTo>
                      <a:pt x="1394" y="395"/>
                    </a:lnTo>
                    <a:lnTo>
                      <a:pt x="2111" y="395"/>
                    </a:lnTo>
                    <a:lnTo>
                      <a:pt x="2296" y="1"/>
                    </a:lnTo>
                    <a:close/>
                    <a:moveTo>
                      <a:pt x="2381" y="1"/>
                    </a:moveTo>
                    <a:lnTo>
                      <a:pt x="2190" y="395"/>
                    </a:lnTo>
                    <a:lnTo>
                      <a:pt x="2906" y="395"/>
                    </a:lnTo>
                    <a:lnTo>
                      <a:pt x="3095" y="1"/>
                    </a:lnTo>
                    <a:close/>
                    <a:moveTo>
                      <a:pt x="3177" y="1"/>
                    </a:moveTo>
                    <a:lnTo>
                      <a:pt x="2991" y="395"/>
                    </a:lnTo>
                    <a:lnTo>
                      <a:pt x="3705" y="395"/>
                    </a:lnTo>
                    <a:lnTo>
                      <a:pt x="3890" y="1"/>
                    </a:lnTo>
                    <a:close/>
                    <a:moveTo>
                      <a:pt x="581" y="420"/>
                    </a:moveTo>
                    <a:lnTo>
                      <a:pt x="395" y="817"/>
                    </a:lnTo>
                    <a:lnTo>
                      <a:pt x="1109" y="817"/>
                    </a:lnTo>
                    <a:lnTo>
                      <a:pt x="1294" y="420"/>
                    </a:lnTo>
                    <a:close/>
                    <a:moveTo>
                      <a:pt x="1382" y="420"/>
                    </a:moveTo>
                    <a:lnTo>
                      <a:pt x="1197" y="817"/>
                    </a:lnTo>
                    <a:lnTo>
                      <a:pt x="1908" y="817"/>
                    </a:lnTo>
                    <a:lnTo>
                      <a:pt x="2096" y="420"/>
                    </a:lnTo>
                    <a:close/>
                    <a:moveTo>
                      <a:pt x="2178" y="420"/>
                    </a:moveTo>
                    <a:lnTo>
                      <a:pt x="1993" y="817"/>
                    </a:lnTo>
                    <a:lnTo>
                      <a:pt x="2706" y="817"/>
                    </a:lnTo>
                    <a:lnTo>
                      <a:pt x="2891" y="420"/>
                    </a:lnTo>
                    <a:close/>
                    <a:moveTo>
                      <a:pt x="2979" y="420"/>
                    </a:moveTo>
                    <a:lnTo>
                      <a:pt x="2794" y="817"/>
                    </a:lnTo>
                    <a:lnTo>
                      <a:pt x="3508" y="817"/>
                    </a:lnTo>
                    <a:lnTo>
                      <a:pt x="3693" y="420"/>
                    </a:lnTo>
                    <a:close/>
                    <a:moveTo>
                      <a:pt x="383" y="842"/>
                    </a:moveTo>
                    <a:lnTo>
                      <a:pt x="198" y="1239"/>
                    </a:lnTo>
                    <a:lnTo>
                      <a:pt x="912" y="1239"/>
                    </a:lnTo>
                    <a:lnTo>
                      <a:pt x="1097" y="842"/>
                    </a:lnTo>
                    <a:close/>
                    <a:moveTo>
                      <a:pt x="1185" y="842"/>
                    </a:moveTo>
                    <a:lnTo>
                      <a:pt x="997" y="1239"/>
                    </a:lnTo>
                    <a:lnTo>
                      <a:pt x="1710" y="1239"/>
                    </a:lnTo>
                    <a:lnTo>
                      <a:pt x="1898" y="842"/>
                    </a:lnTo>
                    <a:close/>
                    <a:moveTo>
                      <a:pt x="1980" y="842"/>
                    </a:moveTo>
                    <a:lnTo>
                      <a:pt x="1795" y="1239"/>
                    </a:lnTo>
                    <a:lnTo>
                      <a:pt x="2509" y="1239"/>
                    </a:lnTo>
                    <a:lnTo>
                      <a:pt x="2694" y="842"/>
                    </a:lnTo>
                    <a:close/>
                    <a:moveTo>
                      <a:pt x="2779" y="842"/>
                    </a:moveTo>
                    <a:lnTo>
                      <a:pt x="2591" y="1239"/>
                    </a:lnTo>
                    <a:lnTo>
                      <a:pt x="3304" y="1239"/>
                    </a:lnTo>
                    <a:lnTo>
                      <a:pt x="3492" y="842"/>
                    </a:lnTo>
                    <a:close/>
                    <a:moveTo>
                      <a:pt x="186" y="1264"/>
                    </a:moveTo>
                    <a:lnTo>
                      <a:pt x="1" y="1658"/>
                    </a:lnTo>
                    <a:lnTo>
                      <a:pt x="714" y="1658"/>
                    </a:lnTo>
                    <a:lnTo>
                      <a:pt x="899" y="1264"/>
                    </a:lnTo>
                    <a:close/>
                    <a:moveTo>
                      <a:pt x="984" y="1264"/>
                    </a:moveTo>
                    <a:lnTo>
                      <a:pt x="796" y="1658"/>
                    </a:lnTo>
                    <a:lnTo>
                      <a:pt x="1510" y="1658"/>
                    </a:lnTo>
                    <a:lnTo>
                      <a:pt x="1698" y="1264"/>
                    </a:lnTo>
                    <a:close/>
                    <a:moveTo>
                      <a:pt x="1783" y="1264"/>
                    </a:moveTo>
                    <a:lnTo>
                      <a:pt x="1598" y="1658"/>
                    </a:lnTo>
                    <a:lnTo>
                      <a:pt x="2314" y="1658"/>
                    </a:lnTo>
                    <a:lnTo>
                      <a:pt x="2503" y="1264"/>
                    </a:lnTo>
                    <a:close/>
                    <a:moveTo>
                      <a:pt x="2582" y="1264"/>
                    </a:moveTo>
                    <a:lnTo>
                      <a:pt x="2396" y="1658"/>
                    </a:lnTo>
                    <a:lnTo>
                      <a:pt x="3110" y="1658"/>
                    </a:lnTo>
                    <a:lnTo>
                      <a:pt x="3295" y="126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50"/>
              <p:cNvSpPr/>
              <p:nvPr/>
            </p:nvSpPr>
            <p:spPr>
              <a:xfrm>
                <a:off x="2556675" y="1686977"/>
                <a:ext cx="132685" cy="94171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817" extrusionOk="0">
                    <a:moveTo>
                      <a:pt x="22" y="1"/>
                    </a:moveTo>
                    <a:cubicBezTo>
                      <a:pt x="0" y="1"/>
                      <a:pt x="9" y="34"/>
                      <a:pt x="46" y="80"/>
                    </a:cubicBezTo>
                    <a:lnTo>
                      <a:pt x="1315" y="1737"/>
                    </a:lnTo>
                    <a:cubicBezTo>
                      <a:pt x="1351" y="1783"/>
                      <a:pt x="1391" y="1816"/>
                      <a:pt x="1415" y="1816"/>
                    </a:cubicBezTo>
                    <a:lnTo>
                      <a:pt x="2539" y="1816"/>
                    </a:lnTo>
                    <a:cubicBezTo>
                      <a:pt x="2560" y="1816"/>
                      <a:pt x="2548" y="1780"/>
                      <a:pt x="2514" y="1737"/>
                    </a:cubicBezTo>
                    <a:lnTo>
                      <a:pt x="1242" y="80"/>
                    </a:lnTo>
                    <a:cubicBezTo>
                      <a:pt x="1209" y="34"/>
                      <a:pt x="1163" y="1"/>
                      <a:pt x="11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50"/>
              <p:cNvSpPr/>
              <p:nvPr/>
            </p:nvSpPr>
            <p:spPr>
              <a:xfrm>
                <a:off x="2561392" y="1691071"/>
                <a:ext cx="123874" cy="85982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1659" extrusionOk="0">
                    <a:moveTo>
                      <a:pt x="0" y="1"/>
                    </a:moveTo>
                    <a:lnTo>
                      <a:pt x="304" y="395"/>
                    </a:lnTo>
                    <a:lnTo>
                      <a:pt x="562" y="395"/>
                    </a:lnTo>
                    <a:lnTo>
                      <a:pt x="258" y="1"/>
                    </a:lnTo>
                    <a:close/>
                    <a:moveTo>
                      <a:pt x="289" y="1"/>
                    </a:moveTo>
                    <a:lnTo>
                      <a:pt x="592" y="395"/>
                    </a:lnTo>
                    <a:lnTo>
                      <a:pt x="848" y="395"/>
                    </a:lnTo>
                    <a:lnTo>
                      <a:pt x="544" y="1"/>
                    </a:lnTo>
                    <a:close/>
                    <a:moveTo>
                      <a:pt x="571" y="1"/>
                    </a:moveTo>
                    <a:lnTo>
                      <a:pt x="875" y="395"/>
                    </a:lnTo>
                    <a:lnTo>
                      <a:pt x="1133" y="395"/>
                    </a:lnTo>
                    <a:lnTo>
                      <a:pt x="829" y="1"/>
                    </a:lnTo>
                    <a:close/>
                    <a:moveTo>
                      <a:pt x="860" y="1"/>
                    </a:moveTo>
                    <a:lnTo>
                      <a:pt x="1163" y="395"/>
                    </a:lnTo>
                    <a:lnTo>
                      <a:pt x="1421" y="395"/>
                    </a:lnTo>
                    <a:lnTo>
                      <a:pt x="1118" y="1"/>
                    </a:lnTo>
                    <a:close/>
                    <a:moveTo>
                      <a:pt x="322" y="420"/>
                    </a:moveTo>
                    <a:lnTo>
                      <a:pt x="626" y="817"/>
                    </a:lnTo>
                    <a:lnTo>
                      <a:pt x="881" y="817"/>
                    </a:lnTo>
                    <a:lnTo>
                      <a:pt x="577" y="420"/>
                    </a:lnTo>
                    <a:close/>
                    <a:moveTo>
                      <a:pt x="611" y="420"/>
                    </a:moveTo>
                    <a:lnTo>
                      <a:pt x="914" y="817"/>
                    </a:lnTo>
                    <a:lnTo>
                      <a:pt x="1172" y="817"/>
                    </a:lnTo>
                    <a:lnTo>
                      <a:pt x="869" y="420"/>
                    </a:lnTo>
                    <a:close/>
                    <a:moveTo>
                      <a:pt x="896" y="420"/>
                    </a:moveTo>
                    <a:lnTo>
                      <a:pt x="1200" y="817"/>
                    </a:lnTo>
                    <a:lnTo>
                      <a:pt x="1455" y="817"/>
                    </a:lnTo>
                    <a:lnTo>
                      <a:pt x="1151" y="420"/>
                    </a:lnTo>
                    <a:close/>
                    <a:moveTo>
                      <a:pt x="1178" y="420"/>
                    </a:moveTo>
                    <a:lnTo>
                      <a:pt x="1482" y="817"/>
                    </a:lnTo>
                    <a:lnTo>
                      <a:pt x="1740" y="817"/>
                    </a:lnTo>
                    <a:lnTo>
                      <a:pt x="1437" y="420"/>
                    </a:lnTo>
                    <a:close/>
                    <a:moveTo>
                      <a:pt x="644" y="842"/>
                    </a:moveTo>
                    <a:lnTo>
                      <a:pt x="948" y="1239"/>
                    </a:lnTo>
                    <a:lnTo>
                      <a:pt x="1206" y="1239"/>
                    </a:lnTo>
                    <a:lnTo>
                      <a:pt x="902" y="842"/>
                    </a:lnTo>
                    <a:close/>
                    <a:moveTo>
                      <a:pt x="929" y="842"/>
                    </a:moveTo>
                    <a:lnTo>
                      <a:pt x="1233" y="1239"/>
                    </a:lnTo>
                    <a:lnTo>
                      <a:pt x="1491" y="1239"/>
                    </a:lnTo>
                    <a:lnTo>
                      <a:pt x="1188" y="842"/>
                    </a:lnTo>
                    <a:close/>
                    <a:moveTo>
                      <a:pt x="1218" y="842"/>
                    </a:moveTo>
                    <a:lnTo>
                      <a:pt x="1522" y="1239"/>
                    </a:lnTo>
                    <a:lnTo>
                      <a:pt x="1780" y="1239"/>
                    </a:lnTo>
                    <a:lnTo>
                      <a:pt x="1476" y="842"/>
                    </a:lnTo>
                    <a:close/>
                    <a:moveTo>
                      <a:pt x="1506" y="842"/>
                    </a:moveTo>
                    <a:lnTo>
                      <a:pt x="1810" y="1239"/>
                    </a:lnTo>
                    <a:lnTo>
                      <a:pt x="2068" y="1239"/>
                    </a:lnTo>
                    <a:lnTo>
                      <a:pt x="1764" y="842"/>
                    </a:lnTo>
                    <a:close/>
                    <a:moveTo>
                      <a:pt x="966" y="1264"/>
                    </a:moveTo>
                    <a:lnTo>
                      <a:pt x="1270" y="1658"/>
                    </a:lnTo>
                    <a:lnTo>
                      <a:pt x="1525" y="1658"/>
                    </a:lnTo>
                    <a:lnTo>
                      <a:pt x="1221" y="1264"/>
                    </a:lnTo>
                    <a:close/>
                    <a:moveTo>
                      <a:pt x="1254" y="1264"/>
                    </a:moveTo>
                    <a:lnTo>
                      <a:pt x="1558" y="1658"/>
                    </a:lnTo>
                    <a:lnTo>
                      <a:pt x="1813" y="1658"/>
                    </a:lnTo>
                    <a:lnTo>
                      <a:pt x="1509" y="1264"/>
                    </a:lnTo>
                    <a:close/>
                    <a:moveTo>
                      <a:pt x="1540" y="1264"/>
                    </a:moveTo>
                    <a:lnTo>
                      <a:pt x="1843" y="1658"/>
                    </a:lnTo>
                    <a:lnTo>
                      <a:pt x="2101" y="1658"/>
                    </a:lnTo>
                    <a:lnTo>
                      <a:pt x="1798" y="1264"/>
                    </a:lnTo>
                    <a:close/>
                    <a:moveTo>
                      <a:pt x="1828" y="1264"/>
                    </a:moveTo>
                    <a:lnTo>
                      <a:pt x="2132" y="1658"/>
                    </a:lnTo>
                    <a:lnTo>
                      <a:pt x="2390" y="1658"/>
                    </a:lnTo>
                    <a:lnTo>
                      <a:pt x="2086" y="126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50"/>
              <p:cNvSpPr/>
              <p:nvPr/>
            </p:nvSpPr>
            <p:spPr>
              <a:xfrm>
                <a:off x="2597881" y="1814784"/>
                <a:ext cx="135224" cy="1449822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7974" extrusionOk="0">
                    <a:moveTo>
                      <a:pt x="1" y="0"/>
                    </a:moveTo>
                    <a:lnTo>
                      <a:pt x="1" y="27973"/>
                    </a:lnTo>
                    <a:lnTo>
                      <a:pt x="2609" y="27973"/>
                    </a:lnTo>
                    <a:lnTo>
                      <a:pt x="2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50"/>
              <p:cNvSpPr/>
              <p:nvPr/>
            </p:nvSpPr>
            <p:spPr>
              <a:xfrm>
                <a:off x="2261757" y="1814784"/>
                <a:ext cx="336325" cy="1449822"/>
              </a:xfrm>
              <a:custGeom>
                <a:avLst/>
                <a:gdLst/>
                <a:ahLst/>
                <a:cxnLst/>
                <a:rect l="l" t="t" r="r" b="b"/>
                <a:pathLst>
                  <a:path w="6489" h="27974" extrusionOk="0">
                    <a:moveTo>
                      <a:pt x="0" y="0"/>
                    </a:moveTo>
                    <a:lnTo>
                      <a:pt x="0" y="27973"/>
                    </a:lnTo>
                    <a:lnTo>
                      <a:pt x="6489" y="27973"/>
                    </a:lnTo>
                    <a:lnTo>
                      <a:pt x="648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50"/>
              <p:cNvSpPr/>
              <p:nvPr/>
            </p:nvSpPr>
            <p:spPr>
              <a:xfrm>
                <a:off x="2597881" y="1781407"/>
                <a:ext cx="148130" cy="4410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851" extrusionOk="0">
                    <a:moveTo>
                      <a:pt x="1" y="0"/>
                    </a:moveTo>
                    <a:lnTo>
                      <a:pt x="1" y="851"/>
                    </a:lnTo>
                    <a:lnTo>
                      <a:pt x="2858" y="851"/>
                    </a:lnTo>
                    <a:lnTo>
                      <a:pt x="285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50"/>
              <p:cNvSpPr/>
              <p:nvPr/>
            </p:nvSpPr>
            <p:spPr>
              <a:xfrm>
                <a:off x="2242838" y="1781407"/>
                <a:ext cx="355087" cy="44105"/>
              </a:xfrm>
              <a:custGeom>
                <a:avLst/>
                <a:gdLst/>
                <a:ahLst/>
                <a:cxnLst/>
                <a:rect l="l" t="t" r="r" b="b"/>
                <a:pathLst>
                  <a:path w="6851" h="851" extrusionOk="0">
                    <a:moveTo>
                      <a:pt x="1" y="0"/>
                    </a:moveTo>
                    <a:lnTo>
                      <a:pt x="1" y="851"/>
                    </a:lnTo>
                    <a:lnTo>
                      <a:pt x="6851" y="851"/>
                    </a:lnTo>
                    <a:lnTo>
                      <a:pt x="685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50"/>
              <p:cNvSpPr/>
              <p:nvPr/>
            </p:nvSpPr>
            <p:spPr>
              <a:xfrm>
                <a:off x="2613165" y="1847798"/>
                <a:ext cx="104697" cy="676712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3057" extrusionOk="0">
                    <a:moveTo>
                      <a:pt x="0" y="1"/>
                    </a:moveTo>
                    <a:lnTo>
                      <a:pt x="0" y="1185"/>
                    </a:lnTo>
                    <a:lnTo>
                      <a:pt x="307" y="1185"/>
                    </a:lnTo>
                    <a:lnTo>
                      <a:pt x="307" y="1"/>
                    </a:lnTo>
                    <a:close/>
                    <a:moveTo>
                      <a:pt x="568" y="1"/>
                    </a:moveTo>
                    <a:lnTo>
                      <a:pt x="568" y="1185"/>
                    </a:lnTo>
                    <a:lnTo>
                      <a:pt x="878" y="1185"/>
                    </a:lnTo>
                    <a:lnTo>
                      <a:pt x="878" y="1"/>
                    </a:lnTo>
                    <a:close/>
                    <a:moveTo>
                      <a:pt x="1139" y="1"/>
                    </a:moveTo>
                    <a:lnTo>
                      <a:pt x="1139" y="1185"/>
                    </a:lnTo>
                    <a:lnTo>
                      <a:pt x="1448" y="1185"/>
                    </a:lnTo>
                    <a:lnTo>
                      <a:pt x="1448" y="1"/>
                    </a:lnTo>
                    <a:close/>
                    <a:moveTo>
                      <a:pt x="1706" y="1"/>
                    </a:moveTo>
                    <a:lnTo>
                      <a:pt x="1706" y="1185"/>
                    </a:lnTo>
                    <a:lnTo>
                      <a:pt x="2019" y="1185"/>
                    </a:lnTo>
                    <a:lnTo>
                      <a:pt x="2019" y="1"/>
                    </a:lnTo>
                    <a:close/>
                    <a:moveTo>
                      <a:pt x="0" y="1698"/>
                    </a:moveTo>
                    <a:lnTo>
                      <a:pt x="0" y="2882"/>
                    </a:lnTo>
                    <a:lnTo>
                      <a:pt x="307" y="2882"/>
                    </a:lnTo>
                    <a:lnTo>
                      <a:pt x="307" y="1698"/>
                    </a:lnTo>
                    <a:close/>
                    <a:moveTo>
                      <a:pt x="568" y="1698"/>
                    </a:moveTo>
                    <a:lnTo>
                      <a:pt x="568" y="2882"/>
                    </a:lnTo>
                    <a:lnTo>
                      <a:pt x="878" y="2882"/>
                    </a:lnTo>
                    <a:lnTo>
                      <a:pt x="878" y="1698"/>
                    </a:lnTo>
                    <a:close/>
                    <a:moveTo>
                      <a:pt x="1139" y="1698"/>
                    </a:moveTo>
                    <a:lnTo>
                      <a:pt x="1139" y="2882"/>
                    </a:lnTo>
                    <a:lnTo>
                      <a:pt x="1448" y="2882"/>
                    </a:lnTo>
                    <a:lnTo>
                      <a:pt x="1448" y="1698"/>
                    </a:lnTo>
                    <a:close/>
                    <a:moveTo>
                      <a:pt x="1706" y="1698"/>
                    </a:moveTo>
                    <a:lnTo>
                      <a:pt x="1706" y="2882"/>
                    </a:lnTo>
                    <a:lnTo>
                      <a:pt x="2019" y="2882"/>
                    </a:lnTo>
                    <a:lnTo>
                      <a:pt x="2019" y="1698"/>
                    </a:lnTo>
                    <a:close/>
                    <a:moveTo>
                      <a:pt x="0" y="3395"/>
                    </a:moveTo>
                    <a:lnTo>
                      <a:pt x="0" y="4579"/>
                    </a:lnTo>
                    <a:lnTo>
                      <a:pt x="307" y="4579"/>
                    </a:lnTo>
                    <a:lnTo>
                      <a:pt x="307" y="3395"/>
                    </a:lnTo>
                    <a:close/>
                    <a:moveTo>
                      <a:pt x="568" y="3395"/>
                    </a:moveTo>
                    <a:lnTo>
                      <a:pt x="568" y="4579"/>
                    </a:lnTo>
                    <a:lnTo>
                      <a:pt x="878" y="4579"/>
                    </a:lnTo>
                    <a:lnTo>
                      <a:pt x="878" y="3395"/>
                    </a:lnTo>
                    <a:close/>
                    <a:moveTo>
                      <a:pt x="1139" y="3395"/>
                    </a:moveTo>
                    <a:lnTo>
                      <a:pt x="1139" y="4579"/>
                    </a:lnTo>
                    <a:lnTo>
                      <a:pt x="1448" y="4579"/>
                    </a:lnTo>
                    <a:lnTo>
                      <a:pt x="1448" y="3395"/>
                    </a:lnTo>
                    <a:close/>
                    <a:moveTo>
                      <a:pt x="1706" y="3395"/>
                    </a:moveTo>
                    <a:lnTo>
                      <a:pt x="1706" y="4579"/>
                    </a:lnTo>
                    <a:lnTo>
                      <a:pt x="2019" y="4579"/>
                    </a:lnTo>
                    <a:lnTo>
                      <a:pt x="2019" y="3395"/>
                    </a:lnTo>
                    <a:close/>
                    <a:moveTo>
                      <a:pt x="0" y="5093"/>
                    </a:moveTo>
                    <a:lnTo>
                      <a:pt x="0" y="6277"/>
                    </a:lnTo>
                    <a:lnTo>
                      <a:pt x="307" y="6277"/>
                    </a:lnTo>
                    <a:lnTo>
                      <a:pt x="307" y="5093"/>
                    </a:lnTo>
                    <a:close/>
                    <a:moveTo>
                      <a:pt x="568" y="5093"/>
                    </a:moveTo>
                    <a:lnTo>
                      <a:pt x="568" y="6277"/>
                    </a:lnTo>
                    <a:lnTo>
                      <a:pt x="878" y="6277"/>
                    </a:lnTo>
                    <a:lnTo>
                      <a:pt x="878" y="5093"/>
                    </a:lnTo>
                    <a:close/>
                    <a:moveTo>
                      <a:pt x="1139" y="5093"/>
                    </a:moveTo>
                    <a:lnTo>
                      <a:pt x="1139" y="6277"/>
                    </a:lnTo>
                    <a:lnTo>
                      <a:pt x="1448" y="6277"/>
                    </a:lnTo>
                    <a:lnTo>
                      <a:pt x="1448" y="5093"/>
                    </a:lnTo>
                    <a:close/>
                    <a:moveTo>
                      <a:pt x="1706" y="5093"/>
                    </a:moveTo>
                    <a:lnTo>
                      <a:pt x="1706" y="6277"/>
                    </a:lnTo>
                    <a:lnTo>
                      <a:pt x="2019" y="6277"/>
                    </a:lnTo>
                    <a:lnTo>
                      <a:pt x="2019" y="5093"/>
                    </a:lnTo>
                    <a:close/>
                    <a:moveTo>
                      <a:pt x="0" y="6787"/>
                    </a:moveTo>
                    <a:lnTo>
                      <a:pt x="0" y="7971"/>
                    </a:lnTo>
                    <a:lnTo>
                      <a:pt x="307" y="7971"/>
                    </a:lnTo>
                    <a:lnTo>
                      <a:pt x="307" y="6787"/>
                    </a:lnTo>
                    <a:close/>
                    <a:moveTo>
                      <a:pt x="568" y="6787"/>
                    </a:moveTo>
                    <a:lnTo>
                      <a:pt x="568" y="7971"/>
                    </a:lnTo>
                    <a:lnTo>
                      <a:pt x="878" y="7971"/>
                    </a:lnTo>
                    <a:lnTo>
                      <a:pt x="878" y="6787"/>
                    </a:lnTo>
                    <a:close/>
                    <a:moveTo>
                      <a:pt x="1139" y="6787"/>
                    </a:moveTo>
                    <a:lnTo>
                      <a:pt x="1139" y="7971"/>
                    </a:lnTo>
                    <a:lnTo>
                      <a:pt x="1448" y="7971"/>
                    </a:lnTo>
                    <a:lnTo>
                      <a:pt x="1448" y="6787"/>
                    </a:lnTo>
                    <a:close/>
                    <a:moveTo>
                      <a:pt x="1706" y="6787"/>
                    </a:moveTo>
                    <a:lnTo>
                      <a:pt x="1706" y="7971"/>
                    </a:lnTo>
                    <a:lnTo>
                      <a:pt x="2019" y="7971"/>
                    </a:lnTo>
                    <a:lnTo>
                      <a:pt x="2019" y="6787"/>
                    </a:lnTo>
                    <a:close/>
                    <a:moveTo>
                      <a:pt x="0" y="8481"/>
                    </a:moveTo>
                    <a:lnTo>
                      <a:pt x="0" y="9665"/>
                    </a:lnTo>
                    <a:lnTo>
                      <a:pt x="307" y="9665"/>
                    </a:lnTo>
                    <a:lnTo>
                      <a:pt x="307" y="8481"/>
                    </a:lnTo>
                    <a:close/>
                    <a:moveTo>
                      <a:pt x="568" y="8481"/>
                    </a:moveTo>
                    <a:lnTo>
                      <a:pt x="568" y="9665"/>
                    </a:lnTo>
                    <a:lnTo>
                      <a:pt x="878" y="9665"/>
                    </a:lnTo>
                    <a:lnTo>
                      <a:pt x="878" y="8481"/>
                    </a:lnTo>
                    <a:close/>
                    <a:moveTo>
                      <a:pt x="1139" y="8481"/>
                    </a:moveTo>
                    <a:lnTo>
                      <a:pt x="1139" y="9665"/>
                    </a:lnTo>
                    <a:lnTo>
                      <a:pt x="1448" y="9665"/>
                    </a:lnTo>
                    <a:lnTo>
                      <a:pt x="1448" y="8481"/>
                    </a:lnTo>
                    <a:close/>
                    <a:moveTo>
                      <a:pt x="1706" y="8481"/>
                    </a:moveTo>
                    <a:lnTo>
                      <a:pt x="1706" y="9665"/>
                    </a:lnTo>
                    <a:lnTo>
                      <a:pt x="2019" y="9665"/>
                    </a:lnTo>
                    <a:lnTo>
                      <a:pt x="2019" y="8481"/>
                    </a:lnTo>
                    <a:close/>
                    <a:moveTo>
                      <a:pt x="0" y="10178"/>
                    </a:moveTo>
                    <a:lnTo>
                      <a:pt x="0" y="11362"/>
                    </a:lnTo>
                    <a:lnTo>
                      <a:pt x="307" y="11362"/>
                    </a:lnTo>
                    <a:lnTo>
                      <a:pt x="307" y="10178"/>
                    </a:lnTo>
                    <a:close/>
                    <a:moveTo>
                      <a:pt x="568" y="10178"/>
                    </a:moveTo>
                    <a:lnTo>
                      <a:pt x="568" y="11362"/>
                    </a:lnTo>
                    <a:lnTo>
                      <a:pt x="878" y="11362"/>
                    </a:lnTo>
                    <a:lnTo>
                      <a:pt x="878" y="10178"/>
                    </a:lnTo>
                    <a:close/>
                    <a:moveTo>
                      <a:pt x="1139" y="10178"/>
                    </a:moveTo>
                    <a:lnTo>
                      <a:pt x="1139" y="11362"/>
                    </a:lnTo>
                    <a:lnTo>
                      <a:pt x="1448" y="11362"/>
                    </a:lnTo>
                    <a:lnTo>
                      <a:pt x="1448" y="10178"/>
                    </a:lnTo>
                    <a:close/>
                    <a:moveTo>
                      <a:pt x="1706" y="10178"/>
                    </a:moveTo>
                    <a:lnTo>
                      <a:pt x="1706" y="11362"/>
                    </a:lnTo>
                    <a:lnTo>
                      <a:pt x="2019" y="11362"/>
                    </a:lnTo>
                    <a:lnTo>
                      <a:pt x="2019" y="10178"/>
                    </a:lnTo>
                    <a:close/>
                    <a:moveTo>
                      <a:pt x="0" y="11873"/>
                    </a:moveTo>
                    <a:lnTo>
                      <a:pt x="0" y="13057"/>
                    </a:lnTo>
                    <a:lnTo>
                      <a:pt x="307" y="13057"/>
                    </a:lnTo>
                    <a:lnTo>
                      <a:pt x="307" y="11873"/>
                    </a:lnTo>
                    <a:close/>
                    <a:moveTo>
                      <a:pt x="568" y="11873"/>
                    </a:moveTo>
                    <a:lnTo>
                      <a:pt x="568" y="13057"/>
                    </a:lnTo>
                    <a:lnTo>
                      <a:pt x="878" y="13057"/>
                    </a:lnTo>
                    <a:lnTo>
                      <a:pt x="878" y="11873"/>
                    </a:lnTo>
                    <a:close/>
                    <a:moveTo>
                      <a:pt x="1139" y="11873"/>
                    </a:moveTo>
                    <a:lnTo>
                      <a:pt x="1139" y="13057"/>
                    </a:lnTo>
                    <a:lnTo>
                      <a:pt x="1448" y="13057"/>
                    </a:lnTo>
                    <a:lnTo>
                      <a:pt x="1448" y="11873"/>
                    </a:lnTo>
                    <a:close/>
                    <a:moveTo>
                      <a:pt x="1706" y="11873"/>
                    </a:moveTo>
                    <a:lnTo>
                      <a:pt x="1706" y="13057"/>
                    </a:lnTo>
                    <a:lnTo>
                      <a:pt x="2019" y="13057"/>
                    </a:lnTo>
                    <a:lnTo>
                      <a:pt x="2019" y="11873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50"/>
              <p:cNvSpPr/>
              <p:nvPr/>
            </p:nvSpPr>
            <p:spPr>
              <a:xfrm>
                <a:off x="2288101" y="1847798"/>
                <a:ext cx="283614" cy="1382499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26675" extrusionOk="0">
                    <a:moveTo>
                      <a:pt x="1840" y="1185"/>
                    </a:moveTo>
                    <a:lnTo>
                      <a:pt x="1179" y="1185"/>
                    </a:lnTo>
                    <a:lnTo>
                      <a:pt x="1179" y="1"/>
                    </a:lnTo>
                    <a:lnTo>
                      <a:pt x="1840" y="1"/>
                    </a:lnTo>
                    <a:close/>
                    <a:moveTo>
                      <a:pt x="3052" y="1"/>
                    </a:moveTo>
                    <a:lnTo>
                      <a:pt x="2393" y="1"/>
                    </a:lnTo>
                    <a:lnTo>
                      <a:pt x="2393" y="1185"/>
                    </a:lnTo>
                    <a:lnTo>
                      <a:pt x="3052" y="1185"/>
                    </a:lnTo>
                    <a:close/>
                    <a:moveTo>
                      <a:pt x="4257" y="1"/>
                    </a:moveTo>
                    <a:lnTo>
                      <a:pt x="3602" y="1"/>
                    </a:lnTo>
                    <a:lnTo>
                      <a:pt x="3602" y="1185"/>
                    </a:lnTo>
                    <a:lnTo>
                      <a:pt x="4257" y="1185"/>
                    </a:lnTo>
                    <a:close/>
                    <a:moveTo>
                      <a:pt x="5472" y="1"/>
                    </a:moveTo>
                    <a:lnTo>
                      <a:pt x="4810" y="1"/>
                    </a:lnTo>
                    <a:lnTo>
                      <a:pt x="4810" y="1185"/>
                    </a:lnTo>
                    <a:lnTo>
                      <a:pt x="5472" y="1185"/>
                    </a:lnTo>
                    <a:close/>
                    <a:moveTo>
                      <a:pt x="1840" y="1698"/>
                    </a:moveTo>
                    <a:lnTo>
                      <a:pt x="1179" y="1698"/>
                    </a:lnTo>
                    <a:lnTo>
                      <a:pt x="1179" y="2882"/>
                    </a:lnTo>
                    <a:lnTo>
                      <a:pt x="1840" y="2882"/>
                    </a:lnTo>
                    <a:close/>
                    <a:moveTo>
                      <a:pt x="3052" y="1698"/>
                    </a:moveTo>
                    <a:lnTo>
                      <a:pt x="2393" y="1698"/>
                    </a:lnTo>
                    <a:lnTo>
                      <a:pt x="2393" y="2882"/>
                    </a:lnTo>
                    <a:lnTo>
                      <a:pt x="3052" y="2882"/>
                    </a:lnTo>
                    <a:close/>
                    <a:moveTo>
                      <a:pt x="4257" y="1698"/>
                    </a:moveTo>
                    <a:lnTo>
                      <a:pt x="3602" y="1698"/>
                    </a:lnTo>
                    <a:lnTo>
                      <a:pt x="3602" y="2882"/>
                    </a:lnTo>
                    <a:lnTo>
                      <a:pt x="4257" y="2882"/>
                    </a:lnTo>
                    <a:close/>
                    <a:moveTo>
                      <a:pt x="5472" y="1698"/>
                    </a:moveTo>
                    <a:lnTo>
                      <a:pt x="4810" y="1698"/>
                    </a:lnTo>
                    <a:lnTo>
                      <a:pt x="4810" y="2882"/>
                    </a:lnTo>
                    <a:lnTo>
                      <a:pt x="5472" y="2882"/>
                    </a:lnTo>
                    <a:close/>
                    <a:moveTo>
                      <a:pt x="1840" y="3395"/>
                    </a:moveTo>
                    <a:lnTo>
                      <a:pt x="1179" y="3395"/>
                    </a:lnTo>
                    <a:lnTo>
                      <a:pt x="1179" y="4579"/>
                    </a:lnTo>
                    <a:lnTo>
                      <a:pt x="1840" y="4579"/>
                    </a:lnTo>
                    <a:close/>
                    <a:moveTo>
                      <a:pt x="3052" y="3395"/>
                    </a:moveTo>
                    <a:lnTo>
                      <a:pt x="2393" y="3395"/>
                    </a:lnTo>
                    <a:lnTo>
                      <a:pt x="2393" y="4579"/>
                    </a:lnTo>
                    <a:lnTo>
                      <a:pt x="3052" y="4579"/>
                    </a:lnTo>
                    <a:close/>
                    <a:moveTo>
                      <a:pt x="4257" y="3395"/>
                    </a:moveTo>
                    <a:lnTo>
                      <a:pt x="3602" y="3395"/>
                    </a:lnTo>
                    <a:lnTo>
                      <a:pt x="3602" y="4579"/>
                    </a:lnTo>
                    <a:lnTo>
                      <a:pt x="4257" y="4579"/>
                    </a:lnTo>
                    <a:close/>
                    <a:moveTo>
                      <a:pt x="5472" y="3395"/>
                    </a:moveTo>
                    <a:lnTo>
                      <a:pt x="4810" y="3395"/>
                    </a:lnTo>
                    <a:lnTo>
                      <a:pt x="4810" y="4579"/>
                    </a:lnTo>
                    <a:lnTo>
                      <a:pt x="5472" y="4579"/>
                    </a:lnTo>
                    <a:close/>
                    <a:moveTo>
                      <a:pt x="1840" y="5093"/>
                    </a:moveTo>
                    <a:lnTo>
                      <a:pt x="1179" y="5093"/>
                    </a:lnTo>
                    <a:lnTo>
                      <a:pt x="1179" y="6277"/>
                    </a:lnTo>
                    <a:lnTo>
                      <a:pt x="1840" y="6277"/>
                    </a:lnTo>
                    <a:close/>
                    <a:moveTo>
                      <a:pt x="3052" y="5093"/>
                    </a:moveTo>
                    <a:lnTo>
                      <a:pt x="2393" y="5093"/>
                    </a:lnTo>
                    <a:lnTo>
                      <a:pt x="2393" y="6277"/>
                    </a:lnTo>
                    <a:lnTo>
                      <a:pt x="3052" y="6277"/>
                    </a:lnTo>
                    <a:close/>
                    <a:moveTo>
                      <a:pt x="4257" y="5093"/>
                    </a:moveTo>
                    <a:lnTo>
                      <a:pt x="3602" y="5093"/>
                    </a:lnTo>
                    <a:lnTo>
                      <a:pt x="3602" y="6277"/>
                    </a:lnTo>
                    <a:lnTo>
                      <a:pt x="4257" y="6277"/>
                    </a:lnTo>
                    <a:close/>
                    <a:moveTo>
                      <a:pt x="5472" y="5093"/>
                    </a:moveTo>
                    <a:lnTo>
                      <a:pt x="4810" y="5093"/>
                    </a:lnTo>
                    <a:lnTo>
                      <a:pt x="4810" y="6277"/>
                    </a:lnTo>
                    <a:lnTo>
                      <a:pt x="5472" y="6277"/>
                    </a:lnTo>
                    <a:close/>
                    <a:moveTo>
                      <a:pt x="1840" y="6787"/>
                    </a:moveTo>
                    <a:lnTo>
                      <a:pt x="1179" y="6787"/>
                    </a:lnTo>
                    <a:lnTo>
                      <a:pt x="1179" y="7971"/>
                    </a:lnTo>
                    <a:lnTo>
                      <a:pt x="1840" y="7971"/>
                    </a:lnTo>
                    <a:close/>
                    <a:moveTo>
                      <a:pt x="3052" y="6787"/>
                    </a:moveTo>
                    <a:lnTo>
                      <a:pt x="2393" y="6787"/>
                    </a:lnTo>
                    <a:lnTo>
                      <a:pt x="2393" y="7971"/>
                    </a:lnTo>
                    <a:lnTo>
                      <a:pt x="3052" y="7971"/>
                    </a:lnTo>
                    <a:close/>
                    <a:moveTo>
                      <a:pt x="4257" y="6787"/>
                    </a:moveTo>
                    <a:lnTo>
                      <a:pt x="3602" y="6787"/>
                    </a:lnTo>
                    <a:lnTo>
                      <a:pt x="3602" y="7971"/>
                    </a:lnTo>
                    <a:lnTo>
                      <a:pt x="4257" y="7971"/>
                    </a:lnTo>
                    <a:close/>
                    <a:moveTo>
                      <a:pt x="5472" y="6787"/>
                    </a:moveTo>
                    <a:lnTo>
                      <a:pt x="4810" y="6787"/>
                    </a:lnTo>
                    <a:lnTo>
                      <a:pt x="4810" y="7971"/>
                    </a:lnTo>
                    <a:lnTo>
                      <a:pt x="5472" y="7971"/>
                    </a:lnTo>
                    <a:close/>
                    <a:moveTo>
                      <a:pt x="1840" y="8481"/>
                    </a:moveTo>
                    <a:lnTo>
                      <a:pt x="1179" y="8481"/>
                    </a:lnTo>
                    <a:lnTo>
                      <a:pt x="1179" y="9665"/>
                    </a:lnTo>
                    <a:lnTo>
                      <a:pt x="1840" y="9665"/>
                    </a:lnTo>
                    <a:close/>
                    <a:moveTo>
                      <a:pt x="3052" y="8481"/>
                    </a:moveTo>
                    <a:lnTo>
                      <a:pt x="2393" y="8481"/>
                    </a:lnTo>
                    <a:lnTo>
                      <a:pt x="2393" y="9665"/>
                    </a:lnTo>
                    <a:lnTo>
                      <a:pt x="3052" y="9665"/>
                    </a:lnTo>
                    <a:close/>
                    <a:moveTo>
                      <a:pt x="4257" y="8481"/>
                    </a:moveTo>
                    <a:lnTo>
                      <a:pt x="3602" y="8481"/>
                    </a:lnTo>
                    <a:lnTo>
                      <a:pt x="3602" y="9665"/>
                    </a:lnTo>
                    <a:lnTo>
                      <a:pt x="4257" y="9665"/>
                    </a:lnTo>
                    <a:close/>
                    <a:moveTo>
                      <a:pt x="5472" y="8481"/>
                    </a:moveTo>
                    <a:lnTo>
                      <a:pt x="4810" y="8481"/>
                    </a:lnTo>
                    <a:lnTo>
                      <a:pt x="4810" y="9665"/>
                    </a:lnTo>
                    <a:lnTo>
                      <a:pt x="5472" y="9665"/>
                    </a:lnTo>
                    <a:close/>
                    <a:moveTo>
                      <a:pt x="1840" y="10178"/>
                    </a:moveTo>
                    <a:lnTo>
                      <a:pt x="1179" y="10178"/>
                    </a:lnTo>
                    <a:lnTo>
                      <a:pt x="1179" y="11362"/>
                    </a:lnTo>
                    <a:lnTo>
                      <a:pt x="1840" y="11362"/>
                    </a:lnTo>
                    <a:close/>
                    <a:moveTo>
                      <a:pt x="3052" y="10178"/>
                    </a:moveTo>
                    <a:lnTo>
                      <a:pt x="2393" y="10178"/>
                    </a:lnTo>
                    <a:lnTo>
                      <a:pt x="2393" y="11362"/>
                    </a:lnTo>
                    <a:lnTo>
                      <a:pt x="3052" y="11362"/>
                    </a:lnTo>
                    <a:close/>
                    <a:moveTo>
                      <a:pt x="4257" y="10178"/>
                    </a:moveTo>
                    <a:lnTo>
                      <a:pt x="3602" y="10178"/>
                    </a:lnTo>
                    <a:lnTo>
                      <a:pt x="3602" y="11362"/>
                    </a:lnTo>
                    <a:lnTo>
                      <a:pt x="4257" y="11362"/>
                    </a:lnTo>
                    <a:close/>
                    <a:moveTo>
                      <a:pt x="5472" y="10178"/>
                    </a:moveTo>
                    <a:lnTo>
                      <a:pt x="4810" y="10178"/>
                    </a:lnTo>
                    <a:lnTo>
                      <a:pt x="4810" y="11362"/>
                    </a:lnTo>
                    <a:lnTo>
                      <a:pt x="5472" y="11362"/>
                    </a:lnTo>
                    <a:close/>
                    <a:moveTo>
                      <a:pt x="1840" y="11873"/>
                    </a:moveTo>
                    <a:lnTo>
                      <a:pt x="1179" y="11873"/>
                    </a:lnTo>
                    <a:lnTo>
                      <a:pt x="1179" y="13057"/>
                    </a:lnTo>
                    <a:lnTo>
                      <a:pt x="1840" y="13057"/>
                    </a:lnTo>
                    <a:close/>
                    <a:moveTo>
                      <a:pt x="3052" y="11873"/>
                    </a:moveTo>
                    <a:lnTo>
                      <a:pt x="2393" y="11873"/>
                    </a:lnTo>
                    <a:lnTo>
                      <a:pt x="2393" y="13057"/>
                    </a:lnTo>
                    <a:lnTo>
                      <a:pt x="3052" y="13057"/>
                    </a:lnTo>
                    <a:close/>
                    <a:moveTo>
                      <a:pt x="4257" y="11873"/>
                    </a:moveTo>
                    <a:lnTo>
                      <a:pt x="3602" y="11873"/>
                    </a:lnTo>
                    <a:lnTo>
                      <a:pt x="3602" y="13057"/>
                    </a:lnTo>
                    <a:lnTo>
                      <a:pt x="4257" y="13057"/>
                    </a:lnTo>
                    <a:close/>
                    <a:moveTo>
                      <a:pt x="5472" y="11873"/>
                    </a:moveTo>
                    <a:lnTo>
                      <a:pt x="4810" y="11873"/>
                    </a:lnTo>
                    <a:lnTo>
                      <a:pt x="4810" y="13057"/>
                    </a:lnTo>
                    <a:lnTo>
                      <a:pt x="5472" y="13057"/>
                    </a:lnTo>
                    <a:close/>
                    <a:moveTo>
                      <a:pt x="1840" y="14800"/>
                    </a:moveTo>
                    <a:lnTo>
                      <a:pt x="1179" y="14800"/>
                    </a:lnTo>
                    <a:lnTo>
                      <a:pt x="1179" y="13615"/>
                    </a:lnTo>
                    <a:lnTo>
                      <a:pt x="1840" y="13615"/>
                    </a:lnTo>
                    <a:close/>
                    <a:moveTo>
                      <a:pt x="3052" y="13612"/>
                    </a:moveTo>
                    <a:lnTo>
                      <a:pt x="2393" y="13612"/>
                    </a:lnTo>
                    <a:lnTo>
                      <a:pt x="2393" y="14797"/>
                    </a:lnTo>
                    <a:lnTo>
                      <a:pt x="3052" y="14797"/>
                    </a:lnTo>
                    <a:close/>
                    <a:moveTo>
                      <a:pt x="4257" y="13612"/>
                    </a:moveTo>
                    <a:lnTo>
                      <a:pt x="3602" y="13612"/>
                    </a:lnTo>
                    <a:lnTo>
                      <a:pt x="3602" y="14797"/>
                    </a:lnTo>
                    <a:lnTo>
                      <a:pt x="4257" y="14797"/>
                    </a:lnTo>
                    <a:close/>
                    <a:moveTo>
                      <a:pt x="5472" y="13612"/>
                    </a:moveTo>
                    <a:lnTo>
                      <a:pt x="4810" y="13612"/>
                    </a:lnTo>
                    <a:lnTo>
                      <a:pt x="4810" y="14797"/>
                    </a:lnTo>
                    <a:lnTo>
                      <a:pt x="5472" y="14797"/>
                    </a:lnTo>
                    <a:close/>
                    <a:moveTo>
                      <a:pt x="1840" y="15310"/>
                    </a:moveTo>
                    <a:lnTo>
                      <a:pt x="1179" y="15310"/>
                    </a:lnTo>
                    <a:lnTo>
                      <a:pt x="1179" y="16494"/>
                    </a:lnTo>
                    <a:lnTo>
                      <a:pt x="1840" y="16494"/>
                    </a:lnTo>
                    <a:close/>
                    <a:moveTo>
                      <a:pt x="3052" y="15310"/>
                    </a:moveTo>
                    <a:lnTo>
                      <a:pt x="2393" y="15310"/>
                    </a:lnTo>
                    <a:lnTo>
                      <a:pt x="2393" y="16494"/>
                    </a:lnTo>
                    <a:lnTo>
                      <a:pt x="3052" y="16494"/>
                    </a:lnTo>
                    <a:close/>
                    <a:moveTo>
                      <a:pt x="4257" y="15310"/>
                    </a:moveTo>
                    <a:lnTo>
                      <a:pt x="3602" y="15310"/>
                    </a:lnTo>
                    <a:lnTo>
                      <a:pt x="3602" y="16494"/>
                    </a:lnTo>
                    <a:lnTo>
                      <a:pt x="4257" y="16494"/>
                    </a:lnTo>
                    <a:close/>
                    <a:moveTo>
                      <a:pt x="5472" y="15310"/>
                    </a:moveTo>
                    <a:lnTo>
                      <a:pt x="4810" y="15310"/>
                    </a:lnTo>
                    <a:lnTo>
                      <a:pt x="4810" y="16494"/>
                    </a:lnTo>
                    <a:lnTo>
                      <a:pt x="5472" y="16494"/>
                    </a:lnTo>
                    <a:close/>
                    <a:moveTo>
                      <a:pt x="1840" y="17004"/>
                    </a:moveTo>
                    <a:lnTo>
                      <a:pt x="1179" y="17004"/>
                    </a:lnTo>
                    <a:lnTo>
                      <a:pt x="1179" y="18188"/>
                    </a:lnTo>
                    <a:lnTo>
                      <a:pt x="1840" y="18188"/>
                    </a:lnTo>
                    <a:close/>
                    <a:moveTo>
                      <a:pt x="3052" y="17004"/>
                    </a:moveTo>
                    <a:lnTo>
                      <a:pt x="2393" y="17004"/>
                    </a:lnTo>
                    <a:lnTo>
                      <a:pt x="2393" y="18188"/>
                    </a:lnTo>
                    <a:lnTo>
                      <a:pt x="3052" y="18188"/>
                    </a:lnTo>
                    <a:close/>
                    <a:moveTo>
                      <a:pt x="4257" y="17004"/>
                    </a:moveTo>
                    <a:lnTo>
                      <a:pt x="3602" y="17004"/>
                    </a:lnTo>
                    <a:lnTo>
                      <a:pt x="3602" y="18188"/>
                    </a:lnTo>
                    <a:lnTo>
                      <a:pt x="4257" y="18188"/>
                    </a:lnTo>
                    <a:close/>
                    <a:moveTo>
                      <a:pt x="5472" y="17004"/>
                    </a:moveTo>
                    <a:lnTo>
                      <a:pt x="4810" y="17004"/>
                    </a:lnTo>
                    <a:lnTo>
                      <a:pt x="4810" y="18188"/>
                    </a:lnTo>
                    <a:lnTo>
                      <a:pt x="5472" y="18188"/>
                    </a:lnTo>
                    <a:close/>
                    <a:moveTo>
                      <a:pt x="1840" y="18701"/>
                    </a:moveTo>
                    <a:lnTo>
                      <a:pt x="1179" y="18701"/>
                    </a:lnTo>
                    <a:lnTo>
                      <a:pt x="1179" y="19885"/>
                    </a:lnTo>
                    <a:lnTo>
                      <a:pt x="1840" y="19885"/>
                    </a:lnTo>
                    <a:close/>
                    <a:moveTo>
                      <a:pt x="3052" y="18701"/>
                    </a:moveTo>
                    <a:lnTo>
                      <a:pt x="2393" y="18701"/>
                    </a:lnTo>
                    <a:lnTo>
                      <a:pt x="2393" y="19885"/>
                    </a:lnTo>
                    <a:lnTo>
                      <a:pt x="3052" y="19885"/>
                    </a:lnTo>
                    <a:close/>
                    <a:moveTo>
                      <a:pt x="4257" y="18701"/>
                    </a:moveTo>
                    <a:lnTo>
                      <a:pt x="3602" y="18701"/>
                    </a:lnTo>
                    <a:lnTo>
                      <a:pt x="3602" y="19885"/>
                    </a:lnTo>
                    <a:lnTo>
                      <a:pt x="4257" y="19885"/>
                    </a:lnTo>
                    <a:close/>
                    <a:moveTo>
                      <a:pt x="5472" y="18701"/>
                    </a:moveTo>
                    <a:lnTo>
                      <a:pt x="4810" y="18701"/>
                    </a:lnTo>
                    <a:lnTo>
                      <a:pt x="4810" y="19885"/>
                    </a:lnTo>
                    <a:lnTo>
                      <a:pt x="5472" y="19885"/>
                    </a:lnTo>
                    <a:close/>
                    <a:moveTo>
                      <a:pt x="1840" y="20398"/>
                    </a:moveTo>
                    <a:lnTo>
                      <a:pt x="1179" y="20398"/>
                    </a:lnTo>
                    <a:lnTo>
                      <a:pt x="1179" y="21583"/>
                    </a:lnTo>
                    <a:lnTo>
                      <a:pt x="1840" y="21583"/>
                    </a:lnTo>
                    <a:close/>
                    <a:moveTo>
                      <a:pt x="3052" y="20398"/>
                    </a:moveTo>
                    <a:lnTo>
                      <a:pt x="2393" y="20398"/>
                    </a:lnTo>
                    <a:lnTo>
                      <a:pt x="2393" y="21583"/>
                    </a:lnTo>
                    <a:lnTo>
                      <a:pt x="3052" y="21583"/>
                    </a:lnTo>
                    <a:close/>
                    <a:moveTo>
                      <a:pt x="4257" y="20398"/>
                    </a:moveTo>
                    <a:lnTo>
                      <a:pt x="3602" y="20398"/>
                    </a:lnTo>
                    <a:lnTo>
                      <a:pt x="3602" y="21583"/>
                    </a:lnTo>
                    <a:lnTo>
                      <a:pt x="4257" y="21583"/>
                    </a:lnTo>
                    <a:close/>
                    <a:moveTo>
                      <a:pt x="5472" y="20398"/>
                    </a:moveTo>
                    <a:lnTo>
                      <a:pt x="4810" y="20398"/>
                    </a:lnTo>
                    <a:lnTo>
                      <a:pt x="4810" y="21583"/>
                    </a:lnTo>
                    <a:lnTo>
                      <a:pt x="5472" y="21583"/>
                    </a:lnTo>
                    <a:close/>
                    <a:moveTo>
                      <a:pt x="1840" y="22096"/>
                    </a:moveTo>
                    <a:lnTo>
                      <a:pt x="1179" y="22096"/>
                    </a:lnTo>
                    <a:lnTo>
                      <a:pt x="1179" y="23283"/>
                    </a:lnTo>
                    <a:lnTo>
                      <a:pt x="1840" y="23283"/>
                    </a:lnTo>
                    <a:close/>
                    <a:moveTo>
                      <a:pt x="3052" y="22096"/>
                    </a:moveTo>
                    <a:lnTo>
                      <a:pt x="2393" y="22096"/>
                    </a:lnTo>
                    <a:lnTo>
                      <a:pt x="2393" y="23283"/>
                    </a:lnTo>
                    <a:lnTo>
                      <a:pt x="3052" y="23283"/>
                    </a:lnTo>
                    <a:close/>
                    <a:moveTo>
                      <a:pt x="4257" y="22096"/>
                    </a:moveTo>
                    <a:lnTo>
                      <a:pt x="3602" y="22096"/>
                    </a:lnTo>
                    <a:lnTo>
                      <a:pt x="3602" y="23283"/>
                    </a:lnTo>
                    <a:lnTo>
                      <a:pt x="4257" y="23283"/>
                    </a:lnTo>
                    <a:close/>
                    <a:moveTo>
                      <a:pt x="5472" y="22096"/>
                    </a:moveTo>
                    <a:lnTo>
                      <a:pt x="4810" y="22096"/>
                    </a:lnTo>
                    <a:lnTo>
                      <a:pt x="4810" y="23283"/>
                    </a:lnTo>
                    <a:lnTo>
                      <a:pt x="5472" y="23283"/>
                    </a:lnTo>
                    <a:close/>
                    <a:moveTo>
                      <a:pt x="1840" y="23790"/>
                    </a:moveTo>
                    <a:lnTo>
                      <a:pt x="1179" y="23790"/>
                    </a:lnTo>
                    <a:lnTo>
                      <a:pt x="1179" y="24980"/>
                    </a:lnTo>
                    <a:lnTo>
                      <a:pt x="1840" y="24980"/>
                    </a:lnTo>
                    <a:close/>
                    <a:moveTo>
                      <a:pt x="3052" y="23790"/>
                    </a:moveTo>
                    <a:lnTo>
                      <a:pt x="2393" y="23790"/>
                    </a:lnTo>
                    <a:lnTo>
                      <a:pt x="2393" y="24980"/>
                    </a:lnTo>
                    <a:lnTo>
                      <a:pt x="3052" y="24980"/>
                    </a:lnTo>
                    <a:close/>
                    <a:moveTo>
                      <a:pt x="4257" y="23790"/>
                    </a:moveTo>
                    <a:lnTo>
                      <a:pt x="3602" y="23790"/>
                    </a:lnTo>
                    <a:lnTo>
                      <a:pt x="3602" y="24980"/>
                    </a:lnTo>
                    <a:lnTo>
                      <a:pt x="4257" y="24980"/>
                    </a:lnTo>
                    <a:close/>
                    <a:moveTo>
                      <a:pt x="5472" y="23790"/>
                    </a:moveTo>
                    <a:lnTo>
                      <a:pt x="4810" y="23790"/>
                    </a:lnTo>
                    <a:lnTo>
                      <a:pt x="4810" y="24980"/>
                    </a:lnTo>
                    <a:lnTo>
                      <a:pt x="5472" y="24980"/>
                    </a:lnTo>
                    <a:close/>
                    <a:moveTo>
                      <a:pt x="1840" y="25487"/>
                    </a:moveTo>
                    <a:lnTo>
                      <a:pt x="1179" y="25487"/>
                    </a:lnTo>
                    <a:lnTo>
                      <a:pt x="1179" y="26674"/>
                    </a:lnTo>
                    <a:lnTo>
                      <a:pt x="1840" y="26674"/>
                    </a:lnTo>
                    <a:close/>
                    <a:moveTo>
                      <a:pt x="3052" y="25487"/>
                    </a:moveTo>
                    <a:lnTo>
                      <a:pt x="2393" y="25487"/>
                    </a:lnTo>
                    <a:lnTo>
                      <a:pt x="2393" y="26674"/>
                    </a:lnTo>
                    <a:lnTo>
                      <a:pt x="3052" y="26674"/>
                    </a:lnTo>
                    <a:close/>
                    <a:moveTo>
                      <a:pt x="4257" y="25487"/>
                    </a:moveTo>
                    <a:lnTo>
                      <a:pt x="3602" y="25487"/>
                    </a:lnTo>
                    <a:lnTo>
                      <a:pt x="3602" y="26674"/>
                    </a:lnTo>
                    <a:lnTo>
                      <a:pt x="4257" y="26674"/>
                    </a:lnTo>
                    <a:close/>
                    <a:moveTo>
                      <a:pt x="5472" y="25487"/>
                    </a:moveTo>
                    <a:lnTo>
                      <a:pt x="4810" y="25487"/>
                    </a:lnTo>
                    <a:lnTo>
                      <a:pt x="4810" y="26674"/>
                    </a:lnTo>
                    <a:lnTo>
                      <a:pt x="5472" y="26674"/>
                    </a:lnTo>
                    <a:close/>
                    <a:moveTo>
                      <a:pt x="0" y="13063"/>
                    </a:moveTo>
                    <a:lnTo>
                      <a:pt x="656" y="13063"/>
                    </a:lnTo>
                    <a:lnTo>
                      <a:pt x="656" y="11879"/>
                    </a:lnTo>
                    <a:lnTo>
                      <a:pt x="0" y="11879"/>
                    </a:lnTo>
                    <a:close/>
                    <a:moveTo>
                      <a:pt x="0" y="9668"/>
                    </a:moveTo>
                    <a:lnTo>
                      <a:pt x="656" y="9668"/>
                    </a:lnTo>
                    <a:lnTo>
                      <a:pt x="656" y="8484"/>
                    </a:lnTo>
                    <a:lnTo>
                      <a:pt x="0" y="8484"/>
                    </a:lnTo>
                    <a:close/>
                    <a:moveTo>
                      <a:pt x="0" y="11366"/>
                    </a:moveTo>
                    <a:lnTo>
                      <a:pt x="656" y="11366"/>
                    </a:lnTo>
                    <a:lnTo>
                      <a:pt x="656" y="10181"/>
                    </a:lnTo>
                    <a:lnTo>
                      <a:pt x="0" y="10181"/>
                    </a:lnTo>
                    <a:close/>
                    <a:moveTo>
                      <a:pt x="0" y="7971"/>
                    </a:moveTo>
                    <a:lnTo>
                      <a:pt x="656" y="7971"/>
                    </a:lnTo>
                    <a:lnTo>
                      <a:pt x="656" y="6787"/>
                    </a:lnTo>
                    <a:lnTo>
                      <a:pt x="0" y="6787"/>
                    </a:lnTo>
                    <a:close/>
                    <a:moveTo>
                      <a:pt x="0" y="2882"/>
                    </a:moveTo>
                    <a:lnTo>
                      <a:pt x="656" y="2882"/>
                    </a:lnTo>
                    <a:lnTo>
                      <a:pt x="656" y="1698"/>
                    </a:lnTo>
                    <a:lnTo>
                      <a:pt x="0" y="1698"/>
                    </a:lnTo>
                    <a:close/>
                    <a:moveTo>
                      <a:pt x="0" y="6277"/>
                    </a:moveTo>
                    <a:lnTo>
                      <a:pt x="656" y="6277"/>
                    </a:lnTo>
                    <a:lnTo>
                      <a:pt x="656" y="5093"/>
                    </a:lnTo>
                    <a:lnTo>
                      <a:pt x="0" y="5093"/>
                    </a:lnTo>
                    <a:close/>
                    <a:moveTo>
                      <a:pt x="0" y="4579"/>
                    </a:moveTo>
                    <a:lnTo>
                      <a:pt x="656" y="4579"/>
                    </a:lnTo>
                    <a:lnTo>
                      <a:pt x="656" y="3395"/>
                    </a:lnTo>
                    <a:lnTo>
                      <a:pt x="0" y="3395"/>
                    </a:lnTo>
                    <a:close/>
                    <a:moveTo>
                      <a:pt x="0" y="24974"/>
                    </a:moveTo>
                    <a:lnTo>
                      <a:pt x="656" y="24974"/>
                    </a:lnTo>
                    <a:lnTo>
                      <a:pt x="656" y="23787"/>
                    </a:lnTo>
                    <a:lnTo>
                      <a:pt x="0" y="23787"/>
                    </a:lnTo>
                    <a:close/>
                    <a:moveTo>
                      <a:pt x="0" y="23280"/>
                    </a:moveTo>
                    <a:lnTo>
                      <a:pt x="656" y="23280"/>
                    </a:lnTo>
                    <a:lnTo>
                      <a:pt x="656" y="22090"/>
                    </a:lnTo>
                    <a:lnTo>
                      <a:pt x="0" y="22090"/>
                    </a:lnTo>
                    <a:close/>
                    <a:moveTo>
                      <a:pt x="0" y="1185"/>
                    </a:moveTo>
                    <a:lnTo>
                      <a:pt x="656" y="1185"/>
                    </a:lnTo>
                    <a:lnTo>
                      <a:pt x="656" y="1"/>
                    </a:lnTo>
                    <a:lnTo>
                      <a:pt x="0" y="1"/>
                    </a:lnTo>
                    <a:close/>
                    <a:moveTo>
                      <a:pt x="0" y="21583"/>
                    </a:moveTo>
                    <a:lnTo>
                      <a:pt x="656" y="21583"/>
                    </a:lnTo>
                    <a:lnTo>
                      <a:pt x="656" y="20398"/>
                    </a:lnTo>
                    <a:lnTo>
                      <a:pt x="0" y="20398"/>
                    </a:lnTo>
                    <a:close/>
                    <a:moveTo>
                      <a:pt x="0" y="14800"/>
                    </a:moveTo>
                    <a:lnTo>
                      <a:pt x="656" y="14800"/>
                    </a:lnTo>
                    <a:lnTo>
                      <a:pt x="656" y="13615"/>
                    </a:lnTo>
                    <a:lnTo>
                      <a:pt x="0" y="13615"/>
                    </a:lnTo>
                    <a:close/>
                    <a:moveTo>
                      <a:pt x="0" y="16494"/>
                    </a:moveTo>
                    <a:lnTo>
                      <a:pt x="656" y="16494"/>
                    </a:lnTo>
                    <a:lnTo>
                      <a:pt x="656" y="15310"/>
                    </a:lnTo>
                    <a:lnTo>
                      <a:pt x="0" y="15310"/>
                    </a:lnTo>
                    <a:close/>
                    <a:moveTo>
                      <a:pt x="0" y="18188"/>
                    </a:moveTo>
                    <a:lnTo>
                      <a:pt x="656" y="18188"/>
                    </a:lnTo>
                    <a:lnTo>
                      <a:pt x="656" y="17004"/>
                    </a:lnTo>
                    <a:lnTo>
                      <a:pt x="0" y="17004"/>
                    </a:lnTo>
                    <a:close/>
                    <a:moveTo>
                      <a:pt x="0" y="19885"/>
                    </a:moveTo>
                    <a:lnTo>
                      <a:pt x="656" y="19885"/>
                    </a:lnTo>
                    <a:lnTo>
                      <a:pt x="656" y="18701"/>
                    </a:lnTo>
                    <a:lnTo>
                      <a:pt x="0" y="18701"/>
                    </a:lnTo>
                    <a:close/>
                    <a:moveTo>
                      <a:pt x="0" y="26671"/>
                    </a:moveTo>
                    <a:lnTo>
                      <a:pt x="656" y="26671"/>
                    </a:lnTo>
                    <a:lnTo>
                      <a:pt x="656" y="25484"/>
                    </a:lnTo>
                    <a:lnTo>
                      <a:pt x="0" y="2548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50"/>
              <p:cNvSpPr/>
              <p:nvPr/>
            </p:nvSpPr>
            <p:spPr>
              <a:xfrm>
                <a:off x="2613165" y="2553279"/>
                <a:ext cx="104697" cy="677023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3063" extrusionOk="0">
                    <a:moveTo>
                      <a:pt x="568" y="0"/>
                    </a:moveTo>
                    <a:lnTo>
                      <a:pt x="568" y="1185"/>
                    </a:lnTo>
                    <a:lnTo>
                      <a:pt x="878" y="1185"/>
                    </a:lnTo>
                    <a:lnTo>
                      <a:pt x="878" y="0"/>
                    </a:lnTo>
                    <a:close/>
                    <a:moveTo>
                      <a:pt x="1139" y="0"/>
                    </a:moveTo>
                    <a:lnTo>
                      <a:pt x="1139" y="1185"/>
                    </a:lnTo>
                    <a:lnTo>
                      <a:pt x="1448" y="1185"/>
                    </a:lnTo>
                    <a:lnTo>
                      <a:pt x="1448" y="0"/>
                    </a:lnTo>
                    <a:close/>
                    <a:moveTo>
                      <a:pt x="1706" y="0"/>
                    </a:moveTo>
                    <a:lnTo>
                      <a:pt x="1706" y="1185"/>
                    </a:lnTo>
                    <a:lnTo>
                      <a:pt x="2019" y="1185"/>
                    </a:lnTo>
                    <a:lnTo>
                      <a:pt x="2019" y="0"/>
                    </a:lnTo>
                    <a:close/>
                    <a:moveTo>
                      <a:pt x="0" y="3"/>
                    </a:moveTo>
                    <a:lnTo>
                      <a:pt x="0" y="1188"/>
                    </a:lnTo>
                    <a:lnTo>
                      <a:pt x="307" y="1188"/>
                    </a:lnTo>
                    <a:lnTo>
                      <a:pt x="307" y="3"/>
                    </a:lnTo>
                    <a:close/>
                    <a:moveTo>
                      <a:pt x="0" y="1698"/>
                    </a:moveTo>
                    <a:lnTo>
                      <a:pt x="0" y="2882"/>
                    </a:lnTo>
                    <a:lnTo>
                      <a:pt x="307" y="2882"/>
                    </a:lnTo>
                    <a:lnTo>
                      <a:pt x="307" y="1698"/>
                    </a:lnTo>
                    <a:close/>
                    <a:moveTo>
                      <a:pt x="568" y="1698"/>
                    </a:moveTo>
                    <a:lnTo>
                      <a:pt x="568" y="2882"/>
                    </a:lnTo>
                    <a:lnTo>
                      <a:pt x="878" y="2882"/>
                    </a:lnTo>
                    <a:lnTo>
                      <a:pt x="878" y="1698"/>
                    </a:lnTo>
                    <a:close/>
                    <a:moveTo>
                      <a:pt x="1139" y="1698"/>
                    </a:moveTo>
                    <a:lnTo>
                      <a:pt x="1139" y="2882"/>
                    </a:lnTo>
                    <a:lnTo>
                      <a:pt x="1448" y="2882"/>
                    </a:lnTo>
                    <a:lnTo>
                      <a:pt x="1448" y="1698"/>
                    </a:lnTo>
                    <a:close/>
                    <a:moveTo>
                      <a:pt x="1706" y="1698"/>
                    </a:moveTo>
                    <a:lnTo>
                      <a:pt x="1706" y="2882"/>
                    </a:lnTo>
                    <a:lnTo>
                      <a:pt x="2019" y="2882"/>
                    </a:lnTo>
                    <a:lnTo>
                      <a:pt x="2019" y="1698"/>
                    </a:lnTo>
                    <a:close/>
                    <a:moveTo>
                      <a:pt x="0" y="3392"/>
                    </a:moveTo>
                    <a:lnTo>
                      <a:pt x="0" y="4576"/>
                    </a:lnTo>
                    <a:lnTo>
                      <a:pt x="307" y="4576"/>
                    </a:lnTo>
                    <a:lnTo>
                      <a:pt x="307" y="3392"/>
                    </a:lnTo>
                    <a:close/>
                    <a:moveTo>
                      <a:pt x="568" y="3392"/>
                    </a:moveTo>
                    <a:lnTo>
                      <a:pt x="568" y="4576"/>
                    </a:lnTo>
                    <a:lnTo>
                      <a:pt x="878" y="4576"/>
                    </a:lnTo>
                    <a:lnTo>
                      <a:pt x="878" y="3392"/>
                    </a:lnTo>
                    <a:close/>
                    <a:moveTo>
                      <a:pt x="1139" y="3392"/>
                    </a:moveTo>
                    <a:lnTo>
                      <a:pt x="1139" y="4576"/>
                    </a:lnTo>
                    <a:lnTo>
                      <a:pt x="1448" y="4576"/>
                    </a:lnTo>
                    <a:lnTo>
                      <a:pt x="1448" y="3392"/>
                    </a:lnTo>
                    <a:close/>
                    <a:moveTo>
                      <a:pt x="1706" y="3392"/>
                    </a:moveTo>
                    <a:lnTo>
                      <a:pt x="1706" y="4576"/>
                    </a:lnTo>
                    <a:lnTo>
                      <a:pt x="2019" y="4576"/>
                    </a:lnTo>
                    <a:lnTo>
                      <a:pt x="2019" y="3392"/>
                    </a:lnTo>
                    <a:close/>
                    <a:moveTo>
                      <a:pt x="0" y="5089"/>
                    </a:moveTo>
                    <a:lnTo>
                      <a:pt x="0" y="6273"/>
                    </a:lnTo>
                    <a:lnTo>
                      <a:pt x="307" y="6273"/>
                    </a:lnTo>
                    <a:lnTo>
                      <a:pt x="307" y="5089"/>
                    </a:lnTo>
                    <a:close/>
                    <a:moveTo>
                      <a:pt x="568" y="5089"/>
                    </a:moveTo>
                    <a:lnTo>
                      <a:pt x="568" y="6273"/>
                    </a:lnTo>
                    <a:lnTo>
                      <a:pt x="878" y="6273"/>
                    </a:lnTo>
                    <a:lnTo>
                      <a:pt x="878" y="5089"/>
                    </a:lnTo>
                    <a:close/>
                    <a:moveTo>
                      <a:pt x="1139" y="5089"/>
                    </a:moveTo>
                    <a:lnTo>
                      <a:pt x="1139" y="6273"/>
                    </a:lnTo>
                    <a:lnTo>
                      <a:pt x="1448" y="6273"/>
                    </a:lnTo>
                    <a:lnTo>
                      <a:pt x="1448" y="5089"/>
                    </a:lnTo>
                    <a:close/>
                    <a:moveTo>
                      <a:pt x="1706" y="5089"/>
                    </a:moveTo>
                    <a:lnTo>
                      <a:pt x="1706" y="6273"/>
                    </a:lnTo>
                    <a:lnTo>
                      <a:pt x="2019" y="6273"/>
                    </a:lnTo>
                    <a:lnTo>
                      <a:pt x="2019" y="5089"/>
                    </a:lnTo>
                    <a:close/>
                    <a:moveTo>
                      <a:pt x="0" y="6786"/>
                    </a:moveTo>
                    <a:lnTo>
                      <a:pt x="0" y="7971"/>
                    </a:lnTo>
                    <a:lnTo>
                      <a:pt x="307" y="7971"/>
                    </a:lnTo>
                    <a:lnTo>
                      <a:pt x="307" y="6786"/>
                    </a:lnTo>
                    <a:close/>
                    <a:moveTo>
                      <a:pt x="568" y="6786"/>
                    </a:moveTo>
                    <a:lnTo>
                      <a:pt x="568" y="7971"/>
                    </a:lnTo>
                    <a:lnTo>
                      <a:pt x="878" y="7971"/>
                    </a:lnTo>
                    <a:lnTo>
                      <a:pt x="878" y="6786"/>
                    </a:lnTo>
                    <a:close/>
                    <a:moveTo>
                      <a:pt x="1139" y="6786"/>
                    </a:moveTo>
                    <a:lnTo>
                      <a:pt x="1139" y="7971"/>
                    </a:lnTo>
                    <a:lnTo>
                      <a:pt x="1448" y="7971"/>
                    </a:lnTo>
                    <a:lnTo>
                      <a:pt x="1448" y="6786"/>
                    </a:lnTo>
                    <a:close/>
                    <a:moveTo>
                      <a:pt x="1706" y="6786"/>
                    </a:moveTo>
                    <a:lnTo>
                      <a:pt x="1706" y="7971"/>
                    </a:lnTo>
                    <a:lnTo>
                      <a:pt x="2019" y="7971"/>
                    </a:lnTo>
                    <a:lnTo>
                      <a:pt x="2019" y="6786"/>
                    </a:lnTo>
                    <a:close/>
                    <a:moveTo>
                      <a:pt x="0" y="8484"/>
                    </a:moveTo>
                    <a:lnTo>
                      <a:pt x="0" y="9671"/>
                    </a:lnTo>
                    <a:lnTo>
                      <a:pt x="307" y="9671"/>
                    </a:lnTo>
                    <a:lnTo>
                      <a:pt x="307" y="8484"/>
                    </a:lnTo>
                    <a:close/>
                    <a:moveTo>
                      <a:pt x="568" y="8484"/>
                    </a:moveTo>
                    <a:lnTo>
                      <a:pt x="568" y="9671"/>
                    </a:lnTo>
                    <a:lnTo>
                      <a:pt x="878" y="9671"/>
                    </a:lnTo>
                    <a:lnTo>
                      <a:pt x="878" y="8484"/>
                    </a:lnTo>
                    <a:close/>
                    <a:moveTo>
                      <a:pt x="1139" y="8484"/>
                    </a:moveTo>
                    <a:lnTo>
                      <a:pt x="1139" y="9671"/>
                    </a:lnTo>
                    <a:lnTo>
                      <a:pt x="1448" y="9671"/>
                    </a:lnTo>
                    <a:lnTo>
                      <a:pt x="1448" y="8484"/>
                    </a:lnTo>
                    <a:close/>
                    <a:moveTo>
                      <a:pt x="1706" y="8484"/>
                    </a:moveTo>
                    <a:lnTo>
                      <a:pt x="1706" y="9671"/>
                    </a:lnTo>
                    <a:lnTo>
                      <a:pt x="2019" y="9671"/>
                    </a:lnTo>
                    <a:lnTo>
                      <a:pt x="2019" y="8484"/>
                    </a:lnTo>
                    <a:close/>
                    <a:moveTo>
                      <a:pt x="0" y="10178"/>
                    </a:moveTo>
                    <a:lnTo>
                      <a:pt x="0" y="11368"/>
                    </a:lnTo>
                    <a:lnTo>
                      <a:pt x="307" y="11368"/>
                    </a:lnTo>
                    <a:lnTo>
                      <a:pt x="307" y="10178"/>
                    </a:lnTo>
                    <a:close/>
                    <a:moveTo>
                      <a:pt x="568" y="10178"/>
                    </a:moveTo>
                    <a:lnTo>
                      <a:pt x="568" y="11368"/>
                    </a:lnTo>
                    <a:lnTo>
                      <a:pt x="878" y="11368"/>
                    </a:lnTo>
                    <a:lnTo>
                      <a:pt x="878" y="10178"/>
                    </a:lnTo>
                    <a:close/>
                    <a:moveTo>
                      <a:pt x="1139" y="10178"/>
                    </a:moveTo>
                    <a:lnTo>
                      <a:pt x="1139" y="11368"/>
                    </a:lnTo>
                    <a:lnTo>
                      <a:pt x="1448" y="11368"/>
                    </a:lnTo>
                    <a:lnTo>
                      <a:pt x="1448" y="10178"/>
                    </a:lnTo>
                    <a:close/>
                    <a:moveTo>
                      <a:pt x="1706" y="10178"/>
                    </a:moveTo>
                    <a:lnTo>
                      <a:pt x="1706" y="11368"/>
                    </a:lnTo>
                    <a:lnTo>
                      <a:pt x="2019" y="11368"/>
                    </a:lnTo>
                    <a:lnTo>
                      <a:pt x="2019" y="10178"/>
                    </a:lnTo>
                    <a:close/>
                    <a:moveTo>
                      <a:pt x="0" y="11875"/>
                    </a:moveTo>
                    <a:lnTo>
                      <a:pt x="0" y="13062"/>
                    </a:lnTo>
                    <a:lnTo>
                      <a:pt x="307" y="13062"/>
                    </a:lnTo>
                    <a:lnTo>
                      <a:pt x="307" y="11875"/>
                    </a:lnTo>
                    <a:close/>
                    <a:moveTo>
                      <a:pt x="568" y="11875"/>
                    </a:moveTo>
                    <a:lnTo>
                      <a:pt x="568" y="13062"/>
                    </a:lnTo>
                    <a:lnTo>
                      <a:pt x="878" y="13062"/>
                    </a:lnTo>
                    <a:lnTo>
                      <a:pt x="878" y="11875"/>
                    </a:lnTo>
                    <a:close/>
                    <a:moveTo>
                      <a:pt x="1139" y="11875"/>
                    </a:moveTo>
                    <a:lnTo>
                      <a:pt x="1139" y="13062"/>
                    </a:lnTo>
                    <a:lnTo>
                      <a:pt x="1448" y="13062"/>
                    </a:lnTo>
                    <a:lnTo>
                      <a:pt x="1448" y="11875"/>
                    </a:lnTo>
                    <a:close/>
                    <a:moveTo>
                      <a:pt x="1706" y="11875"/>
                    </a:moveTo>
                    <a:lnTo>
                      <a:pt x="1706" y="13062"/>
                    </a:lnTo>
                    <a:lnTo>
                      <a:pt x="2019" y="13062"/>
                    </a:lnTo>
                    <a:lnTo>
                      <a:pt x="2019" y="11875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2" name="Google Shape;1942;p50"/>
            <p:cNvSpPr/>
            <p:nvPr/>
          </p:nvSpPr>
          <p:spPr>
            <a:xfrm>
              <a:off x="4535950" y="4055850"/>
              <a:ext cx="5320500" cy="1783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3" name="Google Shape;1943;p50"/>
            <p:cNvGrpSpPr/>
            <p:nvPr/>
          </p:nvGrpSpPr>
          <p:grpSpPr>
            <a:xfrm>
              <a:off x="6537686" y="1896839"/>
              <a:ext cx="1922476" cy="2614081"/>
              <a:chOff x="5151787" y="3507148"/>
              <a:chExt cx="833142" cy="1132863"/>
            </a:xfrm>
          </p:grpSpPr>
          <p:sp>
            <p:nvSpPr>
              <p:cNvPr id="1944" name="Google Shape;1944;p50"/>
              <p:cNvSpPr/>
              <p:nvPr/>
            </p:nvSpPr>
            <p:spPr>
              <a:xfrm>
                <a:off x="5803760" y="3509008"/>
                <a:ext cx="147174" cy="845480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32481" extrusionOk="0">
                    <a:moveTo>
                      <a:pt x="0" y="1"/>
                    </a:moveTo>
                    <a:lnTo>
                      <a:pt x="0" y="32480"/>
                    </a:lnTo>
                    <a:lnTo>
                      <a:pt x="5653" y="32480"/>
                    </a:lnTo>
                    <a:lnTo>
                      <a:pt x="5653" y="1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50"/>
              <p:cNvSpPr/>
              <p:nvPr/>
            </p:nvSpPr>
            <p:spPr>
              <a:xfrm>
                <a:off x="5255625" y="3507148"/>
                <a:ext cx="554283" cy="49577"/>
              </a:xfrm>
              <a:custGeom>
                <a:avLst/>
                <a:gdLst/>
                <a:ahLst/>
                <a:cxnLst/>
                <a:rect l="l" t="t" r="r" b="b"/>
                <a:pathLst>
                  <a:path w="21294" h="1688" extrusionOk="0">
                    <a:moveTo>
                      <a:pt x="0" y="1"/>
                    </a:moveTo>
                    <a:lnTo>
                      <a:pt x="0" y="1688"/>
                    </a:lnTo>
                    <a:lnTo>
                      <a:pt x="21293" y="1688"/>
                    </a:lnTo>
                    <a:lnTo>
                      <a:pt x="2129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50"/>
              <p:cNvSpPr/>
              <p:nvPr/>
            </p:nvSpPr>
            <p:spPr>
              <a:xfrm>
                <a:off x="5151787" y="3551072"/>
                <a:ext cx="734853" cy="1088939"/>
              </a:xfrm>
              <a:custGeom>
                <a:avLst/>
                <a:gdLst/>
                <a:ahLst/>
                <a:cxnLst/>
                <a:rect l="l" t="t" r="r" b="b"/>
                <a:pathLst>
                  <a:path w="28231" h="41834" extrusionOk="0">
                    <a:moveTo>
                      <a:pt x="3086" y="1"/>
                    </a:moveTo>
                    <a:lnTo>
                      <a:pt x="3086" y="30842"/>
                    </a:lnTo>
                    <a:lnTo>
                      <a:pt x="1546" y="30842"/>
                    </a:lnTo>
                    <a:lnTo>
                      <a:pt x="1546" y="32723"/>
                    </a:lnTo>
                    <a:lnTo>
                      <a:pt x="1" y="32723"/>
                    </a:lnTo>
                    <a:lnTo>
                      <a:pt x="1" y="41834"/>
                    </a:lnTo>
                    <a:lnTo>
                      <a:pt x="28230" y="41834"/>
                    </a:lnTo>
                    <a:lnTo>
                      <a:pt x="28230" y="32723"/>
                    </a:lnTo>
                    <a:lnTo>
                      <a:pt x="26225" y="32723"/>
                    </a:lnTo>
                    <a:lnTo>
                      <a:pt x="26225" y="30842"/>
                    </a:lnTo>
                    <a:lnTo>
                      <a:pt x="25300" y="30842"/>
                    </a:lnTo>
                    <a:lnTo>
                      <a:pt x="2530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50"/>
              <p:cNvSpPr/>
              <p:nvPr/>
            </p:nvSpPr>
            <p:spPr>
              <a:xfrm>
                <a:off x="5173808" y="4447780"/>
                <a:ext cx="95556" cy="99591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826" extrusionOk="0">
                    <a:moveTo>
                      <a:pt x="0" y="1"/>
                    </a:moveTo>
                    <a:lnTo>
                      <a:pt x="0" y="3825"/>
                    </a:lnTo>
                    <a:lnTo>
                      <a:pt x="3670" y="3825"/>
                    </a:lnTo>
                    <a:lnTo>
                      <a:pt x="36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50"/>
              <p:cNvSpPr/>
              <p:nvPr/>
            </p:nvSpPr>
            <p:spPr>
              <a:xfrm>
                <a:off x="5329363" y="4447780"/>
                <a:ext cx="95660" cy="99591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3826" extrusionOk="0">
                    <a:moveTo>
                      <a:pt x="1" y="1"/>
                    </a:moveTo>
                    <a:lnTo>
                      <a:pt x="1" y="3825"/>
                    </a:lnTo>
                    <a:lnTo>
                      <a:pt x="3675" y="382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50"/>
              <p:cNvSpPr/>
              <p:nvPr/>
            </p:nvSpPr>
            <p:spPr>
              <a:xfrm>
                <a:off x="5485257" y="4447780"/>
                <a:ext cx="95686" cy="99591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3826" extrusionOk="0">
                    <a:moveTo>
                      <a:pt x="1" y="1"/>
                    </a:moveTo>
                    <a:lnTo>
                      <a:pt x="1" y="3825"/>
                    </a:lnTo>
                    <a:lnTo>
                      <a:pt x="3675" y="3825"/>
                    </a:lnTo>
                    <a:lnTo>
                      <a:pt x="36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50"/>
              <p:cNvSpPr/>
              <p:nvPr/>
            </p:nvSpPr>
            <p:spPr>
              <a:xfrm>
                <a:off x="5629880" y="4447780"/>
                <a:ext cx="95556" cy="99591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826" extrusionOk="0">
                    <a:moveTo>
                      <a:pt x="1" y="1"/>
                    </a:moveTo>
                    <a:lnTo>
                      <a:pt x="1" y="3825"/>
                    </a:lnTo>
                    <a:lnTo>
                      <a:pt x="3670" y="3825"/>
                    </a:lnTo>
                    <a:lnTo>
                      <a:pt x="36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50"/>
              <p:cNvSpPr/>
              <p:nvPr/>
            </p:nvSpPr>
            <p:spPr>
              <a:xfrm>
                <a:off x="5774502" y="4447780"/>
                <a:ext cx="95530" cy="99591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826" extrusionOk="0">
                    <a:moveTo>
                      <a:pt x="0" y="1"/>
                    </a:moveTo>
                    <a:lnTo>
                      <a:pt x="0" y="3825"/>
                    </a:lnTo>
                    <a:lnTo>
                      <a:pt x="3670" y="3825"/>
                    </a:lnTo>
                    <a:lnTo>
                      <a:pt x="36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50"/>
              <p:cNvSpPr/>
              <p:nvPr/>
            </p:nvSpPr>
            <p:spPr>
              <a:xfrm>
                <a:off x="5232792" y="3579991"/>
                <a:ext cx="577788" cy="95218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3658" extrusionOk="0">
                    <a:moveTo>
                      <a:pt x="1" y="1"/>
                    </a:moveTo>
                    <a:lnTo>
                      <a:pt x="1" y="3657"/>
                    </a:lnTo>
                    <a:lnTo>
                      <a:pt x="22197" y="3657"/>
                    </a:lnTo>
                    <a:lnTo>
                      <a:pt x="221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50"/>
              <p:cNvSpPr/>
              <p:nvPr/>
            </p:nvSpPr>
            <p:spPr>
              <a:xfrm>
                <a:off x="5232792" y="3579991"/>
                <a:ext cx="528357" cy="96259"/>
              </a:xfrm>
              <a:custGeom>
                <a:avLst/>
                <a:gdLst/>
                <a:ahLst/>
                <a:cxnLst/>
                <a:rect l="l" t="t" r="r" b="b"/>
                <a:pathLst>
                  <a:path w="20298" h="3698" extrusionOk="0">
                    <a:moveTo>
                      <a:pt x="11356" y="1"/>
                    </a:moveTo>
                    <a:lnTo>
                      <a:pt x="1" y="3657"/>
                    </a:lnTo>
                    <a:lnTo>
                      <a:pt x="10333" y="3697"/>
                    </a:lnTo>
                    <a:lnTo>
                      <a:pt x="20298" y="1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50"/>
              <p:cNvSpPr/>
              <p:nvPr/>
            </p:nvSpPr>
            <p:spPr>
              <a:xfrm>
                <a:off x="5566497" y="3579991"/>
                <a:ext cx="244083" cy="96259"/>
              </a:xfrm>
              <a:custGeom>
                <a:avLst/>
                <a:gdLst/>
                <a:ahLst/>
                <a:cxnLst/>
                <a:rect l="l" t="t" r="r" b="b"/>
                <a:pathLst>
                  <a:path w="9377" h="3698" extrusionOk="0">
                    <a:moveTo>
                      <a:pt x="9377" y="1"/>
                    </a:moveTo>
                    <a:lnTo>
                      <a:pt x="1" y="3697"/>
                    </a:lnTo>
                    <a:lnTo>
                      <a:pt x="2196" y="3622"/>
                    </a:lnTo>
                    <a:lnTo>
                      <a:pt x="9377" y="908"/>
                    </a:lnTo>
                    <a:lnTo>
                      <a:pt x="9377" y="1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50"/>
              <p:cNvSpPr/>
              <p:nvPr/>
            </p:nvSpPr>
            <p:spPr>
              <a:xfrm>
                <a:off x="5232792" y="3704441"/>
                <a:ext cx="577788" cy="95218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3658" extrusionOk="0">
                    <a:moveTo>
                      <a:pt x="1" y="1"/>
                    </a:moveTo>
                    <a:lnTo>
                      <a:pt x="1" y="3657"/>
                    </a:lnTo>
                    <a:lnTo>
                      <a:pt x="22197" y="3657"/>
                    </a:lnTo>
                    <a:lnTo>
                      <a:pt x="221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50"/>
              <p:cNvSpPr/>
              <p:nvPr/>
            </p:nvSpPr>
            <p:spPr>
              <a:xfrm>
                <a:off x="5232792" y="3704441"/>
                <a:ext cx="528357" cy="96233"/>
              </a:xfrm>
              <a:custGeom>
                <a:avLst/>
                <a:gdLst/>
                <a:ahLst/>
                <a:cxnLst/>
                <a:rect l="l" t="t" r="r" b="b"/>
                <a:pathLst>
                  <a:path w="20298" h="3697" extrusionOk="0">
                    <a:moveTo>
                      <a:pt x="11356" y="1"/>
                    </a:moveTo>
                    <a:lnTo>
                      <a:pt x="1" y="3653"/>
                    </a:lnTo>
                    <a:lnTo>
                      <a:pt x="10333" y="3697"/>
                    </a:lnTo>
                    <a:lnTo>
                      <a:pt x="20298" y="1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50"/>
              <p:cNvSpPr/>
              <p:nvPr/>
            </p:nvSpPr>
            <p:spPr>
              <a:xfrm>
                <a:off x="5566497" y="3704441"/>
                <a:ext cx="244083" cy="96233"/>
              </a:xfrm>
              <a:custGeom>
                <a:avLst/>
                <a:gdLst/>
                <a:ahLst/>
                <a:cxnLst/>
                <a:rect l="l" t="t" r="r" b="b"/>
                <a:pathLst>
                  <a:path w="9377" h="3697" extrusionOk="0">
                    <a:moveTo>
                      <a:pt x="9377" y="1"/>
                    </a:moveTo>
                    <a:lnTo>
                      <a:pt x="1" y="3697"/>
                    </a:lnTo>
                    <a:lnTo>
                      <a:pt x="2196" y="3622"/>
                    </a:lnTo>
                    <a:lnTo>
                      <a:pt x="9377" y="904"/>
                    </a:lnTo>
                    <a:lnTo>
                      <a:pt x="9377" y="1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50"/>
              <p:cNvSpPr/>
              <p:nvPr/>
            </p:nvSpPr>
            <p:spPr>
              <a:xfrm>
                <a:off x="5232792" y="3833159"/>
                <a:ext cx="577788" cy="95322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3662" extrusionOk="0">
                    <a:moveTo>
                      <a:pt x="1" y="0"/>
                    </a:moveTo>
                    <a:lnTo>
                      <a:pt x="1" y="3661"/>
                    </a:lnTo>
                    <a:lnTo>
                      <a:pt x="22197" y="3661"/>
                    </a:lnTo>
                    <a:lnTo>
                      <a:pt x="221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50"/>
              <p:cNvSpPr/>
              <p:nvPr/>
            </p:nvSpPr>
            <p:spPr>
              <a:xfrm>
                <a:off x="5232792" y="3833263"/>
                <a:ext cx="528253" cy="96259"/>
              </a:xfrm>
              <a:custGeom>
                <a:avLst/>
                <a:gdLst/>
                <a:ahLst/>
                <a:cxnLst/>
                <a:rect l="l" t="t" r="r" b="b"/>
                <a:pathLst>
                  <a:path w="20294" h="3698" extrusionOk="0">
                    <a:moveTo>
                      <a:pt x="11356" y="1"/>
                    </a:moveTo>
                    <a:lnTo>
                      <a:pt x="1" y="3657"/>
                    </a:lnTo>
                    <a:lnTo>
                      <a:pt x="10333" y="3697"/>
                    </a:lnTo>
                    <a:lnTo>
                      <a:pt x="20293" y="1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50"/>
              <p:cNvSpPr/>
              <p:nvPr/>
            </p:nvSpPr>
            <p:spPr>
              <a:xfrm>
                <a:off x="5566497" y="3833263"/>
                <a:ext cx="244083" cy="96259"/>
              </a:xfrm>
              <a:custGeom>
                <a:avLst/>
                <a:gdLst/>
                <a:ahLst/>
                <a:cxnLst/>
                <a:rect l="l" t="t" r="r" b="b"/>
                <a:pathLst>
                  <a:path w="9377" h="3698" extrusionOk="0">
                    <a:moveTo>
                      <a:pt x="9377" y="1"/>
                    </a:moveTo>
                    <a:lnTo>
                      <a:pt x="1" y="3697"/>
                    </a:lnTo>
                    <a:lnTo>
                      <a:pt x="2196" y="3617"/>
                    </a:lnTo>
                    <a:lnTo>
                      <a:pt x="9377" y="908"/>
                    </a:lnTo>
                    <a:lnTo>
                      <a:pt x="9377" y="1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50"/>
              <p:cNvSpPr/>
              <p:nvPr/>
            </p:nvSpPr>
            <p:spPr>
              <a:xfrm>
                <a:off x="5232792" y="3961982"/>
                <a:ext cx="577788" cy="95192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3657" extrusionOk="0">
                    <a:moveTo>
                      <a:pt x="1" y="0"/>
                    </a:moveTo>
                    <a:lnTo>
                      <a:pt x="1" y="3657"/>
                    </a:lnTo>
                    <a:lnTo>
                      <a:pt x="22197" y="3657"/>
                    </a:lnTo>
                    <a:lnTo>
                      <a:pt x="221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50"/>
              <p:cNvSpPr/>
              <p:nvPr/>
            </p:nvSpPr>
            <p:spPr>
              <a:xfrm>
                <a:off x="5232792" y="3961982"/>
                <a:ext cx="528253" cy="96233"/>
              </a:xfrm>
              <a:custGeom>
                <a:avLst/>
                <a:gdLst/>
                <a:ahLst/>
                <a:cxnLst/>
                <a:rect l="l" t="t" r="r" b="b"/>
                <a:pathLst>
                  <a:path w="20294" h="3697" extrusionOk="0">
                    <a:moveTo>
                      <a:pt x="11356" y="0"/>
                    </a:moveTo>
                    <a:lnTo>
                      <a:pt x="1" y="3657"/>
                    </a:lnTo>
                    <a:lnTo>
                      <a:pt x="10333" y="3697"/>
                    </a:lnTo>
                    <a:lnTo>
                      <a:pt x="20293" y="5"/>
                    </a:lnTo>
                    <a:lnTo>
                      <a:pt x="11356" y="0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50"/>
              <p:cNvSpPr/>
              <p:nvPr/>
            </p:nvSpPr>
            <p:spPr>
              <a:xfrm>
                <a:off x="5566497" y="3962086"/>
                <a:ext cx="244083" cy="96129"/>
              </a:xfrm>
              <a:custGeom>
                <a:avLst/>
                <a:gdLst/>
                <a:ahLst/>
                <a:cxnLst/>
                <a:rect l="l" t="t" r="r" b="b"/>
                <a:pathLst>
                  <a:path w="9377" h="3693" extrusionOk="0">
                    <a:moveTo>
                      <a:pt x="9377" y="1"/>
                    </a:moveTo>
                    <a:lnTo>
                      <a:pt x="1" y="3693"/>
                    </a:lnTo>
                    <a:lnTo>
                      <a:pt x="2196" y="3618"/>
                    </a:lnTo>
                    <a:lnTo>
                      <a:pt x="9377" y="904"/>
                    </a:lnTo>
                    <a:lnTo>
                      <a:pt x="9377" y="1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50"/>
              <p:cNvSpPr/>
              <p:nvPr/>
            </p:nvSpPr>
            <p:spPr>
              <a:xfrm>
                <a:off x="5232792" y="4086431"/>
                <a:ext cx="577788" cy="95192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3657" extrusionOk="0">
                    <a:moveTo>
                      <a:pt x="1" y="0"/>
                    </a:moveTo>
                    <a:lnTo>
                      <a:pt x="1" y="3657"/>
                    </a:lnTo>
                    <a:lnTo>
                      <a:pt x="22197" y="3657"/>
                    </a:lnTo>
                    <a:lnTo>
                      <a:pt x="221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50"/>
              <p:cNvSpPr/>
              <p:nvPr/>
            </p:nvSpPr>
            <p:spPr>
              <a:xfrm>
                <a:off x="5232792" y="4086431"/>
                <a:ext cx="528253" cy="96233"/>
              </a:xfrm>
              <a:custGeom>
                <a:avLst/>
                <a:gdLst/>
                <a:ahLst/>
                <a:cxnLst/>
                <a:rect l="l" t="t" r="r" b="b"/>
                <a:pathLst>
                  <a:path w="20294" h="3697" extrusionOk="0">
                    <a:moveTo>
                      <a:pt x="11356" y="0"/>
                    </a:moveTo>
                    <a:lnTo>
                      <a:pt x="1" y="3652"/>
                    </a:lnTo>
                    <a:lnTo>
                      <a:pt x="10324" y="3697"/>
                    </a:lnTo>
                    <a:lnTo>
                      <a:pt x="20293" y="0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50"/>
              <p:cNvSpPr/>
              <p:nvPr/>
            </p:nvSpPr>
            <p:spPr>
              <a:xfrm>
                <a:off x="5566497" y="4086431"/>
                <a:ext cx="244083" cy="96233"/>
              </a:xfrm>
              <a:custGeom>
                <a:avLst/>
                <a:gdLst/>
                <a:ahLst/>
                <a:cxnLst/>
                <a:rect l="l" t="t" r="r" b="b"/>
                <a:pathLst>
                  <a:path w="9377" h="3697" extrusionOk="0">
                    <a:moveTo>
                      <a:pt x="9377" y="0"/>
                    </a:moveTo>
                    <a:lnTo>
                      <a:pt x="1" y="3697"/>
                    </a:lnTo>
                    <a:lnTo>
                      <a:pt x="1" y="3697"/>
                    </a:lnTo>
                    <a:lnTo>
                      <a:pt x="2196" y="3621"/>
                    </a:lnTo>
                    <a:lnTo>
                      <a:pt x="9377" y="903"/>
                    </a:lnTo>
                    <a:lnTo>
                      <a:pt x="9377" y="0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50"/>
              <p:cNvSpPr/>
              <p:nvPr/>
            </p:nvSpPr>
            <p:spPr>
              <a:xfrm>
                <a:off x="5232792" y="4215254"/>
                <a:ext cx="577788" cy="95322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3662" extrusionOk="0">
                    <a:moveTo>
                      <a:pt x="1" y="0"/>
                    </a:moveTo>
                    <a:lnTo>
                      <a:pt x="1" y="3661"/>
                    </a:lnTo>
                    <a:lnTo>
                      <a:pt x="22197" y="3661"/>
                    </a:lnTo>
                    <a:lnTo>
                      <a:pt x="2219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50"/>
              <p:cNvSpPr/>
              <p:nvPr/>
            </p:nvSpPr>
            <p:spPr>
              <a:xfrm>
                <a:off x="5232792" y="4215254"/>
                <a:ext cx="528253" cy="96233"/>
              </a:xfrm>
              <a:custGeom>
                <a:avLst/>
                <a:gdLst/>
                <a:ahLst/>
                <a:cxnLst/>
                <a:rect l="l" t="t" r="r" b="b"/>
                <a:pathLst>
                  <a:path w="20294" h="3697" extrusionOk="0">
                    <a:moveTo>
                      <a:pt x="11356" y="0"/>
                    </a:moveTo>
                    <a:lnTo>
                      <a:pt x="1" y="3657"/>
                    </a:lnTo>
                    <a:lnTo>
                      <a:pt x="10324" y="3697"/>
                    </a:lnTo>
                    <a:lnTo>
                      <a:pt x="20293" y="0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50"/>
              <p:cNvSpPr/>
              <p:nvPr/>
            </p:nvSpPr>
            <p:spPr>
              <a:xfrm>
                <a:off x="5566497" y="4215254"/>
                <a:ext cx="244083" cy="96363"/>
              </a:xfrm>
              <a:custGeom>
                <a:avLst/>
                <a:gdLst/>
                <a:ahLst/>
                <a:cxnLst/>
                <a:rect l="l" t="t" r="r" b="b"/>
                <a:pathLst>
                  <a:path w="9377" h="3702" extrusionOk="0">
                    <a:moveTo>
                      <a:pt x="9377" y="0"/>
                    </a:moveTo>
                    <a:lnTo>
                      <a:pt x="1" y="3701"/>
                    </a:lnTo>
                    <a:lnTo>
                      <a:pt x="2196" y="3617"/>
                    </a:lnTo>
                    <a:lnTo>
                      <a:pt x="9377" y="908"/>
                    </a:lnTo>
                    <a:lnTo>
                      <a:pt x="9377" y="0"/>
                    </a:lnTo>
                    <a:close/>
                  </a:path>
                </a:pathLst>
              </a:custGeom>
              <a:solidFill>
                <a:srgbClr val="FFFFFF">
                  <a:alpha val="402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50"/>
              <p:cNvSpPr/>
              <p:nvPr/>
            </p:nvSpPr>
            <p:spPr>
              <a:xfrm>
                <a:off x="5199500" y="3671721"/>
                <a:ext cx="610976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3472" h="572" extrusionOk="0">
                    <a:moveTo>
                      <a:pt x="1" y="0"/>
                    </a:moveTo>
                    <a:lnTo>
                      <a:pt x="1" y="571"/>
                    </a:lnTo>
                    <a:lnTo>
                      <a:pt x="23471" y="571"/>
                    </a:lnTo>
                    <a:lnTo>
                      <a:pt x="234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50"/>
              <p:cNvSpPr/>
              <p:nvPr/>
            </p:nvSpPr>
            <p:spPr>
              <a:xfrm>
                <a:off x="5199500" y="3671721"/>
                <a:ext cx="610742" cy="7393"/>
              </a:xfrm>
              <a:custGeom>
                <a:avLst/>
                <a:gdLst/>
                <a:ahLst/>
                <a:cxnLst/>
                <a:rect l="l" t="t" r="r" b="b"/>
                <a:pathLst>
                  <a:path w="23463" h="284" extrusionOk="0">
                    <a:moveTo>
                      <a:pt x="1" y="0"/>
                    </a:moveTo>
                    <a:lnTo>
                      <a:pt x="1" y="284"/>
                    </a:lnTo>
                    <a:lnTo>
                      <a:pt x="23462" y="284"/>
                    </a:lnTo>
                    <a:lnTo>
                      <a:pt x="23462" y="0"/>
                    </a:lnTo>
                    <a:close/>
                  </a:path>
                </a:pathLst>
              </a:custGeom>
              <a:solidFill>
                <a:srgbClr val="E5EEF3">
                  <a:alpha val="3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50"/>
              <p:cNvSpPr/>
              <p:nvPr/>
            </p:nvSpPr>
            <p:spPr>
              <a:xfrm>
                <a:off x="5199500" y="3796171"/>
                <a:ext cx="629405" cy="14759"/>
              </a:xfrm>
              <a:custGeom>
                <a:avLst/>
                <a:gdLst/>
                <a:ahLst/>
                <a:cxnLst/>
                <a:rect l="l" t="t" r="r" b="b"/>
                <a:pathLst>
                  <a:path w="24180" h="567" extrusionOk="0">
                    <a:moveTo>
                      <a:pt x="1" y="0"/>
                    </a:moveTo>
                    <a:lnTo>
                      <a:pt x="1" y="567"/>
                    </a:lnTo>
                    <a:lnTo>
                      <a:pt x="24180" y="567"/>
                    </a:lnTo>
                    <a:lnTo>
                      <a:pt x="2418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50"/>
              <p:cNvSpPr/>
              <p:nvPr/>
            </p:nvSpPr>
            <p:spPr>
              <a:xfrm>
                <a:off x="5199500" y="3796171"/>
                <a:ext cx="630316" cy="7393"/>
              </a:xfrm>
              <a:custGeom>
                <a:avLst/>
                <a:gdLst/>
                <a:ahLst/>
                <a:cxnLst/>
                <a:rect l="l" t="t" r="r" b="b"/>
                <a:pathLst>
                  <a:path w="24215" h="284" extrusionOk="0">
                    <a:moveTo>
                      <a:pt x="1" y="0"/>
                    </a:moveTo>
                    <a:lnTo>
                      <a:pt x="1" y="284"/>
                    </a:lnTo>
                    <a:lnTo>
                      <a:pt x="24215" y="284"/>
                    </a:lnTo>
                    <a:lnTo>
                      <a:pt x="24215" y="0"/>
                    </a:lnTo>
                    <a:close/>
                  </a:path>
                </a:pathLst>
              </a:custGeom>
              <a:solidFill>
                <a:srgbClr val="E5EEF3">
                  <a:alpha val="3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50"/>
              <p:cNvSpPr/>
              <p:nvPr/>
            </p:nvSpPr>
            <p:spPr>
              <a:xfrm>
                <a:off x="5199500" y="3924993"/>
                <a:ext cx="611315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3485" h="572" extrusionOk="0">
                    <a:moveTo>
                      <a:pt x="1" y="0"/>
                    </a:moveTo>
                    <a:lnTo>
                      <a:pt x="1" y="572"/>
                    </a:lnTo>
                    <a:lnTo>
                      <a:pt x="23485" y="572"/>
                    </a:lnTo>
                    <a:lnTo>
                      <a:pt x="2348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50"/>
              <p:cNvSpPr/>
              <p:nvPr/>
            </p:nvSpPr>
            <p:spPr>
              <a:xfrm>
                <a:off x="5199500" y="3924993"/>
                <a:ext cx="612121" cy="7523"/>
              </a:xfrm>
              <a:custGeom>
                <a:avLst/>
                <a:gdLst/>
                <a:ahLst/>
                <a:cxnLst/>
                <a:rect l="l" t="t" r="r" b="b"/>
                <a:pathLst>
                  <a:path w="23516" h="289" extrusionOk="0">
                    <a:moveTo>
                      <a:pt x="1" y="0"/>
                    </a:moveTo>
                    <a:lnTo>
                      <a:pt x="1" y="288"/>
                    </a:lnTo>
                    <a:lnTo>
                      <a:pt x="23516" y="288"/>
                    </a:lnTo>
                    <a:lnTo>
                      <a:pt x="23516" y="0"/>
                    </a:lnTo>
                    <a:close/>
                  </a:path>
                </a:pathLst>
              </a:custGeom>
              <a:solidFill>
                <a:srgbClr val="E5EEF3">
                  <a:alpha val="3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50"/>
              <p:cNvSpPr/>
              <p:nvPr/>
            </p:nvSpPr>
            <p:spPr>
              <a:xfrm>
                <a:off x="5199500" y="4053946"/>
                <a:ext cx="626750" cy="14759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67" extrusionOk="0">
                    <a:moveTo>
                      <a:pt x="1" y="0"/>
                    </a:moveTo>
                    <a:lnTo>
                      <a:pt x="1" y="567"/>
                    </a:lnTo>
                    <a:lnTo>
                      <a:pt x="24078" y="567"/>
                    </a:lnTo>
                    <a:lnTo>
                      <a:pt x="24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50"/>
              <p:cNvSpPr/>
              <p:nvPr/>
            </p:nvSpPr>
            <p:spPr>
              <a:xfrm>
                <a:off x="5199500" y="4053946"/>
                <a:ext cx="627453" cy="749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88" extrusionOk="0">
                    <a:moveTo>
                      <a:pt x="1" y="0"/>
                    </a:moveTo>
                    <a:lnTo>
                      <a:pt x="1" y="288"/>
                    </a:lnTo>
                    <a:lnTo>
                      <a:pt x="24104" y="288"/>
                    </a:lnTo>
                    <a:lnTo>
                      <a:pt x="24104" y="0"/>
                    </a:lnTo>
                    <a:close/>
                  </a:path>
                </a:pathLst>
              </a:custGeom>
              <a:solidFill>
                <a:srgbClr val="E5EEF3">
                  <a:alpha val="3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50"/>
              <p:cNvSpPr/>
              <p:nvPr/>
            </p:nvSpPr>
            <p:spPr>
              <a:xfrm>
                <a:off x="5199500" y="4178161"/>
                <a:ext cx="626750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2" extrusionOk="0">
                    <a:moveTo>
                      <a:pt x="1" y="0"/>
                    </a:moveTo>
                    <a:lnTo>
                      <a:pt x="1" y="571"/>
                    </a:lnTo>
                    <a:lnTo>
                      <a:pt x="24078" y="571"/>
                    </a:lnTo>
                    <a:lnTo>
                      <a:pt x="240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50"/>
              <p:cNvSpPr/>
              <p:nvPr/>
            </p:nvSpPr>
            <p:spPr>
              <a:xfrm>
                <a:off x="5199500" y="4178161"/>
                <a:ext cx="627453" cy="7393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84" extrusionOk="0">
                    <a:moveTo>
                      <a:pt x="1" y="0"/>
                    </a:moveTo>
                    <a:lnTo>
                      <a:pt x="1" y="283"/>
                    </a:lnTo>
                    <a:lnTo>
                      <a:pt x="24104" y="283"/>
                    </a:lnTo>
                    <a:lnTo>
                      <a:pt x="24104" y="0"/>
                    </a:lnTo>
                    <a:close/>
                  </a:path>
                </a:pathLst>
              </a:custGeom>
              <a:solidFill>
                <a:srgbClr val="E5EEF3">
                  <a:alpha val="3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50"/>
              <p:cNvSpPr/>
              <p:nvPr/>
            </p:nvSpPr>
            <p:spPr>
              <a:xfrm>
                <a:off x="5199500" y="4307087"/>
                <a:ext cx="63101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4242" h="572" extrusionOk="0">
                    <a:moveTo>
                      <a:pt x="1" y="1"/>
                    </a:moveTo>
                    <a:lnTo>
                      <a:pt x="1" y="572"/>
                    </a:lnTo>
                    <a:lnTo>
                      <a:pt x="24242" y="572"/>
                    </a:lnTo>
                    <a:lnTo>
                      <a:pt x="24242" y="1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50"/>
              <p:cNvSpPr/>
              <p:nvPr/>
            </p:nvSpPr>
            <p:spPr>
              <a:xfrm>
                <a:off x="5199500" y="4307087"/>
                <a:ext cx="631722" cy="7393"/>
              </a:xfrm>
              <a:custGeom>
                <a:avLst/>
                <a:gdLst/>
                <a:ahLst/>
                <a:cxnLst/>
                <a:rect l="l" t="t" r="r" b="b"/>
                <a:pathLst>
                  <a:path w="24269" h="284" extrusionOk="0">
                    <a:moveTo>
                      <a:pt x="1" y="1"/>
                    </a:moveTo>
                    <a:lnTo>
                      <a:pt x="1" y="284"/>
                    </a:lnTo>
                    <a:lnTo>
                      <a:pt x="24268" y="284"/>
                    </a:lnTo>
                    <a:lnTo>
                      <a:pt x="24268" y="1"/>
                    </a:lnTo>
                    <a:close/>
                  </a:path>
                </a:pathLst>
              </a:custGeom>
              <a:solidFill>
                <a:srgbClr val="E5EEF3">
                  <a:alpha val="3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50"/>
              <p:cNvSpPr/>
              <p:nvPr/>
            </p:nvSpPr>
            <p:spPr>
              <a:xfrm>
                <a:off x="5834424" y="4353863"/>
                <a:ext cx="126193" cy="49587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1905" extrusionOk="0">
                    <a:moveTo>
                      <a:pt x="0" y="1"/>
                    </a:moveTo>
                    <a:lnTo>
                      <a:pt x="0" y="1904"/>
                    </a:lnTo>
                    <a:lnTo>
                      <a:pt x="4847" y="1904"/>
                    </a:lnTo>
                    <a:lnTo>
                      <a:pt x="48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50"/>
              <p:cNvSpPr/>
              <p:nvPr/>
            </p:nvSpPr>
            <p:spPr>
              <a:xfrm>
                <a:off x="5886484" y="4402852"/>
                <a:ext cx="98445" cy="237159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9111" extrusionOk="0">
                    <a:moveTo>
                      <a:pt x="1" y="0"/>
                    </a:moveTo>
                    <a:lnTo>
                      <a:pt x="1" y="9111"/>
                    </a:lnTo>
                    <a:lnTo>
                      <a:pt x="3781" y="9111"/>
                    </a:lnTo>
                    <a:lnTo>
                      <a:pt x="37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50"/>
              <p:cNvSpPr/>
              <p:nvPr/>
            </p:nvSpPr>
            <p:spPr>
              <a:xfrm>
                <a:off x="5809513" y="3509008"/>
                <a:ext cx="141994" cy="41622"/>
              </a:xfrm>
              <a:custGeom>
                <a:avLst/>
                <a:gdLst/>
                <a:ahLst/>
                <a:cxnLst/>
                <a:rect l="l" t="t" r="r" b="b"/>
                <a:pathLst>
                  <a:path w="5455" h="1599" extrusionOk="0">
                    <a:moveTo>
                      <a:pt x="1" y="1"/>
                    </a:moveTo>
                    <a:lnTo>
                      <a:pt x="1" y="1599"/>
                    </a:lnTo>
                    <a:lnTo>
                      <a:pt x="5455" y="1599"/>
                    </a:lnTo>
                    <a:lnTo>
                      <a:pt x="54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50"/>
              <p:cNvSpPr/>
              <p:nvPr/>
            </p:nvSpPr>
            <p:spPr>
              <a:xfrm>
                <a:off x="5809513" y="3551072"/>
                <a:ext cx="141187" cy="28841"/>
              </a:xfrm>
              <a:custGeom>
                <a:avLst/>
                <a:gdLst/>
                <a:ahLst/>
                <a:cxnLst/>
                <a:rect l="l" t="t" r="r" b="b"/>
                <a:pathLst>
                  <a:path w="5424" h="1108" extrusionOk="0">
                    <a:moveTo>
                      <a:pt x="1" y="1"/>
                    </a:moveTo>
                    <a:lnTo>
                      <a:pt x="1" y="1107"/>
                    </a:lnTo>
                    <a:lnTo>
                      <a:pt x="5424" y="1107"/>
                    </a:lnTo>
                    <a:lnTo>
                      <a:pt x="54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50"/>
              <p:cNvSpPr/>
              <p:nvPr/>
            </p:nvSpPr>
            <p:spPr>
              <a:xfrm>
                <a:off x="5810450" y="3675626"/>
                <a:ext cx="140952" cy="28841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1108" extrusionOk="0">
                    <a:moveTo>
                      <a:pt x="0" y="1"/>
                    </a:moveTo>
                    <a:lnTo>
                      <a:pt x="0" y="1108"/>
                    </a:lnTo>
                    <a:lnTo>
                      <a:pt x="5414" y="1108"/>
                    </a:lnTo>
                    <a:lnTo>
                      <a:pt x="54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50"/>
              <p:cNvSpPr/>
              <p:nvPr/>
            </p:nvSpPr>
            <p:spPr>
              <a:xfrm>
                <a:off x="5810216" y="3671825"/>
                <a:ext cx="141057" cy="7991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307" extrusionOk="0">
                    <a:moveTo>
                      <a:pt x="0" y="1"/>
                    </a:moveTo>
                    <a:lnTo>
                      <a:pt x="0" y="306"/>
                    </a:lnTo>
                    <a:lnTo>
                      <a:pt x="5419" y="306"/>
                    </a:lnTo>
                    <a:lnTo>
                      <a:pt x="5419" y="1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50"/>
              <p:cNvSpPr/>
              <p:nvPr/>
            </p:nvSpPr>
            <p:spPr>
              <a:xfrm>
                <a:off x="5810216" y="3679218"/>
                <a:ext cx="141291" cy="7497"/>
              </a:xfrm>
              <a:custGeom>
                <a:avLst/>
                <a:gdLst/>
                <a:ahLst/>
                <a:cxnLst/>
                <a:rect l="l" t="t" r="r" b="b"/>
                <a:pathLst>
                  <a:path w="5428" h="288" extrusionOk="0">
                    <a:moveTo>
                      <a:pt x="0" y="0"/>
                    </a:moveTo>
                    <a:lnTo>
                      <a:pt x="0" y="288"/>
                    </a:lnTo>
                    <a:lnTo>
                      <a:pt x="5428" y="288"/>
                    </a:lnTo>
                    <a:lnTo>
                      <a:pt x="54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50"/>
              <p:cNvSpPr/>
              <p:nvPr/>
            </p:nvSpPr>
            <p:spPr>
              <a:xfrm>
                <a:off x="5810450" y="3580001"/>
                <a:ext cx="140250" cy="99604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3538" extrusionOk="0">
                    <a:moveTo>
                      <a:pt x="0" y="1"/>
                    </a:moveTo>
                    <a:lnTo>
                      <a:pt x="0" y="3538"/>
                    </a:lnTo>
                    <a:lnTo>
                      <a:pt x="5388" y="3538"/>
                    </a:lnTo>
                    <a:lnTo>
                      <a:pt x="53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50"/>
              <p:cNvSpPr/>
              <p:nvPr/>
            </p:nvSpPr>
            <p:spPr>
              <a:xfrm>
                <a:off x="5810450" y="3704571"/>
                <a:ext cx="140250" cy="94489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3630" extrusionOk="0">
                    <a:moveTo>
                      <a:pt x="0" y="0"/>
                    </a:moveTo>
                    <a:lnTo>
                      <a:pt x="0" y="3630"/>
                    </a:lnTo>
                    <a:lnTo>
                      <a:pt x="5388" y="3630"/>
                    </a:lnTo>
                    <a:lnTo>
                      <a:pt x="53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50"/>
              <p:cNvSpPr/>
              <p:nvPr/>
            </p:nvSpPr>
            <p:spPr>
              <a:xfrm>
                <a:off x="5810450" y="3830608"/>
                <a:ext cx="140250" cy="9451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3631" extrusionOk="0">
                    <a:moveTo>
                      <a:pt x="0" y="1"/>
                    </a:moveTo>
                    <a:lnTo>
                      <a:pt x="0" y="3631"/>
                    </a:lnTo>
                    <a:lnTo>
                      <a:pt x="5388" y="3631"/>
                    </a:lnTo>
                    <a:lnTo>
                      <a:pt x="53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50"/>
              <p:cNvSpPr/>
              <p:nvPr/>
            </p:nvSpPr>
            <p:spPr>
              <a:xfrm>
                <a:off x="5810320" y="3931917"/>
                <a:ext cx="140952" cy="29622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1138" extrusionOk="0">
                    <a:moveTo>
                      <a:pt x="1" y="0"/>
                    </a:moveTo>
                    <a:lnTo>
                      <a:pt x="1" y="1138"/>
                    </a:lnTo>
                    <a:lnTo>
                      <a:pt x="5415" y="1138"/>
                    </a:lnTo>
                    <a:lnTo>
                      <a:pt x="541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50"/>
              <p:cNvSpPr/>
              <p:nvPr/>
            </p:nvSpPr>
            <p:spPr>
              <a:xfrm>
                <a:off x="5810216" y="3925227"/>
                <a:ext cx="141057" cy="8095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311" extrusionOk="0">
                    <a:moveTo>
                      <a:pt x="0" y="0"/>
                    </a:moveTo>
                    <a:lnTo>
                      <a:pt x="0" y="310"/>
                    </a:lnTo>
                    <a:lnTo>
                      <a:pt x="5419" y="310"/>
                    </a:lnTo>
                    <a:lnTo>
                      <a:pt x="5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50"/>
              <p:cNvSpPr/>
              <p:nvPr/>
            </p:nvSpPr>
            <p:spPr>
              <a:xfrm>
                <a:off x="5810216" y="3932932"/>
                <a:ext cx="141291" cy="7653"/>
              </a:xfrm>
              <a:custGeom>
                <a:avLst/>
                <a:gdLst/>
                <a:ahLst/>
                <a:cxnLst/>
                <a:rect l="l" t="t" r="r" b="b"/>
                <a:pathLst>
                  <a:path w="5428" h="294" extrusionOk="0">
                    <a:moveTo>
                      <a:pt x="0" y="1"/>
                    </a:moveTo>
                    <a:lnTo>
                      <a:pt x="0" y="293"/>
                    </a:lnTo>
                    <a:lnTo>
                      <a:pt x="5428" y="293"/>
                    </a:lnTo>
                    <a:lnTo>
                      <a:pt x="54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50"/>
              <p:cNvSpPr/>
              <p:nvPr/>
            </p:nvSpPr>
            <p:spPr>
              <a:xfrm>
                <a:off x="5810450" y="3961513"/>
                <a:ext cx="140250" cy="92328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3547" extrusionOk="0">
                    <a:moveTo>
                      <a:pt x="0" y="1"/>
                    </a:moveTo>
                    <a:lnTo>
                      <a:pt x="0" y="3547"/>
                    </a:lnTo>
                    <a:lnTo>
                      <a:pt x="5388" y="3547"/>
                    </a:lnTo>
                    <a:lnTo>
                      <a:pt x="53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50"/>
              <p:cNvSpPr/>
              <p:nvPr/>
            </p:nvSpPr>
            <p:spPr>
              <a:xfrm>
                <a:off x="5810320" y="4058189"/>
                <a:ext cx="140952" cy="28269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1086" extrusionOk="0">
                    <a:moveTo>
                      <a:pt x="1" y="1"/>
                    </a:moveTo>
                    <a:lnTo>
                      <a:pt x="1" y="1085"/>
                    </a:lnTo>
                    <a:lnTo>
                      <a:pt x="5415" y="1085"/>
                    </a:lnTo>
                    <a:lnTo>
                      <a:pt x="541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50"/>
              <p:cNvSpPr/>
              <p:nvPr/>
            </p:nvSpPr>
            <p:spPr>
              <a:xfrm>
                <a:off x="5810450" y="4053946"/>
                <a:ext cx="141057" cy="7731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297" extrusionOk="0">
                    <a:moveTo>
                      <a:pt x="0" y="0"/>
                    </a:moveTo>
                    <a:lnTo>
                      <a:pt x="0" y="297"/>
                    </a:lnTo>
                    <a:lnTo>
                      <a:pt x="5419" y="297"/>
                    </a:lnTo>
                    <a:lnTo>
                      <a:pt x="5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50"/>
              <p:cNvSpPr/>
              <p:nvPr/>
            </p:nvSpPr>
            <p:spPr>
              <a:xfrm>
                <a:off x="5810450" y="4061182"/>
                <a:ext cx="141525" cy="7523"/>
              </a:xfrm>
              <a:custGeom>
                <a:avLst/>
                <a:gdLst/>
                <a:ahLst/>
                <a:cxnLst/>
                <a:rect l="l" t="t" r="r" b="b"/>
                <a:pathLst>
                  <a:path w="5437" h="289" extrusionOk="0">
                    <a:moveTo>
                      <a:pt x="0" y="1"/>
                    </a:moveTo>
                    <a:lnTo>
                      <a:pt x="0" y="289"/>
                    </a:lnTo>
                    <a:lnTo>
                      <a:pt x="5436" y="289"/>
                    </a:lnTo>
                    <a:lnTo>
                      <a:pt x="54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50"/>
              <p:cNvSpPr/>
              <p:nvPr/>
            </p:nvSpPr>
            <p:spPr>
              <a:xfrm>
                <a:off x="5811125" y="4086200"/>
                <a:ext cx="140146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5384" h="3653" extrusionOk="0">
                    <a:moveTo>
                      <a:pt x="1" y="0"/>
                    </a:moveTo>
                    <a:lnTo>
                      <a:pt x="1" y="3652"/>
                    </a:lnTo>
                    <a:lnTo>
                      <a:pt x="5384" y="3652"/>
                    </a:lnTo>
                    <a:lnTo>
                      <a:pt x="538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50"/>
              <p:cNvSpPr/>
              <p:nvPr/>
            </p:nvSpPr>
            <p:spPr>
              <a:xfrm>
                <a:off x="5810450" y="4215358"/>
                <a:ext cx="140250" cy="95088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3653" extrusionOk="0">
                    <a:moveTo>
                      <a:pt x="0" y="1"/>
                    </a:moveTo>
                    <a:lnTo>
                      <a:pt x="0" y="3653"/>
                    </a:lnTo>
                    <a:lnTo>
                      <a:pt x="5388" y="3653"/>
                    </a:lnTo>
                    <a:lnTo>
                      <a:pt x="538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50"/>
              <p:cNvSpPr/>
              <p:nvPr/>
            </p:nvSpPr>
            <p:spPr>
              <a:xfrm>
                <a:off x="5810320" y="4186204"/>
                <a:ext cx="140952" cy="2918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1121" extrusionOk="0">
                    <a:moveTo>
                      <a:pt x="1" y="1"/>
                    </a:moveTo>
                    <a:lnTo>
                      <a:pt x="1" y="1121"/>
                    </a:lnTo>
                    <a:lnTo>
                      <a:pt x="5415" y="1121"/>
                    </a:lnTo>
                    <a:lnTo>
                      <a:pt x="5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50"/>
              <p:cNvSpPr/>
              <p:nvPr/>
            </p:nvSpPr>
            <p:spPr>
              <a:xfrm>
                <a:off x="5810320" y="4178161"/>
                <a:ext cx="141083" cy="8069"/>
              </a:xfrm>
              <a:custGeom>
                <a:avLst/>
                <a:gdLst/>
                <a:ahLst/>
                <a:cxnLst/>
                <a:rect l="l" t="t" r="r" b="b"/>
                <a:pathLst>
                  <a:path w="5420" h="310" extrusionOk="0">
                    <a:moveTo>
                      <a:pt x="1" y="0"/>
                    </a:moveTo>
                    <a:lnTo>
                      <a:pt x="1" y="310"/>
                    </a:lnTo>
                    <a:lnTo>
                      <a:pt x="5419" y="310"/>
                    </a:lnTo>
                    <a:lnTo>
                      <a:pt x="5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50"/>
              <p:cNvSpPr/>
              <p:nvPr/>
            </p:nvSpPr>
            <p:spPr>
              <a:xfrm>
                <a:off x="5810320" y="4185631"/>
                <a:ext cx="141421" cy="7757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298" extrusionOk="0">
                    <a:moveTo>
                      <a:pt x="1" y="1"/>
                    </a:moveTo>
                    <a:lnTo>
                      <a:pt x="1" y="297"/>
                    </a:lnTo>
                    <a:lnTo>
                      <a:pt x="5432" y="297"/>
                    </a:lnTo>
                    <a:lnTo>
                      <a:pt x="54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50"/>
              <p:cNvSpPr/>
              <p:nvPr/>
            </p:nvSpPr>
            <p:spPr>
              <a:xfrm>
                <a:off x="5810684" y="4314922"/>
                <a:ext cx="140822" cy="39201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506" extrusionOk="0">
                    <a:moveTo>
                      <a:pt x="0" y="1"/>
                    </a:moveTo>
                    <a:lnTo>
                      <a:pt x="0" y="1506"/>
                    </a:lnTo>
                    <a:lnTo>
                      <a:pt x="5410" y="1506"/>
                    </a:lnTo>
                    <a:lnTo>
                      <a:pt x="54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50"/>
              <p:cNvSpPr/>
              <p:nvPr/>
            </p:nvSpPr>
            <p:spPr>
              <a:xfrm>
                <a:off x="5810450" y="4306749"/>
                <a:ext cx="141057" cy="8095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311" extrusionOk="0">
                    <a:moveTo>
                      <a:pt x="0" y="0"/>
                    </a:moveTo>
                    <a:lnTo>
                      <a:pt x="0" y="310"/>
                    </a:lnTo>
                    <a:lnTo>
                      <a:pt x="5419" y="310"/>
                    </a:lnTo>
                    <a:lnTo>
                      <a:pt x="5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50"/>
              <p:cNvSpPr/>
              <p:nvPr/>
            </p:nvSpPr>
            <p:spPr>
              <a:xfrm>
                <a:off x="5810450" y="4314246"/>
                <a:ext cx="141525" cy="7497"/>
              </a:xfrm>
              <a:custGeom>
                <a:avLst/>
                <a:gdLst/>
                <a:ahLst/>
                <a:cxnLst/>
                <a:rect l="l" t="t" r="r" b="b"/>
                <a:pathLst>
                  <a:path w="5437" h="288" extrusionOk="0">
                    <a:moveTo>
                      <a:pt x="0" y="0"/>
                    </a:moveTo>
                    <a:lnTo>
                      <a:pt x="0" y="288"/>
                    </a:lnTo>
                    <a:lnTo>
                      <a:pt x="5436" y="288"/>
                    </a:lnTo>
                    <a:lnTo>
                      <a:pt x="54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50"/>
              <p:cNvSpPr/>
              <p:nvPr/>
            </p:nvSpPr>
            <p:spPr>
              <a:xfrm>
                <a:off x="5810320" y="3802964"/>
                <a:ext cx="140952" cy="29648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1139" extrusionOk="0">
                    <a:moveTo>
                      <a:pt x="1" y="1"/>
                    </a:moveTo>
                    <a:lnTo>
                      <a:pt x="1" y="1138"/>
                    </a:lnTo>
                    <a:lnTo>
                      <a:pt x="5415" y="1138"/>
                    </a:lnTo>
                    <a:lnTo>
                      <a:pt x="5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50"/>
              <p:cNvSpPr/>
              <p:nvPr/>
            </p:nvSpPr>
            <p:spPr>
              <a:xfrm>
                <a:off x="5810216" y="3796405"/>
                <a:ext cx="141057" cy="8095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311" extrusionOk="0">
                    <a:moveTo>
                      <a:pt x="0" y="0"/>
                    </a:moveTo>
                    <a:lnTo>
                      <a:pt x="0" y="310"/>
                    </a:lnTo>
                    <a:lnTo>
                      <a:pt x="5419" y="310"/>
                    </a:lnTo>
                    <a:lnTo>
                      <a:pt x="5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50"/>
              <p:cNvSpPr/>
              <p:nvPr/>
            </p:nvSpPr>
            <p:spPr>
              <a:xfrm>
                <a:off x="5810216" y="3804006"/>
                <a:ext cx="141291" cy="7627"/>
              </a:xfrm>
              <a:custGeom>
                <a:avLst/>
                <a:gdLst/>
                <a:ahLst/>
                <a:cxnLst/>
                <a:rect l="l" t="t" r="r" b="b"/>
                <a:pathLst>
                  <a:path w="5428" h="293" extrusionOk="0">
                    <a:moveTo>
                      <a:pt x="0" y="0"/>
                    </a:moveTo>
                    <a:lnTo>
                      <a:pt x="0" y="293"/>
                    </a:lnTo>
                    <a:lnTo>
                      <a:pt x="5428" y="293"/>
                    </a:lnTo>
                    <a:lnTo>
                      <a:pt x="54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50"/>
              <p:cNvSpPr/>
              <p:nvPr/>
            </p:nvSpPr>
            <p:spPr>
              <a:xfrm>
                <a:off x="5811361" y="3509008"/>
                <a:ext cx="14655" cy="813438"/>
              </a:xfrm>
              <a:custGeom>
                <a:avLst/>
                <a:gdLst/>
                <a:ahLst/>
                <a:cxnLst/>
                <a:rect l="l" t="t" r="r" b="b"/>
                <a:pathLst>
                  <a:path w="563" h="31250" extrusionOk="0">
                    <a:moveTo>
                      <a:pt x="1" y="1"/>
                    </a:moveTo>
                    <a:lnTo>
                      <a:pt x="1" y="31249"/>
                    </a:lnTo>
                    <a:lnTo>
                      <a:pt x="563" y="31249"/>
                    </a:lnTo>
                    <a:lnTo>
                      <a:pt x="5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50"/>
              <p:cNvSpPr/>
              <p:nvPr/>
            </p:nvSpPr>
            <p:spPr>
              <a:xfrm>
                <a:off x="5797435" y="3507160"/>
                <a:ext cx="16841" cy="846964"/>
              </a:xfrm>
              <a:custGeom>
                <a:avLst/>
                <a:gdLst/>
                <a:ahLst/>
                <a:cxnLst/>
                <a:rect l="l" t="t" r="r" b="b"/>
                <a:pathLst>
                  <a:path w="647" h="32538" extrusionOk="0">
                    <a:moveTo>
                      <a:pt x="0" y="1"/>
                    </a:moveTo>
                    <a:lnTo>
                      <a:pt x="0" y="32538"/>
                    </a:lnTo>
                    <a:lnTo>
                      <a:pt x="646" y="32538"/>
                    </a:ln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2" name="Google Shape;2012;p50"/>
            <p:cNvGrpSpPr/>
            <p:nvPr/>
          </p:nvGrpSpPr>
          <p:grpSpPr>
            <a:xfrm>
              <a:off x="6804486" y="4189682"/>
              <a:ext cx="1511655" cy="863674"/>
              <a:chOff x="3414623" y="564806"/>
              <a:chExt cx="1264772" cy="722619"/>
            </a:xfrm>
          </p:grpSpPr>
          <p:sp>
            <p:nvSpPr>
              <p:cNvPr id="2013" name="Google Shape;2013;p50"/>
              <p:cNvSpPr/>
              <p:nvPr/>
            </p:nvSpPr>
            <p:spPr>
              <a:xfrm>
                <a:off x="3807077" y="807250"/>
                <a:ext cx="249966" cy="443994"/>
              </a:xfrm>
              <a:custGeom>
                <a:avLst/>
                <a:gdLst/>
                <a:ahLst/>
                <a:cxnLst/>
                <a:rect l="l" t="t" r="r" b="b"/>
                <a:pathLst>
                  <a:path w="9603" h="17057" extrusionOk="0">
                    <a:moveTo>
                      <a:pt x="1" y="0"/>
                    </a:moveTo>
                    <a:lnTo>
                      <a:pt x="1" y="17057"/>
                    </a:lnTo>
                    <a:lnTo>
                      <a:pt x="9602" y="17057"/>
                    </a:lnTo>
                    <a:lnTo>
                      <a:pt x="96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50"/>
              <p:cNvSpPr/>
              <p:nvPr/>
            </p:nvSpPr>
            <p:spPr>
              <a:xfrm>
                <a:off x="4033512" y="807250"/>
                <a:ext cx="114662" cy="443994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17057" extrusionOk="0">
                    <a:moveTo>
                      <a:pt x="0" y="0"/>
                    </a:moveTo>
                    <a:lnTo>
                      <a:pt x="0" y="17057"/>
                    </a:lnTo>
                    <a:lnTo>
                      <a:pt x="4405" y="17057"/>
                    </a:lnTo>
                    <a:lnTo>
                      <a:pt x="44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50"/>
              <p:cNvSpPr/>
              <p:nvPr/>
            </p:nvSpPr>
            <p:spPr>
              <a:xfrm>
                <a:off x="3708918" y="1246376"/>
                <a:ext cx="325531" cy="41049"/>
              </a:xfrm>
              <a:custGeom>
                <a:avLst/>
                <a:gdLst/>
                <a:ahLst/>
                <a:cxnLst/>
                <a:rect l="l" t="t" r="r" b="b"/>
                <a:pathLst>
                  <a:path w="12506" h="1577" extrusionOk="0">
                    <a:moveTo>
                      <a:pt x="0" y="1"/>
                    </a:moveTo>
                    <a:lnTo>
                      <a:pt x="0" y="1577"/>
                    </a:lnTo>
                    <a:lnTo>
                      <a:pt x="12506" y="1577"/>
                    </a:lnTo>
                    <a:lnTo>
                      <a:pt x="125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50"/>
              <p:cNvSpPr/>
              <p:nvPr/>
            </p:nvSpPr>
            <p:spPr>
              <a:xfrm>
                <a:off x="4031768" y="1246376"/>
                <a:ext cx="208474" cy="41049"/>
              </a:xfrm>
              <a:custGeom>
                <a:avLst/>
                <a:gdLst/>
                <a:ahLst/>
                <a:cxnLst/>
                <a:rect l="l" t="t" r="r" b="b"/>
                <a:pathLst>
                  <a:path w="8009" h="1577" extrusionOk="0">
                    <a:moveTo>
                      <a:pt x="1" y="1"/>
                    </a:moveTo>
                    <a:lnTo>
                      <a:pt x="1" y="1577"/>
                    </a:lnTo>
                    <a:lnTo>
                      <a:pt x="8009" y="1577"/>
                    </a:lnTo>
                    <a:lnTo>
                      <a:pt x="800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50"/>
              <p:cNvSpPr/>
              <p:nvPr/>
            </p:nvSpPr>
            <p:spPr>
              <a:xfrm>
                <a:off x="3485815" y="564806"/>
                <a:ext cx="1193580" cy="475698"/>
              </a:xfrm>
              <a:custGeom>
                <a:avLst/>
                <a:gdLst/>
                <a:ahLst/>
                <a:cxnLst/>
                <a:rect l="l" t="t" r="r" b="b"/>
                <a:pathLst>
                  <a:path w="45854" h="18275" extrusionOk="0">
                    <a:moveTo>
                      <a:pt x="10125" y="0"/>
                    </a:moveTo>
                    <a:lnTo>
                      <a:pt x="1" y="18274"/>
                    </a:lnTo>
                    <a:lnTo>
                      <a:pt x="37017" y="18274"/>
                    </a:lnTo>
                    <a:lnTo>
                      <a:pt x="45853" y="67"/>
                    </a:lnTo>
                    <a:lnTo>
                      <a:pt x="101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50"/>
              <p:cNvSpPr/>
              <p:nvPr/>
            </p:nvSpPr>
            <p:spPr>
              <a:xfrm>
                <a:off x="3414623" y="564806"/>
                <a:ext cx="1193788" cy="475698"/>
              </a:xfrm>
              <a:custGeom>
                <a:avLst/>
                <a:gdLst/>
                <a:ahLst/>
                <a:cxnLst/>
                <a:rect l="l" t="t" r="r" b="b"/>
                <a:pathLst>
                  <a:path w="45862" h="18275" extrusionOk="0">
                    <a:moveTo>
                      <a:pt x="10129" y="0"/>
                    </a:moveTo>
                    <a:lnTo>
                      <a:pt x="0" y="18274"/>
                    </a:lnTo>
                    <a:lnTo>
                      <a:pt x="37026" y="18274"/>
                    </a:lnTo>
                    <a:lnTo>
                      <a:pt x="45861" y="67"/>
                    </a:lnTo>
                    <a:lnTo>
                      <a:pt x="1012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50"/>
              <p:cNvSpPr/>
              <p:nvPr/>
            </p:nvSpPr>
            <p:spPr>
              <a:xfrm>
                <a:off x="3431204" y="574594"/>
                <a:ext cx="1157034" cy="453234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17412" extrusionOk="0">
                    <a:moveTo>
                      <a:pt x="9815" y="1"/>
                    </a:moveTo>
                    <a:lnTo>
                      <a:pt x="1" y="17411"/>
                    </a:lnTo>
                    <a:lnTo>
                      <a:pt x="35884" y="17411"/>
                    </a:lnTo>
                    <a:lnTo>
                      <a:pt x="44450" y="54"/>
                    </a:lnTo>
                    <a:lnTo>
                      <a:pt x="98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50"/>
              <p:cNvSpPr/>
              <p:nvPr/>
            </p:nvSpPr>
            <p:spPr>
              <a:xfrm>
                <a:off x="3453225" y="588650"/>
                <a:ext cx="1118431" cy="423274"/>
              </a:xfrm>
              <a:custGeom>
                <a:avLst/>
                <a:gdLst/>
                <a:ahLst/>
                <a:cxnLst/>
                <a:rect l="l" t="t" r="r" b="b"/>
                <a:pathLst>
                  <a:path w="42967" h="16261" extrusionOk="0">
                    <a:moveTo>
                      <a:pt x="9190" y="1"/>
                    </a:moveTo>
                    <a:lnTo>
                      <a:pt x="0" y="16260"/>
                    </a:lnTo>
                    <a:lnTo>
                      <a:pt x="34772" y="16260"/>
                    </a:lnTo>
                    <a:lnTo>
                      <a:pt x="42966" y="125"/>
                    </a:lnTo>
                    <a:lnTo>
                      <a:pt x="91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50"/>
              <p:cNvSpPr/>
              <p:nvPr/>
            </p:nvSpPr>
            <p:spPr>
              <a:xfrm>
                <a:off x="3500339" y="576546"/>
                <a:ext cx="1026727" cy="450345"/>
              </a:xfrm>
              <a:custGeom>
                <a:avLst/>
                <a:gdLst/>
                <a:ahLst/>
                <a:cxnLst/>
                <a:rect l="l" t="t" r="r" b="b"/>
                <a:pathLst>
                  <a:path w="39444" h="17301" extrusionOk="0">
                    <a:moveTo>
                      <a:pt x="8947" y="4122"/>
                    </a:moveTo>
                    <a:lnTo>
                      <a:pt x="11984" y="4189"/>
                    </a:lnTo>
                    <a:lnTo>
                      <a:pt x="9735" y="8540"/>
                    </a:lnTo>
                    <a:lnTo>
                      <a:pt x="6694" y="8474"/>
                    </a:lnTo>
                    <a:lnTo>
                      <a:pt x="8947" y="4122"/>
                    </a:lnTo>
                    <a:close/>
                    <a:moveTo>
                      <a:pt x="12458" y="4198"/>
                    </a:moveTo>
                    <a:lnTo>
                      <a:pt x="16043" y="4273"/>
                    </a:lnTo>
                    <a:lnTo>
                      <a:pt x="13786" y="8624"/>
                    </a:lnTo>
                    <a:lnTo>
                      <a:pt x="10204" y="8545"/>
                    </a:lnTo>
                    <a:lnTo>
                      <a:pt x="12458" y="4198"/>
                    </a:lnTo>
                    <a:close/>
                    <a:moveTo>
                      <a:pt x="16517" y="4277"/>
                    </a:moveTo>
                    <a:lnTo>
                      <a:pt x="19554" y="4352"/>
                    </a:lnTo>
                    <a:lnTo>
                      <a:pt x="17305" y="8695"/>
                    </a:lnTo>
                    <a:lnTo>
                      <a:pt x="14264" y="8629"/>
                    </a:lnTo>
                    <a:lnTo>
                      <a:pt x="16517" y="4277"/>
                    </a:lnTo>
                    <a:close/>
                    <a:moveTo>
                      <a:pt x="20027" y="4361"/>
                    </a:moveTo>
                    <a:lnTo>
                      <a:pt x="23604" y="4441"/>
                    </a:lnTo>
                    <a:lnTo>
                      <a:pt x="21355" y="8784"/>
                    </a:lnTo>
                    <a:lnTo>
                      <a:pt x="17774" y="8704"/>
                    </a:lnTo>
                    <a:lnTo>
                      <a:pt x="20027" y="4361"/>
                    </a:lnTo>
                    <a:close/>
                    <a:moveTo>
                      <a:pt x="24078" y="4445"/>
                    </a:moveTo>
                    <a:lnTo>
                      <a:pt x="27115" y="4512"/>
                    </a:lnTo>
                    <a:lnTo>
                      <a:pt x="24861" y="8854"/>
                    </a:lnTo>
                    <a:lnTo>
                      <a:pt x="21825" y="8788"/>
                    </a:lnTo>
                    <a:lnTo>
                      <a:pt x="24078" y="4445"/>
                    </a:lnTo>
                    <a:close/>
                    <a:moveTo>
                      <a:pt x="27584" y="4521"/>
                    </a:moveTo>
                    <a:lnTo>
                      <a:pt x="31165" y="4600"/>
                    </a:lnTo>
                    <a:lnTo>
                      <a:pt x="28912" y="8943"/>
                    </a:lnTo>
                    <a:lnTo>
                      <a:pt x="25331" y="8868"/>
                    </a:lnTo>
                    <a:lnTo>
                      <a:pt x="27584" y="4521"/>
                    </a:lnTo>
                    <a:close/>
                    <a:moveTo>
                      <a:pt x="31634" y="4609"/>
                    </a:moveTo>
                    <a:lnTo>
                      <a:pt x="34675" y="4676"/>
                    </a:lnTo>
                    <a:lnTo>
                      <a:pt x="32427" y="9023"/>
                    </a:lnTo>
                    <a:lnTo>
                      <a:pt x="29381" y="8952"/>
                    </a:lnTo>
                    <a:lnTo>
                      <a:pt x="31634" y="4609"/>
                    </a:lnTo>
                    <a:close/>
                    <a:moveTo>
                      <a:pt x="6287" y="9257"/>
                    </a:moveTo>
                    <a:lnTo>
                      <a:pt x="9323" y="9324"/>
                    </a:lnTo>
                    <a:lnTo>
                      <a:pt x="7637" y="12577"/>
                    </a:lnTo>
                    <a:lnTo>
                      <a:pt x="4600" y="12511"/>
                    </a:lnTo>
                    <a:lnTo>
                      <a:pt x="6287" y="9257"/>
                    </a:lnTo>
                    <a:close/>
                    <a:moveTo>
                      <a:pt x="9793" y="9333"/>
                    </a:moveTo>
                    <a:lnTo>
                      <a:pt x="13374" y="9408"/>
                    </a:lnTo>
                    <a:lnTo>
                      <a:pt x="11687" y="12657"/>
                    </a:lnTo>
                    <a:lnTo>
                      <a:pt x="8106" y="12582"/>
                    </a:lnTo>
                    <a:lnTo>
                      <a:pt x="9793" y="9333"/>
                    </a:lnTo>
                    <a:close/>
                    <a:moveTo>
                      <a:pt x="13852" y="9426"/>
                    </a:moveTo>
                    <a:lnTo>
                      <a:pt x="16889" y="9492"/>
                    </a:lnTo>
                    <a:lnTo>
                      <a:pt x="15202" y="12741"/>
                    </a:lnTo>
                    <a:lnTo>
                      <a:pt x="12161" y="12675"/>
                    </a:lnTo>
                    <a:lnTo>
                      <a:pt x="13852" y="9426"/>
                    </a:lnTo>
                    <a:close/>
                    <a:moveTo>
                      <a:pt x="17354" y="9496"/>
                    </a:moveTo>
                    <a:lnTo>
                      <a:pt x="20935" y="9576"/>
                    </a:lnTo>
                    <a:lnTo>
                      <a:pt x="19244" y="12821"/>
                    </a:lnTo>
                    <a:lnTo>
                      <a:pt x="15671" y="12746"/>
                    </a:lnTo>
                    <a:lnTo>
                      <a:pt x="17354" y="9496"/>
                    </a:lnTo>
                    <a:close/>
                    <a:moveTo>
                      <a:pt x="21408" y="9585"/>
                    </a:moveTo>
                    <a:lnTo>
                      <a:pt x="24445" y="9651"/>
                    </a:lnTo>
                    <a:lnTo>
                      <a:pt x="22763" y="12901"/>
                    </a:lnTo>
                    <a:lnTo>
                      <a:pt x="19726" y="12834"/>
                    </a:lnTo>
                    <a:lnTo>
                      <a:pt x="21408" y="9585"/>
                    </a:lnTo>
                    <a:close/>
                    <a:moveTo>
                      <a:pt x="24919" y="9656"/>
                    </a:moveTo>
                    <a:lnTo>
                      <a:pt x="28496" y="9735"/>
                    </a:lnTo>
                    <a:lnTo>
                      <a:pt x="26814" y="12985"/>
                    </a:lnTo>
                    <a:lnTo>
                      <a:pt x="23237" y="12905"/>
                    </a:lnTo>
                    <a:lnTo>
                      <a:pt x="24919" y="9656"/>
                    </a:lnTo>
                    <a:close/>
                    <a:moveTo>
                      <a:pt x="28969" y="9740"/>
                    </a:moveTo>
                    <a:lnTo>
                      <a:pt x="32011" y="9806"/>
                    </a:lnTo>
                    <a:lnTo>
                      <a:pt x="30328" y="13055"/>
                    </a:lnTo>
                    <a:lnTo>
                      <a:pt x="27287" y="12989"/>
                    </a:lnTo>
                    <a:lnTo>
                      <a:pt x="28969" y="9740"/>
                    </a:lnTo>
                    <a:close/>
                    <a:moveTo>
                      <a:pt x="18243" y="1"/>
                    </a:moveTo>
                    <a:lnTo>
                      <a:pt x="16442" y="3476"/>
                    </a:lnTo>
                    <a:lnTo>
                      <a:pt x="12865" y="3410"/>
                    </a:lnTo>
                    <a:lnTo>
                      <a:pt x="14538" y="182"/>
                    </a:lnTo>
                    <a:lnTo>
                      <a:pt x="14149" y="14"/>
                    </a:lnTo>
                    <a:lnTo>
                      <a:pt x="12396" y="3396"/>
                    </a:lnTo>
                    <a:lnTo>
                      <a:pt x="9359" y="3334"/>
                    </a:lnTo>
                    <a:lnTo>
                      <a:pt x="10988" y="182"/>
                    </a:lnTo>
                    <a:lnTo>
                      <a:pt x="10603" y="14"/>
                    </a:lnTo>
                    <a:lnTo>
                      <a:pt x="8885" y="3321"/>
                    </a:lnTo>
                    <a:lnTo>
                      <a:pt x="5273" y="3246"/>
                    </a:lnTo>
                    <a:lnTo>
                      <a:pt x="5255" y="4043"/>
                    </a:lnTo>
                    <a:lnTo>
                      <a:pt x="8482" y="4113"/>
                    </a:lnTo>
                    <a:lnTo>
                      <a:pt x="6225" y="8461"/>
                    </a:lnTo>
                    <a:lnTo>
                      <a:pt x="2387" y="8376"/>
                    </a:lnTo>
                    <a:lnTo>
                      <a:pt x="2369" y="9173"/>
                    </a:lnTo>
                    <a:lnTo>
                      <a:pt x="5817" y="9248"/>
                    </a:lnTo>
                    <a:lnTo>
                      <a:pt x="4126" y="12502"/>
                    </a:lnTo>
                    <a:lnTo>
                      <a:pt x="23" y="12414"/>
                    </a:lnTo>
                    <a:lnTo>
                      <a:pt x="1" y="13202"/>
                    </a:lnTo>
                    <a:lnTo>
                      <a:pt x="3724" y="13281"/>
                    </a:lnTo>
                    <a:lnTo>
                      <a:pt x="1732" y="17119"/>
                    </a:lnTo>
                    <a:lnTo>
                      <a:pt x="2112" y="17292"/>
                    </a:lnTo>
                    <a:lnTo>
                      <a:pt x="4188" y="13290"/>
                    </a:lnTo>
                    <a:lnTo>
                      <a:pt x="7225" y="13357"/>
                    </a:lnTo>
                    <a:lnTo>
                      <a:pt x="5273" y="17119"/>
                    </a:lnTo>
                    <a:lnTo>
                      <a:pt x="5663" y="17292"/>
                    </a:lnTo>
                    <a:lnTo>
                      <a:pt x="7699" y="13365"/>
                    </a:lnTo>
                    <a:lnTo>
                      <a:pt x="11276" y="13441"/>
                    </a:lnTo>
                    <a:lnTo>
                      <a:pt x="9368" y="17119"/>
                    </a:lnTo>
                    <a:lnTo>
                      <a:pt x="9762" y="17292"/>
                    </a:lnTo>
                    <a:lnTo>
                      <a:pt x="11754" y="13454"/>
                    </a:lnTo>
                    <a:lnTo>
                      <a:pt x="14790" y="13520"/>
                    </a:lnTo>
                    <a:lnTo>
                      <a:pt x="12922" y="17128"/>
                    </a:lnTo>
                    <a:lnTo>
                      <a:pt x="13303" y="17301"/>
                    </a:lnTo>
                    <a:lnTo>
                      <a:pt x="15255" y="13529"/>
                    </a:lnTo>
                    <a:lnTo>
                      <a:pt x="18837" y="13609"/>
                    </a:lnTo>
                    <a:lnTo>
                      <a:pt x="17008" y="17128"/>
                    </a:lnTo>
                    <a:lnTo>
                      <a:pt x="17398" y="17301"/>
                    </a:lnTo>
                    <a:lnTo>
                      <a:pt x="19306" y="13613"/>
                    </a:lnTo>
                    <a:lnTo>
                      <a:pt x="22343" y="13680"/>
                    </a:lnTo>
                    <a:lnTo>
                      <a:pt x="20559" y="17128"/>
                    </a:lnTo>
                    <a:lnTo>
                      <a:pt x="20944" y="17301"/>
                    </a:lnTo>
                    <a:lnTo>
                      <a:pt x="22816" y="13689"/>
                    </a:lnTo>
                    <a:lnTo>
                      <a:pt x="26393" y="13768"/>
                    </a:lnTo>
                    <a:lnTo>
                      <a:pt x="24653" y="17128"/>
                    </a:lnTo>
                    <a:lnTo>
                      <a:pt x="25038" y="17301"/>
                    </a:lnTo>
                    <a:lnTo>
                      <a:pt x="26867" y="13773"/>
                    </a:lnTo>
                    <a:lnTo>
                      <a:pt x="29908" y="13839"/>
                    </a:lnTo>
                    <a:lnTo>
                      <a:pt x="28204" y="17128"/>
                    </a:lnTo>
                    <a:lnTo>
                      <a:pt x="28593" y="17301"/>
                    </a:lnTo>
                    <a:lnTo>
                      <a:pt x="30377" y="13848"/>
                    </a:lnTo>
                    <a:lnTo>
                      <a:pt x="34848" y="13941"/>
                    </a:lnTo>
                    <a:lnTo>
                      <a:pt x="34870" y="13148"/>
                    </a:lnTo>
                    <a:lnTo>
                      <a:pt x="30789" y="13060"/>
                    </a:lnTo>
                    <a:lnTo>
                      <a:pt x="32471" y="9811"/>
                    </a:lnTo>
                    <a:lnTo>
                      <a:pt x="36880" y="9908"/>
                    </a:lnTo>
                    <a:lnTo>
                      <a:pt x="36898" y="9111"/>
                    </a:lnTo>
                    <a:lnTo>
                      <a:pt x="32878" y="9027"/>
                    </a:lnTo>
                    <a:lnTo>
                      <a:pt x="35131" y="4684"/>
                    </a:lnTo>
                    <a:lnTo>
                      <a:pt x="39421" y="4777"/>
                    </a:lnTo>
                    <a:lnTo>
                      <a:pt x="39443" y="3981"/>
                    </a:lnTo>
                    <a:lnTo>
                      <a:pt x="35556" y="3897"/>
                    </a:lnTo>
                    <a:lnTo>
                      <a:pt x="37482" y="182"/>
                    </a:lnTo>
                    <a:lnTo>
                      <a:pt x="37097" y="14"/>
                    </a:lnTo>
                    <a:lnTo>
                      <a:pt x="35087" y="3888"/>
                    </a:lnTo>
                    <a:lnTo>
                      <a:pt x="32046" y="3821"/>
                    </a:lnTo>
                    <a:lnTo>
                      <a:pt x="33932" y="182"/>
                    </a:lnTo>
                    <a:lnTo>
                      <a:pt x="33542" y="14"/>
                    </a:lnTo>
                    <a:lnTo>
                      <a:pt x="31572" y="3808"/>
                    </a:lnTo>
                    <a:lnTo>
                      <a:pt x="27995" y="3733"/>
                    </a:lnTo>
                    <a:lnTo>
                      <a:pt x="29837" y="178"/>
                    </a:lnTo>
                    <a:lnTo>
                      <a:pt x="29447" y="5"/>
                    </a:lnTo>
                    <a:lnTo>
                      <a:pt x="27522" y="3719"/>
                    </a:lnTo>
                    <a:lnTo>
                      <a:pt x="24481" y="3653"/>
                    </a:lnTo>
                    <a:lnTo>
                      <a:pt x="26282" y="178"/>
                    </a:lnTo>
                    <a:lnTo>
                      <a:pt x="25897" y="5"/>
                    </a:lnTo>
                    <a:lnTo>
                      <a:pt x="24011" y="3644"/>
                    </a:lnTo>
                    <a:lnTo>
                      <a:pt x="20426" y="3564"/>
                    </a:lnTo>
                    <a:lnTo>
                      <a:pt x="22183" y="178"/>
                    </a:lnTo>
                    <a:lnTo>
                      <a:pt x="21802" y="5"/>
                    </a:lnTo>
                    <a:lnTo>
                      <a:pt x="19961" y="3556"/>
                    </a:lnTo>
                    <a:lnTo>
                      <a:pt x="16915" y="3489"/>
                    </a:lnTo>
                    <a:lnTo>
                      <a:pt x="18633" y="174"/>
                    </a:lnTo>
                    <a:lnTo>
                      <a:pt x="1824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50"/>
              <p:cNvSpPr/>
              <p:nvPr/>
            </p:nvSpPr>
            <p:spPr>
              <a:xfrm>
                <a:off x="3806608" y="1040348"/>
                <a:ext cx="341462" cy="65127"/>
              </a:xfrm>
              <a:custGeom>
                <a:avLst/>
                <a:gdLst/>
                <a:ahLst/>
                <a:cxnLst/>
                <a:rect l="l" t="t" r="r" b="b"/>
                <a:pathLst>
                  <a:path w="13118" h="2502" extrusionOk="0">
                    <a:moveTo>
                      <a:pt x="1" y="1"/>
                    </a:moveTo>
                    <a:lnTo>
                      <a:pt x="1" y="2502"/>
                    </a:lnTo>
                    <a:lnTo>
                      <a:pt x="13117" y="2502"/>
                    </a:lnTo>
                    <a:lnTo>
                      <a:pt x="13117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3" name="Google Shape;2023;p50"/>
            <p:cNvGrpSpPr/>
            <p:nvPr/>
          </p:nvGrpSpPr>
          <p:grpSpPr>
            <a:xfrm>
              <a:off x="6241079" y="3792255"/>
              <a:ext cx="563400" cy="779745"/>
              <a:chOff x="3984449" y="1826912"/>
              <a:chExt cx="382589" cy="529502"/>
            </a:xfrm>
          </p:grpSpPr>
          <p:sp>
            <p:nvSpPr>
              <p:cNvPr id="2024" name="Google Shape;2024;p50"/>
              <p:cNvSpPr/>
              <p:nvPr/>
            </p:nvSpPr>
            <p:spPr>
              <a:xfrm>
                <a:off x="4182173" y="1995144"/>
                <a:ext cx="53622" cy="360099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3834" extrusionOk="0">
                    <a:moveTo>
                      <a:pt x="1174" y="0"/>
                    </a:moveTo>
                    <a:lnTo>
                      <a:pt x="523" y="14"/>
                    </a:lnTo>
                    <a:lnTo>
                      <a:pt x="1" y="13834"/>
                    </a:lnTo>
                    <a:lnTo>
                      <a:pt x="2059" y="13790"/>
                    </a:lnTo>
                    <a:lnTo>
                      <a:pt x="117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50"/>
              <p:cNvSpPr/>
              <p:nvPr/>
            </p:nvSpPr>
            <p:spPr>
              <a:xfrm>
                <a:off x="4139666" y="1995144"/>
                <a:ext cx="53596" cy="36127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13879" extrusionOk="0">
                    <a:moveTo>
                      <a:pt x="1182" y="0"/>
                    </a:moveTo>
                    <a:lnTo>
                      <a:pt x="527" y="14"/>
                    </a:lnTo>
                    <a:lnTo>
                      <a:pt x="0" y="13878"/>
                    </a:lnTo>
                    <a:lnTo>
                      <a:pt x="2059" y="13834"/>
                    </a:lnTo>
                    <a:lnTo>
                      <a:pt x="11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50"/>
              <p:cNvSpPr/>
              <p:nvPr/>
            </p:nvSpPr>
            <p:spPr>
              <a:xfrm>
                <a:off x="3984449" y="1826912"/>
                <a:ext cx="382589" cy="495976"/>
              </a:xfrm>
              <a:custGeom>
                <a:avLst/>
                <a:gdLst/>
                <a:ahLst/>
                <a:cxnLst/>
                <a:rect l="l" t="t" r="r" b="b"/>
                <a:pathLst>
                  <a:path w="14698" h="19054" extrusionOk="0">
                    <a:moveTo>
                      <a:pt x="6959" y="0"/>
                    </a:moveTo>
                    <a:lnTo>
                      <a:pt x="2789" y="8438"/>
                    </a:lnTo>
                    <a:lnTo>
                      <a:pt x="3692" y="8438"/>
                    </a:lnTo>
                    <a:lnTo>
                      <a:pt x="2023" y="11802"/>
                    </a:lnTo>
                    <a:lnTo>
                      <a:pt x="2944" y="11802"/>
                    </a:lnTo>
                    <a:lnTo>
                      <a:pt x="1138" y="15454"/>
                    </a:lnTo>
                    <a:lnTo>
                      <a:pt x="1780" y="15454"/>
                    </a:lnTo>
                    <a:lnTo>
                      <a:pt x="0" y="19053"/>
                    </a:lnTo>
                    <a:lnTo>
                      <a:pt x="14697" y="19053"/>
                    </a:lnTo>
                    <a:lnTo>
                      <a:pt x="12714" y="15454"/>
                    </a:lnTo>
                    <a:lnTo>
                      <a:pt x="13387" y="15454"/>
                    </a:lnTo>
                    <a:lnTo>
                      <a:pt x="11373" y="11802"/>
                    </a:lnTo>
                    <a:lnTo>
                      <a:pt x="12493" y="11802"/>
                    </a:lnTo>
                    <a:lnTo>
                      <a:pt x="10642" y="8438"/>
                    </a:lnTo>
                    <a:lnTo>
                      <a:pt x="11616" y="8438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rgbClr val="67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50"/>
              <p:cNvSpPr/>
              <p:nvPr/>
            </p:nvSpPr>
            <p:spPr>
              <a:xfrm>
                <a:off x="3984449" y="1826912"/>
                <a:ext cx="382589" cy="495976"/>
              </a:xfrm>
              <a:custGeom>
                <a:avLst/>
                <a:gdLst/>
                <a:ahLst/>
                <a:cxnLst/>
                <a:rect l="l" t="t" r="r" b="b"/>
                <a:pathLst>
                  <a:path w="14698" h="19054" extrusionOk="0">
                    <a:moveTo>
                      <a:pt x="6959" y="0"/>
                    </a:moveTo>
                    <a:lnTo>
                      <a:pt x="2789" y="8438"/>
                    </a:lnTo>
                    <a:lnTo>
                      <a:pt x="3692" y="8438"/>
                    </a:lnTo>
                    <a:lnTo>
                      <a:pt x="2023" y="11802"/>
                    </a:lnTo>
                    <a:lnTo>
                      <a:pt x="2944" y="11802"/>
                    </a:lnTo>
                    <a:lnTo>
                      <a:pt x="1138" y="15454"/>
                    </a:lnTo>
                    <a:lnTo>
                      <a:pt x="1780" y="15454"/>
                    </a:lnTo>
                    <a:lnTo>
                      <a:pt x="0" y="19053"/>
                    </a:lnTo>
                    <a:lnTo>
                      <a:pt x="14697" y="19053"/>
                    </a:lnTo>
                    <a:lnTo>
                      <a:pt x="12714" y="15454"/>
                    </a:lnTo>
                    <a:lnTo>
                      <a:pt x="13387" y="15454"/>
                    </a:lnTo>
                    <a:lnTo>
                      <a:pt x="11373" y="11802"/>
                    </a:lnTo>
                    <a:lnTo>
                      <a:pt x="12493" y="11802"/>
                    </a:lnTo>
                    <a:lnTo>
                      <a:pt x="10642" y="8438"/>
                    </a:lnTo>
                    <a:lnTo>
                      <a:pt x="11616" y="8438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50"/>
              <p:cNvSpPr/>
              <p:nvPr/>
            </p:nvSpPr>
            <p:spPr>
              <a:xfrm>
                <a:off x="4165591" y="1826912"/>
                <a:ext cx="201446" cy="495976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19054" extrusionOk="0">
                    <a:moveTo>
                      <a:pt x="0" y="0"/>
                    </a:moveTo>
                    <a:lnTo>
                      <a:pt x="3422" y="19040"/>
                    </a:lnTo>
                    <a:lnTo>
                      <a:pt x="7738" y="19053"/>
                    </a:lnTo>
                    <a:lnTo>
                      <a:pt x="5755" y="15454"/>
                    </a:lnTo>
                    <a:lnTo>
                      <a:pt x="6428" y="15454"/>
                    </a:lnTo>
                    <a:lnTo>
                      <a:pt x="4414" y="11802"/>
                    </a:lnTo>
                    <a:lnTo>
                      <a:pt x="5534" y="11802"/>
                    </a:lnTo>
                    <a:lnTo>
                      <a:pt x="3683" y="8438"/>
                    </a:lnTo>
                    <a:lnTo>
                      <a:pt x="4657" y="8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EF3">
                  <a:alpha val="3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50"/>
              <p:cNvSpPr/>
              <p:nvPr/>
            </p:nvSpPr>
            <p:spPr>
              <a:xfrm>
                <a:off x="3984449" y="1826912"/>
                <a:ext cx="181169" cy="496783"/>
              </a:xfrm>
              <a:custGeom>
                <a:avLst/>
                <a:gdLst/>
                <a:ahLst/>
                <a:cxnLst/>
                <a:rect l="l" t="t" r="r" b="b"/>
                <a:pathLst>
                  <a:path w="6960" h="19085" extrusionOk="0">
                    <a:moveTo>
                      <a:pt x="6959" y="0"/>
                    </a:moveTo>
                    <a:lnTo>
                      <a:pt x="2789" y="8438"/>
                    </a:lnTo>
                    <a:lnTo>
                      <a:pt x="3692" y="8438"/>
                    </a:lnTo>
                    <a:lnTo>
                      <a:pt x="2023" y="11802"/>
                    </a:lnTo>
                    <a:lnTo>
                      <a:pt x="2944" y="11802"/>
                    </a:lnTo>
                    <a:lnTo>
                      <a:pt x="1138" y="15454"/>
                    </a:lnTo>
                    <a:lnTo>
                      <a:pt x="1780" y="15454"/>
                    </a:lnTo>
                    <a:lnTo>
                      <a:pt x="0" y="19053"/>
                    </a:lnTo>
                    <a:lnTo>
                      <a:pt x="5361" y="19084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50"/>
              <p:cNvSpPr/>
              <p:nvPr/>
            </p:nvSpPr>
            <p:spPr>
              <a:xfrm>
                <a:off x="4080551" y="2046527"/>
                <a:ext cx="26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50"/>
              <p:cNvSpPr/>
              <p:nvPr/>
            </p:nvSpPr>
            <p:spPr>
              <a:xfrm>
                <a:off x="4067068" y="2046527"/>
                <a:ext cx="209047" cy="28503"/>
              </a:xfrm>
              <a:custGeom>
                <a:avLst/>
                <a:gdLst/>
                <a:ahLst/>
                <a:cxnLst/>
                <a:rect l="l" t="t" r="r" b="b"/>
                <a:pathLst>
                  <a:path w="8031" h="1095" extrusionOk="0">
                    <a:moveTo>
                      <a:pt x="518" y="1"/>
                    </a:moveTo>
                    <a:lnTo>
                      <a:pt x="0" y="1094"/>
                    </a:lnTo>
                    <a:lnTo>
                      <a:pt x="8030" y="1032"/>
                    </a:lnTo>
                    <a:lnTo>
                      <a:pt x="7468" y="1"/>
                    </a:ln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50"/>
              <p:cNvSpPr/>
              <p:nvPr/>
            </p:nvSpPr>
            <p:spPr>
              <a:xfrm>
                <a:off x="4047467" y="2134118"/>
                <a:ext cx="13640" cy="26863"/>
              </a:xfrm>
              <a:custGeom>
                <a:avLst/>
                <a:gdLst/>
                <a:ahLst/>
                <a:cxnLst/>
                <a:rect l="l" t="t" r="r" b="b"/>
                <a:pathLst>
                  <a:path w="524" h="1032" extrusionOk="0">
                    <a:moveTo>
                      <a:pt x="523" y="0"/>
                    </a:moveTo>
                    <a:lnTo>
                      <a:pt x="1" y="1031"/>
                    </a:lnTo>
                    <a:lnTo>
                      <a:pt x="14" y="1031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50"/>
              <p:cNvSpPr/>
              <p:nvPr/>
            </p:nvSpPr>
            <p:spPr>
              <a:xfrm>
                <a:off x="4047832" y="2134118"/>
                <a:ext cx="247649" cy="27436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1054" extrusionOk="0">
                    <a:moveTo>
                      <a:pt x="509" y="0"/>
                    </a:moveTo>
                    <a:lnTo>
                      <a:pt x="0" y="1031"/>
                    </a:lnTo>
                    <a:lnTo>
                      <a:pt x="9513" y="1054"/>
                    </a:lnTo>
                    <a:lnTo>
                      <a:pt x="9513" y="1054"/>
                    </a:lnTo>
                    <a:lnTo>
                      <a:pt x="8938" y="0"/>
                    </a:ln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50"/>
              <p:cNvSpPr/>
              <p:nvPr/>
            </p:nvSpPr>
            <p:spPr>
              <a:xfrm>
                <a:off x="4305477" y="2134118"/>
                <a:ext cx="416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" extrusionOk="0">
                    <a:moveTo>
                      <a:pt x="160" y="0"/>
                    </a:moveTo>
                    <a:lnTo>
                      <a:pt x="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50"/>
              <p:cNvSpPr/>
              <p:nvPr/>
            </p:nvSpPr>
            <p:spPr>
              <a:xfrm>
                <a:off x="4305477" y="2134118"/>
                <a:ext cx="416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" extrusionOk="0">
                    <a:moveTo>
                      <a:pt x="160" y="0"/>
                    </a:moveTo>
                    <a:lnTo>
                      <a:pt x="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50"/>
              <p:cNvSpPr/>
              <p:nvPr/>
            </p:nvSpPr>
            <p:spPr>
              <a:xfrm>
                <a:off x="4016127" y="2229180"/>
                <a:ext cx="14655" cy="29049"/>
              </a:xfrm>
              <a:custGeom>
                <a:avLst/>
                <a:gdLst/>
                <a:ahLst/>
                <a:cxnLst/>
                <a:rect l="l" t="t" r="r" b="b"/>
                <a:pathLst>
                  <a:path w="563" h="1116" extrusionOk="0">
                    <a:moveTo>
                      <a:pt x="563" y="0"/>
                    </a:moveTo>
                    <a:lnTo>
                      <a:pt x="1" y="1116"/>
                    </a:lnTo>
                    <a:lnTo>
                      <a:pt x="10" y="1116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50"/>
              <p:cNvSpPr/>
              <p:nvPr/>
            </p:nvSpPr>
            <p:spPr>
              <a:xfrm>
                <a:off x="4016361" y="2229180"/>
                <a:ext cx="313688" cy="29049"/>
              </a:xfrm>
              <a:custGeom>
                <a:avLst/>
                <a:gdLst/>
                <a:ahLst/>
                <a:cxnLst/>
                <a:rect l="l" t="t" r="r" b="b"/>
                <a:pathLst>
                  <a:path w="12051" h="1116" extrusionOk="0">
                    <a:moveTo>
                      <a:pt x="554" y="0"/>
                    </a:moveTo>
                    <a:lnTo>
                      <a:pt x="1" y="1116"/>
                    </a:lnTo>
                    <a:lnTo>
                      <a:pt x="1" y="1116"/>
                    </a:lnTo>
                    <a:lnTo>
                      <a:pt x="12050" y="1014"/>
                    </a:lnTo>
                    <a:lnTo>
                      <a:pt x="11488" y="0"/>
                    </a:ln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8" name="Google Shape;2038;p50"/>
            <p:cNvGrpSpPr/>
            <p:nvPr/>
          </p:nvGrpSpPr>
          <p:grpSpPr>
            <a:xfrm>
              <a:off x="5604324" y="4248751"/>
              <a:ext cx="1304865" cy="745526"/>
              <a:chOff x="3414623" y="564806"/>
              <a:chExt cx="1264772" cy="722619"/>
            </a:xfrm>
          </p:grpSpPr>
          <p:sp>
            <p:nvSpPr>
              <p:cNvPr id="2039" name="Google Shape;2039;p50"/>
              <p:cNvSpPr/>
              <p:nvPr/>
            </p:nvSpPr>
            <p:spPr>
              <a:xfrm>
                <a:off x="3807077" y="807250"/>
                <a:ext cx="249966" cy="443994"/>
              </a:xfrm>
              <a:custGeom>
                <a:avLst/>
                <a:gdLst/>
                <a:ahLst/>
                <a:cxnLst/>
                <a:rect l="l" t="t" r="r" b="b"/>
                <a:pathLst>
                  <a:path w="9603" h="17057" extrusionOk="0">
                    <a:moveTo>
                      <a:pt x="1" y="0"/>
                    </a:moveTo>
                    <a:lnTo>
                      <a:pt x="1" y="17057"/>
                    </a:lnTo>
                    <a:lnTo>
                      <a:pt x="9602" y="17057"/>
                    </a:lnTo>
                    <a:lnTo>
                      <a:pt x="96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50"/>
              <p:cNvSpPr/>
              <p:nvPr/>
            </p:nvSpPr>
            <p:spPr>
              <a:xfrm>
                <a:off x="4033512" y="807250"/>
                <a:ext cx="114662" cy="443994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17057" extrusionOk="0">
                    <a:moveTo>
                      <a:pt x="0" y="0"/>
                    </a:moveTo>
                    <a:lnTo>
                      <a:pt x="0" y="17057"/>
                    </a:lnTo>
                    <a:lnTo>
                      <a:pt x="4405" y="17057"/>
                    </a:lnTo>
                    <a:lnTo>
                      <a:pt x="44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50"/>
              <p:cNvSpPr/>
              <p:nvPr/>
            </p:nvSpPr>
            <p:spPr>
              <a:xfrm>
                <a:off x="3708918" y="1246376"/>
                <a:ext cx="325531" cy="41049"/>
              </a:xfrm>
              <a:custGeom>
                <a:avLst/>
                <a:gdLst/>
                <a:ahLst/>
                <a:cxnLst/>
                <a:rect l="l" t="t" r="r" b="b"/>
                <a:pathLst>
                  <a:path w="12506" h="1577" extrusionOk="0">
                    <a:moveTo>
                      <a:pt x="0" y="1"/>
                    </a:moveTo>
                    <a:lnTo>
                      <a:pt x="0" y="1577"/>
                    </a:lnTo>
                    <a:lnTo>
                      <a:pt x="12506" y="1577"/>
                    </a:lnTo>
                    <a:lnTo>
                      <a:pt x="125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50"/>
              <p:cNvSpPr/>
              <p:nvPr/>
            </p:nvSpPr>
            <p:spPr>
              <a:xfrm>
                <a:off x="4031768" y="1246376"/>
                <a:ext cx="208474" cy="41049"/>
              </a:xfrm>
              <a:custGeom>
                <a:avLst/>
                <a:gdLst/>
                <a:ahLst/>
                <a:cxnLst/>
                <a:rect l="l" t="t" r="r" b="b"/>
                <a:pathLst>
                  <a:path w="8009" h="1577" extrusionOk="0">
                    <a:moveTo>
                      <a:pt x="1" y="1"/>
                    </a:moveTo>
                    <a:lnTo>
                      <a:pt x="1" y="1577"/>
                    </a:lnTo>
                    <a:lnTo>
                      <a:pt x="8009" y="1577"/>
                    </a:lnTo>
                    <a:lnTo>
                      <a:pt x="800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50"/>
              <p:cNvSpPr/>
              <p:nvPr/>
            </p:nvSpPr>
            <p:spPr>
              <a:xfrm>
                <a:off x="3485815" y="564806"/>
                <a:ext cx="1193580" cy="475698"/>
              </a:xfrm>
              <a:custGeom>
                <a:avLst/>
                <a:gdLst/>
                <a:ahLst/>
                <a:cxnLst/>
                <a:rect l="l" t="t" r="r" b="b"/>
                <a:pathLst>
                  <a:path w="45854" h="18275" extrusionOk="0">
                    <a:moveTo>
                      <a:pt x="10125" y="0"/>
                    </a:moveTo>
                    <a:lnTo>
                      <a:pt x="1" y="18274"/>
                    </a:lnTo>
                    <a:lnTo>
                      <a:pt x="37017" y="18274"/>
                    </a:lnTo>
                    <a:lnTo>
                      <a:pt x="45853" y="67"/>
                    </a:lnTo>
                    <a:lnTo>
                      <a:pt x="101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50"/>
              <p:cNvSpPr/>
              <p:nvPr/>
            </p:nvSpPr>
            <p:spPr>
              <a:xfrm>
                <a:off x="3414623" y="564806"/>
                <a:ext cx="1193788" cy="475698"/>
              </a:xfrm>
              <a:custGeom>
                <a:avLst/>
                <a:gdLst/>
                <a:ahLst/>
                <a:cxnLst/>
                <a:rect l="l" t="t" r="r" b="b"/>
                <a:pathLst>
                  <a:path w="45862" h="18275" extrusionOk="0">
                    <a:moveTo>
                      <a:pt x="10129" y="0"/>
                    </a:moveTo>
                    <a:lnTo>
                      <a:pt x="0" y="18274"/>
                    </a:lnTo>
                    <a:lnTo>
                      <a:pt x="37026" y="18274"/>
                    </a:lnTo>
                    <a:lnTo>
                      <a:pt x="45861" y="67"/>
                    </a:lnTo>
                    <a:lnTo>
                      <a:pt x="1012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50"/>
              <p:cNvSpPr/>
              <p:nvPr/>
            </p:nvSpPr>
            <p:spPr>
              <a:xfrm>
                <a:off x="3431204" y="574594"/>
                <a:ext cx="1157034" cy="453234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17412" extrusionOk="0">
                    <a:moveTo>
                      <a:pt x="9815" y="1"/>
                    </a:moveTo>
                    <a:lnTo>
                      <a:pt x="1" y="17411"/>
                    </a:lnTo>
                    <a:lnTo>
                      <a:pt x="35884" y="17411"/>
                    </a:lnTo>
                    <a:lnTo>
                      <a:pt x="44450" y="54"/>
                    </a:lnTo>
                    <a:lnTo>
                      <a:pt x="98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50"/>
              <p:cNvSpPr/>
              <p:nvPr/>
            </p:nvSpPr>
            <p:spPr>
              <a:xfrm>
                <a:off x="3453225" y="588650"/>
                <a:ext cx="1118431" cy="423274"/>
              </a:xfrm>
              <a:custGeom>
                <a:avLst/>
                <a:gdLst/>
                <a:ahLst/>
                <a:cxnLst/>
                <a:rect l="l" t="t" r="r" b="b"/>
                <a:pathLst>
                  <a:path w="42967" h="16261" extrusionOk="0">
                    <a:moveTo>
                      <a:pt x="9190" y="1"/>
                    </a:moveTo>
                    <a:lnTo>
                      <a:pt x="0" y="16260"/>
                    </a:lnTo>
                    <a:lnTo>
                      <a:pt x="34772" y="16260"/>
                    </a:lnTo>
                    <a:lnTo>
                      <a:pt x="42966" y="125"/>
                    </a:lnTo>
                    <a:lnTo>
                      <a:pt x="91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50"/>
              <p:cNvSpPr/>
              <p:nvPr/>
            </p:nvSpPr>
            <p:spPr>
              <a:xfrm>
                <a:off x="3500339" y="576546"/>
                <a:ext cx="1026727" cy="450345"/>
              </a:xfrm>
              <a:custGeom>
                <a:avLst/>
                <a:gdLst/>
                <a:ahLst/>
                <a:cxnLst/>
                <a:rect l="l" t="t" r="r" b="b"/>
                <a:pathLst>
                  <a:path w="39444" h="17301" extrusionOk="0">
                    <a:moveTo>
                      <a:pt x="8947" y="4122"/>
                    </a:moveTo>
                    <a:lnTo>
                      <a:pt x="11984" y="4189"/>
                    </a:lnTo>
                    <a:lnTo>
                      <a:pt x="9735" y="8540"/>
                    </a:lnTo>
                    <a:lnTo>
                      <a:pt x="6694" y="8474"/>
                    </a:lnTo>
                    <a:lnTo>
                      <a:pt x="8947" y="4122"/>
                    </a:lnTo>
                    <a:close/>
                    <a:moveTo>
                      <a:pt x="12458" y="4198"/>
                    </a:moveTo>
                    <a:lnTo>
                      <a:pt x="16043" y="4273"/>
                    </a:lnTo>
                    <a:lnTo>
                      <a:pt x="13786" y="8624"/>
                    </a:lnTo>
                    <a:lnTo>
                      <a:pt x="10204" y="8545"/>
                    </a:lnTo>
                    <a:lnTo>
                      <a:pt x="12458" y="4198"/>
                    </a:lnTo>
                    <a:close/>
                    <a:moveTo>
                      <a:pt x="16517" y="4277"/>
                    </a:moveTo>
                    <a:lnTo>
                      <a:pt x="19554" y="4352"/>
                    </a:lnTo>
                    <a:lnTo>
                      <a:pt x="17305" y="8695"/>
                    </a:lnTo>
                    <a:lnTo>
                      <a:pt x="14264" y="8629"/>
                    </a:lnTo>
                    <a:lnTo>
                      <a:pt x="16517" y="4277"/>
                    </a:lnTo>
                    <a:close/>
                    <a:moveTo>
                      <a:pt x="20027" y="4361"/>
                    </a:moveTo>
                    <a:lnTo>
                      <a:pt x="23604" y="4441"/>
                    </a:lnTo>
                    <a:lnTo>
                      <a:pt x="21355" y="8784"/>
                    </a:lnTo>
                    <a:lnTo>
                      <a:pt x="17774" y="8704"/>
                    </a:lnTo>
                    <a:lnTo>
                      <a:pt x="20027" y="4361"/>
                    </a:lnTo>
                    <a:close/>
                    <a:moveTo>
                      <a:pt x="24078" y="4445"/>
                    </a:moveTo>
                    <a:lnTo>
                      <a:pt x="27115" y="4512"/>
                    </a:lnTo>
                    <a:lnTo>
                      <a:pt x="24861" y="8854"/>
                    </a:lnTo>
                    <a:lnTo>
                      <a:pt x="21825" y="8788"/>
                    </a:lnTo>
                    <a:lnTo>
                      <a:pt x="24078" y="4445"/>
                    </a:lnTo>
                    <a:close/>
                    <a:moveTo>
                      <a:pt x="27584" y="4521"/>
                    </a:moveTo>
                    <a:lnTo>
                      <a:pt x="31165" y="4600"/>
                    </a:lnTo>
                    <a:lnTo>
                      <a:pt x="28912" y="8943"/>
                    </a:lnTo>
                    <a:lnTo>
                      <a:pt x="25331" y="8868"/>
                    </a:lnTo>
                    <a:lnTo>
                      <a:pt x="27584" y="4521"/>
                    </a:lnTo>
                    <a:close/>
                    <a:moveTo>
                      <a:pt x="31634" y="4609"/>
                    </a:moveTo>
                    <a:lnTo>
                      <a:pt x="34675" y="4676"/>
                    </a:lnTo>
                    <a:lnTo>
                      <a:pt x="32427" y="9023"/>
                    </a:lnTo>
                    <a:lnTo>
                      <a:pt x="29381" y="8952"/>
                    </a:lnTo>
                    <a:lnTo>
                      <a:pt x="31634" y="4609"/>
                    </a:lnTo>
                    <a:close/>
                    <a:moveTo>
                      <a:pt x="6287" y="9257"/>
                    </a:moveTo>
                    <a:lnTo>
                      <a:pt x="9323" y="9324"/>
                    </a:lnTo>
                    <a:lnTo>
                      <a:pt x="7637" y="12577"/>
                    </a:lnTo>
                    <a:lnTo>
                      <a:pt x="4600" y="12511"/>
                    </a:lnTo>
                    <a:lnTo>
                      <a:pt x="6287" y="9257"/>
                    </a:lnTo>
                    <a:close/>
                    <a:moveTo>
                      <a:pt x="9793" y="9333"/>
                    </a:moveTo>
                    <a:lnTo>
                      <a:pt x="13374" y="9408"/>
                    </a:lnTo>
                    <a:lnTo>
                      <a:pt x="11687" y="12657"/>
                    </a:lnTo>
                    <a:lnTo>
                      <a:pt x="8106" y="12582"/>
                    </a:lnTo>
                    <a:lnTo>
                      <a:pt x="9793" y="9333"/>
                    </a:lnTo>
                    <a:close/>
                    <a:moveTo>
                      <a:pt x="13852" y="9426"/>
                    </a:moveTo>
                    <a:lnTo>
                      <a:pt x="16889" y="9492"/>
                    </a:lnTo>
                    <a:lnTo>
                      <a:pt x="15202" y="12741"/>
                    </a:lnTo>
                    <a:lnTo>
                      <a:pt x="12161" y="12675"/>
                    </a:lnTo>
                    <a:lnTo>
                      <a:pt x="13852" y="9426"/>
                    </a:lnTo>
                    <a:close/>
                    <a:moveTo>
                      <a:pt x="17354" y="9496"/>
                    </a:moveTo>
                    <a:lnTo>
                      <a:pt x="20935" y="9576"/>
                    </a:lnTo>
                    <a:lnTo>
                      <a:pt x="19244" y="12821"/>
                    </a:lnTo>
                    <a:lnTo>
                      <a:pt x="15671" y="12746"/>
                    </a:lnTo>
                    <a:lnTo>
                      <a:pt x="17354" y="9496"/>
                    </a:lnTo>
                    <a:close/>
                    <a:moveTo>
                      <a:pt x="21408" y="9585"/>
                    </a:moveTo>
                    <a:lnTo>
                      <a:pt x="24445" y="9651"/>
                    </a:lnTo>
                    <a:lnTo>
                      <a:pt x="22763" y="12901"/>
                    </a:lnTo>
                    <a:lnTo>
                      <a:pt x="19726" y="12834"/>
                    </a:lnTo>
                    <a:lnTo>
                      <a:pt x="21408" y="9585"/>
                    </a:lnTo>
                    <a:close/>
                    <a:moveTo>
                      <a:pt x="24919" y="9656"/>
                    </a:moveTo>
                    <a:lnTo>
                      <a:pt x="28496" y="9735"/>
                    </a:lnTo>
                    <a:lnTo>
                      <a:pt x="26814" y="12985"/>
                    </a:lnTo>
                    <a:lnTo>
                      <a:pt x="23237" y="12905"/>
                    </a:lnTo>
                    <a:lnTo>
                      <a:pt x="24919" y="9656"/>
                    </a:lnTo>
                    <a:close/>
                    <a:moveTo>
                      <a:pt x="28969" y="9740"/>
                    </a:moveTo>
                    <a:lnTo>
                      <a:pt x="32011" y="9806"/>
                    </a:lnTo>
                    <a:lnTo>
                      <a:pt x="30328" y="13055"/>
                    </a:lnTo>
                    <a:lnTo>
                      <a:pt x="27287" y="12989"/>
                    </a:lnTo>
                    <a:lnTo>
                      <a:pt x="28969" y="9740"/>
                    </a:lnTo>
                    <a:close/>
                    <a:moveTo>
                      <a:pt x="18243" y="1"/>
                    </a:moveTo>
                    <a:lnTo>
                      <a:pt x="16442" y="3476"/>
                    </a:lnTo>
                    <a:lnTo>
                      <a:pt x="12865" y="3410"/>
                    </a:lnTo>
                    <a:lnTo>
                      <a:pt x="14538" y="182"/>
                    </a:lnTo>
                    <a:lnTo>
                      <a:pt x="14149" y="14"/>
                    </a:lnTo>
                    <a:lnTo>
                      <a:pt x="12396" y="3396"/>
                    </a:lnTo>
                    <a:lnTo>
                      <a:pt x="9359" y="3334"/>
                    </a:lnTo>
                    <a:lnTo>
                      <a:pt x="10988" y="182"/>
                    </a:lnTo>
                    <a:lnTo>
                      <a:pt x="10603" y="14"/>
                    </a:lnTo>
                    <a:lnTo>
                      <a:pt x="8885" y="3321"/>
                    </a:lnTo>
                    <a:lnTo>
                      <a:pt x="5273" y="3246"/>
                    </a:lnTo>
                    <a:lnTo>
                      <a:pt x="5255" y="4043"/>
                    </a:lnTo>
                    <a:lnTo>
                      <a:pt x="8482" y="4113"/>
                    </a:lnTo>
                    <a:lnTo>
                      <a:pt x="6225" y="8461"/>
                    </a:lnTo>
                    <a:lnTo>
                      <a:pt x="2387" y="8376"/>
                    </a:lnTo>
                    <a:lnTo>
                      <a:pt x="2369" y="9173"/>
                    </a:lnTo>
                    <a:lnTo>
                      <a:pt x="5817" y="9248"/>
                    </a:lnTo>
                    <a:lnTo>
                      <a:pt x="4126" y="12502"/>
                    </a:lnTo>
                    <a:lnTo>
                      <a:pt x="23" y="12414"/>
                    </a:lnTo>
                    <a:lnTo>
                      <a:pt x="1" y="13202"/>
                    </a:lnTo>
                    <a:lnTo>
                      <a:pt x="3724" y="13281"/>
                    </a:lnTo>
                    <a:lnTo>
                      <a:pt x="1732" y="17119"/>
                    </a:lnTo>
                    <a:lnTo>
                      <a:pt x="2112" y="17292"/>
                    </a:lnTo>
                    <a:lnTo>
                      <a:pt x="4188" y="13290"/>
                    </a:lnTo>
                    <a:lnTo>
                      <a:pt x="7225" y="13357"/>
                    </a:lnTo>
                    <a:lnTo>
                      <a:pt x="5273" y="17119"/>
                    </a:lnTo>
                    <a:lnTo>
                      <a:pt x="5663" y="17292"/>
                    </a:lnTo>
                    <a:lnTo>
                      <a:pt x="7699" y="13365"/>
                    </a:lnTo>
                    <a:lnTo>
                      <a:pt x="11276" y="13441"/>
                    </a:lnTo>
                    <a:lnTo>
                      <a:pt x="9368" y="17119"/>
                    </a:lnTo>
                    <a:lnTo>
                      <a:pt x="9762" y="17292"/>
                    </a:lnTo>
                    <a:lnTo>
                      <a:pt x="11754" y="13454"/>
                    </a:lnTo>
                    <a:lnTo>
                      <a:pt x="14790" y="13520"/>
                    </a:lnTo>
                    <a:lnTo>
                      <a:pt x="12922" y="17128"/>
                    </a:lnTo>
                    <a:lnTo>
                      <a:pt x="13303" y="17301"/>
                    </a:lnTo>
                    <a:lnTo>
                      <a:pt x="15255" y="13529"/>
                    </a:lnTo>
                    <a:lnTo>
                      <a:pt x="18837" y="13609"/>
                    </a:lnTo>
                    <a:lnTo>
                      <a:pt x="17008" y="17128"/>
                    </a:lnTo>
                    <a:lnTo>
                      <a:pt x="17398" y="17301"/>
                    </a:lnTo>
                    <a:lnTo>
                      <a:pt x="19306" y="13613"/>
                    </a:lnTo>
                    <a:lnTo>
                      <a:pt x="22343" y="13680"/>
                    </a:lnTo>
                    <a:lnTo>
                      <a:pt x="20559" y="17128"/>
                    </a:lnTo>
                    <a:lnTo>
                      <a:pt x="20944" y="17301"/>
                    </a:lnTo>
                    <a:lnTo>
                      <a:pt x="22816" y="13689"/>
                    </a:lnTo>
                    <a:lnTo>
                      <a:pt x="26393" y="13768"/>
                    </a:lnTo>
                    <a:lnTo>
                      <a:pt x="24653" y="17128"/>
                    </a:lnTo>
                    <a:lnTo>
                      <a:pt x="25038" y="17301"/>
                    </a:lnTo>
                    <a:lnTo>
                      <a:pt x="26867" y="13773"/>
                    </a:lnTo>
                    <a:lnTo>
                      <a:pt x="29908" y="13839"/>
                    </a:lnTo>
                    <a:lnTo>
                      <a:pt x="28204" y="17128"/>
                    </a:lnTo>
                    <a:lnTo>
                      <a:pt x="28593" y="17301"/>
                    </a:lnTo>
                    <a:lnTo>
                      <a:pt x="30377" y="13848"/>
                    </a:lnTo>
                    <a:lnTo>
                      <a:pt x="34848" y="13941"/>
                    </a:lnTo>
                    <a:lnTo>
                      <a:pt x="34870" y="13148"/>
                    </a:lnTo>
                    <a:lnTo>
                      <a:pt x="30789" y="13060"/>
                    </a:lnTo>
                    <a:lnTo>
                      <a:pt x="32471" y="9811"/>
                    </a:lnTo>
                    <a:lnTo>
                      <a:pt x="36880" y="9908"/>
                    </a:lnTo>
                    <a:lnTo>
                      <a:pt x="36898" y="9111"/>
                    </a:lnTo>
                    <a:lnTo>
                      <a:pt x="32878" y="9027"/>
                    </a:lnTo>
                    <a:lnTo>
                      <a:pt x="35131" y="4684"/>
                    </a:lnTo>
                    <a:lnTo>
                      <a:pt x="39421" y="4777"/>
                    </a:lnTo>
                    <a:lnTo>
                      <a:pt x="39443" y="3981"/>
                    </a:lnTo>
                    <a:lnTo>
                      <a:pt x="35556" y="3897"/>
                    </a:lnTo>
                    <a:lnTo>
                      <a:pt x="37482" y="182"/>
                    </a:lnTo>
                    <a:lnTo>
                      <a:pt x="37097" y="14"/>
                    </a:lnTo>
                    <a:lnTo>
                      <a:pt x="35087" y="3888"/>
                    </a:lnTo>
                    <a:lnTo>
                      <a:pt x="32046" y="3821"/>
                    </a:lnTo>
                    <a:lnTo>
                      <a:pt x="33932" y="182"/>
                    </a:lnTo>
                    <a:lnTo>
                      <a:pt x="33542" y="14"/>
                    </a:lnTo>
                    <a:lnTo>
                      <a:pt x="31572" y="3808"/>
                    </a:lnTo>
                    <a:lnTo>
                      <a:pt x="27995" y="3733"/>
                    </a:lnTo>
                    <a:lnTo>
                      <a:pt x="29837" y="178"/>
                    </a:lnTo>
                    <a:lnTo>
                      <a:pt x="29447" y="5"/>
                    </a:lnTo>
                    <a:lnTo>
                      <a:pt x="27522" y="3719"/>
                    </a:lnTo>
                    <a:lnTo>
                      <a:pt x="24481" y="3653"/>
                    </a:lnTo>
                    <a:lnTo>
                      <a:pt x="26282" y="178"/>
                    </a:lnTo>
                    <a:lnTo>
                      <a:pt x="25897" y="5"/>
                    </a:lnTo>
                    <a:lnTo>
                      <a:pt x="24011" y="3644"/>
                    </a:lnTo>
                    <a:lnTo>
                      <a:pt x="20426" y="3564"/>
                    </a:lnTo>
                    <a:lnTo>
                      <a:pt x="22183" y="178"/>
                    </a:lnTo>
                    <a:lnTo>
                      <a:pt x="21802" y="5"/>
                    </a:lnTo>
                    <a:lnTo>
                      <a:pt x="19961" y="3556"/>
                    </a:lnTo>
                    <a:lnTo>
                      <a:pt x="16915" y="3489"/>
                    </a:lnTo>
                    <a:lnTo>
                      <a:pt x="18633" y="174"/>
                    </a:lnTo>
                    <a:lnTo>
                      <a:pt x="1824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50"/>
              <p:cNvSpPr/>
              <p:nvPr/>
            </p:nvSpPr>
            <p:spPr>
              <a:xfrm>
                <a:off x="3806608" y="1040348"/>
                <a:ext cx="341462" cy="65127"/>
              </a:xfrm>
              <a:custGeom>
                <a:avLst/>
                <a:gdLst/>
                <a:ahLst/>
                <a:cxnLst/>
                <a:rect l="l" t="t" r="r" b="b"/>
                <a:pathLst>
                  <a:path w="13118" h="2502" extrusionOk="0">
                    <a:moveTo>
                      <a:pt x="1" y="1"/>
                    </a:moveTo>
                    <a:lnTo>
                      <a:pt x="1" y="2502"/>
                    </a:lnTo>
                    <a:lnTo>
                      <a:pt x="13117" y="2502"/>
                    </a:lnTo>
                    <a:lnTo>
                      <a:pt x="13117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9" name="Google Shape;2049;p50"/>
            <p:cNvGrpSpPr/>
            <p:nvPr/>
          </p:nvGrpSpPr>
          <p:grpSpPr>
            <a:xfrm>
              <a:off x="4766709" y="4342734"/>
              <a:ext cx="975898" cy="557573"/>
              <a:chOff x="3414623" y="564806"/>
              <a:chExt cx="1264772" cy="722619"/>
            </a:xfrm>
          </p:grpSpPr>
          <p:sp>
            <p:nvSpPr>
              <p:cNvPr id="2050" name="Google Shape;2050;p50"/>
              <p:cNvSpPr/>
              <p:nvPr/>
            </p:nvSpPr>
            <p:spPr>
              <a:xfrm>
                <a:off x="3807077" y="807250"/>
                <a:ext cx="249966" cy="443994"/>
              </a:xfrm>
              <a:custGeom>
                <a:avLst/>
                <a:gdLst/>
                <a:ahLst/>
                <a:cxnLst/>
                <a:rect l="l" t="t" r="r" b="b"/>
                <a:pathLst>
                  <a:path w="9603" h="17057" extrusionOk="0">
                    <a:moveTo>
                      <a:pt x="1" y="0"/>
                    </a:moveTo>
                    <a:lnTo>
                      <a:pt x="1" y="17057"/>
                    </a:lnTo>
                    <a:lnTo>
                      <a:pt x="9602" y="17057"/>
                    </a:lnTo>
                    <a:lnTo>
                      <a:pt x="96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50"/>
              <p:cNvSpPr/>
              <p:nvPr/>
            </p:nvSpPr>
            <p:spPr>
              <a:xfrm>
                <a:off x="4033512" y="807250"/>
                <a:ext cx="114662" cy="443994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17057" extrusionOk="0">
                    <a:moveTo>
                      <a:pt x="0" y="0"/>
                    </a:moveTo>
                    <a:lnTo>
                      <a:pt x="0" y="17057"/>
                    </a:lnTo>
                    <a:lnTo>
                      <a:pt x="4405" y="17057"/>
                    </a:lnTo>
                    <a:lnTo>
                      <a:pt x="44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50"/>
              <p:cNvSpPr/>
              <p:nvPr/>
            </p:nvSpPr>
            <p:spPr>
              <a:xfrm>
                <a:off x="3708918" y="1246376"/>
                <a:ext cx="325531" cy="41049"/>
              </a:xfrm>
              <a:custGeom>
                <a:avLst/>
                <a:gdLst/>
                <a:ahLst/>
                <a:cxnLst/>
                <a:rect l="l" t="t" r="r" b="b"/>
                <a:pathLst>
                  <a:path w="12506" h="1577" extrusionOk="0">
                    <a:moveTo>
                      <a:pt x="0" y="1"/>
                    </a:moveTo>
                    <a:lnTo>
                      <a:pt x="0" y="1577"/>
                    </a:lnTo>
                    <a:lnTo>
                      <a:pt x="12506" y="1577"/>
                    </a:lnTo>
                    <a:lnTo>
                      <a:pt x="125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50"/>
              <p:cNvSpPr/>
              <p:nvPr/>
            </p:nvSpPr>
            <p:spPr>
              <a:xfrm>
                <a:off x="4031768" y="1246376"/>
                <a:ext cx="208474" cy="41049"/>
              </a:xfrm>
              <a:custGeom>
                <a:avLst/>
                <a:gdLst/>
                <a:ahLst/>
                <a:cxnLst/>
                <a:rect l="l" t="t" r="r" b="b"/>
                <a:pathLst>
                  <a:path w="8009" h="1577" extrusionOk="0">
                    <a:moveTo>
                      <a:pt x="1" y="1"/>
                    </a:moveTo>
                    <a:lnTo>
                      <a:pt x="1" y="1577"/>
                    </a:lnTo>
                    <a:lnTo>
                      <a:pt x="8009" y="1577"/>
                    </a:lnTo>
                    <a:lnTo>
                      <a:pt x="800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50"/>
              <p:cNvSpPr/>
              <p:nvPr/>
            </p:nvSpPr>
            <p:spPr>
              <a:xfrm>
                <a:off x="3485815" y="564806"/>
                <a:ext cx="1193580" cy="475698"/>
              </a:xfrm>
              <a:custGeom>
                <a:avLst/>
                <a:gdLst/>
                <a:ahLst/>
                <a:cxnLst/>
                <a:rect l="l" t="t" r="r" b="b"/>
                <a:pathLst>
                  <a:path w="45854" h="18275" extrusionOk="0">
                    <a:moveTo>
                      <a:pt x="10125" y="0"/>
                    </a:moveTo>
                    <a:lnTo>
                      <a:pt x="1" y="18274"/>
                    </a:lnTo>
                    <a:lnTo>
                      <a:pt x="37017" y="18274"/>
                    </a:lnTo>
                    <a:lnTo>
                      <a:pt x="45853" y="67"/>
                    </a:lnTo>
                    <a:lnTo>
                      <a:pt x="101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50"/>
              <p:cNvSpPr/>
              <p:nvPr/>
            </p:nvSpPr>
            <p:spPr>
              <a:xfrm>
                <a:off x="3414623" y="564806"/>
                <a:ext cx="1193788" cy="475698"/>
              </a:xfrm>
              <a:custGeom>
                <a:avLst/>
                <a:gdLst/>
                <a:ahLst/>
                <a:cxnLst/>
                <a:rect l="l" t="t" r="r" b="b"/>
                <a:pathLst>
                  <a:path w="45862" h="18275" extrusionOk="0">
                    <a:moveTo>
                      <a:pt x="10129" y="0"/>
                    </a:moveTo>
                    <a:lnTo>
                      <a:pt x="0" y="18274"/>
                    </a:lnTo>
                    <a:lnTo>
                      <a:pt x="37026" y="18274"/>
                    </a:lnTo>
                    <a:lnTo>
                      <a:pt x="45861" y="67"/>
                    </a:lnTo>
                    <a:lnTo>
                      <a:pt x="1012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50"/>
              <p:cNvSpPr/>
              <p:nvPr/>
            </p:nvSpPr>
            <p:spPr>
              <a:xfrm>
                <a:off x="3431204" y="574594"/>
                <a:ext cx="1157034" cy="453234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17412" extrusionOk="0">
                    <a:moveTo>
                      <a:pt x="9815" y="1"/>
                    </a:moveTo>
                    <a:lnTo>
                      <a:pt x="1" y="17411"/>
                    </a:lnTo>
                    <a:lnTo>
                      <a:pt x="35884" y="17411"/>
                    </a:lnTo>
                    <a:lnTo>
                      <a:pt x="44450" y="54"/>
                    </a:lnTo>
                    <a:lnTo>
                      <a:pt x="98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50"/>
              <p:cNvSpPr/>
              <p:nvPr/>
            </p:nvSpPr>
            <p:spPr>
              <a:xfrm>
                <a:off x="3453225" y="588650"/>
                <a:ext cx="1118431" cy="423274"/>
              </a:xfrm>
              <a:custGeom>
                <a:avLst/>
                <a:gdLst/>
                <a:ahLst/>
                <a:cxnLst/>
                <a:rect l="l" t="t" r="r" b="b"/>
                <a:pathLst>
                  <a:path w="42967" h="16261" extrusionOk="0">
                    <a:moveTo>
                      <a:pt x="9190" y="1"/>
                    </a:moveTo>
                    <a:lnTo>
                      <a:pt x="0" y="16260"/>
                    </a:lnTo>
                    <a:lnTo>
                      <a:pt x="34772" y="16260"/>
                    </a:lnTo>
                    <a:lnTo>
                      <a:pt x="42966" y="125"/>
                    </a:lnTo>
                    <a:lnTo>
                      <a:pt x="91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50"/>
              <p:cNvSpPr/>
              <p:nvPr/>
            </p:nvSpPr>
            <p:spPr>
              <a:xfrm>
                <a:off x="3500339" y="576546"/>
                <a:ext cx="1026727" cy="450345"/>
              </a:xfrm>
              <a:custGeom>
                <a:avLst/>
                <a:gdLst/>
                <a:ahLst/>
                <a:cxnLst/>
                <a:rect l="l" t="t" r="r" b="b"/>
                <a:pathLst>
                  <a:path w="39444" h="17301" extrusionOk="0">
                    <a:moveTo>
                      <a:pt x="8947" y="4122"/>
                    </a:moveTo>
                    <a:lnTo>
                      <a:pt x="11984" y="4189"/>
                    </a:lnTo>
                    <a:lnTo>
                      <a:pt x="9735" y="8540"/>
                    </a:lnTo>
                    <a:lnTo>
                      <a:pt x="6694" y="8474"/>
                    </a:lnTo>
                    <a:lnTo>
                      <a:pt x="8947" y="4122"/>
                    </a:lnTo>
                    <a:close/>
                    <a:moveTo>
                      <a:pt x="12458" y="4198"/>
                    </a:moveTo>
                    <a:lnTo>
                      <a:pt x="16043" y="4273"/>
                    </a:lnTo>
                    <a:lnTo>
                      <a:pt x="13786" y="8624"/>
                    </a:lnTo>
                    <a:lnTo>
                      <a:pt x="10204" y="8545"/>
                    </a:lnTo>
                    <a:lnTo>
                      <a:pt x="12458" y="4198"/>
                    </a:lnTo>
                    <a:close/>
                    <a:moveTo>
                      <a:pt x="16517" y="4277"/>
                    </a:moveTo>
                    <a:lnTo>
                      <a:pt x="19554" y="4352"/>
                    </a:lnTo>
                    <a:lnTo>
                      <a:pt x="17305" y="8695"/>
                    </a:lnTo>
                    <a:lnTo>
                      <a:pt x="14264" y="8629"/>
                    </a:lnTo>
                    <a:lnTo>
                      <a:pt x="16517" y="4277"/>
                    </a:lnTo>
                    <a:close/>
                    <a:moveTo>
                      <a:pt x="20027" y="4361"/>
                    </a:moveTo>
                    <a:lnTo>
                      <a:pt x="23604" y="4441"/>
                    </a:lnTo>
                    <a:lnTo>
                      <a:pt x="21355" y="8784"/>
                    </a:lnTo>
                    <a:lnTo>
                      <a:pt x="17774" y="8704"/>
                    </a:lnTo>
                    <a:lnTo>
                      <a:pt x="20027" y="4361"/>
                    </a:lnTo>
                    <a:close/>
                    <a:moveTo>
                      <a:pt x="24078" y="4445"/>
                    </a:moveTo>
                    <a:lnTo>
                      <a:pt x="27115" y="4512"/>
                    </a:lnTo>
                    <a:lnTo>
                      <a:pt x="24861" y="8854"/>
                    </a:lnTo>
                    <a:lnTo>
                      <a:pt x="21825" y="8788"/>
                    </a:lnTo>
                    <a:lnTo>
                      <a:pt x="24078" y="4445"/>
                    </a:lnTo>
                    <a:close/>
                    <a:moveTo>
                      <a:pt x="27584" y="4521"/>
                    </a:moveTo>
                    <a:lnTo>
                      <a:pt x="31165" y="4600"/>
                    </a:lnTo>
                    <a:lnTo>
                      <a:pt x="28912" y="8943"/>
                    </a:lnTo>
                    <a:lnTo>
                      <a:pt x="25331" y="8868"/>
                    </a:lnTo>
                    <a:lnTo>
                      <a:pt x="27584" y="4521"/>
                    </a:lnTo>
                    <a:close/>
                    <a:moveTo>
                      <a:pt x="31634" y="4609"/>
                    </a:moveTo>
                    <a:lnTo>
                      <a:pt x="34675" y="4676"/>
                    </a:lnTo>
                    <a:lnTo>
                      <a:pt x="32427" y="9023"/>
                    </a:lnTo>
                    <a:lnTo>
                      <a:pt x="29381" y="8952"/>
                    </a:lnTo>
                    <a:lnTo>
                      <a:pt x="31634" y="4609"/>
                    </a:lnTo>
                    <a:close/>
                    <a:moveTo>
                      <a:pt x="6287" y="9257"/>
                    </a:moveTo>
                    <a:lnTo>
                      <a:pt x="9323" y="9324"/>
                    </a:lnTo>
                    <a:lnTo>
                      <a:pt x="7637" y="12577"/>
                    </a:lnTo>
                    <a:lnTo>
                      <a:pt x="4600" y="12511"/>
                    </a:lnTo>
                    <a:lnTo>
                      <a:pt x="6287" y="9257"/>
                    </a:lnTo>
                    <a:close/>
                    <a:moveTo>
                      <a:pt x="9793" y="9333"/>
                    </a:moveTo>
                    <a:lnTo>
                      <a:pt x="13374" y="9408"/>
                    </a:lnTo>
                    <a:lnTo>
                      <a:pt x="11687" y="12657"/>
                    </a:lnTo>
                    <a:lnTo>
                      <a:pt x="8106" y="12582"/>
                    </a:lnTo>
                    <a:lnTo>
                      <a:pt x="9793" y="9333"/>
                    </a:lnTo>
                    <a:close/>
                    <a:moveTo>
                      <a:pt x="13852" y="9426"/>
                    </a:moveTo>
                    <a:lnTo>
                      <a:pt x="16889" y="9492"/>
                    </a:lnTo>
                    <a:lnTo>
                      <a:pt x="15202" y="12741"/>
                    </a:lnTo>
                    <a:lnTo>
                      <a:pt x="12161" y="12675"/>
                    </a:lnTo>
                    <a:lnTo>
                      <a:pt x="13852" y="9426"/>
                    </a:lnTo>
                    <a:close/>
                    <a:moveTo>
                      <a:pt x="17354" y="9496"/>
                    </a:moveTo>
                    <a:lnTo>
                      <a:pt x="20935" y="9576"/>
                    </a:lnTo>
                    <a:lnTo>
                      <a:pt x="19244" y="12821"/>
                    </a:lnTo>
                    <a:lnTo>
                      <a:pt x="15671" y="12746"/>
                    </a:lnTo>
                    <a:lnTo>
                      <a:pt x="17354" y="9496"/>
                    </a:lnTo>
                    <a:close/>
                    <a:moveTo>
                      <a:pt x="21408" y="9585"/>
                    </a:moveTo>
                    <a:lnTo>
                      <a:pt x="24445" y="9651"/>
                    </a:lnTo>
                    <a:lnTo>
                      <a:pt x="22763" y="12901"/>
                    </a:lnTo>
                    <a:lnTo>
                      <a:pt x="19726" y="12834"/>
                    </a:lnTo>
                    <a:lnTo>
                      <a:pt x="21408" y="9585"/>
                    </a:lnTo>
                    <a:close/>
                    <a:moveTo>
                      <a:pt x="24919" y="9656"/>
                    </a:moveTo>
                    <a:lnTo>
                      <a:pt x="28496" y="9735"/>
                    </a:lnTo>
                    <a:lnTo>
                      <a:pt x="26814" y="12985"/>
                    </a:lnTo>
                    <a:lnTo>
                      <a:pt x="23237" y="12905"/>
                    </a:lnTo>
                    <a:lnTo>
                      <a:pt x="24919" y="9656"/>
                    </a:lnTo>
                    <a:close/>
                    <a:moveTo>
                      <a:pt x="28969" y="9740"/>
                    </a:moveTo>
                    <a:lnTo>
                      <a:pt x="32011" y="9806"/>
                    </a:lnTo>
                    <a:lnTo>
                      <a:pt x="30328" y="13055"/>
                    </a:lnTo>
                    <a:lnTo>
                      <a:pt x="27287" y="12989"/>
                    </a:lnTo>
                    <a:lnTo>
                      <a:pt x="28969" y="9740"/>
                    </a:lnTo>
                    <a:close/>
                    <a:moveTo>
                      <a:pt x="18243" y="1"/>
                    </a:moveTo>
                    <a:lnTo>
                      <a:pt x="16442" y="3476"/>
                    </a:lnTo>
                    <a:lnTo>
                      <a:pt x="12865" y="3410"/>
                    </a:lnTo>
                    <a:lnTo>
                      <a:pt x="14538" y="182"/>
                    </a:lnTo>
                    <a:lnTo>
                      <a:pt x="14149" y="14"/>
                    </a:lnTo>
                    <a:lnTo>
                      <a:pt x="12396" y="3396"/>
                    </a:lnTo>
                    <a:lnTo>
                      <a:pt x="9359" y="3334"/>
                    </a:lnTo>
                    <a:lnTo>
                      <a:pt x="10988" y="182"/>
                    </a:lnTo>
                    <a:lnTo>
                      <a:pt x="10603" y="14"/>
                    </a:lnTo>
                    <a:lnTo>
                      <a:pt x="8885" y="3321"/>
                    </a:lnTo>
                    <a:lnTo>
                      <a:pt x="5273" y="3246"/>
                    </a:lnTo>
                    <a:lnTo>
                      <a:pt x="5255" y="4043"/>
                    </a:lnTo>
                    <a:lnTo>
                      <a:pt x="8482" y="4113"/>
                    </a:lnTo>
                    <a:lnTo>
                      <a:pt x="6225" y="8461"/>
                    </a:lnTo>
                    <a:lnTo>
                      <a:pt x="2387" y="8376"/>
                    </a:lnTo>
                    <a:lnTo>
                      <a:pt x="2369" y="9173"/>
                    </a:lnTo>
                    <a:lnTo>
                      <a:pt x="5817" y="9248"/>
                    </a:lnTo>
                    <a:lnTo>
                      <a:pt x="4126" y="12502"/>
                    </a:lnTo>
                    <a:lnTo>
                      <a:pt x="23" y="12414"/>
                    </a:lnTo>
                    <a:lnTo>
                      <a:pt x="1" y="13202"/>
                    </a:lnTo>
                    <a:lnTo>
                      <a:pt x="3724" y="13281"/>
                    </a:lnTo>
                    <a:lnTo>
                      <a:pt x="1732" y="17119"/>
                    </a:lnTo>
                    <a:lnTo>
                      <a:pt x="2112" y="17292"/>
                    </a:lnTo>
                    <a:lnTo>
                      <a:pt x="4188" y="13290"/>
                    </a:lnTo>
                    <a:lnTo>
                      <a:pt x="7225" y="13357"/>
                    </a:lnTo>
                    <a:lnTo>
                      <a:pt x="5273" y="17119"/>
                    </a:lnTo>
                    <a:lnTo>
                      <a:pt x="5663" y="17292"/>
                    </a:lnTo>
                    <a:lnTo>
                      <a:pt x="7699" y="13365"/>
                    </a:lnTo>
                    <a:lnTo>
                      <a:pt x="11276" y="13441"/>
                    </a:lnTo>
                    <a:lnTo>
                      <a:pt x="9368" y="17119"/>
                    </a:lnTo>
                    <a:lnTo>
                      <a:pt x="9762" y="17292"/>
                    </a:lnTo>
                    <a:lnTo>
                      <a:pt x="11754" y="13454"/>
                    </a:lnTo>
                    <a:lnTo>
                      <a:pt x="14790" y="13520"/>
                    </a:lnTo>
                    <a:lnTo>
                      <a:pt x="12922" y="17128"/>
                    </a:lnTo>
                    <a:lnTo>
                      <a:pt x="13303" y="17301"/>
                    </a:lnTo>
                    <a:lnTo>
                      <a:pt x="15255" y="13529"/>
                    </a:lnTo>
                    <a:lnTo>
                      <a:pt x="18837" y="13609"/>
                    </a:lnTo>
                    <a:lnTo>
                      <a:pt x="17008" y="17128"/>
                    </a:lnTo>
                    <a:lnTo>
                      <a:pt x="17398" y="17301"/>
                    </a:lnTo>
                    <a:lnTo>
                      <a:pt x="19306" y="13613"/>
                    </a:lnTo>
                    <a:lnTo>
                      <a:pt x="22343" y="13680"/>
                    </a:lnTo>
                    <a:lnTo>
                      <a:pt x="20559" y="17128"/>
                    </a:lnTo>
                    <a:lnTo>
                      <a:pt x="20944" y="17301"/>
                    </a:lnTo>
                    <a:lnTo>
                      <a:pt x="22816" y="13689"/>
                    </a:lnTo>
                    <a:lnTo>
                      <a:pt x="26393" y="13768"/>
                    </a:lnTo>
                    <a:lnTo>
                      <a:pt x="24653" y="17128"/>
                    </a:lnTo>
                    <a:lnTo>
                      <a:pt x="25038" y="17301"/>
                    </a:lnTo>
                    <a:lnTo>
                      <a:pt x="26867" y="13773"/>
                    </a:lnTo>
                    <a:lnTo>
                      <a:pt x="29908" y="13839"/>
                    </a:lnTo>
                    <a:lnTo>
                      <a:pt x="28204" y="17128"/>
                    </a:lnTo>
                    <a:lnTo>
                      <a:pt x="28593" y="17301"/>
                    </a:lnTo>
                    <a:lnTo>
                      <a:pt x="30377" y="13848"/>
                    </a:lnTo>
                    <a:lnTo>
                      <a:pt x="34848" y="13941"/>
                    </a:lnTo>
                    <a:lnTo>
                      <a:pt x="34870" y="13148"/>
                    </a:lnTo>
                    <a:lnTo>
                      <a:pt x="30789" y="13060"/>
                    </a:lnTo>
                    <a:lnTo>
                      <a:pt x="32471" y="9811"/>
                    </a:lnTo>
                    <a:lnTo>
                      <a:pt x="36880" y="9908"/>
                    </a:lnTo>
                    <a:lnTo>
                      <a:pt x="36898" y="9111"/>
                    </a:lnTo>
                    <a:lnTo>
                      <a:pt x="32878" y="9027"/>
                    </a:lnTo>
                    <a:lnTo>
                      <a:pt x="35131" y="4684"/>
                    </a:lnTo>
                    <a:lnTo>
                      <a:pt x="39421" y="4777"/>
                    </a:lnTo>
                    <a:lnTo>
                      <a:pt x="39443" y="3981"/>
                    </a:lnTo>
                    <a:lnTo>
                      <a:pt x="35556" y="3897"/>
                    </a:lnTo>
                    <a:lnTo>
                      <a:pt x="37482" y="182"/>
                    </a:lnTo>
                    <a:lnTo>
                      <a:pt x="37097" y="14"/>
                    </a:lnTo>
                    <a:lnTo>
                      <a:pt x="35087" y="3888"/>
                    </a:lnTo>
                    <a:lnTo>
                      <a:pt x="32046" y="3821"/>
                    </a:lnTo>
                    <a:lnTo>
                      <a:pt x="33932" y="182"/>
                    </a:lnTo>
                    <a:lnTo>
                      <a:pt x="33542" y="14"/>
                    </a:lnTo>
                    <a:lnTo>
                      <a:pt x="31572" y="3808"/>
                    </a:lnTo>
                    <a:lnTo>
                      <a:pt x="27995" y="3733"/>
                    </a:lnTo>
                    <a:lnTo>
                      <a:pt x="29837" y="178"/>
                    </a:lnTo>
                    <a:lnTo>
                      <a:pt x="29447" y="5"/>
                    </a:lnTo>
                    <a:lnTo>
                      <a:pt x="27522" y="3719"/>
                    </a:lnTo>
                    <a:lnTo>
                      <a:pt x="24481" y="3653"/>
                    </a:lnTo>
                    <a:lnTo>
                      <a:pt x="26282" y="178"/>
                    </a:lnTo>
                    <a:lnTo>
                      <a:pt x="25897" y="5"/>
                    </a:lnTo>
                    <a:lnTo>
                      <a:pt x="24011" y="3644"/>
                    </a:lnTo>
                    <a:lnTo>
                      <a:pt x="20426" y="3564"/>
                    </a:lnTo>
                    <a:lnTo>
                      <a:pt x="22183" y="178"/>
                    </a:lnTo>
                    <a:lnTo>
                      <a:pt x="21802" y="5"/>
                    </a:lnTo>
                    <a:lnTo>
                      <a:pt x="19961" y="3556"/>
                    </a:lnTo>
                    <a:lnTo>
                      <a:pt x="16915" y="3489"/>
                    </a:lnTo>
                    <a:lnTo>
                      <a:pt x="18633" y="174"/>
                    </a:lnTo>
                    <a:lnTo>
                      <a:pt x="1824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50"/>
              <p:cNvSpPr/>
              <p:nvPr/>
            </p:nvSpPr>
            <p:spPr>
              <a:xfrm>
                <a:off x="3806608" y="1040348"/>
                <a:ext cx="341462" cy="65127"/>
              </a:xfrm>
              <a:custGeom>
                <a:avLst/>
                <a:gdLst/>
                <a:ahLst/>
                <a:cxnLst/>
                <a:rect l="l" t="t" r="r" b="b"/>
                <a:pathLst>
                  <a:path w="13118" h="2502" extrusionOk="0">
                    <a:moveTo>
                      <a:pt x="1" y="1"/>
                    </a:moveTo>
                    <a:lnTo>
                      <a:pt x="1" y="2502"/>
                    </a:lnTo>
                    <a:lnTo>
                      <a:pt x="13117" y="2502"/>
                    </a:lnTo>
                    <a:lnTo>
                      <a:pt x="13117" y="1"/>
                    </a:lnTo>
                    <a:close/>
                  </a:path>
                </a:pathLst>
              </a:custGeom>
              <a:solidFill>
                <a:srgbClr val="434343">
                  <a:alpha val="518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0" name="Google Shape;2060;p50"/>
            <p:cNvGrpSpPr/>
            <p:nvPr/>
          </p:nvGrpSpPr>
          <p:grpSpPr>
            <a:xfrm>
              <a:off x="8460150" y="3792250"/>
              <a:ext cx="465190" cy="643822"/>
              <a:chOff x="3984449" y="1826912"/>
              <a:chExt cx="382589" cy="529502"/>
            </a:xfrm>
          </p:grpSpPr>
          <p:sp>
            <p:nvSpPr>
              <p:cNvPr id="2061" name="Google Shape;2061;p50"/>
              <p:cNvSpPr/>
              <p:nvPr/>
            </p:nvSpPr>
            <p:spPr>
              <a:xfrm>
                <a:off x="4182173" y="1995144"/>
                <a:ext cx="53622" cy="360099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3834" extrusionOk="0">
                    <a:moveTo>
                      <a:pt x="1174" y="0"/>
                    </a:moveTo>
                    <a:lnTo>
                      <a:pt x="523" y="14"/>
                    </a:lnTo>
                    <a:lnTo>
                      <a:pt x="1" y="13834"/>
                    </a:lnTo>
                    <a:lnTo>
                      <a:pt x="2059" y="13790"/>
                    </a:lnTo>
                    <a:lnTo>
                      <a:pt x="117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50"/>
              <p:cNvSpPr/>
              <p:nvPr/>
            </p:nvSpPr>
            <p:spPr>
              <a:xfrm>
                <a:off x="4139666" y="1995144"/>
                <a:ext cx="53596" cy="36127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13879" extrusionOk="0">
                    <a:moveTo>
                      <a:pt x="1182" y="0"/>
                    </a:moveTo>
                    <a:lnTo>
                      <a:pt x="527" y="14"/>
                    </a:lnTo>
                    <a:lnTo>
                      <a:pt x="0" y="13878"/>
                    </a:lnTo>
                    <a:lnTo>
                      <a:pt x="2059" y="13834"/>
                    </a:lnTo>
                    <a:lnTo>
                      <a:pt x="11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50"/>
              <p:cNvSpPr/>
              <p:nvPr/>
            </p:nvSpPr>
            <p:spPr>
              <a:xfrm>
                <a:off x="3984449" y="1826912"/>
                <a:ext cx="382589" cy="495976"/>
              </a:xfrm>
              <a:custGeom>
                <a:avLst/>
                <a:gdLst/>
                <a:ahLst/>
                <a:cxnLst/>
                <a:rect l="l" t="t" r="r" b="b"/>
                <a:pathLst>
                  <a:path w="14698" h="19054" extrusionOk="0">
                    <a:moveTo>
                      <a:pt x="6959" y="0"/>
                    </a:moveTo>
                    <a:lnTo>
                      <a:pt x="2789" y="8438"/>
                    </a:lnTo>
                    <a:lnTo>
                      <a:pt x="3692" y="8438"/>
                    </a:lnTo>
                    <a:lnTo>
                      <a:pt x="2023" y="11802"/>
                    </a:lnTo>
                    <a:lnTo>
                      <a:pt x="2944" y="11802"/>
                    </a:lnTo>
                    <a:lnTo>
                      <a:pt x="1138" y="15454"/>
                    </a:lnTo>
                    <a:lnTo>
                      <a:pt x="1780" y="15454"/>
                    </a:lnTo>
                    <a:lnTo>
                      <a:pt x="0" y="19053"/>
                    </a:lnTo>
                    <a:lnTo>
                      <a:pt x="14697" y="19053"/>
                    </a:lnTo>
                    <a:lnTo>
                      <a:pt x="12714" y="15454"/>
                    </a:lnTo>
                    <a:lnTo>
                      <a:pt x="13387" y="15454"/>
                    </a:lnTo>
                    <a:lnTo>
                      <a:pt x="11373" y="11802"/>
                    </a:lnTo>
                    <a:lnTo>
                      <a:pt x="12493" y="11802"/>
                    </a:lnTo>
                    <a:lnTo>
                      <a:pt x="10642" y="8438"/>
                    </a:lnTo>
                    <a:lnTo>
                      <a:pt x="11616" y="8438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rgbClr val="67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50"/>
              <p:cNvSpPr/>
              <p:nvPr/>
            </p:nvSpPr>
            <p:spPr>
              <a:xfrm>
                <a:off x="3984449" y="1826912"/>
                <a:ext cx="382589" cy="495976"/>
              </a:xfrm>
              <a:custGeom>
                <a:avLst/>
                <a:gdLst/>
                <a:ahLst/>
                <a:cxnLst/>
                <a:rect l="l" t="t" r="r" b="b"/>
                <a:pathLst>
                  <a:path w="14698" h="19054" extrusionOk="0">
                    <a:moveTo>
                      <a:pt x="6959" y="0"/>
                    </a:moveTo>
                    <a:lnTo>
                      <a:pt x="2789" y="8438"/>
                    </a:lnTo>
                    <a:lnTo>
                      <a:pt x="3692" y="8438"/>
                    </a:lnTo>
                    <a:lnTo>
                      <a:pt x="2023" y="11802"/>
                    </a:lnTo>
                    <a:lnTo>
                      <a:pt x="2944" y="11802"/>
                    </a:lnTo>
                    <a:lnTo>
                      <a:pt x="1138" y="15454"/>
                    </a:lnTo>
                    <a:lnTo>
                      <a:pt x="1780" y="15454"/>
                    </a:lnTo>
                    <a:lnTo>
                      <a:pt x="0" y="19053"/>
                    </a:lnTo>
                    <a:lnTo>
                      <a:pt x="14697" y="19053"/>
                    </a:lnTo>
                    <a:lnTo>
                      <a:pt x="12714" y="15454"/>
                    </a:lnTo>
                    <a:lnTo>
                      <a:pt x="13387" y="15454"/>
                    </a:lnTo>
                    <a:lnTo>
                      <a:pt x="11373" y="11802"/>
                    </a:lnTo>
                    <a:lnTo>
                      <a:pt x="12493" y="11802"/>
                    </a:lnTo>
                    <a:lnTo>
                      <a:pt x="10642" y="8438"/>
                    </a:lnTo>
                    <a:lnTo>
                      <a:pt x="11616" y="8438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50"/>
              <p:cNvSpPr/>
              <p:nvPr/>
            </p:nvSpPr>
            <p:spPr>
              <a:xfrm>
                <a:off x="4165591" y="1826912"/>
                <a:ext cx="201446" cy="495976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19054" extrusionOk="0">
                    <a:moveTo>
                      <a:pt x="0" y="0"/>
                    </a:moveTo>
                    <a:lnTo>
                      <a:pt x="3422" y="19040"/>
                    </a:lnTo>
                    <a:lnTo>
                      <a:pt x="7738" y="19053"/>
                    </a:lnTo>
                    <a:lnTo>
                      <a:pt x="5755" y="15454"/>
                    </a:lnTo>
                    <a:lnTo>
                      <a:pt x="6428" y="15454"/>
                    </a:lnTo>
                    <a:lnTo>
                      <a:pt x="4414" y="11802"/>
                    </a:lnTo>
                    <a:lnTo>
                      <a:pt x="5534" y="11802"/>
                    </a:lnTo>
                    <a:lnTo>
                      <a:pt x="3683" y="8438"/>
                    </a:lnTo>
                    <a:lnTo>
                      <a:pt x="4657" y="8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EF3">
                  <a:alpha val="3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50"/>
              <p:cNvSpPr/>
              <p:nvPr/>
            </p:nvSpPr>
            <p:spPr>
              <a:xfrm>
                <a:off x="3984449" y="1826912"/>
                <a:ext cx="181169" cy="496783"/>
              </a:xfrm>
              <a:custGeom>
                <a:avLst/>
                <a:gdLst/>
                <a:ahLst/>
                <a:cxnLst/>
                <a:rect l="l" t="t" r="r" b="b"/>
                <a:pathLst>
                  <a:path w="6960" h="19085" extrusionOk="0">
                    <a:moveTo>
                      <a:pt x="6959" y="0"/>
                    </a:moveTo>
                    <a:lnTo>
                      <a:pt x="2789" y="8438"/>
                    </a:lnTo>
                    <a:lnTo>
                      <a:pt x="3692" y="8438"/>
                    </a:lnTo>
                    <a:lnTo>
                      <a:pt x="2023" y="11802"/>
                    </a:lnTo>
                    <a:lnTo>
                      <a:pt x="2944" y="11802"/>
                    </a:lnTo>
                    <a:lnTo>
                      <a:pt x="1138" y="15454"/>
                    </a:lnTo>
                    <a:lnTo>
                      <a:pt x="1780" y="15454"/>
                    </a:lnTo>
                    <a:lnTo>
                      <a:pt x="0" y="19053"/>
                    </a:lnTo>
                    <a:lnTo>
                      <a:pt x="5361" y="19084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50"/>
              <p:cNvSpPr/>
              <p:nvPr/>
            </p:nvSpPr>
            <p:spPr>
              <a:xfrm>
                <a:off x="4080551" y="2046527"/>
                <a:ext cx="26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50"/>
              <p:cNvSpPr/>
              <p:nvPr/>
            </p:nvSpPr>
            <p:spPr>
              <a:xfrm>
                <a:off x="4067068" y="2046527"/>
                <a:ext cx="209047" cy="28503"/>
              </a:xfrm>
              <a:custGeom>
                <a:avLst/>
                <a:gdLst/>
                <a:ahLst/>
                <a:cxnLst/>
                <a:rect l="l" t="t" r="r" b="b"/>
                <a:pathLst>
                  <a:path w="8031" h="1095" extrusionOk="0">
                    <a:moveTo>
                      <a:pt x="518" y="1"/>
                    </a:moveTo>
                    <a:lnTo>
                      <a:pt x="0" y="1094"/>
                    </a:lnTo>
                    <a:lnTo>
                      <a:pt x="8030" y="1032"/>
                    </a:lnTo>
                    <a:lnTo>
                      <a:pt x="7468" y="1"/>
                    </a:ln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50"/>
              <p:cNvSpPr/>
              <p:nvPr/>
            </p:nvSpPr>
            <p:spPr>
              <a:xfrm>
                <a:off x="4047467" y="2134118"/>
                <a:ext cx="13640" cy="26863"/>
              </a:xfrm>
              <a:custGeom>
                <a:avLst/>
                <a:gdLst/>
                <a:ahLst/>
                <a:cxnLst/>
                <a:rect l="l" t="t" r="r" b="b"/>
                <a:pathLst>
                  <a:path w="524" h="1032" extrusionOk="0">
                    <a:moveTo>
                      <a:pt x="523" y="0"/>
                    </a:moveTo>
                    <a:lnTo>
                      <a:pt x="1" y="1031"/>
                    </a:lnTo>
                    <a:lnTo>
                      <a:pt x="14" y="1031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50"/>
              <p:cNvSpPr/>
              <p:nvPr/>
            </p:nvSpPr>
            <p:spPr>
              <a:xfrm>
                <a:off x="4047832" y="2134118"/>
                <a:ext cx="247649" cy="27436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1054" extrusionOk="0">
                    <a:moveTo>
                      <a:pt x="509" y="0"/>
                    </a:moveTo>
                    <a:lnTo>
                      <a:pt x="0" y="1031"/>
                    </a:lnTo>
                    <a:lnTo>
                      <a:pt x="9513" y="1054"/>
                    </a:lnTo>
                    <a:lnTo>
                      <a:pt x="9513" y="1054"/>
                    </a:lnTo>
                    <a:lnTo>
                      <a:pt x="8938" y="0"/>
                    </a:ln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50"/>
              <p:cNvSpPr/>
              <p:nvPr/>
            </p:nvSpPr>
            <p:spPr>
              <a:xfrm>
                <a:off x="4305477" y="2134118"/>
                <a:ext cx="416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" extrusionOk="0">
                    <a:moveTo>
                      <a:pt x="160" y="0"/>
                    </a:moveTo>
                    <a:lnTo>
                      <a:pt x="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50"/>
              <p:cNvSpPr/>
              <p:nvPr/>
            </p:nvSpPr>
            <p:spPr>
              <a:xfrm>
                <a:off x="4305477" y="2134118"/>
                <a:ext cx="416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" extrusionOk="0">
                    <a:moveTo>
                      <a:pt x="160" y="0"/>
                    </a:moveTo>
                    <a:lnTo>
                      <a:pt x="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50"/>
              <p:cNvSpPr/>
              <p:nvPr/>
            </p:nvSpPr>
            <p:spPr>
              <a:xfrm>
                <a:off x="4016127" y="2229180"/>
                <a:ext cx="14655" cy="29049"/>
              </a:xfrm>
              <a:custGeom>
                <a:avLst/>
                <a:gdLst/>
                <a:ahLst/>
                <a:cxnLst/>
                <a:rect l="l" t="t" r="r" b="b"/>
                <a:pathLst>
                  <a:path w="563" h="1116" extrusionOk="0">
                    <a:moveTo>
                      <a:pt x="563" y="0"/>
                    </a:moveTo>
                    <a:lnTo>
                      <a:pt x="1" y="1116"/>
                    </a:lnTo>
                    <a:lnTo>
                      <a:pt x="10" y="1116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50"/>
              <p:cNvSpPr/>
              <p:nvPr/>
            </p:nvSpPr>
            <p:spPr>
              <a:xfrm>
                <a:off x="4016361" y="2229180"/>
                <a:ext cx="313688" cy="29049"/>
              </a:xfrm>
              <a:custGeom>
                <a:avLst/>
                <a:gdLst/>
                <a:ahLst/>
                <a:cxnLst/>
                <a:rect l="l" t="t" r="r" b="b"/>
                <a:pathLst>
                  <a:path w="12051" h="1116" extrusionOk="0">
                    <a:moveTo>
                      <a:pt x="554" y="0"/>
                    </a:moveTo>
                    <a:lnTo>
                      <a:pt x="1" y="1116"/>
                    </a:lnTo>
                    <a:lnTo>
                      <a:pt x="1" y="1116"/>
                    </a:lnTo>
                    <a:lnTo>
                      <a:pt x="12050" y="1014"/>
                    </a:lnTo>
                    <a:lnTo>
                      <a:pt x="11488" y="0"/>
                    </a:ln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5" name="Google Shape;2075;p50"/>
            <p:cNvGrpSpPr/>
            <p:nvPr/>
          </p:nvGrpSpPr>
          <p:grpSpPr>
            <a:xfrm>
              <a:off x="8113848" y="3902255"/>
              <a:ext cx="769769" cy="1065359"/>
              <a:chOff x="3984449" y="1826912"/>
              <a:chExt cx="382589" cy="529502"/>
            </a:xfrm>
          </p:grpSpPr>
          <p:sp>
            <p:nvSpPr>
              <p:cNvPr id="2076" name="Google Shape;2076;p50"/>
              <p:cNvSpPr/>
              <p:nvPr/>
            </p:nvSpPr>
            <p:spPr>
              <a:xfrm>
                <a:off x="4182173" y="1995144"/>
                <a:ext cx="53622" cy="360099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3834" extrusionOk="0">
                    <a:moveTo>
                      <a:pt x="1174" y="0"/>
                    </a:moveTo>
                    <a:lnTo>
                      <a:pt x="523" y="14"/>
                    </a:lnTo>
                    <a:lnTo>
                      <a:pt x="1" y="13834"/>
                    </a:lnTo>
                    <a:lnTo>
                      <a:pt x="2059" y="13790"/>
                    </a:lnTo>
                    <a:lnTo>
                      <a:pt x="117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50"/>
              <p:cNvSpPr/>
              <p:nvPr/>
            </p:nvSpPr>
            <p:spPr>
              <a:xfrm>
                <a:off x="4139666" y="1995144"/>
                <a:ext cx="53596" cy="36127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13879" extrusionOk="0">
                    <a:moveTo>
                      <a:pt x="1182" y="0"/>
                    </a:moveTo>
                    <a:lnTo>
                      <a:pt x="527" y="14"/>
                    </a:lnTo>
                    <a:lnTo>
                      <a:pt x="0" y="13878"/>
                    </a:lnTo>
                    <a:lnTo>
                      <a:pt x="2059" y="13834"/>
                    </a:lnTo>
                    <a:lnTo>
                      <a:pt x="11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50"/>
              <p:cNvSpPr/>
              <p:nvPr/>
            </p:nvSpPr>
            <p:spPr>
              <a:xfrm>
                <a:off x="3984449" y="1826912"/>
                <a:ext cx="382589" cy="495976"/>
              </a:xfrm>
              <a:custGeom>
                <a:avLst/>
                <a:gdLst/>
                <a:ahLst/>
                <a:cxnLst/>
                <a:rect l="l" t="t" r="r" b="b"/>
                <a:pathLst>
                  <a:path w="14698" h="19054" extrusionOk="0">
                    <a:moveTo>
                      <a:pt x="6959" y="0"/>
                    </a:moveTo>
                    <a:lnTo>
                      <a:pt x="2789" y="8438"/>
                    </a:lnTo>
                    <a:lnTo>
                      <a:pt x="3692" y="8438"/>
                    </a:lnTo>
                    <a:lnTo>
                      <a:pt x="2023" y="11802"/>
                    </a:lnTo>
                    <a:lnTo>
                      <a:pt x="2944" y="11802"/>
                    </a:lnTo>
                    <a:lnTo>
                      <a:pt x="1138" y="15454"/>
                    </a:lnTo>
                    <a:lnTo>
                      <a:pt x="1780" y="15454"/>
                    </a:lnTo>
                    <a:lnTo>
                      <a:pt x="0" y="19053"/>
                    </a:lnTo>
                    <a:lnTo>
                      <a:pt x="14697" y="19053"/>
                    </a:lnTo>
                    <a:lnTo>
                      <a:pt x="12714" y="15454"/>
                    </a:lnTo>
                    <a:lnTo>
                      <a:pt x="13387" y="15454"/>
                    </a:lnTo>
                    <a:lnTo>
                      <a:pt x="11373" y="11802"/>
                    </a:lnTo>
                    <a:lnTo>
                      <a:pt x="12493" y="11802"/>
                    </a:lnTo>
                    <a:lnTo>
                      <a:pt x="10642" y="8438"/>
                    </a:lnTo>
                    <a:lnTo>
                      <a:pt x="11616" y="8438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rgbClr val="67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50"/>
              <p:cNvSpPr/>
              <p:nvPr/>
            </p:nvSpPr>
            <p:spPr>
              <a:xfrm>
                <a:off x="3984449" y="1826912"/>
                <a:ext cx="382589" cy="495976"/>
              </a:xfrm>
              <a:custGeom>
                <a:avLst/>
                <a:gdLst/>
                <a:ahLst/>
                <a:cxnLst/>
                <a:rect l="l" t="t" r="r" b="b"/>
                <a:pathLst>
                  <a:path w="14698" h="19054" extrusionOk="0">
                    <a:moveTo>
                      <a:pt x="6959" y="0"/>
                    </a:moveTo>
                    <a:lnTo>
                      <a:pt x="2789" y="8438"/>
                    </a:lnTo>
                    <a:lnTo>
                      <a:pt x="3692" y="8438"/>
                    </a:lnTo>
                    <a:lnTo>
                      <a:pt x="2023" y="11802"/>
                    </a:lnTo>
                    <a:lnTo>
                      <a:pt x="2944" y="11802"/>
                    </a:lnTo>
                    <a:lnTo>
                      <a:pt x="1138" y="15454"/>
                    </a:lnTo>
                    <a:lnTo>
                      <a:pt x="1780" y="15454"/>
                    </a:lnTo>
                    <a:lnTo>
                      <a:pt x="0" y="19053"/>
                    </a:lnTo>
                    <a:lnTo>
                      <a:pt x="14697" y="19053"/>
                    </a:lnTo>
                    <a:lnTo>
                      <a:pt x="12714" y="15454"/>
                    </a:lnTo>
                    <a:lnTo>
                      <a:pt x="13387" y="15454"/>
                    </a:lnTo>
                    <a:lnTo>
                      <a:pt x="11373" y="11802"/>
                    </a:lnTo>
                    <a:lnTo>
                      <a:pt x="12493" y="11802"/>
                    </a:lnTo>
                    <a:lnTo>
                      <a:pt x="10642" y="8438"/>
                    </a:lnTo>
                    <a:lnTo>
                      <a:pt x="11616" y="8438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50"/>
              <p:cNvSpPr/>
              <p:nvPr/>
            </p:nvSpPr>
            <p:spPr>
              <a:xfrm>
                <a:off x="4165591" y="1826912"/>
                <a:ext cx="201446" cy="495976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19054" extrusionOk="0">
                    <a:moveTo>
                      <a:pt x="0" y="0"/>
                    </a:moveTo>
                    <a:lnTo>
                      <a:pt x="3422" y="19040"/>
                    </a:lnTo>
                    <a:lnTo>
                      <a:pt x="7738" y="19053"/>
                    </a:lnTo>
                    <a:lnTo>
                      <a:pt x="5755" y="15454"/>
                    </a:lnTo>
                    <a:lnTo>
                      <a:pt x="6428" y="15454"/>
                    </a:lnTo>
                    <a:lnTo>
                      <a:pt x="4414" y="11802"/>
                    </a:lnTo>
                    <a:lnTo>
                      <a:pt x="5534" y="11802"/>
                    </a:lnTo>
                    <a:lnTo>
                      <a:pt x="3683" y="8438"/>
                    </a:lnTo>
                    <a:lnTo>
                      <a:pt x="4657" y="8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EEF3">
                  <a:alpha val="3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50"/>
              <p:cNvSpPr/>
              <p:nvPr/>
            </p:nvSpPr>
            <p:spPr>
              <a:xfrm>
                <a:off x="3984449" y="1826912"/>
                <a:ext cx="181169" cy="496783"/>
              </a:xfrm>
              <a:custGeom>
                <a:avLst/>
                <a:gdLst/>
                <a:ahLst/>
                <a:cxnLst/>
                <a:rect l="l" t="t" r="r" b="b"/>
                <a:pathLst>
                  <a:path w="6960" h="19085" extrusionOk="0">
                    <a:moveTo>
                      <a:pt x="6959" y="0"/>
                    </a:moveTo>
                    <a:lnTo>
                      <a:pt x="2789" y="8438"/>
                    </a:lnTo>
                    <a:lnTo>
                      <a:pt x="3692" y="8438"/>
                    </a:lnTo>
                    <a:lnTo>
                      <a:pt x="2023" y="11802"/>
                    </a:lnTo>
                    <a:lnTo>
                      <a:pt x="2944" y="11802"/>
                    </a:lnTo>
                    <a:lnTo>
                      <a:pt x="1138" y="15454"/>
                    </a:lnTo>
                    <a:lnTo>
                      <a:pt x="1780" y="15454"/>
                    </a:lnTo>
                    <a:lnTo>
                      <a:pt x="0" y="19053"/>
                    </a:lnTo>
                    <a:lnTo>
                      <a:pt x="5361" y="19084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50"/>
              <p:cNvSpPr/>
              <p:nvPr/>
            </p:nvSpPr>
            <p:spPr>
              <a:xfrm>
                <a:off x="4080551" y="2046527"/>
                <a:ext cx="26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50"/>
              <p:cNvSpPr/>
              <p:nvPr/>
            </p:nvSpPr>
            <p:spPr>
              <a:xfrm>
                <a:off x="4067068" y="2046527"/>
                <a:ext cx="209047" cy="28503"/>
              </a:xfrm>
              <a:custGeom>
                <a:avLst/>
                <a:gdLst/>
                <a:ahLst/>
                <a:cxnLst/>
                <a:rect l="l" t="t" r="r" b="b"/>
                <a:pathLst>
                  <a:path w="8031" h="1095" extrusionOk="0">
                    <a:moveTo>
                      <a:pt x="518" y="1"/>
                    </a:moveTo>
                    <a:lnTo>
                      <a:pt x="0" y="1094"/>
                    </a:lnTo>
                    <a:lnTo>
                      <a:pt x="8030" y="1032"/>
                    </a:lnTo>
                    <a:lnTo>
                      <a:pt x="7468" y="1"/>
                    </a:ln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50"/>
              <p:cNvSpPr/>
              <p:nvPr/>
            </p:nvSpPr>
            <p:spPr>
              <a:xfrm>
                <a:off x="4047467" y="2134118"/>
                <a:ext cx="13640" cy="26863"/>
              </a:xfrm>
              <a:custGeom>
                <a:avLst/>
                <a:gdLst/>
                <a:ahLst/>
                <a:cxnLst/>
                <a:rect l="l" t="t" r="r" b="b"/>
                <a:pathLst>
                  <a:path w="524" h="1032" extrusionOk="0">
                    <a:moveTo>
                      <a:pt x="523" y="0"/>
                    </a:moveTo>
                    <a:lnTo>
                      <a:pt x="1" y="1031"/>
                    </a:lnTo>
                    <a:lnTo>
                      <a:pt x="14" y="1031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50"/>
              <p:cNvSpPr/>
              <p:nvPr/>
            </p:nvSpPr>
            <p:spPr>
              <a:xfrm>
                <a:off x="4047832" y="2134118"/>
                <a:ext cx="247649" cy="27436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1054" extrusionOk="0">
                    <a:moveTo>
                      <a:pt x="509" y="0"/>
                    </a:moveTo>
                    <a:lnTo>
                      <a:pt x="0" y="1031"/>
                    </a:lnTo>
                    <a:lnTo>
                      <a:pt x="9513" y="1054"/>
                    </a:lnTo>
                    <a:lnTo>
                      <a:pt x="9513" y="1054"/>
                    </a:lnTo>
                    <a:lnTo>
                      <a:pt x="8938" y="0"/>
                    </a:ln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50"/>
              <p:cNvSpPr/>
              <p:nvPr/>
            </p:nvSpPr>
            <p:spPr>
              <a:xfrm>
                <a:off x="4305477" y="2134118"/>
                <a:ext cx="416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" extrusionOk="0">
                    <a:moveTo>
                      <a:pt x="160" y="0"/>
                    </a:moveTo>
                    <a:lnTo>
                      <a:pt x="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50"/>
              <p:cNvSpPr/>
              <p:nvPr/>
            </p:nvSpPr>
            <p:spPr>
              <a:xfrm>
                <a:off x="4305477" y="2134118"/>
                <a:ext cx="4165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" extrusionOk="0">
                    <a:moveTo>
                      <a:pt x="160" y="0"/>
                    </a:moveTo>
                    <a:lnTo>
                      <a:pt x="1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50"/>
              <p:cNvSpPr/>
              <p:nvPr/>
            </p:nvSpPr>
            <p:spPr>
              <a:xfrm>
                <a:off x="4016127" y="2229180"/>
                <a:ext cx="14655" cy="29049"/>
              </a:xfrm>
              <a:custGeom>
                <a:avLst/>
                <a:gdLst/>
                <a:ahLst/>
                <a:cxnLst/>
                <a:rect l="l" t="t" r="r" b="b"/>
                <a:pathLst>
                  <a:path w="563" h="1116" extrusionOk="0">
                    <a:moveTo>
                      <a:pt x="563" y="0"/>
                    </a:moveTo>
                    <a:lnTo>
                      <a:pt x="1" y="1116"/>
                    </a:lnTo>
                    <a:lnTo>
                      <a:pt x="10" y="1116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50"/>
              <p:cNvSpPr/>
              <p:nvPr/>
            </p:nvSpPr>
            <p:spPr>
              <a:xfrm>
                <a:off x="4016361" y="2229180"/>
                <a:ext cx="313688" cy="29049"/>
              </a:xfrm>
              <a:custGeom>
                <a:avLst/>
                <a:gdLst/>
                <a:ahLst/>
                <a:cxnLst/>
                <a:rect l="l" t="t" r="r" b="b"/>
                <a:pathLst>
                  <a:path w="12051" h="1116" extrusionOk="0">
                    <a:moveTo>
                      <a:pt x="554" y="0"/>
                    </a:moveTo>
                    <a:lnTo>
                      <a:pt x="1" y="1116"/>
                    </a:lnTo>
                    <a:lnTo>
                      <a:pt x="1" y="1116"/>
                    </a:lnTo>
                    <a:lnTo>
                      <a:pt x="12050" y="1014"/>
                    </a:lnTo>
                    <a:lnTo>
                      <a:pt x="11488" y="0"/>
                    </a:lnTo>
                    <a:close/>
                  </a:path>
                </a:pathLst>
              </a:custGeom>
              <a:solidFill>
                <a:srgbClr val="434343">
                  <a:alpha val="24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94BA2BF-16F2-C203-086B-A670C9E4E808}"/>
              </a:ext>
            </a:extLst>
          </p:cNvPr>
          <p:cNvGrpSpPr/>
          <p:nvPr/>
        </p:nvGrpSpPr>
        <p:grpSpPr>
          <a:xfrm>
            <a:off x="230121" y="301472"/>
            <a:ext cx="8683757" cy="1045223"/>
            <a:chOff x="201093" y="359529"/>
            <a:chExt cx="8683757" cy="104522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7A49E7-5C54-8DC7-59F3-32B6505CF4AA}"/>
                </a:ext>
              </a:extLst>
            </p:cNvPr>
            <p:cNvSpPr txBox="1"/>
            <p:nvPr/>
          </p:nvSpPr>
          <p:spPr>
            <a:xfrm>
              <a:off x="1043214" y="359529"/>
              <a:ext cx="7841636" cy="10452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200" i="1" dirty="0" err="1"/>
                <a:t>Nhiệm</a:t>
              </a:r>
              <a:r>
                <a:rPr lang="en-US" sz="2200" i="1" dirty="0"/>
                <a:t> </a:t>
              </a:r>
              <a:r>
                <a:rPr lang="en-US" sz="2200" i="1" dirty="0" err="1"/>
                <a:t>vụ</a:t>
              </a:r>
              <a:r>
                <a:rPr lang="en-US" sz="2200" i="1" dirty="0"/>
                <a:t>: </a:t>
              </a:r>
              <a:r>
                <a:rPr lang="vi-VN" sz="2200" dirty="0"/>
                <a:t>Quan sát sơ đồ trong SGK và điền vào các nội dung còn thiếu theo nhóm:</a:t>
              </a:r>
              <a:endParaRPr lang="en-US" sz="2200" dirty="0"/>
            </a:p>
          </p:txBody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2750D3BD-6FD8-77E7-4FCC-737A77E34157}"/>
                </a:ext>
              </a:extLst>
            </p:cNvPr>
            <p:cNvSpPr/>
            <p:nvPr/>
          </p:nvSpPr>
          <p:spPr>
            <a:xfrm>
              <a:off x="201093" y="558800"/>
              <a:ext cx="682526" cy="661197"/>
            </a:xfrm>
            <a:custGeom>
              <a:avLst/>
              <a:gdLst/>
              <a:ahLst/>
              <a:cxnLst/>
              <a:rect l="l" t="t" r="r" b="b"/>
              <a:pathLst>
                <a:path w="4247535" h="4114800">
                  <a:moveTo>
                    <a:pt x="0" y="0"/>
                  </a:moveTo>
                  <a:lnTo>
                    <a:pt x="4247536" y="0"/>
                  </a:lnTo>
                  <a:lnTo>
                    <a:pt x="424753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4F983C-87F0-27DB-2B3D-5C7E82695ABD}"/>
              </a:ext>
            </a:extLst>
          </p:cNvPr>
          <p:cNvCxnSpPr/>
          <p:nvPr/>
        </p:nvCxnSpPr>
        <p:spPr>
          <a:xfrm>
            <a:off x="-420914" y="1978784"/>
            <a:ext cx="97681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42DFF6-AE65-ABD1-8434-F7999A2810F2}"/>
              </a:ext>
            </a:extLst>
          </p:cNvPr>
          <p:cNvGrpSpPr/>
          <p:nvPr/>
        </p:nvGrpSpPr>
        <p:grpSpPr>
          <a:xfrm>
            <a:off x="191731" y="1490905"/>
            <a:ext cx="2064308" cy="3522340"/>
            <a:chOff x="440755" y="1583733"/>
            <a:chExt cx="2064308" cy="35223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F7CA92-8DAD-C72D-2E10-3F2916AC55FB}"/>
                </a:ext>
              </a:extLst>
            </p:cNvPr>
            <p:cNvGrpSpPr/>
            <p:nvPr/>
          </p:nvGrpSpPr>
          <p:grpSpPr>
            <a:xfrm>
              <a:off x="440755" y="2328939"/>
              <a:ext cx="2064308" cy="2777134"/>
              <a:chOff x="440755" y="2328939"/>
              <a:chExt cx="2064308" cy="277713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1089FDB-BECF-140B-AD75-BD1B5185C76C}"/>
                  </a:ext>
                </a:extLst>
              </p:cNvPr>
              <p:cNvSpPr/>
              <p:nvPr/>
            </p:nvSpPr>
            <p:spPr>
              <a:xfrm>
                <a:off x="440755" y="2328939"/>
                <a:ext cx="2064308" cy="2634945"/>
              </a:xfrm>
              <a:prstGeom prst="roundRect">
                <a:avLst>
                  <a:gd name="adj" fmla="val 11704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CBDFB0-FFBE-9CC2-1A7B-3D7687B72EAF}"/>
                  </a:ext>
                </a:extLst>
              </p:cNvPr>
              <p:cNvSpPr txBox="1"/>
              <p:nvPr/>
            </p:nvSpPr>
            <p:spPr>
              <a:xfrm>
                <a:off x="690196" y="2705416"/>
                <a:ext cx="1694543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Khái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niệm</a:t>
                </a:r>
                <a:r>
                  <a:rPr lang="en-US" sz="2000" dirty="0" smtClean="0"/>
                  <a:t>, ý </a:t>
                </a:r>
                <a:r>
                  <a:rPr lang="en-US" sz="2000" dirty="0" err="1" smtClean="0"/>
                  <a:t>nghĩa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nhiệm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vụ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bảo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vệ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nguồn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thuỷ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sản</a:t>
                </a:r>
                <a:endParaRPr lang="en-US" sz="2000" dirty="0"/>
              </a:p>
            </p:txBody>
          </p:sp>
        </p:grp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583EFC00-A7C7-1D2A-FEA1-821C3698B6D9}"/>
                </a:ext>
              </a:extLst>
            </p:cNvPr>
            <p:cNvSpPr/>
            <p:nvPr/>
          </p:nvSpPr>
          <p:spPr>
            <a:xfrm>
              <a:off x="1099165" y="1583733"/>
              <a:ext cx="747487" cy="556968"/>
            </a:xfrm>
            <a:prstGeom prst="wedgeEllipseCallout">
              <a:avLst>
                <a:gd name="adj1" fmla="val 478"/>
                <a:gd name="adj2" fmla="val 66414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rgbClr val="FFFFFF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2B2BB5-A3FD-B40F-A064-79612C0FE21B}"/>
              </a:ext>
            </a:extLst>
          </p:cNvPr>
          <p:cNvGrpSpPr/>
          <p:nvPr/>
        </p:nvGrpSpPr>
        <p:grpSpPr>
          <a:xfrm>
            <a:off x="2385156" y="1490905"/>
            <a:ext cx="1892320" cy="3380151"/>
            <a:chOff x="440755" y="1583733"/>
            <a:chExt cx="2110034" cy="338015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FACC7DE-3947-A989-120A-61956733D233}"/>
                </a:ext>
              </a:extLst>
            </p:cNvPr>
            <p:cNvGrpSpPr/>
            <p:nvPr/>
          </p:nvGrpSpPr>
          <p:grpSpPr>
            <a:xfrm>
              <a:off x="440755" y="2328939"/>
              <a:ext cx="2110034" cy="2634945"/>
              <a:chOff x="440755" y="2328939"/>
              <a:chExt cx="2110034" cy="2634945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1BD8A40-3264-092A-BA37-317B0731D5A1}"/>
                  </a:ext>
                </a:extLst>
              </p:cNvPr>
              <p:cNvSpPr/>
              <p:nvPr/>
            </p:nvSpPr>
            <p:spPr>
              <a:xfrm>
                <a:off x="440755" y="2328939"/>
                <a:ext cx="2110034" cy="2634945"/>
              </a:xfrm>
              <a:prstGeom prst="roundRect">
                <a:avLst>
                  <a:gd name="adj" fmla="val 11704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88FAF4-8667-F235-A4A7-836B4566C53C}"/>
                  </a:ext>
                </a:extLst>
              </p:cNvPr>
              <p:cNvSpPr txBox="1"/>
              <p:nvPr/>
            </p:nvSpPr>
            <p:spPr>
              <a:xfrm>
                <a:off x="565473" y="2705416"/>
                <a:ext cx="1573515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Biện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pháp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bảo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vệ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nguồn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thuỷ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sản</a:t>
                </a:r>
                <a:r>
                  <a:rPr lang="en-US" sz="2000" dirty="0"/>
                  <a:t>.</a:t>
                </a:r>
              </a:p>
            </p:txBody>
          </p:sp>
        </p:grpSp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C1D55CA6-07AB-E6F2-EE61-AB9B3BFA25BA}"/>
                </a:ext>
              </a:extLst>
            </p:cNvPr>
            <p:cNvSpPr/>
            <p:nvPr/>
          </p:nvSpPr>
          <p:spPr>
            <a:xfrm>
              <a:off x="1163721" y="1583733"/>
              <a:ext cx="747487" cy="556968"/>
            </a:xfrm>
            <a:prstGeom prst="wedgeEllipseCallout">
              <a:avLst>
                <a:gd name="adj1" fmla="val 478"/>
                <a:gd name="adj2" fmla="val 66414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rgbClr val="FFFFFF"/>
                  </a:solidFill>
                  <a:latin typeface="+mj-lt"/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EA3AE5-E4E7-5519-644F-B77BB50C8E33}"/>
              </a:ext>
            </a:extLst>
          </p:cNvPr>
          <p:cNvGrpSpPr/>
          <p:nvPr/>
        </p:nvGrpSpPr>
        <p:grpSpPr>
          <a:xfrm>
            <a:off x="4460318" y="1490905"/>
            <a:ext cx="2170323" cy="3380151"/>
            <a:chOff x="440755" y="1583733"/>
            <a:chExt cx="1965508" cy="338015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3886624-0484-9EC5-FB24-2BDECDAF41E0}"/>
                </a:ext>
              </a:extLst>
            </p:cNvPr>
            <p:cNvGrpSpPr/>
            <p:nvPr/>
          </p:nvGrpSpPr>
          <p:grpSpPr>
            <a:xfrm>
              <a:off x="440755" y="2328939"/>
              <a:ext cx="1965508" cy="2634945"/>
              <a:chOff x="440755" y="2328939"/>
              <a:chExt cx="1965508" cy="2634945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86C4006D-1217-18C2-EEDA-97C76CA73901}"/>
                  </a:ext>
                </a:extLst>
              </p:cNvPr>
              <p:cNvSpPr/>
              <p:nvPr/>
            </p:nvSpPr>
            <p:spPr>
              <a:xfrm>
                <a:off x="440755" y="2328939"/>
                <a:ext cx="1965508" cy="2634945"/>
              </a:xfrm>
              <a:prstGeom prst="roundRect">
                <a:avLst>
                  <a:gd name="adj" fmla="val 11704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5D10DA-0962-4B6A-469B-91C99BCE52B4}"/>
                  </a:ext>
                </a:extLst>
              </p:cNvPr>
              <p:cNvSpPr txBox="1"/>
              <p:nvPr/>
            </p:nvSpPr>
            <p:spPr>
              <a:xfrm>
                <a:off x="690195" y="2705416"/>
                <a:ext cx="1716067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Ý </a:t>
                </a:r>
                <a:r>
                  <a:rPr lang="en-US" sz="2000" dirty="0" err="1" smtClean="0"/>
                  <a:t>nghĩa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nhiệm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vụ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hợp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lí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nguồn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thuỷ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sản</a:t>
                </a:r>
                <a:endParaRPr lang="en-US" sz="2000" dirty="0"/>
              </a:p>
            </p:txBody>
          </p:sp>
        </p:grpSp>
        <p:sp>
          <p:nvSpPr>
            <p:cNvPr id="30" name="Speech Bubble: Oval 29">
              <a:extLst>
                <a:ext uri="{FF2B5EF4-FFF2-40B4-BE49-F238E27FC236}">
                  <a16:creationId xmlns:a16="http://schemas.microsoft.com/office/drawing/2014/main" id="{515B4888-E3CD-EF6F-5EB5-D0BC82BA32FE}"/>
                </a:ext>
              </a:extLst>
            </p:cNvPr>
            <p:cNvSpPr/>
            <p:nvPr/>
          </p:nvSpPr>
          <p:spPr>
            <a:xfrm>
              <a:off x="1065628" y="1583733"/>
              <a:ext cx="747487" cy="556968"/>
            </a:xfrm>
            <a:prstGeom prst="wedgeEllipseCallout">
              <a:avLst>
                <a:gd name="adj1" fmla="val 478"/>
                <a:gd name="adj2" fmla="val 66414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rgbClr val="FFFFFF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E654E19-49BA-5018-81D0-517798F0CDA3}"/>
              </a:ext>
            </a:extLst>
          </p:cNvPr>
          <p:cNvGrpSpPr/>
          <p:nvPr/>
        </p:nvGrpSpPr>
        <p:grpSpPr>
          <a:xfrm>
            <a:off x="6800584" y="1490905"/>
            <a:ext cx="2193426" cy="3380151"/>
            <a:chOff x="440755" y="1583733"/>
            <a:chExt cx="2193426" cy="338015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2CE8E2D-09A1-77DE-461A-20B010739AC4}"/>
                </a:ext>
              </a:extLst>
            </p:cNvPr>
            <p:cNvGrpSpPr/>
            <p:nvPr/>
          </p:nvGrpSpPr>
          <p:grpSpPr>
            <a:xfrm>
              <a:off x="440755" y="2328939"/>
              <a:ext cx="2193426" cy="2634945"/>
              <a:chOff x="440755" y="2328939"/>
              <a:chExt cx="2193426" cy="2634945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F6C2FC26-0E5A-21C3-AA29-9BEA5E181D79}"/>
                  </a:ext>
                </a:extLst>
              </p:cNvPr>
              <p:cNvSpPr/>
              <p:nvPr/>
            </p:nvSpPr>
            <p:spPr>
              <a:xfrm>
                <a:off x="440755" y="2328939"/>
                <a:ext cx="2193426" cy="2634945"/>
              </a:xfrm>
              <a:prstGeom prst="roundRect">
                <a:avLst>
                  <a:gd name="adj" fmla="val 11704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6AA38A7-0A94-DEF5-F950-44D72F2F99D5}"/>
                  </a:ext>
                </a:extLst>
              </p:cNvPr>
              <p:cNvSpPr txBox="1"/>
              <p:nvPr/>
            </p:nvSpPr>
            <p:spPr>
              <a:xfrm>
                <a:off x="554712" y="2474583"/>
                <a:ext cx="1965508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Phương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pháp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phổ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biến</a:t>
                </a:r>
                <a:endParaRPr lang="en-US" sz="2000" dirty="0"/>
              </a:p>
            </p:txBody>
          </p:sp>
        </p:grpSp>
        <p:sp>
          <p:nvSpPr>
            <p:cNvPr id="35" name="Speech Bubble: Oval 34">
              <a:extLst>
                <a:ext uri="{FF2B5EF4-FFF2-40B4-BE49-F238E27FC236}">
                  <a16:creationId xmlns:a16="http://schemas.microsoft.com/office/drawing/2014/main" id="{D60559AB-6327-3CCE-E18B-AD72DC101BB1}"/>
                </a:ext>
              </a:extLst>
            </p:cNvPr>
            <p:cNvSpPr/>
            <p:nvPr/>
          </p:nvSpPr>
          <p:spPr>
            <a:xfrm>
              <a:off x="1163723" y="1583733"/>
              <a:ext cx="747487" cy="556968"/>
            </a:xfrm>
            <a:prstGeom prst="wedgeEllipseCallout">
              <a:avLst>
                <a:gd name="adj1" fmla="val 478"/>
                <a:gd name="adj2" fmla="val 66414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rgbClr val="FFFFFF"/>
                  </a:solidFill>
                  <a:latin typeface="+mj-lt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55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13DD2B4-76A6-F78A-2CA1-557C1707078B}"/>
              </a:ext>
            </a:extLst>
          </p:cNvPr>
          <p:cNvGrpSpPr/>
          <p:nvPr/>
        </p:nvGrpSpPr>
        <p:grpSpPr>
          <a:xfrm>
            <a:off x="800529" y="445754"/>
            <a:ext cx="4553247" cy="550454"/>
            <a:chOff x="283029" y="820057"/>
            <a:chExt cx="2053771" cy="25341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4C1C683-ED30-AB30-1DBF-CF4DD75F66AA}"/>
                </a:ext>
              </a:extLst>
            </p:cNvPr>
            <p:cNvSpPr/>
            <p:nvPr/>
          </p:nvSpPr>
          <p:spPr>
            <a:xfrm>
              <a:off x="283029" y="820057"/>
              <a:ext cx="2053771" cy="2510972"/>
            </a:xfrm>
            <a:prstGeom prst="roundRect">
              <a:avLst>
                <a:gd name="adj" fmla="val 995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ECC465-27FB-B46A-D60E-B13BCCBC0E29}"/>
                </a:ext>
              </a:extLst>
            </p:cNvPr>
            <p:cNvSpPr txBox="1"/>
            <p:nvPr/>
          </p:nvSpPr>
          <p:spPr>
            <a:xfrm>
              <a:off x="317499" y="1016279"/>
              <a:ext cx="1984829" cy="2337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smtClean="0">
                  <a:latin typeface="+mj-lt"/>
                </a:rPr>
                <a:t>1. BẢO VỆ NGUỒN LỢI THUỶ SẢN</a:t>
              </a:r>
              <a:endParaRPr lang="en-US" sz="1800" dirty="0">
                <a:latin typeface="+mj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856009" y="1419504"/>
            <a:ext cx="76293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 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Ý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nghĩa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en-US" sz="2000" dirty="0">
                <a:latin typeface="arial" panose="020B0604020202020204" pitchFamily="34" charset="0"/>
              </a:rPr>
              <a:t>+ </a:t>
            </a:r>
            <a:r>
              <a:rPr lang="en-US" sz="2000" dirty="0" err="1">
                <a:latin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vệ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loài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thủy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đặc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biệt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loài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thủy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quý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hiếm</a:t>
            </a:r>
            <a:r>
              <a:rPr lang="en-US" sz="2000" dirty="0">
                <a:latin typeface="arial" panose="020B0604020202020204" pitchFamily="34" charset="0"/>
              </a:rPr>
              <a:t>; </a:t>
            </a:r>
          </a:p>
          <a:p>
            <a:r>
              <a:rPr lang="en-US" sz="2000" dirty="0">
                <a:latin typeface="arial" panose="020B0604020202020204" pitchFamily="34" charset="0"/>
              </a:rPr>
              <a:t>+ </a:t>
            </a:r>
            <a:r>
              <a:rPr lang="en-US" sz="2000" dirty="0" err="1">
                <a:latin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vệ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đa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sinh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cân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bằng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sinh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thái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thuỷ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vực</a:t>
            </a:r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</a:rPr>
              <a:t>+ </a:t>
            </a:r>
            <a:r>
              <a:rPr lang="en-US" sz="2000" dirty="0" err="1">
                <a:latin typeface="arial" panose="020B0604020202020204" pitchFamily="34" charset="0"/>
              </a:rPr>
              <a:t>Phục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hồi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tái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tạo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nguồn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lợi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thuỷ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góp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triển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thuỷ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bền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vững</a:t>
            </a:r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</a:rPr>
              <a:t>+ </a:t>
            </a:r>
            <a:r>
              <a:rPr lang="en-US" sz="2000" dirty="0" err="1">
                <a:latin typeface="arial" panose="020B0604020202020204" pitchFamily="34" charset="0"/>
              </a:rPr>
              <a:t>Phục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vụ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triển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kinh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tế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</a:rPr>
              <a:t>khoa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</a:rPr>
              <a:t> du </a:t>
            </a:r>
            <a:r>
              <a:rPr lang="en-US" sz="2000" dirty="0" err="1">
                <a:latin typeface="arial" panose="020B0604020202020204" pitchFamily="34" charset="0"/>
              </a:rPr>
              <a:t>lịch</a:t>
            </a:r>
            <a:endParaRPr 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7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13DD2B4-76A6-F78A-2CA1-557C1707078B}"/>
              </a:ext>
            </a:extLst>
          </p:cNvPr>
          <p:cNvGrpSpPr/>
          <p:nvPr/>
        </p:nvGrpSpPr>
        <p:grpSpPr>
          <a:xfrm>
            <a:off x="1603246" y="280907"/>
            <a:ext cx="4553247" cy="550454"/>
            <a:chOff x="283029" y="820057"/>
            <a:chExt cx="2053771" cy="25341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4C1C683-ED30-AB30-1DBF-CF4DD75F66AA}"/>
                </a:ext>
              </a:extLst>
            </p:cNvPr>
            <p:cNvSpPr/>
            <p:nvPr/>
          </p:nvSpPr>
          <p:spPr>
            <a:xfrm>
              <a:off x="283029" y="820057"/>
              <a:ext cx="2053771" cy="2510972"/>
            </a:xfrm>
            <a:prstGeom prst="roundRect">
              <a:avLst>
                <a:gd name="adj" fmla="val 995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ECC465-27FB-B46A-D60E-B13BCCBC0E29}"/>
                </a:ext>
              </a:extLst>
            </p:cNvPr>
            <p:cNvSpPr txBox="1"/>
            <p:nvPr/>
          </p:nvSpPr>
          <p:spPr>
            <a:xfrm>
              <a:off x="317499" y="1016279"/>
              <a:ext cx="1984829" cy="2337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1.BẢO VỆ NGUỒN LỢI THUỶ SẢN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553621"/>
            <a:ext cx="91440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  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Nhiệm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vụ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Xây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dựng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ban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hành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kế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hoạch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biện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pháp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quản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lí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nguồn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lợi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thuỷ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sản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;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thực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hiện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bảo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vệ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theo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qui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định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pháp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luật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đường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di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cư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hành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lang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di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chuyển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loài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thuỷ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sản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xây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dựng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phá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bỏ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công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trình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hoạt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động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ảnh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hưởng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đến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đường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di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cư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loài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thuỷ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sản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Dành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hành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lang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loài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thuỷ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sản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di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chuyển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thác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bằng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nghề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cố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định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Khắc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phục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bồi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thường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thiệt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hại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do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hành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vi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xả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thải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thăm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dò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thác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tài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nguyên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xây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dựng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phá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bỏ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công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trình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dưới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nước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làm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suy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giảm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hay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mất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nguồn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lợi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thuỷ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sản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gây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tổn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hại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đến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môi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trường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sống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vực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tập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trung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sinh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sản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vực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còn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non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tập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trung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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540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ineering Major for College: Environmental Health Engineering by Slidesgo">
  <a:themeElements>
    <a:clrScheme name="Simple Light">
      <a:dk1>
        <a:srgbClr val="878787"/>
      </a:dk1>
      <a:lt1>
        <a:srgbClr val="434343"/>
      </a:lt1>
      <a:dk2>
        <a:srgbClr val="E5EEF3"/>
      </a:dk2>
      <a:lt2>
        <a:srgbClr val="9CAB9F"/>
      </a:lt2>
      <a:accent1>
        <a:srgbClr val="617915"/>
      </a:accent1>
      <a:accent2>
        <a:srgbClr val="A2BD4D"/>
      </a:accent2>
      <a:accent3>
        <a:srgbClr val="F9E925"/>
      </a:accent3>
      <a:accent4>
        <a:srgbClr val="E3AF7D"/>
      </a:accent4>
      <a:accent5>
        <a:srgbClr val="C2934F"/>
      </a:accent5>
      <a:accent6>
        <a:srgbClr val="557B9B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1789</Words>
  <PresentationFormat>On-screen Show (16:9)</PresentationFormat>
  <Paragraphs>133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Times New Roman</vt:lpstr>
      <vt:lpstr>Anaheim</vt:lpstr>
      <vt:lpstr>Bahnschrift SemiBold SemiConden</vt:lpstr>
      <vt:lpstr>Bebas Neue</vt:lpstr>
      <vt:lpstr>Barlow</vt:lpstr>
      <vt:lpstr>Arial</vt:lpstr>
      <vt:lpstr>Wingdings</vt:lpstr>
      <vt:lpstr>Arial</vt:lpstr>
      <vt:lpstr>Engineering Major for College: Environmental Health Engineering by Slidesgo</vt:lpstr>
      <vt:lpstr>XIN CHÀO CÁC EM! CHÀO MỪNG CÁC EM ĐẾN VỚI BÀI HỌC NGÀY HÔM NAY!</vt:lpstr>
      <vt:lpstr>KHỞI ĐỘNG </vt:lpstr>
      <vt:lpstr>ÔN TẬP CHỦ ĐỀ 10. </vt:lpstr>
      <vt:lpstr>NỘI DUNG BÀI HỌC 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 </vt:lpstr>
      <vt:lpstr>CẢM ƠN CÁC EM ĐÃ CHÚ Ý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2024-07-31T14:47:51Z</dcterms:modified>
</cp:coreProperties>
</file>