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5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MÊY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Vµ </a:t>
              </a:r>
              <a:r>
                <a:rPr lang="en-US" sz="4000" b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MÊY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6344" r="62206" b="73763"/>
          <a:stretch/>
        </p:blipFill>
        <p:spPr>
          <a:xfrm>
            <a:off x="29497" y="152400"/>
            <a:ext cx="3856703" cy="17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2" t="6667" r="5191" b="70538"/>
          <a:stretch/>
        </p:blipFill>
        <p:spPr>
          <a:xfrm>
            <a:off x="3666701" y="-152401"/>
            <a:ext cx="5401099" cy="3733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9" t="29462" r="35273" b="53763"/>
          <a:stretch/>
        </p:blipFill>
        <p:spPr>
          <a:xfrm>
            <a:off x="2895600" y="2072809"/>
            <a:ext cx="2590800" cy="227059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48351" y="3552343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5449403" y="345601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534696"/>
            <a:ext cx="92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g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ồm</a:t>
            </a:r>
            <a:endParaRPr lang="vi-VN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3164" y="3552343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6954216" y="345601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0964" y="3583612"/>
            <a:ext cx="574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và</a:t>
            </a:r>
            <a:endParaRPr lang="vi-VN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55545" y="3534988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8156597" y="3438663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318855" y="4540731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5419907" y="444440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14104" y="4523084"/>
            <a:ext cx="92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g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ồm</a:t>
            </a:r>
            <a:endParaRPr lang="vi-VN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823668" y="4540731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/>
          <p:cNvSpPr txBox="1"/>
          <p:nvPr/>
        </p:nvSpPr>
        <p:spPr>
          <a:xfrm>
            <a:off x="6924720" y="444440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51468" y="4572000"/>
            <a:ext cx="574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và</a:t>
            </a:r>
            <a:endParaRPr lang="vi-VN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026049" y="4523376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8127101" y="442705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endParaRPr lang="vi-VN" sz="4800" b="1" dirty="0">
              <a:solidFill>
                <a:srgbClr val="FF000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17634" r="54700" b="53221"/>
          <a:stretch/>
        </p:blipFill>
        <p:spPr>
          <a:xfrm>
            <a:off x="430158" y="421730"/>
            <a:ext cx="3256938" cy="4012618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959507" y="4811280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TextBox 40"/>
          <p:cNvSpPr txBox="1"/>
          <p:nvPr/>
        </p:nvSpPr>
        <p:spPr>
          <a:xfrm>
            <a:off x="1060559" y="471495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54756" y="4793633"/>
            <a:ext cx="92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g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ồm</a:t>
            </a:r>
            <a:endParaRPr lang="vi-VN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464320" y="4811280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TextBox 43"/>
          <p:cNvSpPr txBox="1"/>
          <p:nvPr/>
        </p:nvSpPr>
        <p:spPr>
          <a:xfrm>
            <a:off x="2565372" y="471495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92120" y="4842549"/>
            <a:ext cx="574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và</a:t>
            </a:r>
            <a:endParaRPr lang="vi-VN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666701" y="4793925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/>
          <p:cNvSpPr txBox="1"/>
          <p:nvPr/>
        </p:nvSpPr>
        <p:spPr>
          <a:xfrm>
            <a:off x="3767753" y="46976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75918" y="5791200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TextBox 48"/>
          <p:cNvSpPr txBox="1"/>
          <p:nvPr/>
        </p:nvSpPr>
        <p:spPr>
          <a:xfrm>
            <a:off x="1076970" y="569487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71167" y="5773553"/>
            <a:ext cx="92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g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ồm</a:t>
            </a:r>
            <a:endParaRPr lang="vi-VN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480731" y="5791200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TextBox 51"/>
          <p:cNvSpPr txBox="1"/>
          <p:nvPr/>
        </p:nvSpPr>
        <p:spPr>
          <a:xfrm>
            <a:off x="2581783" y="569487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08531" y="5822469"/>
            <a:ext cx="574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và</a:t>
            </a:r>
            <a:endParaRPr lang="vi-VN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683112" y="5773845"/>
            <a:ext cx="648000" cy="675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TextBox 54"/>
          <p:cNvSpPr txBox="1"/>
          <p:nvPr/>
        </p:nvSpPr>
        <p:spPr>
          <a:xfrm>
            <a:off x="3784164" y="567752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12" grpId="0"/>
      <p:bldP spid="13" grpId="0"/>
      <p:bldP spid="14" grpId="0" animBg="1"/>
      <p:bldP spid="15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 animBg="1"/>
      <p:bldP spid="49" grpId="0"/>
      <p:bldP spid="50" grpId="0"/>
      <p:bldP spid="51" grpId="0" animBg="1"/>
      <p:bldP spid="52" grpId="0"/>
      <p:bldP spid="53" grpId="0"/>
      <p:bldP spid="54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5486400" cy="2286000"/>
            <a:chOff x="0" y="0"/>
            <a:chExt cx="5074920" cy="19314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0659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76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23702"/>
            <a:ext cx="1188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70107" r="4563" b="6452"/>
          <a:stretch/>
        </p:blipFill>
        <p:spPr>
          <a:xfrm>
            <a:off x="85919" y="1474839"/>
            <a:ext cx="9043333" cy="477356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108942" y="2964358"/>
            <a:ext cx="548658" cy="769442"/>
            <a:chOff x="4522527" y="371479"/>
            <a:chExt cx="548658" cy="769442"/>
          </a:xfrm>
        </p:grpSpPr>
        <p:sp>
          <p:nvSpPr>
            <p:cNvPr id="7" name="Rectangle 6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3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74762" y="3701777"/>
            <a:ext cx="548658" cy="769442"/>
            <a:chOff x="4522527" y="371479"/>
            <a:chExt cx="548658" cy="769442"/>
          </a:xfrm>
        </p:grpSpPr>
        <p:sp>
          <p:nvSpPr>
            <p:cNvPr id="13" name="Rectangle 12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2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08943" y="3716527"/>
            <a:ext cx="548658" cy="769442"/>
            <a:chOff x="4522527" y="371479"/>
            <a:chExt cx="548658" cy="769442"/>
          </a:xfrm>
        </p:grpSpPr>
        <p:sp>
          <p:nvSpPr>
            <p:cNvPr id="17" name="Rectangle 16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2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07346" y="4559744"/>
            <a:ext cx="606165" cy="771865"/>
            <a:chOff x="4568256" y="413300"/>
            <a:chExt cx="606165" cy="771865"/>
          </a:xfrm>
        </p:grpSpPr>
        <p:sp>
          <p:nvSpPr>
            <p:cNvPr id="20" name="Rectangle 19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25763" y="415723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3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21196" y="4495800"/>
            <a:ext cx="606165" cy="798871"/>
            <a:chOff x="4568256" y="300229"/>
            <a:chExt cx="606165" cy="798871"/>
          </a:xfrm>
        </p:grpSpPr>
        <p:sp>
          <p:nvSpPr>
            <p:cNvPr id="23" name="Rectangle 22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25763" y="30022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1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54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76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23702"/>
            <a:ext cx="1188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0" t="34062" r="52328" b="29479"/>
          <a:stretch/>
        </p:blipFill>
        <p:spPr bwMode="auto">
          <a:xfrm>
            <a:off x="533400" y="3048000"/>
            <a:ext cx="280416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8589" y="1371600"/>
            <a:ext cx="9324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VNI-Avo" pitchFamily="2" charset="0"/>
              </a:rPr>
              <a:t>Laáy</a:t>
            </a:r>
            <a:r>
              <a:rPr lang="en-US" sz="2800" dirty="0" smtClean="0">
                <a:latin typeface="VNI-Avo" pitchFamily="2" charset="0"/>
              </a:rPr>
              <a:t> 6 </a:t>
            </a:r>
            <a:r>
              <a:rPr lang="en-US" sz="2800" dirty="0" err="1" smtClean="0">
                <a:latin typeface="VNI-Avo" pitchFamily="2" charset="0"/>
              </a:rPr>
              <a:t>que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tính</a:t>
            </a:r>
            <a:r>
              <a:rPr lang="en-US" sz="2800" dirty="0" smtClean="0">
                <a:latin typeface="VNI-Avo" pitchFamily="2" charset="0"/>
              </a:rPr>
              <a:t>. </a:t>
            </a:r>
            <a:r>
              <a:rPr lang="en-US" sz="2800" dirty="0" err="1" smtClean="0">
                <a:latin typeface="VNI-Avo" pitchFamily="2" charset="0"/>
              </a:rPr>
              <a:t>Taùch</a:t>
            </a:r>
            <a:r>
              <a:rPr lang="en-US" sz="2800" dirty="0" smtClean="0">
                <a:latin typeface="VNI-Avo" pitchFamily="2" charset="0"/>
              </a:rPr>
              <a:t> 6 </a:t>
            </a:r>
            <a:r>
              <a:rPr lang="en-US" sz="2800" dirty="0" err="1" smtClean="0">
                <a:latin typeface="VNI-Avo" pitchFamily="2" charset="0"/>
              </a:rPr>
              <a:t>que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tính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ñoù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thaønh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hai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nhoùm</a:t>
            </a:r>
            <a:r>
              <a:rPr lang="en-US" sz="2800" dirty="0" smtClean="0">
                <a:latin typeface="VNI-Avo" pitchFamily="2" charset="0"/>
              </a:rPr>
              <a:t>.</a:t>
            </a:r>
          </a:p>
          <a:p>
            <a:r>
              <a:rPr lang="en-US" sz="2800" dirty="0" err="1" smtClean="0">
                <a:latin typeface="VNI-Avo" pitchFamily="2" charset="0"/>
              </a:rPr>
              <a:t>Tìm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soù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que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tính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ôû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moãi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nhoùm</a:t>
            </a:r>
            <a:r>
              <a:rPr lang="en-US" sz="2800" dirty="0" smtClean="0">
                <a:latin typeface="VNI-Avo" pitchFamily="2" charset="0"/>
              </a:rPr>
              <a:t> (</a:t>
            </a:r>
            <a:r>
              <a:rPr lang="en-US" sz="2800" dirty="0" err="1" smtClean="0">
                <a:latin typeface="VNI-Avo" pitchFamily="2" charset="0"/>
              </a:rPr>
              <a:t>theo</a:t>
            </a:r>
            <a:r>
              <a:rPr lang="en-US" sz="2800" dirty="0" smtClean="0">
                <a:latin typeface="VNI-Avo" pitchFamily="2" charset="0"/>
              </a:rPr>
              <a:t> </a:t>
            </a:r>
            <a:r>
              <a:rPr lang="en-US" sz="2800" dirty="0" err="1" smtClean="0">
                <a:latin typeface="VNI-Avo" pitchFamily="2" charset="0"/>
              </a:rPr>
              <a:t>maãu</a:t>
            </a:r>
            <a:r>
              <a:rPr lang="en-US" sz="2800" dirty="0" smtClean="0">
                <a:latin typeface="VNI-Avo" pitchFamily="2" charset="0"/>
              </a:rPr>
              <a:t>).</a:t>
            </a:r>
            <a:endParaRPr lang="vi-VN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6" t="16667" r="13976" b="64086"/>
          <a:stretch/>
        </p:blipFill>
        <p:spPr>
          <a:xfrm>
            <a:off x="4419600" y="2789918"/>
            <a:ext cx="3094251" cy="31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7" t="40323" r="14907" b="16021"/>
          <a:stretch/>
        </p:blipFill>
        <p:spPr>
          <a:xfrm>
            <a:off x="838200" y="-228600"/>
            <a:ext cx="7374507" cy="7162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0" y="1219200"/>
            <a:ext cx="548658" cy="769442"/>
            <a:chOff x="4522527" y="371479"/>
            <a:chExt cx="548658" cy="769442"/>
          </a:xfrm>
        </p:grpSpPr>
        <p:sp>
          <p:nvSpPr>
            <p:cNvPr id="6" name="Rectangle 5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1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67000" y="1177379"/>
            <a:ext cx="548658" cy="769442"/>
            <a:chOff x="4522527" y="371479"/>
            <a:chExt cx="548658" cy="769442"/>
          </a:xfrm>
        </p:grpSpPr>
        <p:sp>
          <p:nvSpPr>
            <p:cNvPr id="9" name="Rectangle 8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5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62600" y="1219200"/>
            <a:ext cx="548658" cy="769442"/>
            <a:chOff x="4522527" y="371479"/>
            <a:chExt cx="548658" cy="769442"/>
          </a:xfrm>
        </p:grpSpPr>
        <p:sp>
          <p:nvSpPr>
            <p:cNvPr id="12" name="Rectangle 11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5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8000" y="1219200"/>
            <a:ext cx="548658" cy="769442"/>
            <a:chOff x="4522527" y="371479"/>
            <a:chExt cx="548658" cy="769442"/>
          </a:xfrm>
        </p:grpSpPr>
        <p:sp>
          <p:nvSpPr>
            <p:cNvPr id="15" name="Rectangle 14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1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78271" y="5029200"/>
            <a:ext cx="548658" cy="769442"/>
            <a:chOff x="4522527" y="371479"/>
            <a:chExt cx="548658" cy="769442"/>
          </a:xfrm>
        </p:grpSpPr>
        <p:sp>
          <p:nvSpPr>
            <p:cNvPr id="18" name="Rectangle 17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2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27942" y="5021758"/>
            <a:ext cx="548658" cy="769442"/>
            <a:chOff x="4522527" y="371479"/>
            <a:chExt cx="548658" cy="769442"/>
          </a:xfrm>
        </p:grpSpPr>
        <p:sp>
          <p:nvSpPr>
            <p:cNvPr id="21" name="Rectangle 20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4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16871" y="5063579"/>
            <a:ext cx="548658" cy="769442"/>
            <a:chOff x="4522527" y="371479"/>
            <a:chExt cx="548658" cy="769442"/>
          </a:xfrm>
        </p:grpSpPr>
        <p:sp>
          <p:nvSpPr>
            <p:cNvPr id="25" name="Rectangle 24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4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66542" y="5097958"/>
            <a:ext cx="548658" cy="769442"/>
            <a:chOff x="4522527" y="371479"/>
            <a:chExt cx="548658" cy="769442"/>
          </a:xfrm>
        </p:grpSpPr>
        <p:sp>
          <p:nvSpPr>
            <p:cNvPr id="28" name="Rectangle 27"/>
            <p:cNvSpPr/>
            <p:nvPr/>
          </p:nvSpPr>
          <p:spPr>
            <a:xfrm>
              <a:off x="4568256" y="4133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22527" y="371479"/>
              <a:ext cx="54865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2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7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71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</cp:revision>
  <dcterms:created xsi:type="dcterms:W3CDTF">2006-08-16T00:00:00Z</dcterms:created>
  <dcterms:modified xsi:type="dcterms:W3CDTF">2020-08-16T04:10:34Z</dcterms:modified>
</cp:coreProperties>
</file>