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8"/>
  </p:notesMasterIdLst>
  <p:sldIdLst>
    <p:sldId id="310" r:id="rId3"/>
    <p:sldId id="315" r:id="rId4"/>
    <p:sldId id="318" r:id="rId5"/>
    <p:sldId id="312" r:id="rId6"/>
    <p:sldId id="319" r:id="rId7"/>
    <p:sldId id="333" r:id="rId8"/>
    <p:sldId id="322" r:id="rId9"/>
    <p:sldId id="334" r:id="rId10"/>
    <p:sldId id="306" r:id="rId11"/>
    <p:sldId id="324" r:id="rId12"/>
    <p:sldId id="326" r:id="rId13"/>
    <p:sldId id="332" r:id="rId14"/>
    <p:sldId id="328" r:id="rId15"/>
    <p:sldId id="330" r:id="rId16"/>
    <p:sldId id="289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7634" autoAdjust="0"/>
  </p:normalViewPr>
  <p:slideViewPr>
    <p:cSldViewPr>
      <p:cViewPr>
        <p:scale>
          <a:sx n="75" d="100"/>
          <a:sy n="75" d="100"/>
        </p:scale>
        <p:origin x="-112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33B7-AF4D-474F-9EC0-B25E3F817308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DB5A-D4A0-4B5D-BF38-2547B53931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89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DB5A-D4A0-4B5D-BF38-2547B53931C5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4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9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6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8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9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45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0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0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48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5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41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84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9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3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3446-F508-4B93-A4C4-E5F5250DC30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61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040981"/>
            <a:ext cx="2591991" cy="19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5838" y="1340768"/>
            <a:ext cx="761825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TIẾT </a:t>
            </a:r>
            <a:r>
              <a:rPr lang="vi-V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unna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" y="790575"/>
            <a:ext cx="800100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6"/>
    </mc:Choice>
    <mc:Fallback xmlns="">
      <p:transition spd="slow" advTm="1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296144" cy="11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36304"/>
            <a:ext cx="6285904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6854"/>
            <a:ext cx="7149999" cy="411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pPr algn="l"/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440160" cy="11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36" y="448668"/>
            <a:ext cx="6192688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77686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84075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984775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24735" cy="319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331640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683568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6" y="2924944"/>
            <a:ext cx="4765711" cy="393305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361232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713160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28" y="2924944"/>
            <a:ext cx="4765711" cy="39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507288" cy="1252734"/>
          </a:xfrm>
        </p:spPr>
        <p:txBody>
          <a:bodyPr/>
          <a:lstStyle/>
          <a:p>
            <a:pPr marL="342900" lvl="1" indent="0"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 SÓC BẢN THÂN KHI BỊ ỐM</a:t>
            </a:r>
            <a:endParaRPr lang="vi-VN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1001168"/>
            <a:ext cx="2448272" cy="9144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2524125" cy="87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73622"/>
            <a:ext cx="6501901" cy="64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3224"/>
            <a:ext cx="6501901" cy="364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00799" cy="518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0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,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endParaRPr lang="vi-VN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8083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5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16823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7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endParaRPr lang="vi-VN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6171881"/>
            <a:ext cx="139824" cy="65430"/>
          </a:xfrm>
        </p:spPr>
        <p:txBody>
          <a:bodyPr>
            <a:normAutofit fontScale="25000" lnSpcReduction="20000"/>
          </a:bodyPr>
          <a:lstStyle/>
          <a:p>
            <a:endParaRPr lang="vi-V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07524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4572000" y="6021288"/>
            <a:ext cx="76200" cy="104875"/>
          </a:xfrm>
        </p:spPr>
        <p:txBody>
          <a:bodyPr>
            <a:normAutofit fontScale="25000" lnSpcReduction="20000"/>
          </a:bodyPr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793122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3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77154" y="1139464"/>
            <a:ext cx="345288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530038" y="526537"/>
            <a:ext cx="5506458" cy="3240360"/>
          </a:xfrm>
          <a:prstGeom prst="cloudCallout">
            <a:avLst>
              <a:gd name="adj1" fmla="val -59441"/>
              <a:gd name="adj2" fmla="val 422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68</Words>
  <Application>Microsoft Office PowerPoint</Application>
  <PresentationFormat>On-screen Show (4:3)</PresentationFormat>
  <Paragraphs>11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Nêu những việc cần làm khi bị ốm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Windows User</cp:lastModifiedBy>
  <cp:revision>112</cp:revision>
  <dcterms:created xsi:type="dcterms:W3CDTF">2020-02-15T03:55:30Z</dcterms:created>
  <dcterms:modified xsi:type="dcterms:W3CDTF">2020-09-20T04:03:19Z</dcterms:modified>
</cp:coreProperties>
</file>