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3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85728" autoAdjust="0"/>
  </p:normalViewPr>
  <p:slideViewPr>
    <p:cSldViewPr snapToGrid="0">
      <p:cViewPr varScale="1">
        <p:scale>
          <a:sx n="63" d="100"/>
          <a:sy n="63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006F4-D3FC-43AB-8B5F-74C3B16E1FA9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F61B-C9DA-436F-954B-C5A7FCEDC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Ghost – 6, 9. 15, 16</a:t>
            </a:r>
          </a:p>
          <a:p>
            <a:r>
              <a:rPr lang="en-GB" dirty="0" smtClean="0"/>
              <a:t>3</a:t>
            </a:r>
            <a:r>
              <a:rPr lang="en-GB" baseline="0" dirty="0" smtClean="0"/>
              <a:t> Ghosts – 2, 13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7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75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4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7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4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7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45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2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F84CD6-E8E9-42C9-ABC6-2650DEF520F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image" Target="../media/image12.jpeg"/><Relationship Id="rId26" Type="http://schemas.openxmlformats.org/officeDocument/2006/relationships/slide" Target="slide17.xml"/><Relationship Id="rId39" Type="http://schemas.openxmlformats.org/officeDocument/2006/relationships/image" Target="../media/image24.png"/><Relationship Id="rId3" Type="http://schemas.openxmlformats.org/officeDocument/2006/relationships/image" Target="../media/image5.png"/><Relationship Id="rId21" Type="http://schemas.openxmlformats.org/officeDocument/2006/relationships/slide" Target="slide14.xml"/><Relationship Id="rId34" Type="http://schemas.openxmlformats.org/officeDocument/2006/relationships/image" Target="../media/image20.png"/><Relationship Id="rId42" Type="http://schemas.openxmlformats.org/officeDocument/2006/relationships/image" Target="../media/image27.png"/><Relationship Id="rId47" Type="http://schemas.openxmlformats.org/officeDocument/2006/relationships/image" Target="../media/image32.png"/><Relationship Id="rId7" Type="http://schemas.openxmlformats.org/officeDocument/2006/relationships/slide" Target="slide6.xml"/><Relationship Id="rId12" Type="http://schemas.openxmlformats.org/officeDocument/2006/relationships/slide" Target="slide9.xml"/><Relationship Id="rId17" Type="http://schemas.openxmlformats.org/officeDocument/2006/relationships/slide" Target="slide12.xml"/><Relationship Id="rId25" Type="http://schemas.openxmlformats.org/officeDocument/2006/relationships/slide" Target="slide16.xml"/><Relationship Id="rId33" Type="http://schemas.openxmlformats.org/officeDocument/2006/relationships/image" Target="../media/image19.png"/><Relationship Id="rId38" Type="http://schemas.openxmlformats.org/officeDocument/2006/relationships/image" Target="../media/image23.png"/><Relationship Id="rId46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6" Type="http://schemas.openxmlformats.org/officeDocument/2006/relationships/slide" Target="slide11.xml"/><Relationship Id="rId20" Type="http://schemas.openxmlformats.org/officeDocument/2006/relationships/image" Target="../media/image13.jpeg"/><Relationship Id="rId29" Type="http://schemas.openxmlformats.org/officeDocument/2006/relationships/image" Target="../media/image17.jpe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9.jpeg"/><Relationship Id="rId24" Type="http://schemas.openxmlformats.org/officeDocument/2006/relationships/image" Target="../media/image15.jpeg"/><Relationship Id="rId32" Type="http://schemas.openxmlformats.org/officeDocument/2006/relationships/slide" Target="slide4.xml"/><Relationship Id="rId37" Type="http://schemas.openxmlformats.org/officeDocument/2006/relationships/slide" Target="slide3.xml"/><Relationship Id="rId40" Type="http://schemas.openxmlformats.org/officeDocument/2006/relationships/image" Target="../media/image25.png"/><Relationship Id="rId45" Type="http://schemas.openxmlformats.org/officeDocument/2006/relationships/image" Target="../media/image30.png"/><Relationship Id="rId5" Type="http://schemas.openxmlformats.org/officeDocument/2006/relationships/slide" Target="slide5.xml"/><Relationship Id="rId15" Type="http://schemas.openxmlformats.org/officeDocument/2006/relationships/image" Target="../media/image11.jpeg"/><Relationship Id="rId23" Type="http://schemas.openxmlformats.org/officeDocument/2006/relationships/slide" Target="slide15.xml"/><Relationship Id="rId28" Type="http://schemas.openxmlformats.org/officeDocument/2006/relationships/slide" Target="slide18.xml"/><Relationship Id="rId36" Type="http://schemas.openxmlformats.org/officeDocument/2006/relationships/image" Target="../media/image22.png"/><Relationship Id="rId49" Type="http://schemas.openxmlformats.org/officeDocument/2006/relationships/image" Target="../media/image34.png"/><Relationship Id="rId10" Type="http://schemas.openxmlformats.org/officeDocument/2006/relationships/slide" Target="slide8.xml"/><Relationship Id="rId19" Type="http://schemas.openxmlformats.org/officeDocument/2006/relationships/slide" Target="slide13.xml"/><Relationship Id="rId31" Type="http://schemas.openxmlformats.org/officeDocument/2006/relationships/image" Target="../media/image18.png"/><Relationship Id="rId44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8.jpeg"/><Relationship Id="rId14" Type="http://schemas.openxmlformats.org/officeDocument/2006/relationships/slide" Target="slide10.xml"/><Relationship Id="rId22" Type="http://schemas.openxmlformats.org/officeDocument/2006/relationships/image" Target="../media/image14.jpeg"/><Relationship Id="rId27" Type="http://schemas.openxmlformats.org/officeDocument/2006/relationships/image" Target="../media/image16.jpeg"/><Relationship Id="rId30" Type="http://schemas.openxmlformats.org/officeDocument/2006/relationships/audio" Target="../media/audio2.wav"/><Relationship Id="rId35" Type="http://schemas.openxmlformats.org/officeDocument/2006/relationships/image" Target="../media/image21.png"/><Relationship Id="rId43" Type="http://schemas.openxmlformats.org/officeDocument/2006/relationships/image" Target="../media/image28.png"/><Relationship Id="rId48" Type="http://schemas.openxmlformats.org/officeDocument/2006/relationships/image" Target="../media/image33.png"/><Relationship Id="rId8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36.png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jpg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3920" y="6012746"/>
            <a:ext cx="262128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By Jessica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2217" y="5243305"/>
            <a:ext cx="198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GAME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5104" r="4640" b="3581"/>
          <a:stretch/>
        </p:blipFill>
        <p:spPr>
          <a:xfrm>
            <a:off x="4270568" y="528634"/>
            <a:ext cx="3467984" cy="148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80" y="228600"/>
            <a:ext cx="146304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9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sp>
        <p:nvSpPr>
          <p:cNvPr id="17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821680"/>
            <a:ext cx="1605903" cy="9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0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81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sp>
        <p:nvSpPr>
          <p:cNvPr id="17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821680"/>
            <a:ext cx="1605903" cy="9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9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08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1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9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5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24" y="0"/>
            <a:ext cx="1813560" cy="1813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2" r="24249"/>
          <a:stretch/>
        </p:blipFill>
        <p:spPr>
          <a:xfrm>
            <a:off x="4426868" y="3962400"/>
            <a:ext cx="1531972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958840" y="6068251"/>
            <a:ext cx="1326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Jessica</a:t>
            </a:r>
            <a:endParaRPr lang="en-US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9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3-Ghost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44" y="3834129"/>
            <a:ext cx="937748" cy="900000"/>
          </a:xfrm>
          <a:prstGeom prst="rect">
            <a:avLst/>
          </a:prstGeom>
        </p:spPr>
      </p:pic>
      <p:pic>
        <p:nvPicPr>
          <p:cNvPr id="39" name="3-Ghost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0" y="475927"/>
            <a:ext cx="937748" cy="900000"/>
          </a:xfrm>
          <a:prstGeom prst="rect">
            <a:avLst/>
          </a:prstGeom>
        </p:spPr>
      </p:pic>
      <p:pic>
        <p:nvPicPr>
          <p:cNvPr id="143" name="1-Ghos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6" y="2190669"/>
            <a:ext cx="996875" cy="900000"/>
          </a:xfrm>
          <a:prstGeom prst="rect">
            <a:avLst/>
          </a:prstGeom>
        </p:spPr>
      </p:pic>
      <p:pic>
        <p:nvPicPr>
          <p:cNvPr id="40" name="1-Ghos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71" y="2152834"/>
            <a:ext cx="996875" cy="900000"/>
          </a:xfrm>
          <a:prstGeom prst="rect">
            <a:avLst/>
          </a:prstGeom>
        </p:spPr>
      </p:pic>
      <p:pic>
        <p:nvPicPr>
          <p:cNvPr id="112" name="1-Ghos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46" y="3834129"/>
            <a:ext cx="996875" cy="900000"/>
          </a:xfrm>
          <a:prstGeom prst="rect">
            <a:avLst/>
          </a:prstGeom>
        </p:spPr>
      </p:pic>
      <p:pic>
        <p:nvPicPr>
          <p:cNvPr id="111" name="1-Ghos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9" y="5496256"/>
            <a:ext cx="996875" cy="900000"/>
          </a:xfrm>
          <a:prstGeom prst="rect">
            <a:avLst/>
          </a:prstGeom>
        </p:spPr>
      </p:pic>
      <p:pic>
        <p:nvPicPr>
          <p:cNvPr id="43" name="treat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2" y="354682"/>
            <a:ext cx="1031702" cy="130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" name="treat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45" y="437668"/>
            <a:ext cx="1031104" cy="129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treat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71090"/>
            <a:ext cx="956371" cy="120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" name="treat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54" y="394138"/>
            <a:ext cx="949466" cy="119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treat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0" y="2138262"/>
            <a:ext cx="1018487" cy="128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2" name="treat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16" y="2217923"/>
            <a:ext cx="1004754" cy="126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" name="treat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54" y="2084016"/>
            <a:ext cx="1005962" cy="126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4" name="treat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2" y="3854698"/>
            <a:ext cx="885122" cy="111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" name="treat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45" y="3894596"/>
            <a:ext cx="911221" cy="114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6" name="treat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57" y="3702176"/>
            <a:ext cx="1162002" cy="146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7" name="treat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73" y="5299806"/>
            <a:ext cx="998533" cy="125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" name="treat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26" y="5301397"/>
            <a:ext cx="957984" cy="120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9" name="treat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36" y="5544897"/>
            <a:ext cx="854709" cy="107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" name="treat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33" y="5361594"/>
            <a:ext cx="927662" cy="116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2" name="TL name"/>
          <p:cNvSpPr/>
          <p:nvPr/>
        </p:nvSpPr>
        <p:spPr>
          <a:xfrm>
            <a:off x="0" y="6469763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grpSp>
        <p:nvGrpSpPr>
          <p:cNvPr id="26" name="Number 1"/>
          <p:cNvGrpSpPr/>
          <p:nvPr/>
        </p:nvGrpSpPr>
        <p:grpSpPr>
          <a:xfrm>
            <a:off x="1663640" y="106535"/>
            <a:ext cx="640813" cy="523220"/>
            <a:chOff x="2085553" y="70499"/>
            <a:chExt cx="640813" cy="523220"/>
          </a:xfrm>
        </p:grpSpPr>
        <p:sp>
          <p:nvSpPr>
            <p:cNvPr id="24" name="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Number 2"/>
          <p:cNvGrpSpPr/>
          <p:nvPr/>
        </p:nvGrpSpPr>
        <p:grpSpPr>
          <a:xfrm>
            <a:off x="4120355" y="120048"/>
            <a:ext cx="640813" cy="523220"/>
            <a:chOff x="2085553" y="70499"/>
            <a:chExt cx="640813" cy="523220"/>
          </a:xfrm>
        </p:grpSpPr>
        <p:sp>
          <p:nvSpPr>
            <p:cNvPr id="28" name="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2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2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Number 3"/>
          <p:cNvGrpSpPr/>
          <p:nvPr/>
        </p:nvGrpSpPr>
        <p:grpSpPr>
          <a:xfrm>
            <a:off x="6577070" y="132528"/>
            <a:ext cx="640813" cy="523220"/>
            <a:chOff x="2085553" y="70499"/>
            <a:chExt cx="640813" cy="523220"/>
          </a:xfrm>
        </p:grpSpPr>
        <p:sp>
          <p:nvSpPr>
            <p:cNvPr id="31" name="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3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Number 4"/>
          <p:cNvGrpSpPr/>
          <p:nvPr/>
        </p:nvGrpSpPr>
        <p:grpSpPr>
          <a:xfrm>
            <a:off x="9034528" y="145008"/>
            <a:ext cx="640813" cy="523220"/>
            <a:chOff x="2085553" y="70499"/>
            <a:chExt cx="640813" cy="523220"/>
          </a:xfrm>
        </p:grpSpPr>
        <p:sp>
          <p:nvSpPr>
            <p:cNvPr id="34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4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3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Number 5"/>
          <p:cNvGrpSpPr/>
          <p:nvPr/>
        </p:nvGrpSpPr>
        <p:grpSpPr>
          <a:xfrm>
            <a:off x="11434820" y="145008"/>
            <a:ext cx="640813" cy="523220"/>
            <a:chOff x="2085553" y="70499"/>
            <a:chExt cx="640813" cy="523220"/>
          </a:xfrm>
        </p:grpSpPr>
        <p:sp>
          <p:nvSpPr>
            <p:cNvPr id="37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5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3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Number 6"/>
          <p:cNvGrpSpPr/>
          <p:nvPr/>
        </p:nvGrpSpPr>
        <p:grpSpPr>
          <a:xfrm>
            <a:off x="1663640" y="1688362"/>
            <a:ext cx="640813" cy="523220"/>
            <a:chOff x="2085553" y="70499"/>
            <a:chExt cx="640813" cy="523220"/>
          </a:xfrm>
        </p:grpSpPr>
        <p:sp>
          <p:nvSpPr>
            <p:cNvPr id="45" name="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6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4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Number 7"/>
          <p:cNvGrpSpPr/>
          <p:nvPr/>
        </p:nvGrpSpPr>
        <p:grpSpPr>
          <a:xfrm>
            <a:off x="4120355" y="1701875"/>
            <a:ext cx="640813" cy="523220"/>
            <a:chOff x="2085553" y="70499"/>
            <a:chExt cx="640813" cy="523220"/>
          </a:xfrm>
        </p:grpSpPr>
        <p:sp>
          <p:nvSpPr>
            <p:cNvPr id="48" name="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7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4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Number 8"/>
          <p:cNvGrpSpPr/>
          <p:nvPr/>
        </p:nvGrpSpPr>
        <p:grpSpPr>
          <a:xfrm>
            <a:off x="6577070" y="1714355"/>
            <a:ext cx="640813" cy="523220"/>
            <a:chOff x="2085553" y="70499"/>
            <a:chExt cx="640813" cy="523220"/>
          </a:xfrm>
        </p:grpSpPr>
        <p:sp>
          <p:nvSpPr>
            <p:cNvPr id="51" name="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8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5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Number 9"/>
          <p:cNvGrpSpPr/>
          <p:nvPr/>
        </p:nvGrpSpPr>
        <p:grpSpPr>
          <a:xfrm>
            <a:off x="9034528" y="1726835"/>
            <a:ext cx="640813" cy="523220"/>
            <a:chOff x="2085553" y="70499"/>
            <a:chExt cx="640813" cy="523220"/>
          </a:xfrm>
        </p:grpSpPr>
        <p:sp>
          <p:nvSpPr>
            <p:cNvPr id="54" name="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9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5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Number 10"/>
          <p:cNvGrpSpPr/>
          <p:nvPr/>
        </p:nvGrpSpPr>
        <p:grpSpPr>
          <a:xfrm>
            <a:off x="11434820" y="1726835"/>
            <a:ext cx="640813" cy="523220"/>
            <a:chOff x="2085553" y="70499"/>
            <a:chExt cx="640813" cy="523220"/>
          </a:xfrm>
        </p:grpSpPr>
        <p:sp>
          <p:nvSpPr>
            <p:cNvPr id="57" name="1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10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5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Number 11"/>
          <p:cNvGrpSpPr/>
          <p:nvPr/>
        </p:nvGrpSpPr>
        <p:grpSpPr>
          <a:xfrm>
            <a:off x="1663640" y="3355087"/>
            <a:ext cx="640813" cy="523220"/>
            <a:chOff x="2085553" y="70499"/>
            <a:chExt cx="640813" cy="523220"/>
          </a:xfrm>
        </p:grpSpPr>
        <p:sp>
          <p:nvSpPr>
            <p:cNvPr id="60" name="1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11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61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Number 12"/>
          <p:cNvGrpSpPr/>
          <p:nvPr/>
        </p:nvGrpSpPr>
        <p:grpSpPr>
          <a:xfrm>
            <a:off x="4120355" y="3368600"/>
            <a:ext cx="640813" cy="523220"/>
            <a:chOff x="2085553" y="70499"/>
            <a:chExt cx="640813" cy="523220"/>
          </a:xfrm>
        </p:grpSpPr>
        <p:sp>
          <p:nvSpPr>
            <p:cNvPr id="63" name="1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12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64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Number 13"/>
          <p:cNvGrpSpPr/>
          <p:nvPr/>
        </p:nvGrpSpPr>
        <p:grpSpPr>
          <a:xfrm>
            <a:off x="6577070" y="3381080"/>
            <a:ext cx="640813" cy="523220"/>
            <a:chOff x="2085553" y="70499"/>
            <a:chExt cx="640813" cy="523220"/>
          </a:xfrm>
        </p:grpSpPr>
        <p:sp>
          <p:nvSpPr>
            <p:cNvPr id="66" name="1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13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67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Number 14"/>
          <p:cNvGrpSpPr/>
          <p:nvPr/>
        </p:nvGrpSpPr>
        <p:grpSpPr>
          <a:xfrm>
            <a:off x="9034528" y="3393560"/>
            <a:ext cx="640813" cy="523220"/>
            <a:chOff x="2085553" y="70499"/>
            <a:chExt cx="640813" cy="523220"/>
          </a:xfrm>
        </p:grpSpPr>
        <p:sp>
          <p:nvSpPr>
            <p:cNvPr id="69" name="14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14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70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Number 15"/>
          <p:cNvGrpSpPr/>
          <p:nvPr/>
        </p:nvGrpSpPr>
        <p:grpSpPr>
          <a:xfrm>
            <a:off x="11434820" y="3393560"/>
            <a:ext cx="640813" cy="523220"/>
            <a:chOff x="2085553" y="70499"/>
            <a:chExt cx="640813" cy="523220"/>
          </a:xfrm>
        </p:grpSpPr>
        <p:sp>
          <p:nvSpPr>
            <p:cNvPr id="72" name="1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15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73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Number 16"/>
          <p:cNvGrpSpPr/>
          <p:nvPr/>
        </p:nvGrpSpPr>
        <p:grpSpPr>
          <a:xfrm>
            <a:off x="1663640" y="5017214"/>
            <a:ext cx="640813" cy="523220"/>
            <a:chOff x="2085553" y="70499"/>
            <a:chExt cx="640813" cy="523220"/>
          </a:xfrm>
        </p:grpSpPr>
        <p:sp>
          <p:nvSpPr>
            <p:cNvPr id="75" name="1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16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7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Number 17"/>
          <p:cNvGrpSpPr/>
          <p:nvPr/>
        </p:nvGrpSpPr>
        <p:grpSpPr>
          <a:xfrm>
            <a:off x="4120355" y="5030727"/>
            <a:ext cx="640813" cy="523220"/>
            <a:chOff x="2085553" y="70499"/>
            <a:chExt cx="640813" cy="523220"/>
          </a:xfrm>
        </p:grpSpPr>
        <p:sp>
          <p:nvSpPr>
            <p:cNvPr id="78" name="1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17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7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Number 18"/>
          <p:cNvGrpSpPr/>
          <p:nvPr/>
        </p:nvGrpSpPr>
        <p:grpSpPr>
          <a:xfrm>
            <a:off x="6577070" y="5043207"/>
            <a:ext cx="640813" cy="523220"/>
            <a:chOff x="2085553" y="70499"/>
            <a:chExt cx="640813" cy="523220"/>
          </a:xfrm>
        </p:grpSpPr>
        <p:sp>
          <p:nvSpPr>
            <p:cNvPr id="81" name="1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18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8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Number 19"/>
          <p:cNvGrpSpPr/>
          <p:nvPr/>
        </p:nvGrpSpPr>
        <p:grpSpPr>
          <a:xfrm>
            <a:off x="9034528" y="5055687"/>
            <a:ext cx="640813" cy="523220"/>
            <a:chOff x="2085553" y="70499"/>
            <a:chExt cx="640813" cy="523220"/>
          </a:xfrm>
        </p:grpSpPr>
        <p:sp>
          <p:nvSpPr>
            <p:cNvPr id="84" name="1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19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8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Number 20"/>
          <p:cNvGrpSpPr/>
          <p:nvPr/>
        </p:nvGrpSpPr>
        <p:grpSpPr>
          <a:xfrm>
            <a:off x="11434820" y="5055687"/>
            <a:ext cx="640813" cy="523220"/>
            <a:chOff x="2085553" y="70499"/>
            <a:chExt cx="640813" cy="523220"/>
          </a:xfrm>
        </p:grpSpPr>
        <p:sp>
          <p:nvSpPr>
            <p:cNvPr id="87" name="2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20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8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umpkin 1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0" y="228230"/>
            <a:ext cx="1495223" cy="1528622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5" name="Pumpkin 2">
            <a:hlinkClick r:id="rId32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85" y="80690"/>
            <a:ext cx="1685192" cy="1676810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6" name="Pumpkin 3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89" y="228230"/>
            <a:ext cx="1516555" cy="1637714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7" name="Pumpkin 4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41" y="120048"/>
            <a:ext cx="1692218" cy="1389279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8" name="Pumpkin 5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80" y="238034"/>
            <a:ext cx="1577309" cy="1417114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9" name="Pumpkin 6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8" y="1846536"/>
            <a:ext cx="1540454" cy="1440425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0" name="Pumpkin 7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24" y="2000925"/>
            <a:ext cx="1291865" cy="1483495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1" name="Pumpkin 8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39" y="2090407"/>
            <a:ext cx="2042451" cy="136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umpkin 9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36" y="1795973"/>
            <a:ext cx="1543530" cy="1656248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3" name="Pumpkin 10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65" y="1742412"/>
            <a:ext cx="1648461" cy="1648461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4" name="Pumpkin 11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2" y="3525531"/>
            <a:ext cx="1630350" cy="1630350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5" name="Pumpkin 12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00" y="3593800"/>
            <a:ext cx="1644046" cy="1477073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6" name="Pumpkin 13">
            <a:hlinkClick r:id="rId32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63" y="3525531"/>
            <a:ext cx="1491615" cy="1534233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7" name="Pumpkin 14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98" y="3575677"/>
            <a:ext cx="1755846" cy="1786436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8" name="Pumpkin 15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50" y="3554975"/>
            <a:ext cx="1544474" cy="1458308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9" name="Pumpkin 16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9017"/>
            <a:ext cx="1603540" cy="160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umpkin 17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24" y="5030727"/>
            <a:ext cx="1666378" cy="1658089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1" name="Pumpkin 18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24" y="4947093"/>
            <a:ext cx="1804348" cy="184535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2" name="Pumpkin 19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1" y="5202779"/>
            <a:ext cx="1424018" cy="1635251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3" name="Pumpkin 20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10" y="5409878"/>
            <a:ext cx="1641210" cy="1347402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572472" y="6346652"/>
            <a:ext cx="12567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Jessica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0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図 7">
            <a:hlinkClick r:id="rId5" action="ppaction://hlinksldjump" highlightClick="1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5573070"/>
            <a:ext cx="1589804" cy="116793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936000" y="814685"/>
            <a:ext cx="4320000" cy="3456892"/>
            <a:chOff x="3936000" y="814685"/>
            <a:chExt cx="4320000" cy="345689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00" y="1008706"/>
              <a:ext cx="4320000" cy="3262871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4817473" y="814685"/>
              <a:ext cx="17569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altLang="ja-JP" sz="8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957477" y="4009520"/>
            <a:ext cx="102770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 smtClean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half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1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9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300520" y="4230997"/>
            <a:ext cx="95909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 smtClean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all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02615" y="797695"/>
            <a:ext cx="5400000" cy="3876073"/>
            <a:chOff x="3302615" y="797695"/>
            <a:chExt cx="5400000" cy="3876073"/>
          </a:xfrm>
        </p:grpSpPr>
        <p:sp>
          <p:nvSpPr>
            <p:cNvPr id="9" name="正方形/長方形 8"/>
            <p:cNvSpPr/>
            <p:nvPr/>
          </p:nvSpPr>
          <p:spPr>
            <a:xfrm>
              <a:off x="4018685" y="797695"/>
              <a:ext cx="31703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231259"/>
                </a:avLst>
              </a:prstTxWarp>
              <a:spAutoFit/>
            </a:bodyPr>
            <a:lstStyle/>
            <a:p>
              <a:pPr algn="ctr"/>
              <a:r>
                <a:rPr lang="en-GB" altLang="ja-JP" sz="8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3302615" y="1073768"/>
              <a:ext cx="5400000" cy="3600000"/>
              <a:chOff x="3936000" y="921264"/>
              <a:chExt cx="6574739" cy="4534806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000" y="1008706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739" y="921264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3370" y="2193199"/>
                <a:ext cx="4320000" cy="3262871"/>
              </a:xfrm>
              <a:prstGeom prst="rect">
                <a:avLst/>
              </a:prstGeom>
            </p:spPr>
          </p:pic>
        </p:grpSp>
      </p:grpSp>
      <p:pic>
        <p:nvPicPr>
          <p:cNvPr id="15" name="図 14">
            <a:hlinkClick r:id="rId6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78" y="5573070"/>
            <a:ext cx="1603287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9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Teddy Bear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Doll 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Car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Robot 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Do you have any…?</a:t>
            </a:r>
            <a:endParaRPr lang="en-GB" sz="4800" dirty="0">
              <a:latin typeface="+mj-lt"/>
            </a:endParaRPr>
          </a:p>
        </p:txBody>
      </p:sp>
      <p:sp>
        <p:nvSpPr>
          <p:cNvPr id="17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821680"/>
            <a:ext cx="1605903" cy="919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890" y="283460"/>
            <a:ext cx="1596390" cy="220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2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0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35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2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Answer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 smtClean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9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202</Words>
  <PresentationFormat>Custom</PresentationFormat>
  <Paragraphs>144</Paragraphs>
  <Slides>19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テーマ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2015-09-28T09:48:28Z</dcterms:created>
  <dcterms:modified xsi:type="dcterms:W3CDTF">2018-06-07T15:21:28Z</dcterms:modified>
</cp:coreProperties>
</file>