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3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17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71119" y="1600200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9919" y="65532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hai chiều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1" t="59067" r="52848" b="31430"/>
          <a:stretch/>
        </p:blipFill>
        <p:spPr bwMode="auto">
          <a:xfrm>
            <a:off x="5928519" y="2743200"/>
            <a:ext cx="3886200" cy="3520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2022-07-28T01:05:40Z</dcterms:modified>
</cp:coreProperties>
</file>