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3"/>
  </p:notesMasterIdLst>
  <p:sldIdLst>
    <p:sldId id="381" r:id="rId3"/>
    <p:sldId id="350" r:id="rId4"/>
    <p:sldId id="351" r:id="rId5"/>
    <p:sldId id="259" r:id="rId6"/>
    <p:sldId id="395" r:id="rId7"/>
    <p:sldId id="396" r:id="rId8"/>
    <p:sldId id="397" r:id="rId9"/>
    <p:sldId id="398" r:id="rId10"/>
    <p:sldId id="399" r:id="rId11"/>
    <p:sldId id="356" r:id="rId12"/>
    <p:sldId id="385" r:id="rId13"/>
    <p:sldId id="387" r:id="rId14"/>
    <p:sldId id="388" r:id="rId15"/>
    <p:sldId id="389" r:id="rId16"/>
    <p:sldId id="371" r:id="rId17"/>
    <p:sldId id="400" r:id="rId18"/>
    <p:sldId id="401" r:id="rId19"/>
    <p:sldId id="270" r:id="rId20"/>
    <p:sldId id="272" r:id="rId21"/>
    <p:sldId id="3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5"/>
    <a:srgbClr val="C1CFC8"/>
    <a:srgbClr val="FFFFFF"/>
    <a:srgbClr val="A493C6"/>
    <a:srgbClr val="F26532"/>
    <a:srgbClr val="CCCCFF"/>
    <a:srgbClr val="E0A4A5"/>
    <a:srgbClr val="FFFF99"/>
    <a:srgbClr val="E3642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3" autoAdjust="0"/>
    <p:restoredTop sz="94233" autoAdjust="0"/>
  </p:normalViewPr>
  <p:slideViewPr>
    <p:cSldViewPr snapToGrid="0" showGuides="1">
      <p:cViewPr varScale="1">
        <p:scale>
          <a:sx n="66" d="100"/>
          <a:sy n="66" d="100"/>
        </p:scale>
        <p:origin x="72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185bc89cb9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1185bc89cb9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023f406f66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1023f406f6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01a7a9c8ce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01a7a9c8ce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883048">
            <a:off x="-1274502" y="-1369490"/>
            <a:ext cx="4517777" cy="4047961"/>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883048">
            <a:off x="-1088913" y="-988172"/>
            <a:ext cx="5048479" cy="4519823"/>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31533" y="35930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11331525" y="5583672"/>
            <a:ext cx="1787595" cy="2565453"/>
            <a:chOff x="-1396750" y="3025955"/>
            <a:chExt cx="1340696" cy="1924090"/>
          </a:xfrm>
        </p:grpSpPr>
        <p:sp>
          <p:nvSpPr>
            <p:cNvPr id="14" name="Google Shape;14;p2"/>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74728" y="4146801"/>
            <a:ext cx="1419011" cy="2711193"/>
            <a:chOff x="-56046" y="3110100"/>
            <a:chExt cx="1064258" cy="2033395"/>
          </a:xfrm>
        </p:grpSpPr>
        <p:sp>
          <p:nvSpPr>
            <p:cNvPr id="17" name="Google Shape;17;p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1287072" y="4993940"/>
            <a:ext cx="842160" cy="2071275"/>
            <a:chOff x="889085" y="3601710"/>
            <a:chExt cx="597164" cy="1468850"/>
          </a:xfrm>
        </p:grpSpPr>
        <p:sp>
          <p:nvSpPr>
            <p:cNvPr id="20" name="Google Shape;20;p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151779" y="5491451"/>
            <a:ext cx="1091744" cy="1461556"/>
            <a:chOff x="113834" y="3966188"/>
            <a:chExt cx="818808" cy="1096167"/>
          </a:xfrm>
        </p:grpSpPr>
        <p:sp>
          <p:nvSpPr>
            <p:cNvPr id="23" name="Google Shape;23;p2"/>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rot="7199989" flipH="1">
            <a:off x="7199640" y="3037329"/>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1704600">
            <a:off x="5096327" y="-302214"/>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10501061">
            <a:off x="3056367" y="5953139"/>
            <a:ext cx="3391157" cy="1563307"/>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934734" y="26890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8451184">
            <a:off x="9731091" y="-153320"/>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 name="Google Shape;30;p2"/>
          <p:cNvGrpSpPr/>
          <p:nvPr/>
        </p:nvGrpSpPr>
        <p:grpSpPr>
          <a:xfrm>
            <a:off x="3701555" y="6469717"/>
            <a:ext cx="2394435" cy="1191003"/>
            <a:chOff x="3339218" y="4582238"/>
            <a:chExt cx="1438041" cy="715289"/>
          </a:xfrm>
        </p:grpSpPr>
        <p:sp>
          <p:nvSpPr>
            <p:cNvPr id="31" name="Google Shape;31;p2"/>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txBox="1">
            <a:spLocks noGrp="1"/>
          </p:cNvSpPr>
          <p:nvPr>
            <p:ph type="ctrTitle"/>
          </p:nvPr>
        </p:nvSpPr>
        <p:spPr>
          <a:xfrm>
            <a:off x="1599700" y="1778707"/>
            <a:ext cx="8992800" cy="2356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36" name="Google Shape;36;p2"/>
          <p:cNvSpPr txBox="1">
            <a:spLocks noGrp="1"/>
          </p:cNvSpPr>
          <p:nvPr>
            <p:ph type="subTitle" idx="1"/>
          </p:nvPr>
        </p:nvSpPr>
        <p:spPr>
          <a:xfrm>
            <a:off x="3361800" y="4189495"/>
            <a:ext cx="54684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000">
                <a:latin typeface="Work Sans"/>
                <a:ea typeface="Work Sans"/>
                <a:cs typeface="Work Sans"/>
                <a:sym typeface="Work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1713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flipH="1">
            <a:off x="-925533"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7722611" y="4486519"/>
            <a:ext cx="4216652" cy="2173212"/>
            <a:chOff x="3354813" y="3765175"/>
            <a:chExt cx="2434369" cy="1254645"/>
          </a:xfrm>
        </p:grpSpPr>
        <p:sp>
          <p:nvSpPr>
            <p:cNvPr id="40" name="Google Shape;40;p3"/>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3"/>
          <p:cNvGrpSpPr/>
          <p:nvPr/>
        </p:nvGrpSpPr>
        <p:grpSpPr>
          <a:xfrm>
            <a:off x="8348514" y="5785003"/>
            <a:ext cx="662389" cy="886804"/>
            <a:chOff x="3628937" y="4538594"/>
            <a:chExt cx="328153" cy="439331"/>
          </a:xfrm>
        </p:grpSpPr>
        <p:sp>
          <p:nvSpPr>
            <p:cNvPr id="43" name="Google Shape;43;p3"/>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3"/>
          <p:cNvSpPr/>
          <p:nvPr/>
        </p:nvSpPr>
        <p:spPr>
          <a:xfrm rot="-8897730" flipH="1">
            <a:off x="-595841"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5060135" flipH="1">
            <a:off x="10298258" y="-685397"/>
            <a:ext cx="1787564" cy="2565409"/>
            <a:chOff x="-1396750" y="3025955"/>
            <a:chExt cx="1340696" cy="1924090"/>
          </a:xfrm>
        </p:grpSpPr>
        <p:sp>
          <p:nvSpPr>
            <p:cNvPr id="47" name="Google Shape;47;p3"/>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3"/>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3"/>
          <p:cNvGrpSpPr/>
          <p:nvPr/>
        </p:nvGrpSpPr>
        <p:grpSpPr>
          <a:xfrm>
            <a:off x="1121679" y="2261829"/>
            <a:ext cx="722679" cy="1826955"/>
            <a:chOff x="6086050" y="4051075"/>
            <a:chExt cx="271575" cy="686550"/>
          </a:xfrm>
        </p:grpSpPr>
        <p:sp>
          <p:nvSpPr>
            <p:cNvPr id="52" name="Google Shape;52;p3"/>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3"/>
          <p:cNvSpPr/>
          <p:nvPr/>
        </p:nvSpPr>
        <p:spPr>
          <a:xfrm rot="2075087" flipH="1">
            <a:off x="6605363" y="-238051"/>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txBox="1">
            <a:spLocks noGrp="1"/>
          </p:cNvSpPr>
          <p:nvPr>
            <p:ph type="title"/>
          </p:nvPr>
        </p:nvSpPr>
        <p:spPr>
          <a:xfrm>
            <a:off x="2934400" y="3470367"/>
            <a:ext cx="6323200" cy="765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9" name="Google Shape;59;p3"/>
          <p:cNvSpPr txBox="1">
            <a:spLocks noGrp="1"/>
          </p:cNvSpPr>
          <p:nvPr>
            <p:ph type="title" idx="2" hasCustomPrompt="1"/>
          </p:nvPr>
        </p:nvSpPr>
        <p:spPr>
          <a:xfrm>
            <a:off x="5079000" y="1923060"/>
            <a:ext cx="2034000" cy="15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0" name="Google Shape;60;p3"/>
          <p:cNvSpPr txBox="1">
            <a:spLocks noGrp="1"/>
          </p:cNvSpPr>
          <p:nvPr>
            <p:ph type="subTitle" idx="1"/>
          </p:nvPr>
        </p:nvSpPr>
        <p:spPr>
          <a:xfrm>
            <a:off x="3189200" y="4325340"/>
            <a:ext cx="58136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39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4"/>
          <p:cNvSpPr/>
          <p:nvPr/>
        </p:nvSpPr>
        <p:spPr>
          <a:xfrm rot="-1935663">
            <a:off x="11738711" y="-622939"/>
            <a:ext cx="1600736" cy="3739553"/>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4"/>
          <p:cNvGrpSpPr/>
          <p:nvPr/>
        </p:nvGrpSpPr>
        <p:grpSpPr>
          <a:xfrm>
            <a:off x="11313554" y="5289843"/>
            <a:ext cx="878604" cy="1665925"/>
            <a:chOff x="-29956" y="3854000"/>
            <a:chExt cx="658953" cy="1249444"/>
          </a:xfrm>
        </p:grpSpPr>
        <p:sp>
          <p:nvSpPr>
            <p:cNvPr id="65" name="Google Shape;65;p4"/>
            <p:cNvSpPr/>
            <p:nvPr/>
          </p:nvSpPr>
          <p:spPr>
            <a:xfrm>
              <a:off x="-22161" y="3952197"/>
              <a:ext cx="651158" cy="75263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9956" y="3854000"/>
              <a:ext cx="658949" cy="1249444"/>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rot="1083469">
            <a:off x="-659129" y="5962996"/>
            <a:ext cx="2448484" cy="1079673"/>
          </a:xfrm>
          <a:custGeom>
            <a:avLst/>
            <a:gdLst/>
            <a:ahLst/>
            <a:cxnLst/>
            <a:rect l="l" t="t" r="r" b="b"/>
            <a:pathLst>
              <a:path w="22517" h="9929" fill="none" extrusionOk="0">
                <a:moveTo>
                  <a:pt x="1" y="3537"/>
                </a:moveTo>
                <a:cubicBezTo>
                  <a:pt x="1" y="3537"/>
                  <a:pt x="2901" y="0"/>
                  <a:pt x="7232" y="772"/>
                </a:cubicBezTo>
                <a:cubicBezTo>
                  <a:pt x="10603" y="1372"/>
                  <a:pt x="11872" y="5824"/>
                  <a:pt x="15201" y="2840"/>
                </a:cubicBezTo>
                <a:cubicBezTo>
                  <a:pt x="17626" y="667"/>
                  <a:pt x="22516" y="3688"/>
                  <a:pt x="20154" y="9928"/>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rot="-4596014">
            <a:off x="10394721" y="-100575"/>
            <a:ext cx="2333355" cy="2271428"/>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657067" y="-251600"/>
            <a:ext cx="1493963" cy="1929880"/>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dk1"/>
              </a:buClr>
              <a:buSzPts val="1600"/>
              <a:buAutoNum type="arabicPeriod"/>
              <a:defRPr sz="1600">
                <a:solidFill>
                  <a:srgbClr val="434343"/>
                </a:solidFill>
              </a:defRPr>
            </a:lvl1pPr>
            <a:lvl2pPr marL="1219170" lvl="1" indent="-423323" rtl="0">
              <a:lnSpc>
                <a:spcPct val="115000"/>
              </a:lnSpc>
              <a:spcBef>
                <a:spcPts val="0"/>
              </a:spcBef>
              <a:spcAft>
                <a:spcPts val="0"/>
              </a:spcAft>
              <a:buSzPts val="1400"/>
              <a:buFont typeface="Raleway"/>
              <a:buAutoNum type="alphaLcPeriod"/>
              <a:defRPr>
                <a:solidFill>
                  <a:srgbClr val="434343"/>
                </a:solidFill>
              </a:defRPr>
            </a:lvl2pPr>
            <a:lvl3pPr marL="1828754" lvl="2" indent="-423323" rtl="0">
              <a:lnSpc>
                <a:spcPct val="115000"/>
              </a:lnSpc>
              <a:spcBef>
                <a:spcPts val="0"/>
              </a:spcBef>
              <a:spcAft>
                <a:spcPts val="0"/>
              </a:spcAft>
              <a:buSzPts val="1400"/>
              <a:buFont typeface="Raleway"/>
              <a:buAutoNum type="romanLcPeriod"/>
              <a:defRPr>
                <a:solidFill>
                  <a:srgbClr val="434343"/>
                </a:solidFill>
              </a:defRPr>
            </a:lvl3pPr>
            <a:lvl4pPr marL="2438339" lvl="3" indent="-423323" rtl="0">
              <a:lnSpc>
                <a:spcPct val="115000"/>
              </a:lnSpc>
              <a:spcBef>
                <a:spcPts val="0"/>
              </a:spcBef>
              <a:spcAft>
                <a:spcPts val="0"/>
              </a:spcAft>
              <a:buSzPts val="1400"/>
              <a:buFont typeface="Raleway"/>
              <a:buAutoNum type="arabicPeriod"/>
              <a:defRPr>
                <a:solidFill>
                  <a:srgbClr val="434343"/>
                </a:solidFill>
              </a:defRPr>
            </a:lvl4pPr>
            <a:lvl5pPr marL="3047924" lvl="4" indent="-423323" rtl="0">
              <a:lnSpc>
                <a:spcPct val="115000"/>
              </a:lnSpc>
              <a:spcBef>
                <a:spcPts val="0"/>
              </a:spcBef>
              <a:spcAft>
                <a:spcPts val="0"/>
              </a:spcAft>
              <a:buSzPts val="1400"/>
              <a:buFont typeface="Raleway"/>
              <a:buAutoNum type="alphaLcPeriod"/>
              <a:defRPr>
                <a:solidFill>
                  <a:srgbClr val="434343"/>
                </a:solidFill>
              </a:defRPr>
            </a:lvl5pPr>
            <a:lvl6pPr marL="3657509" lvl="5" indent="-423323" rtl="0">
              <a:lnSpc>
                <a:spcPct val="115000"/>
              </a:lnSpc>
              <a:spcBef>
                <a:spcPts val="0"/>
              </a:spcBef>
              <a:spcAft>
                <a:spcPts val="0"/>
              </a:spcAft>
              <a:buSzPts val="1400"/>
              <a:buFont typeface="Raleway"/>
              <a:buAutoNum type="romanLcPeriod"/>
              <a:defRPr>
                <a:solidFill>
                  <a:srgbClr val="434343"/>
                </a:solidFill>
              </a:defRPr>
            </a:lvl6pPr>
            <a:lvl7pPr marL="4267093" lvl="6" indent="-423323" rtl="0">
              <a:lnSpc>
                <a:spcPct val="115000"/>
              </a:lnSpc>
              <a:spcBef>
                <a:spcPts val="0"/>
              </a:spcBef>
              <a:spcAft>
                <a:spcPts val="0"/>
              </a:spcAft>
              <a:buSzPts val="1400"/>
              <a:buFont typeface="Raleway"/>
              <a:buAutoNum type="arabicPeriod"/>
              <a:defRPr>
                <a:solidFill>
                  <a:srgbClr val="434343"/>
                </a:solidFill>
              </a:defRPr>
            </a:lvl7pPr>
            <a:lvl8pPr marL="4876678" lvl="7" indent="-423323" rtl="0">
              <a:lnSpc>
                <a:spcPct val="115000"/>
              </a:lnSpc>
              <a:spcBef>
                <a:spcPts val="0"/>
              </a:spcBef>
              <a:spcAft>
                <a:spcPts val="0"/>
              </a:spcAft>
              <a:buSzPts val="1400"/>
              <a:buFont typeface="Raleway"/>
              <a:buAutoNum type="alphaLcPeriod"/>
              <a:defRPr>
                <a:solidFill>
                  <a:srgbClr val="434343"/>
                </a:solidFill>
              </a:defRPr>
            </a:lvl8pPr>
            <a:lvl9pPr marL="5486263" lvl="8" indent="-423323" rtl="0">
              <a:lnSpc>
                <a:spcPct val="115000"/>
              </a:lnSpc>
              <a:spcBef>
                <a:spcPts val="0"/>
              </a:spcBef>
              <a:spcAft>
                <a:spcPts val="0"/>
              </a:spcAft>
              <a:buSzPts val="1400"/>
              <a:buFont typeface="Raleway"/>
              <a:buAutoNum type="romanLcPeriod"/>
              <a:defRPr>
                <a:solidFill>
                  <a:srgbClr val="434343"/>
                </a:solidFill>
              </a:defRPr>
            </a:lvl9pPr>
          </a:lstStyle>
          <a:p>
            <a:endParaRPr/>
          </a:p>
        </p:txBody>
      </p:sp>
    </p:spTree>
    <p:extLst>
      <p:ext uri="{BB962C8B-B14F-4D97-AF65-F5344CB8AC3E}">
        <p14:creationId xmlns:p14="http://schemas.microsoft.com/office/powerpoint/2010/main" val="124359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2"/>
        <p:cNvGrpSpPr/>
        <p:nvPr/>
      </p:nvGrpSpPr>
      <p:grpSpPr>
        <a:xfrm>
          <a:off x="0" y="0"/>
          <a:ext cx="0" cy="0"/>
          <a:chOff x="0" y="0"/>
          <a:chExt cx="0" cy="0"/>
        </a:xfrm>
      </p:grpSpPr>
      <p:sp>
        <p:nvSpPr>
          <p:cNvPr id="73" name="Google Shape;73;p5"/>
          <p:cNvSpPr/>
          <p:nvPr/>
        </p:nvSpPr>
        <p:spPr>
          <a:xfrm flipH="1">
            <a:off x="-925533" y="53594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 name="Google Shape;74;p5"/>
          <p:cNvGrpSpPr/>
          <p:nvPr/>
        </p:nvGrpSpPr>
        <p:grpSpPr>
          <a:xfrm flipH="1">
            <a:off x="5281449" y="4864051"/>
            <a:ext cx="1629117" cy="1921332"/>
            <a:chOff x="3917512" y="3702763"/>
            <a:chExt cx="1221838" cy="1440999"/>
          </a:xfrm>
        </p:grpSpPr>
        <p:grpSp>
          <p:nvGrpSpPr>
            <p:cNvPr id="75" name="Google Shape;75;p5"/>
            <p:cNvGrpSpPr/>
            <p:nvPr/>
          </p:nvGrpSpPr>
          <p:grpSpPr>
            <a:xfrm flipH="1">
              <a:off x="4386919" y="3702763"/>
              <a:ext cx="752430" cy="1437610"/>
              <a:chOff x="-56046" y="3110100"/>
              <a:chExt cx="1064258" cy="2033395"/>
            </a:xfrm>
          </p:grpSpPr>
          <p:sp>
            <p:nvSpPr>
              <p:cNvPr id="76" name="Google Shape;76;p5"/>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5"/>
            <p:cNvGrpSpPr/>
            <p:nvPr/>
          </p:nvGrpSpPr>
          <p:grpSpPr>
            <a:xfrm flipH="1">
              <a:off x="3917512" y="3989246"/>
              <a:ext cx="469371" cy="1154516"/>
              <a:chOff x="889085" y="3601710"/>
              <a:chExt cx="597164" cy="1468850"/>
            </a:xfrm>
          </p:grpSpPr>
          <p:sp>
            <p:nvSpPr>
              <p:cNvPr id="79" name="Google Shape;79;p5"/>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5"/>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719598" y="-1656640"/>
            <a:ext cx="3346111" cy="2224064"/>
            <a:chOff x="-372074" y="-1220130"/>
            <a:chExt cx="2509583" cy="1668048"/>
          </a:xfrm>
        </p:grpSpPr>
        <p:sp>
          <p:nvSpPr>
            <p:cNvPr id="83" name="Google Shape;83;p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5"/>
          <p:cNvSpPr/>
          <p:nvPr/>
        </p:nvSpPr>
        <p:spPr>
          <a:xfrm rot="-5400000">
            <a:off x="10837868" y="-1723633"/>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rot="-5400000">
            <a:off x="9967288" y="-932996"/>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 name="Google Shape;87;p5"/>
          <p:cNvGrpSpPr/>
          <p:nvPr/>
        </p:nvGrpSpPr>
        <p:grpSpPr>
          <a:xfrm>
            <a:off x="5741562" y="2004496"/>
            <a:ext cx="722679" cy="1826955"/>
            <a:chOff x="6086050" y="4051075"/>
            <a:chExt cx="271575" cy="686550"/>
          </a:xfrm>
        </p:grpSpPr>
        <p:sp>
          <p:nvSpPr>
            <p:cNvPr id="88" name="Google Shape;88;p5"/>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5"/>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5"/>
          <p:cNvSpPr txBox="1">
            <a:spLocks noGrp="1"/>
          </p:cNvSpPr>
          <p:nvPr>
            <p:ph type="subTitle" idx="1"/>
          </p:nvPr>
        </p:nvSpPr>
        <p:spPr>
          <a:xfrm>
            <a:off x="960000" y="3767967"/>
            <a:ext cx="4426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5"/>
          <p:cNvSpPr txBox="1">
            <a:spLocks noGrp="1"/>
          </p:cNvSpPr>
          <p:nvPr>
            <p:ph type="subTitle" idx="2"/>
          </p:nvPr>
        </p:nvSpPr>
        <p:spPr>
          <a:xfrm>
            <a:off x="6806000" y="3767967"/>
            <a:ext cx="4426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5"/>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7" name="Google Shape;97;p5"/>
          <p:cNvSpPr txBox="1">
            <a:spLocks noGrp="1"/>
          </p:cNvSpPr>
          <p:nvPr>
            <p:ph type="title" idx="3"/>
          </p:nvPr>
        </p:nvSpPr>
        <p:spPr>
          <a:xfrm>
            <a:off x="1375800" y="3132092"/>
            <a:ext cx="3594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8" name="Google Shape;98;p5"/>
          <p:cNvSpPr txBox="1">
            <a:spLocks noGrp="1"/>
          </p:cNvSpPr>
          <p:nvPr>
            <p:ph type="title" idx="4"/>
          </p:nvPr>
        </p:nvSpPr>
        <p:spPr>
          <a:xfrm>
            <a:off x="7235600" y="3132092"/>
            <a:ext cx="35668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26067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sp>
        <p:nvSpPr>
          <p:cNvPr id="100" name="Google Shape;100;p6"/>
          <p:cNvSpPr/>
          <p:nvPr/>
        </p:nvSpPr>
        <p:spPr>
          <a:xfrm rot="5219201" flipH="1">
            <a:off x="-302830" y="-720660"/>
            <a:ext cx="1740172" cy="2247931"/>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rot="10800000" flipH="1">
            <a:off x="11435302" y="-260682"/>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2498769">
            <a:off x="-944889" y="-309800"/>
            <a:ext cx="3796712" cy="153487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flipH="1">
            <a:off x="-968166" y="60865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5" name="Google Shape;105;p6"/>
          <p:cNvGrpSpPr/>
          <p:nvPr/>
        </p:nvGrpSpPr>
        <p:grpSpPr>
          <a:xfrm>
            <a:off x="11349839" y="4867640"/>
            <a:ext cx="842160" cy="2071275"/>
            <a:chOff x="889085" y="3601710"/>
            <a:chExt cx="597164" cy="1468850"/>
          </a:xfrm>
        </p:grpSpPr>
        <p:sp>
          <p:nvSpPr>
            <p:cNvPr id="106" name="Google Shape;106;p6"/>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6"/>
          <p:cNvSpPr/>
          <p:nvPr/>
        </p:nvSpPr>
        <p:spPr>
          <a:xfrm rot="-1887889">
            <a:off x="9872154" y="-1233532"/>
            <a:ext cx="2437092" cy="4177059"/>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497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9"/>
        <p:cNvGrpSpPr/>
        <p:nvPr/>
      </p:nvGrpSpPr>
      <p:grpSpPr>
        <a:xfrm>
          <a:off x="0" y="0"/>
          <a:ext cx="0" cy="0"/>
          <a:chOff x="0" y="0"/>
          <a:chExt cx="0" cy="0"/>
        </a:xfrm>
      </p:grpSpPr>
      <p:sp>
        <p:nvSpPr>
          <p:cNvPr id="110" name="Google Shape;110;p7"/>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7"/>
          <p:cNvGrpSpPr/>
          <p:nvPr/>
        </p:nvGrpSpPr>
        <p:grpSpPr>
          <a:xfrm>
            <a:off x="10075865" y="4583123"/>
            <a:ext cx="2170943" cy="2031755"/>
            <a:chOff x="7333669" y="3382992"/>
            <a:chExt cx="1628207" cy="1523816"/>
          </a:xfrm>
        </p:grpSpPr>
        <p:sp>
          <p:nvSpPr>
            <p:cNvPr id="112" name="Google Shape;112;p7"/>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7"/>
          <p:cNvSpPr/>
          <p:nvPr/>
        </p:nvSpPr>
        <p:spPr>
          <a:xfrm rot="-1704600">
            <a:off x="9825427" y="-86814"/>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rot="8451184" flipH="1">
            <a:off x="76391" y="-634254"/>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rot="10501061">
            <a:off x="-398033" y="5953139"/>
            <a:ext cx="3391157" cy="1563307"/>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247155" y="6469717"/>
            <a:ext cx="2394435" cy="1191003"/>
            <a:chOff x="3339218" y="4582238"/>
            <a:chExt cx="1438041" cy="715289"/>
          </a:xfrm>
        </p:grpSpPr>
        <p:sp>
          <p:nvSpPr>
            <p:cNvPr id="118" name="Google Shape;118;p7"/>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txBox="1">
            <a:spLocks noGrp="1"/>
          </p:cNvSpPr>
          <p:nvPr>
            <p:ph type="body" idx="1"/>
          </p:nvPr>
        </p:nvSpPr>
        <p:spPr>
          <a:xfrm>
            <a:off x="975000" y="2332633"/>
            <a:ext cx="6409600" cy="2789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4"/>
              </a:buClr>
              <a:buSzPts val="1200"/>
              <a:buChar char="●"/>
              <a:defRPr sz="1867">
                <a:solidFill>
                  <a:srgbClr val="434343"/>
                </a:solidFill>
                <a:latin typeface="Montserrat"/>
                <a:ea typeface="Montserrat"/>
                <a:cs typeface="Montserrat"/>
                <a:sym typeface="Montserrat"/>
              </a:defRPr>
            </a:lvl1pPr>
            <a:lvl2pPr marL="1219170" lvl="1" indent="-406390" rtl="0">
              <a:lnSpc>
                <a:spcPct val="115000"/>
              </a:lnSpc>
              <a:spcBef>
                <a:spcPts val="0"/>
              </a:spcBef>
              <a:spcAft>
                <a:spcPts val="0"/>
              </a:spcAft>
              <a:buClr>
                <a:srgbClr val="000000"/>
              </a:buClr>
              <a:buSzPts val="1200"/>
              <a:buFont typeface="Open Sans"/>
              <a:buChar char="○"/>
              <a:defRPr>
                <a:solidFill>
                  <a:srgbClr val="434343"/>
                </a:solidFill>
              </a:defRPr>
            </a:lvl2pPr>
            <a:lvl3pPr marL="1828754" lvl="2" indent="-406390" rtl="0">
              <a:lnSpc>
                <a:spcPct val="115000"/>
              </a:lnSpc>
              <a:spcBef>
                <a:spcPts val="0"/>
              </a:spcBef>
              <a:spcAft>
                <a:spcPts val="0"/>
              </a:spcAft>
              <a:buClr>
                <a:srgbClr val="000000"/>
              </a:buClr>
              <a:buSzPts val="1200"/>
              <a:buFont typeface="Arial"/>
              <a:buChar char="■"/>
              <a:defRPr>
                <a:solidFill>
                  <a:srgbClr val="434343"/>
                </a:solidFill>
              </a:defRPr>
            </a:lvl3pPr>
            <a:lvl4pPr marL="2438339" lvl="3" indent="-406390" rtl="0">
              <a:lnSpc>
                <a:spcPct val="115000"/>
              </a:lnSpc>
              <a:spcBef>
                <a:spcPts val="0"/>
              </a:spcBef>
              <a:spcAft>
                <a:spcPts val="0"/>
              </a:spcAft>
              <a:buClr>
                <a:srgbClr val="000000"/>
              </a:buClr>
              <a:buSzPts val="1200"/>
              <a:buFont typeface="Arial"/>
              <a:buChar char="●"/>
              <a:defRPr>
                <a:solidFill>
                  <a:srgbClr val="434343"/>
                </a:solidFill>
              </a:defRPr>
            </a:lvl4pPr>
            <a:lvl5pPr marL="3047924" lvl="4" indent="-406390" rtl="0">
              <a:lnSpc>
                <a:spcPct val="115000"/>
              </a:lnSpc>
              <a:spcBef>
                <a:spcPts val="0"/>
              </a:spcBef>
              <a:spcAft>
                <a:spcPts val="0"/>
              </a:spcAft>
              <a:buClr>
                <a:srgbClr val="000000"/>
              </a:buClr>
              <a:buSzPts val="1200"/>
              <a:buFont typeface="Arial"/>
              <a:buChar char="○"/>
              <a:defRPr>
                <a:solidFill>
                  <a:srgbClr val="434343"/>
                </a:solidFill>
              </a:defRPr>
            </a:lvl5pPr>
            <a:lvl6pPr marL="3657509" lvl="5" indent="-406390" rtl="0">
              <a:lnSpc>
                <a:spcPct val="115000"/>
              </a:lnSpc>
              <a:spcBef>
                <a:spcPts val="0"/>
              </a:spcBef>
              <a:spcAft>
                <a:spcPts val="0"/>
              </a:spcAft>
              <a:buClr>
                <a:srgbClr val="000000"/>
              </a:buClr>
              <a:buSzPts val="1200"/>
              <a:buFont typeface="Arial"/>
              <a:buChar char="■"/>
              <a:defRPr>
                <a:solidFill>
                  <a:srgbClr val="434343"/>
                </a:solidFill>
              </a:defRPr>
            </a:lvl6pPr>
            <a:lvl7pPr marL="4267093" lvl="6" indent="-406390" rtl="0">
              <a:lnSpc>
                <a:spcPct val="115000"/>
              </a:lnSpc>
              <a:spcBef>
                <a:spcPts val="0"/>
              </a:spcBef>
              <a:spcAft>
                <a:spcPts val="0"/>
              </a:spcAft>
              <a:buClr>
                <a:srgbClr val="000000"/>
              </a:buClr>
              <a:buSzPts val="1200"/>
              <a:buFont typeface="Arial"/>
              <a:buChar char="●"/>
              <a:defRPr>
                <a:solidFill>
                  <a:srgbClr val="434343"/>
                </a:solidFill>
              </a:defRPr>
            </a:lvl7pPr>
            <a:lvl8pPr marL="4876678" lvl="7" indent="-406390" rtl="0">
              <a:lnSpc>
                <a:spcPct val="115000"/>
              </a:lnSpc>
              <a:spcBef>
                <a:spcPts val="0"/>
              </a:spcBef>
              <a:spcAft>
                <a:spcPts val="0"/>
              </a:spcAft>
              <a:buClr>
                <a:srgbClr val="000000"/>
              </a:buClr>
              <a:buSzPts val="1200"/>
              <a:buFont typeface="Arial"/>
              <a:buChar char="○"/>
              <a:defRPr>
                <a:solidFill>
                  <a:srgbClr val="434343"/>
                </a:solidFill>
              </a:defRPr>
            </a:lvl8pPr>
            <a:lvl9pPr marL="5486263" lvl="8" indent="-40639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
        <p:nvSpPr>
          <p:cNvPr id="123" name="Google Shape;123;p7"/>
          <p:cNvSpPr txBox="1">
            <a:spLocks noGrp="1"/>
          </p:cNvSpPr>
          <p:nvPr>
            <p:ph type="title"/>
          </p:nvPr>
        </p:nvSpPr>
        <p:spPr>
          <a:xfrm>
            <a:off x="974988" y="1254751"/>
            <a:ext cx="5136000" cy="64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3761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8"/>
          <p:cNvSpPr/>
          <p:nvPr/>
        </p:nvSpPr>
        <p:spPr>
          <a:xfrm flipH="1">
            <a:off x="-968166" y="50793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rot="4260057">
            <a:off x="9971062" y="250599"/>
            <a:ext cx="3700471" cy="1790528"/>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 name="Google Shape;127;p8"/>
          <p:cNvGrpSpPr/>
          <p:nvPr/>
        </p:nvGrpSpPr>
        <p:grpSpPr>
          <a:xfrm>
            <a:off x="8810834" y="4631967"/>
            <a:ext cx="3053577" cy="2106640"/>
            <a:chOff x="6608125" y="3473975"/>
            <a:chExt cx="2290183" cy="1579980"/>
          </a:xfrm>
        </p:grpSpPr>
        <p:sp>
          <p:nvSpPr>
            <p:cNvPr id="128" name="Google Shape;128;p8"/>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8"/>
          <p:cNvGrpSpPr/>
          <p:nvPr/>
        </p:nvGrpSpPr>
        <p:grpSpPr>
          <a:xfrm flipH="1">
            <a:off x="2211521" y="5225052"/>
            <a:ext cx="628080" cy="1532429"/>
            <a:chOff x="6665350" y="3757987"/>
            <a:chExt cx="439955" cy="1073430"/>
          </a:xfrm>
        </p:grpSpPr>
        <p:sp>
          <p:nvSpPr>
            <p:cNvPr id="131" name="Google Shape;131;p8"/>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8"/>
          <p:cNvGrpSpPr/>
          <p:nvPr/>
        </p:nvGrpSpPr>
        <p:grpSpPr>
          <a:xfrm flipH="1">
            <a:off x="142698" y="4724656"/>
            <a:ext cx="2170943" cy="2031755"/>
            <a:chOff x="7333669" y="3382992"/>
            <a:chExt cx="1628207" cy="1523816"/>
          </a:xfrm>
        </p:grpSpPr>
        <p:sp>
          <p:nvSpPr>
            <p:cNvPr id="134" name="Google Shape;134;p8"/>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8"/>
          <p:cNvGrpSpPr/>
          <p:nvPr/>
        </p:nvGrpSpPr>
        <p:grpSpPr>
          <a:xfrm>
            <a:off x="8660345" y="5295905"/>
            <a:ext cx="1091744" cy="1461556"/>
            <a:chOff x="113834" y="3966188"/>
            <a:chExt cx="818808" cy="1096167"/>
          </a:xfrm>
        </p:grpSpPr>
        <p:sp>
          <p:nvSpPr>
            <p:cNvPr id="137" name="Google Shape;137;p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8"/>
          <p:cNvSpPr/>
          <p:nvPr/>
        </p:nvSpPr>
        <p:spPr>
          <a:xfrm rot="-9684909">
            <a:off x="-18701" y="-2163265"/>
            <a:ext cx="6060764" cy="431202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1092333" flipH="1">
            <a:off x="10723501" y="-81366"/>
            <a:ext cx="1987055" cy="2565475"/>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141" name="Google Shape;141;p8"/>
          <p:cNvSpPr/>
          <p:nvPr/>
        </p:nvSpPr>
        <p:spPr>
          <a:xfrm rot="-5400000">
            <a:off x="6598036" y="-12715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2243469">
            <a:off x="-389722" y="2108006"/>
            <a:ext cx="1493953" cy="1929868"/>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txBox="1">
            <a:spLocks noGrp="1"/>
          </p:cNvSpPr>
          <p:nvPr>
            <p:ph type="title"/>
          </p:nvPr>
        </p:nvSpPr>
        <p:spPr>
          <a:xfrm>
            <a:off x="2023200" y="1511600"/>
            <a:ext cx="8145600" cy="3244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2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58600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8110333" y="-557967"/>
            <a:ext cx="4759160" cy="2193949"/>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925533" y="47498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rot="10800000">
            <a:off x="-223298" y="-3885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rot="-2498769">
            <a:off x="-944889" y="-309800"/>
            <a:ext cx="3796712" cy="153487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9" name="Google Shape;149;p9"/>
          <p:cNvGrpSpPr/>
          <p:nvPr/>
        </p:nvGrpSpPr>
        <p:grpSpPr>
          <a:xfrm>
            <a:off x="8744264" y="4909452"/>
            <a:ext cx="628080" cy="1532429"/>
            <a:chOff x="6665350" y="3757987"/>
            <a:chExt cx="439955" cy="1073430"/>
          </a:xfrm>
        </p:grpSpPr>
        <p:sp>
          <p:nvSpPr>
            <p:cNvPr id="150" name="Google Shape;150;p9"/>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9"/>
          <p:cNvGrpSpPr/>
          <p:nvPr/>
        </p:nvGrpSpPr>
        <p:grpSpPr>
          <a:xfrm>
            <a:off x="9372417" y="5523434"/>
            <a:ext cx="522680" cy="941780"/>
            <a:chOff x="7124634" y="4277738"/>
            <a:chExt cx="316981" cy="571145"/>
          </a:xfrm>
        </p:grpSpPr>
        <p:sp>
          <p:nvSpPr>
            <p:cNvPr id="153" name="Google Shape;153;p9"/>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9"/>
          <p:cNvGrpSpPr/>
          <p:nvPr/>
        </p:nvGrpSpPr>
        <p:grpSpPr>
          <a:xfrm>
            <a:off x="9778226" y="4510656"/>
            <a:ext cx="2170943" cy="2031755"/>
            <a:chOff x="7333669" y="3382992"/>
            <a:chExt cx="1628207" cy="1523816"/>
          </a:xfrm>
        </p:grpSpPr>
        <p:sp>
          <p:nvSpPr>
            <p:cNvPr id="156" name="Google Shape;156;p9"/>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9"/>
          <p:cNvSpPr/>
          <p:nvPr/>
        </p:nvSpPr>
        <p:spPr>
          <a:xfrm rot="7667936" flipH="1">
            <a:off x="-291196" y="4940102"/>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 name="Google Shape;159;p9"/>
          <p:cNvGrpSpPr/>
          <p:nvPr/>
        </p:nvGrpSpPr>
        <p:grpSpPr>
          <a:xfrm>
            <a:off x="10400629" y="1878196"/>
            <a:ext cx="722679" cy="1826955"/>
            <a:chOff x="6086050" y="4051075"/>
            <a:chExt cx="271575" cy="686550"/>
          </a:xfrm>
        </p:grpSpPr>
        <p:sp>
          <p:nvSpPr>
            <p:cNvPr id="160" name="Google Shape;160;p9"/>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9"/>
          <p:cNvSpPr txBox="1">
            <a:spLocks noGrp="1"/>
          </p:cNvSpPr>
          <p:nvPr>
            <p:ph type="title"/>
          </p:nvPr>
        </p:nvSpPr>
        <p:spPr>
          <a:xfrm>
            <a:off x="953467" y="1398423"/>
            <a:ext cx="5840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6" name="Google Shape;166;p9"/>
          <p:cNvSpPr txBox="1">
            <a:spLocks noGrp="1"/>
          </p:cNvSpPr>
          <p:nvPr>
            <p:ph type="subTitle" idx="1"/>
          </p:nvPr>
        </p:nvSpPr>
        <p:spPr>
          <a:xfrm>
            <a:off x="953467" y="2660052"/>
            <a:ext cx="7182000" cy="19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7" name="Google Shape;167;p9"/>
          <p:cNvGrpSpPr/>
          <p:nvPr/>
        </p:nvGrpSpPr>
        <p:grpSpPr>
          <a:xfrm>
            <a:off x="9372432" y="-1505273"/>
            <a:ext cx="3497080" cy="2805720"/>
            <a:chOff x="7029324" y="-1128955"/>
            <a:chExt cx="2622810" cy="2104290"/>
          </a:xfrm>
        </p:grpSpPr>
        <p:sp>
          <p:nvSpPr>
            <p:cNvPr id="168" name="Google Shape;168;p9"/>
            <p:cNvSpPr/>
            <p:nvPr/>
          </p:nvSpPr>
          <p:spPr>
            <a:xfrm>
              <a:off x="7029324" y="-2307"/>
              <a:ext cx="2456531" cy="977642"/>
            </a:xfrm>
            <a:custGeom>
              <a:avLst/>
              <a:gdLst/>
              <a:ahLst/>
              <a:cxnLst/>
              <a:rect l="l" t="t" r="r" b="b"/>
              <a:pathLst>
                <a:path w="34497" h="13729" extrusionOk="0">
                  <a:moveTo>
                    <a:pt x="35" y="0"/>
                  </a:moveTo>
                  <a:cubicBezTo>
                    <a:pt x="19" y="0"/>
                    <a:pt x="1" y="14"/>
                    <a:pt x="5" y="34"/>
                  </a:cubicBezTo>
                  <a:lnTo>
                    <a:pt x="8" y="36"/>
                  </a:lnTo>
                  <a:cubicBezTo>
                    <a:pt x="239" y="1405"/>
                    <a:pt x="631" y="2746"/>
                    <a:pt x="1207" y="4011"/>
                  </a:cubicBezTo>
                  <a:cubicBezTo>
                    <a:pt x="1782" y="5269"/>
                    <a:pt x="2495" y="6483"/>
                    <a:pt x="3422" y="7513"/>
                  </a:cubicBezTo>
                  <a:cubicBezTo>
                    <a:pt x="5236" y="9538"/>
                    <a:pt x="7909" y="10849"/>
                    <a:pt x="10640" y="10914"/>
                  </a:cubicBezTo>
                  <a:cubicBezTo>
                    <a:pt x="10698" y="10915"/>
                    <a:pt x="10756" y="10916"/>
                    <a:pt x="10814" y="10916"/>
                  </a:cubicBezTo>
                  <a:cubicBezTo>
                    <a:pt x="12243" y="10916"/>
                    <a:pt x="13587" y="10509"/>
                    <a:pt x="14914" y="9994"/>
                  </a:cubicBezTo>
                  <a:cubicBezTo>
                    <a:pt x="16299" y="9457"/>
                    <a:pt x="17698" y="8855"/>
                    <a:pt x="19209" y="8813"/>
                  </a:cubicBezTo>
                  <a:cubicBezTo>
                    <a:pt x="19265" y="8811"/>
                    <a:pt x="19321" y="8811"/>
                    <a:pt x="19378" y="8811"/>
                  </a:cubicBezTo>
                  <a:cubicBezTo>
                    <a:pt x="19996" y="8811"/>
                    <a:pt x="20627" y="8907"/>
                    <a:pt x="21189" y="9172"/>
                  </a:cubicBezTo>
                  <a:cubicBezTo>
                    <a:pt x="21842" y="9480"/>
                    <a:pt x="22340" y="9987"/>
                    <a:pt x="22834" y="10504"/>
                  </a:cubicBezTo>
                  <a:cubicBezTo>
                    <a:pt x="23306" y="10997"/>
                    <a:pt x="23788" y="11463"/>
                    <a:pt x="24337" y="11871"/>
                  </a:cubicBezTo>
                  <a:cubicBezTo>
                    <a:pt x="24842" y="12244"/>
                    <a:pt x="25389" y="12561"/>
                    <a:pt x="25963" y="12818"/>
                  </a:cubicBezTo>
                  <a:cubicBezTo>
                    <a:pt x="27273" y="13403"/>
                    <a:pt x="28745" y="13729"/>
                    <a:pt x="30208" y="13729"/>
                  </a:cubicBezTo>
                  <a:cubicBezTo>
                    <a:pt x="31347" y="13729"/>
                    <a:pt x="32481" y="13531"/>
                    <a:pt x="33529" y="13103"/>
                  </a:cubicBezTo>
                  <a:cubicBezTo>
                    <a:pt x="33684" y="13040"/>
                    <a:pt x="33848" y="12973"/>
                    <a:pt x="33992" y="12885"/>
                  </a:cubicBezTo>
                  <a:cubicBezTo>
                    <a:pt x="34133" y="12797"/>
                    <a:pt x="34247" y="12658"/>
                    <a:pt x="34360" y="12538"/>
                  </a:cubicBezTo>
                  <a:cubicBezTo>
                    <a:pt x="34497" y="12390"/>
                    <a:pt x="34419" y="12085"/>
                    <a:pt x="34197" y="12085"/>
                  </a:cubicBezTo>
                  <a:cubicBezTo>
                    <a:pt x="34189" y="12085"/>
                    <a:pt x="34181" y="12085"/>
                    <a:pt x="34173" y="12086"/>
                  </a:cubicBezTo>
                  <a:cubicBezTo>
                    <a:pt x="34020" y="12100"/>
                    <a:pt x="33848" y="12093"/>
                    <a:pt x="33698" y="12128"/>
                  </a:cubicBezTo>
                  <a:cubicBezTo>
                    <a:pt x="33540" y="12165"/>
                    <a:pt x="33381" y="12234"/>
                    <a:pt x="33225" y="12290"/>
                  </a:cubicBezTo>
                  <a:cubicBezTo>
                    <a:pt x="32940" y="12389"/>
                    <a:pt x="32653" y="12478"/>
                    <a:pt x="32359" y="12549"/>
                  </a:cubicBezTo>
                  <a:cubicBezTo>
                    <a:pt x="31738" y="12702"/>
                    <a:pt x="31210" y="12793"/>
                    <a:pt x="30594" y="12825"/>
                  </a:cubicBezTo>
                  <a:cubicBezTo>
                    <a:pt x="30408" y="12836"/>
                    <a:pt x="30223" y="12842"/>
                    <a:pt x="30037" y="12842"/>
                  </a:cubicBezTo>
                  <a:cubicBezTo>
                    <a:pt x="29001" y="12842"/>
                    <a:pt x="27970" y="12667"/>
                    <a:pt x="26987" y="12327"/>
                  </a:cubicBezTo>
                  <a:cubicBezTo>
                    <a:pt x="25868" y="11942"/>
                    <a:pt x="24775" y="11322"/>
                    <a:pt x="23885" y="10506"/>
                  </a:cubicBezTo>
                  <a:cubicBezTo>
                    <a:pt x="23355" y="10022"/>
                    <a:pt x="22871" y="9494"/>
                    <a:pt x="22296" y="9063"/>
                  </a:cubicBezTo>
                  <a:cubicBezTo>
                    <a:pt x="21733" y="8641"/>
                    <a:pt x="21076" y="8366"/>
                    <a:pt x="20383" y="8259"/>
                  </a:cubicBezTo>
                  <a:cubicBezTo>
                    <a:pt x="20084" y="8212"/>
                    <a:pt x="19786" y="8191"/>
                    <a:pt x="19489" y="8191"/>
                  </a:cubicBezTo>
                  <a:cubicBezTo>
                    <a:pt x="18348" y="8191"/>
                    <a:pt x="17224" y="8507"/>
                    <a:pt x="16158" y="8917"/>
                  </a:cubicBezTo>
                  <a:cubicBezTo>
                    <a:pt x="14752" y="9457"/>
                    <a:pt x="13376" y="10138"/>
                    <a:pt x="11870" y="10358"/>
                  </a:cubicBezTo>
                  <a:cubicBezTo>
                    <a:pt x="11484" y="10415"/>
                    <a:pt x="11095" y="10442"/>
                    <a:pt x="10707" y="10442"/>
                  </a:cubicBezTo>
                  <a:cubicBezTo>
                    <a:pt x="8417" y="10442"/>
                    <a:pt x="6135" y="9490"/>
                    <a:pt x="4413" y="8004"/>
                  </a:cubicBezTo>
                  <a:cubicBezTo>
                    <a:pt x="3387" y="7117"/>
                    <a:pt x="2437" y="6054"/>
                    <a:pt x="1770" y="4868"/>
                  </a:cubicBezTo>
                  <a:cubicBezTo>
                    <a:pt x="1087" y="3659"/>
                    <a:pt x="591" y="2350"/>
                    <a:pt x="265" y="1000"/>
                  </a:cubicBezTo>
                  <a:cubicBezTo>
                    <a:pt x="186" y="675"/>
                    <a:pt x="116" y="349"/>
                    <a:pt x="56" y="20"/>
                  </a:cubicBezTo>
                  <a:cubicBezTo>
                    <a:pt x="54" y="6"/>
                    <a:pt x="45"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7241820" y="-305742"/>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7142551" y="-1128955"/>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485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1"/>
        <p:cNvGrpSpPr/>
        <p:nvPr/>
      </p:nvGrpSpPr>
      <p:grpSpPr>
        <a:xfrm>
          <a:off x="0" y="0"/>
          <a:ext cx="0" cy="0"/>
          <a:chOff x="0" y="0"/>
          <a:chExt cx="0" cy="0"/>
        </a:xfrm>
      </p:grpSpPr>
      <p:sp>
        <p:nvSpPr>
          <p:cNvPr id="172" name="Google Shape;172;p10"/>
          <p:cNvSpPr/>
          <p:nvPr/>
        </p:nvSpPr>
        <p:spPr>
          <a:xfrm>
            <a:off x="-925533"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p:nvPr/>
        </p:nvSpPr>
        <p:spPr>
          <a:xfrm rot="10800000" flipH="1">
            <a:off x="11562702" y="170738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0"/>
          <p:cNvSpPr/>
          <p:nvPr/>
        </p:nvSpPr>
        <p:spPr>
          <a:xfrm rot="5961360" flipH="1">
            <a:off x="10086355" y="921203"/>
            <a:ext cx="3796797" cy="1534888"/>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4370582">
            <a:off x="-1219795" y="-181912"/>
            <a:ext cx="3700473" cy="1790501"/>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0"/>
          <p:cNvGrpSpPr/>
          <p:nvPr/>
        </p:nvGrpSpPr>
        <p:grpSpPr>
          <a:xfrm flipH="1">
            <a:off x="70166" y="5459977"/>
            <a:ext cx="759993" cy="1369377"/>
            <a:chOff x="7124634" y="4277738"/>
            <a:chExt cx="316981" cy="571145"/>
          </a:xfrm>
        </p:grpSpPr>
        <p:sp>
          <p:nvSpPr>
            <p:cNvPr id="177" name="Google Shape;177;p10"/>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0"/>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10"/>
          <p:cNvSpPr/>
          <p:nvPr/>
        </p:nvSpPr>
        <p:spPr>
          <a:xfrm rot="10800000" flipH="1">
            <a:off x="-1156866" y="-289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txBox="1">
            <a:spLocks noGrp="1"/>
          </p:cNvSpPr>
          <p:nvPr>
            <p:ph type="title"/>
          </p:nvPr>
        </p:nvSpPr>
        <p:spPr>
          <a:xfrm>
            <a:off x="6096000" y="607333"/>
            <a:ext cx="5136000" cy="139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874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1"/>
        <p:cNvGrpSpPr/>
        <p:nvPr/>
      </p:nvGrpSpPr>
      <p:grpSpPr>
        <a:xfrm>
          <a:off x="0" y="0"/>
          <a:ext cx="0" cy="0"/>
          <a:chOff x="0" y="0"/>
          <a:chExt cx="0" cy="0"/>
        </a:xfrm>
      </p:grpSpPr>
      <p:sp>
        <p:nvSpPr>
          <p:cNvPr id="182" name="Google Shape;182;p11"/>
          <p:cNvSpPr/>
          <p:nvPr/>
        </p:nvSpPr>
        <p:spPr>
          <a:xfrm flipH="1">
            <a:off x="-925533" y="48514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 name="Google Shape;183;p11"/>
          <p:cNvGrpSpPr/>
          <p:nvPr/>
        </p:nvGrpSpPr>
        <p:grpSpPr>
          <a:xfrm>
            <a:off x="9098221" y="5756735"/>
            <a:ext cx="3514115" cy="1851916"/>
            <a:chOff x="6823666" y="4317551"/>
            <a:chExt cx="2635586" cy="1388937"/>
          </a:xfrm>
        </p:grpSpPr>
        <p:sp>
          <p:nvSpPr>
            <p:cNvPr id="184" name="Google Shape;184;p11"/>
            <p:cNvSpPr/>
            <p:nvPr/>
          </p:nvSpPr>
          <p:spPr>
            <a:xfrm rot="10501061">
              <a:off x="6869775" y="4425779"/>
              <a:ext cx="2543368" cy="1172480"/>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 name="Google Shape;185;p11"/>
            <p:cNvGrpSpPr/>
            <p:nvPr/>
          </p:nvGrpSpPr>
          <p:grpSpPr>
            <a:xfrm>
              <a:off x="7353666" y="4813213"/>
              <a:ext cx="1795826" cy="893252"/>
              <a:chOff x="3339218" y="4582238"/>
              <a:chExt cx="1438041" cy="715289"/>
            </a:xfrm>
          </p:grpSpPr>
          <p:sp>
            <p:nvSpPr>
              <p:cNvPr id="186" name="Google Shape;186;p11"/>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0" name="Google Shape;190;p11"/>
          <p:cNvGrpSpPr/>
          <p:nvPr/>
        </p:nvGrpSpPr>
        <p:grpSpPr>
          <a:xfrm flipH="1">
            <a:off x="209292" y="4704872"/>
            <a:ext cx="3053577" cy="2106640"/>
            <a:chOff x="6608125" y="3473975"/>
            <a:chExt cx="2290183" cy="1579980"/>
          </a:xfrm>
        </p:grpSpPr>
        <p:sp>
          <p:nvSpPr>
            <p:cNvPr id="191" name="Google Shape;191;p11"/>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11"/>
          <p:cNvGrpSpPr/>
          <p:nvPr/>
        </p:nvGrpSpPr>
        <p:grpSpPr>
          <a:xfrm flipH="1">
            <a:off x="6653034" y="127883"/>
            <a:ext cx="5866289" cy="646400"/>
            <a:chOff x="-592500" y="158462"/>
            <a:chExt cx="4399717" cy="484800"/>
          </a:xfrm>
        </p:grpSpPr>
        <p:sp>
          <p:nvSpPr>
            <p:cNvPr id="194" name="Google Shape;194;p11"/>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1"/>
          <p:cNvSpPr/>
          <p:nvPr/>
        </p:nvSpPr>
        <p:spPr>
          <a:xfrm rot="-1290010" flipH="1">
            <a:off x="-448032" y="-181914"/>
            <a:ext cx="3700487"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1092333" flipH="1">
            <a:off x="10831034" y="441701"/>
            <a:ext cx="1987055" cy="2565475"/>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200" name="Google Shape;200;p11"/>
          <p:cNvSpPr/>
          <p:nvPr/>
        </p:nvSpPr>
        <p:spPr>
          <a:xfrm>
            <a:off x="-712266" y="1494934"/>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7199989" flipH="1">
            <a:off x="-675161" y="-1748638"/>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11"/>
          <p:cNvGrpSpPr/>
          <p:nvPr/>
        </p:nvGrpSpPr>
        <p:grpSpPr>
          <a:xfrm>
            <a:off x="2560807" y="5756558"/>
            <a:ext cx="611181" cy="1101244"/>
            <a:chOff x="7124634" y="4277738"/>
            <a:chExt cx="316981" cy="571145"/>
          </a:xfrm>
        </p:grpSpPr>
        <p:sp>
          <p:nvSpPr>
            <p:cNvPr id="203" name="Google Shape;203;p11"/>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11"/>
          <p:cNvSpPr txBox="1">
            <a:spLocks noGrp="1"/>
          </p:cNvSpPr>
          <p:nvPr>
            <p:ph type="title" hasCustomPrompt="1"/>
          </p:nvPr>
        </p:nvSpPr>
        <p:spPr>
          <a:xfrm>
            <a:off x="2300800" y="1578964"/>
            <a:ext cx="7590400" cy="1802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6" name="Google Shape;206;p11"/>
          <p:cNvSpPr txBox="1">
            <a:spLocks noGrp="1"/>
          </p:cNvSpPr>
          <p:nvPr>
            <p:ph type="subTitle" idx="1"/>
          </p:nvPr>
        </p:nvSpPr>
        <p:spPr>
          <a:xfrm>
            <a:off x="1712000" y="3575809"/>
            <a:ext cx="8768000" cy="6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3902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17888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8"/>
        <p:cNvGrpSpPr/>
        <p:nvPr/>
      </p:nvGrpSpPr>
      <p:grpSpPr>
        <a:xfrm>
          <a:off x="0" y="0"/>
          <a:ext cx="0" cy="0"/>
          <a:chOff x="0" y="0"/>
          <a:chExt cx="0" cy="0"/>
        </a:xfrm>
      </p:grpSpPr>
      <p:sp>
        <p:nvSpPr>
          <p:cNvPr id="209" name="Google Shape;209;p13"/>
          <p:cNvSpPr/>
          <p:nvPr/>
        </p:nvSpPr>
        <p:spPr>
          <a:xfrm flipH="1">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 name="Google Shape;210;p13"/>
          <p:cNvGrpSpPr/>
          <p:nvPr/>
        </p:nvGrpSpPr>
        <p:grpSpPr>
          <a:xfrm>
            <a:off x="4877467" y="4205868"/>
            <a:ext cx="2437060" cy="2443953"/>
            <a:chOff x="3658100" y="3154400"/>
            <a:chExt cx="1827795" cy="1832965"/>
          </a:xfrm>
        </p:grpSpPr>
        <p:sp>
          <p:nvSpPr>
            <p:cNvPr id="211" name="Google Shape;211;p13"/>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13"/>
          <p:cNvGrpSpPr/>
          <p:nvPr/>
        </p:nvGrpSpPr>
        <p:grpSpPr>
          <a:xfrm>
            <a:off x="-859733" y="-209751"/>
            <a:ext cx="5866289" cy="646400"/>
            <a:chOff x="-592500" y="158462"/>
            <a:chExt cx="4399717" cy="484800"/>
          </a:xfrm>
        </p:grpSpPr>
        <p:sp>
          <p:nvSpPr>
            <p:cNvPr id="214" name="Google Shape;214;p13"/>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13"/>
          <p:cNvSpPr/>
          <p:nvPr/>
        </p:nvSpPr>
        <p:spPr>
          <a:xfrm rot="3061764">
            <a:off x="10100284" y="-199805"/>
            <a:ext cx="3474601" cy="161943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rot="-1474956">
            <a:off x="10103769" y="-1053417"/>
            <a:ext cx="2437119" cy="4177105"/>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3"/>
          <p:cNvGrpSpPr/>
          <p:nvPr/>
        </p:nvGrpSpPr>
        <p:grpSpPr>
          <a:xfrm>
            <a:off x="4554179" y="5266638"/>
            <a:ext cx="1091744" cy="1461556"/>
            <a:chOff x="113834" y="3966188"/>
            <a:chExt cx="818808" cy="1096167"/>
          </a:xfrm>
        </p:grpSpPr>
        <p:sp>
          <p:nvSpPr>
            <p:cNvPr id="221" name="Google Shape;221;p13"/>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13"/>
          <p:cNvSpPr txBox="1">
            <a:spLocks noGrp="1"/>
          </p:cNvSpPr>
          <p:nvPr>
            <p:ph type="title"/>
          </p:nvPr>
        </p:nvSpPr>
        <p:spPr>
          <a:xfrm>
            <a:off x="9600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4" name="Google Shape;224;p13"/>
          <p:cNvSpPr txBox="1">
            <a:spLocks noGrp="1"/>
          </p:cNvSpPr>
          <p:nvPr>
            <p:ph type="title" idx="2" hasCustomPrompt="1"/>
          </p:nvPr>
        </p:nvSpPr>
        <p:spPr>
          <a:xfrm>
            <a:off x="16930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25" name="Google Shape;225;p13"/>
          <p:cNvSpPr txBox="1">
            <a:spLocks noGrp="1"/>
          </p:cNvSpPr>
          <p:nvPr>
            <p:ph type="subTitle" idx="1"/>
          </p:nvPr>
        </p:nvSpPr>
        <p:spPr>
          <a:xfrm>
            <a:off x="9600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 name="Google Shape;226;p13"/>
          <p:cNvSpPr txBox="1">
            <a:spLocks noGrp="1"/>
          </p:cNvSpPr>
          <p:nvPr>
            <p:ph type="title" idx="3"/>
          </p:nvPr>
        </p:nvSpPr>
        <p:spPr>
          <a:xfrm>
            <a:off x="45128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7" name="Google Shape;227;p13"/>
          <p:cNvSpPr txBox="1">
            <a:spLocks noGrp="1"/>
          </p:cNvSpPr>
          <p:nvPr>
            <p:ph type="title" idx="4" hasCustomPrompt="1"/>
          </p:nvPr>
        </p:nvSpPr>
        <p:spPr>
          <a:xfrm>
            <a:off x="52458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28" name="Google Shape;228;p13"/>
          <p:cNvSpPr txBox="1">
            <a:spLocks noGrp="1"/>
          </p:cNvSpPr>
          <p:nvPr>
            <p:ph type="subTitle" idx="5"/>
          </p:nvPr>
        </p:nvSpPr>
        <p:spPr>
          <a:xfrm>
            <a:off x="45128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9" name="Google Shape;229;p13"/>
          <p:cNvSpPr txBox="1">
            <a:spLocks noGrp="1"/>
          </p:cNvSpPr>
          <p:nvPr>
            <p:ph type="title" idx="6"/>
          </p:nvPr>
        </p:nvSpPr>
        <p:spPr>
          <a:xfrm>
            <a:off x="80656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0" name="Google Shape;230;p13"/>
          <p:cNvSpPr txBox="1">
            <a:spLocks noGrp="1"/>
          </p:cNvSpPr>
          <p:nvPr>
            <p:ph type="title" idx="7" hasCustomPrompt="1"/>
          </p:nvPr>
        </p:nvSpPr>
        <p:spPr>
          <a:xfrm>
            <a:off x="87986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1" name="Google Shape;231;p13"/>
          <p:cNvSpPr txBox="1">
            <a:spLocks noGrp="1"/>
          </p:cNvSpPr>
          <p:nvPr>
            <p:ph type="subTitle" idx="8"/>
          </p:nvPr>
        </p:nvSpPr>
        <p:spPr>
          <a:xfrm>
            <a:off x="80656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2" name="Google Shape;232;p13"/>
          <p:cNvSpPr txBox="1">
            <a:spLocks noGrp="1"/>
          </p:cNvSpPr>
          <p:nvPr>
            <p:ph type="title" idx="9"/>
          </p:nvPr>
        </p:nvSpPr>
        <p:spPr>
          <a:xfrm>
            <a:off x="960000" y="451380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3" name="Google Shape;233;p13"/>
          <p:cNvSpPr txBox="1">
            <a:spLocks noGrp="1"/>
          </p:cNvSpPr>
          <p:nvPr>
            <p:ph type="title" idx="13" hasCustomPrompt="1"/>
          </p:nvPr>
        </p:nvSpPr>
        <p:spPr>
          <a:xfrm>
            <a:off x="1693000" y="37776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14"/>
          </p:nvPr>
        </p:nvSpPr>
        <p:spPr>
          <a:xfrm>
            <a:off x="960000" y="513880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title" idx="15"/>
          </p:nvPr>
        </p:nvSpPr>
        <p:spPr>
          <a:xfrm>
            <a:off x="8065600" y="451380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6" name="Google Shape;236;p13"/>
          <p:cNvSpPr txBox="1">
            <a:spLocks noGrp="1"/>
          </p:cNvSpPr>
          <p:nvPr>
            <p:ph type="title" idx="16" hasCustomPrompt="1"/>
          </p:nvPr>
        </p:nvSpPr>
        <p:spPr>
          <a:xfrm>
            <a:off x="8798600" y="37776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17"/>
          </p:nvPr>
        </p:nvSpPr>
        <p:spPr>
          <a:xfrm>
            <a:off x="8065600" y="513880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title" idx="1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3700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239"/>
        <p:cNvGrpSpPr/>
        <p:nvPr/>
      </p:nvGrpSpPr>
      <p:grpSpPr>
        <a:xfrm>
          <a:off x="0" y="0"/>
          <a:ext cx="0" cy="0"/>
          <a:chOff x="0" y="0"/>
          <a:chExt cx="0" cy="0"/>
        </a:xfrm>
      </p:grpSpPr>
      <p:sp>
        <p:nvSpPr>
          <p:cNvPr id="240" name="Google Shape;240;p14"/>
          <p:cNvSpPr txBox="1">
            <a:spLocks noGrp="1"/>
          </p:cNvSpPr>
          <p:nvPr>
            <p:ph type="title"/>
          </p:nvPr>
        </p:nvSpPr>
        <p:spPr>
          <a:xfrm>
            <a:off x="9600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1" name="Google Shape;241;p14"/>
          <p:cNvSpPr txBox="1">
            <a:spLocks noGrp="1"/>
          </p:cNvSpPr>
          <p:nvPr>
            <p:ph type="title" idx="2" hasCustomPrompt="1"/>
          </p:nvPr>
        </p:nvSpPr>
        <p:spPr>
          <a:xfrm>
            <a:off x="16930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2" name="Google Shape;242;p14"/>
          <p:cNvSpPr txBox="1">
            <a:spLocks noGrp="1"/>
          </p:cNvSpPr>
          <p:nvPr>
            <p:ph type="subTitle" idx="1"/>
          </p:nvPr>
        </p:nvSpPr>
        <p:spPr>
          <a:xfrm>
            <a:off x="9600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3" name="Google Shape;243;p14"/>
          <p:cNvSpPr txBox="1">
            <a:spLocks noGrp="1"/>
          </p:cNvSpPr>
          <p:nvPr>
            <p:ph type="title" idx="3"/>
          </p:nvPr>
        </p:nvSpPr>
        <p:spPr>
          <a:xfrm>
            <a:off x="45128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4" name="Google Shape;244;p14"/>
          <p:cNvSpPr txBox="1">
            <a:spLocks noGrp="1"/>
          </p:cNvSpPr>
          <p:nvPr>
            <p:ph type="title" idx="4" hasCustomPrompt="1"/>
          </p:nvPr>
        </p:nvSpPr>
        <p:spPr>
          <a:xfrm>
            <a:off x="52458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5" name="Google Shape;245;p14"/>
          <p:cNvSpPr txBox="1">
            <a:spLocks noGrp="1"/>
          </p:cNvSpPr>
          <p:nvPr>
            <p:ph type="subTitle" idx="5"/>
          </p:nvPr>
        </p:nvSpPr>
        <p:spPr>
          <a:xfrm>
            <a:off x="45128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14"/>
          <p:cNvSpPr txBox="1">
            <a:spLocks noGrp="1"/>
          </p:cNvSpPr>
          <p:nvPr>
            <p:ph type="title" idx="6"/>
          </p:nvPr>
        </p:nvSpPr>
        <p:spPr>
          <a:xfrm>
            <a:off x="80656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7" name="Google Shape;247;p14"/>
          <p:cNvSpPr txBox="1">
            <a:spLocks noGrp="1"/>
          </p:cNvSpPr>
          <p:nvPr>
            <p:ph type="title" idx="7" hasCustomPrompt="1"/>
          </p:nvPr>
        </p:nvSpPr>
        <p:spPr>
          <a:xfrm>
            <a:off x="87986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8" name="Google Shape;248;p14"/>
          <p:cNvSpPr txBox="1">
            <a:spLocks noGrp="1"/>
          </p:cNvSpPr>
          <p:nvPr>
            <p:ph type="subTitle" idx="8"/>
          </p:nvPr>
        </p:nvSpPr>
        <p:spPr>
          <a:xfrm>
            <a:off x="80656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9" name="Google Shape;249;p14"/>
          <p:cNvSpPr txBox="1">
            <a:spLocks noGrp="1"/>
          </p:cNvSpPr>
          <p:nvPr>
            <p:ph type="title" idx="9"/>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0" name="Google Shape;250;p14"/>
          <p:cNvSpPr txBox="1">
            <a:spLocks noGrp="1"/>
          </p:cNvSpPr>
          <p:nvPr>
            <p:ph type="title" idx="13"/>
          </p:nvPr>
        </p:nvSpPr>
        <p:spPr>
          <a:xfrm>
            <a:off x="4512800" y="4619181"/>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14"/>
          <p:cNvSpPr txBox="1">
            <a:spLocks noGrp="1"/>
          </p:cNvSpPr>
          <p:nvPr>
            <p:ph type="title" idx="14" hasCustomPrompt="1"/>
          </p:nvPr>
        </p:nvSpPr>
        <p:spPr>
          <a:xfrm>
            <a:off x="5245800" y="38953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2" name="Google Shape;252;p14"/>
          <p:cNvSpPr txBox="1">
            <a:spLocks noGrp="1"/>
          </p:cNvSpPr>
          <p:nvPr>
            <p:ph type="subTitle" idx="15"/>
          </p:nvPr>
        </p:nvSpPr>
        <p:spPr>
          <a:xfrm>
            <a:off x="4512800" y="5245684"/>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3" name="Google Shape;253;p14"/>
          <p:cNvSpPr txBox="1">
            <a:spLocks noGrp="1"/>
          </p:cNvSpPr>
          <p:nvPr>
            <p:ph type="title" idx="16"/>
          </p:nvPr>
        </p:nvSpPr>
        <p:spPr>
          <a:xfrm>
            <a:off x="8065600" y="4619181"/>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4" name="Google Shape;254;p14"/>
          <p:cNvSpPr txBox="1">
            <a:spLocks noGrp="1"/>
          </p:cNvSpPr>
          <p:nvPr>
            <p:ph type="title" idx="17" hasCustomPrompt="1"/>
          </p:nvPr>
        </p:nvSpPr>
        <p:spPr>
          <a:xfrm>
            <a:off x="8798600" y="38953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5" name="Google Shape;255;p14"/>
          <p:cNvSpPr txBox="1">
            <a:spLocks noGrp="1"/>
          </p:cNvSpPr>
          <p:nvPr>
            <p:ph type="subTitle" idx="18"/>
          </p:nvPr>
        </p:nvSpPr>
        <p:spPr>
          <a:xfrm>
            <a:off x="8065600" y="5245684"/>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14"/>
          <p:cNvSpPr/>
          <p:nvPr/>
        </p:nvSpPr>
        <p:spPr>
          <a:xfrm>
            <a:off x="-712266" y="61095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10800000" flipH="1">
            <a:off x="-712266" y="32567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txBox="1">
            <a:spLocks noGrp="1"/>
          </p:cNvSpPr>
          <p:nvPr>
            <p:ph type="title" idx="19"/>
          </p:nvPr>
        </p:nvSpPr>
        <p:spPr>
          <a:xfrm>
            <a:off x="960000" y="464845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3" name="Google Shape;263;p14"/>
          <p:cNvSpPr txBox="1">
            <a:spLocks noGrp="1"/>
          </p:cNvSpPr>
          <p:nvPr>
            <p:ph type="title" idx="20" hasCustomPrompt="1"/>
          </p:nvPr>
        </p:nvSpPr>
        <p:spPr>
          <a:xfrm>
            <a:off x="1693000" y="3924607"/>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4" name="Google Shape;264;p14"/>
          <p:cNvSpPr txBox="1">
            <a:spLocks noGrp="1"/>
          </p:cNvSpPr>
          <p:nvPr>
            <p:ph type="subTitle" idx="21"/>
          </p:nvPr>
        </p:nvSpPr>
        <p:spPr>
          <a:xfrm>
            <a:off x="960000" y="527495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888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65"/>
        <p:cNvGrpSpPr/>
        <p:nvPr/>
      </p:nvGrpSpPr>
      <p:grpSpPr>
        <a:xfrm>
          <a:off x="0" y="0"/>
          <a:ext cx="0" cy="0"/>
          <a:chOff x="0" y="0"/>
          <a:chExt cx="0" cy="0"/>
        </a:xfrm>
      </p:grpSpPr>
      <p:sp>
        <p:nvSpPr>
          <p:cNvPr id="266" name="Google Shape;266;p15"/>
          <p:cNvSpPr txBox="1">
            <a:spLocks noGrp="1"/>
          </p:cNvSpPr>
          <p:nvPr>
            <p:ph type="title"/>
          </p:nvPr>
        </p:nvSpPr>
        <p:spPr>
          <a:xfrm>
            <a:off x="3176000" y="1808585"/>
            <a:ext cx="5840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7" name="Google Shape;267;p15"/>
          <p:cNvSpPr txBox="1">
            <a:spLocks noGrp="1"/>
          </p:cNvSpPr>
          <p:nvPr>
            <p:ph type="subTitle" idx="1"/>
          </p:nvPr>
        </p:nvSpPr>
        <p:spPr>
          <a:xfrm>
            <a:off x="2505000" y="3070203"/>
            <a:ext cx="7182000" cy="15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5"/>
          <p:cNvSpPr/>
          <p:nvPr/>
        </p:nvSpPr>
        <p:spPr>
          <a:xfrm flipH="1">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9" name="Google Shape;269;p15"/>
          <p:cNvGrpSpPr/>
          <p:nvPr/>
        </p:nvGrpSpPr>
        <p:grpSpPr>
          <a:xfrm rot="1503816" flipH="1">
            <a:off x="10417089" y="-412311"/>
            <a:ext cx="2213431" cy="1882785"/>
            <a:chOff x="-191150" y="-216551"/>
            <a:chExt cx="1534133" cy="1304962"/>
          </a:xfrm>
        </p:grpSpPr>
        <p:sp>
          <p:nvSpPr>
            <p:cNvPr id="270" name="Google Shape;270;p15"/>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5"/>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5" name="Google Shape;275;p15"/>
          <p:cNvGrpSpPr/>
          <p:nvPr/>
        </p:nvGrpSpPr>
        <p:grpSpPr>
          <a:xfrm flipH="1">
            <a:off x="696163" y="5188264"/>
            <a:ext cx="2907844" cy="1572536"/>
            <a:chOff x="3558788" y="1917925"/>
            <a:chExt cx="2026467" cy="1095895"/>
          </a:xfrm>
        </p:grpSpPr>
        <p:sp>
          <p:nvSpPr>
            <p:cNvPr id="276" name="Google Shape;276;p15"/>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5"/>
          <p:cNvGrpSpPr/>
          <p:nvPr/>
        </p:nvGrpSpPr>
        <p:grpSpPr>
          <a:xfrm flipH="1">
            <a:off x="11709829" y="5413887"/>
            <a:ext cx="1091744" cy="1461556"/>
            <a:chOff x="113834" y="3966188"/>
            <a:chExt cx="818808" cy="1096167"/>
          </a:xfrm>
        </p:grpSpPr>
        <p:sp>
          <p:nvSpPr>
            <p:cNvPr id="279" name="Google Shape;279;p15"/>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1808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1"/>
        <p:cNvGrpSpPr/>
        <p:nvPr/>
      </p:nvGrpSpPr>
      <p:grpSpPr>
        <a:xfrm>
          <a:off x="0" y="0"/>
          <a:ext cx="0" cy="0"/>
          <a:chOff x="0" y="0"/>
          <a:chExt cx="0" cy="0"/>
        </a:xfrm>
      </p:grpSpPr>
      <p:sp>
        <p:nvSpPr>
          <p:cNvPr id="282" name="Google Shape;282;p16"/>
          <p:cNvSpPr/>
          <p:nvPr/>
        </p:nvSpPr>
        <p:spPr>
          <a:xfrm>
            <a:off x="-620733" y="51562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6"/>
          <p:cNvSpPr/>
          <p:nvPr/>
        </p:nvSpPr>
        <p:spPr>
          <a:xfrm rot="-9509990">
            <a:off x="-448032" y="5708543"/>
            <a:ext cx="3700487"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10800000" flipH="1">
            <a:off x="-712266" y="32567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2184588">
            <a:off x="-380565" y="4447784"/>
            <a:ext cx="6060753" cy="4312017"/>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a:off x="9689634" y="4360268"/>
            <a:ext cx="2437060" cy="2443953"/>
            <a:chOff x="3658100" y="3154400"/>
            <a:chExt cx="1827795" cy="1832965"/>
          </a:xfrm>
        </p:grpSpPr>
        <p:sp>
          <p:nvSpPr>
            <p:cNvPr id="288" name="Google Shape;288;p16"/>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16"/>
          <p:cNvGrpSpPr/>
          <p:nvPr/>
        </p:nvGrpSpPr>
        <p:grpSpPr>
          <a:xfrm>
            <a:off x="8944445" y="5342671"/>
            <a:ext cx="1091744" cy="1461556"/>
            <a:chOff x="113834" y="3966188"/>
            <a:chExt cx="818808" cy="1096167"/>
          </a:xfrm>
        </p:grpSpPr>
        <p:sp>
          <p:nvSpPr>
            <p:cNvPr id="291" name="Google Shape;291;p16"/>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6"/>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 name="Google Shape;295;p16"/>
          <p:cNvGrpSpPr/>
          <p:nvPr/>
        </p:nvGrpSpPr>
        <p:grpSpPr>
          <a:xfrm>
            <a:off x="5734662" y="101529"/>
            <a:ext cx="722679" cy="1826955"/>
            <a:chOff x="6086050" y="4051075"/>
            <a:chExt cx="271575" cy="686550"/>
          </a:xfrm>
        </p:grpSpPr>
        <p:sp>
          <p:nvSpPr>
            <p:cNvPr id="296" name="Google Shape;296;p16"/>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6"/>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txBox="1">
            <a:spLocks noGrp="1"/>
          </p:cNvSpPr>
          <p:nvPr>
            <p:ph type="title"/>
          </p:nvPr>
        </p:nvSpPr>
        <p:spPr>
          <a:xfrm>
            <a:off x="3502000" y="4071216"/>
            <a:ext cx="51880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03" name="Google Shape;303;p16"/>
          <p:cNvSpPr txBox="1">
            <a:spLocks noGrp="1"/>
          </p:cNvSpPr>
          <p:nvPr>
            <p:ph type="subTitle" idx="1"/>
          </p:nvPr>
        </p:nvSpPr>
        <p:spPr>
          <a:xfrm>
            <a:off x="1944200" y="2261984"/>
            <a:ext cx="8303600" cy="19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67681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04"/>
        <p:cNvGrpSpPr/>
        <p:nvPr/>
      </p:nvGrpSpPr>
      <p:grpSpPr>
        <a:xfrm>
          <a:off x="0" y="0"/>
          <a:ext cx="0" cy="0"/>
          <a:chOff x="0" y="0"/>
          <a:chExt cx="0" cy="0"/>
        </a:xfrm>
      </p:grpSpPr>
      <p:sp>
        <p:nvSpPr>
          <p:cNvPr id="305" name="Google Shape;305;p17"/>
          <p:cNvSpPr/>
          <p:nvPr/>
        </p:nvSpPr>
        <p:spPr>
          <a:xfrm rot="-1700146" flipH="1">
            <a:off x="-195904" y="303635"/>
            <a:ext cx="3715523" cy="6368227"/>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7"/>
          <p:cNvSpPr txBox="1">
            <a:spLocks noGrp="1"/>
          </p:cNvSpPr>
          <p:nvPr>
            <p:ph type="title"/>
          </p:nvPr>
        </p:nvSpPr>
        <p:spPr>
          <a:xfrm>
            <a:off x="4267405" y="3933800"/>
            <a:ext cx="6857600" cy="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07" name="Google Shape;307;p17"/>
          <p:cNvSpPr txBox="1">
            <a:spLocks noGrp="1"/>
          </p:cNvSpPr>
          <p:nvPr>
            <p:ph type="subTitle" idx="1"/>
          </p:nvPr>
        </p:nvSpPr>
        <p:spPr>
          <a:xfrm>
            <a:off x="4267395" y="1624767"/>
            <a:ext cx="6857600" cy="23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rtl="0">
              <a:lnSpc>
                <a:spcPct val="100000"/>
              </a:lnSpc>
              <a:spcBef>
                <a:spcPts val="0"/>
              </a:spcBef>
              <a:spcAft>
                <a:spcPts val="0"/>
              </a:spcAft>
              <a:buSzPts val="2500"/>
              <a:buNone/>
              <a:defRPr sz="3333"/>
            </a:lvl2pPr>
            <a:lvl3pPr lvl="2" rtl="0">
              <a:lnSpc>
                <a:spcPct val="100000"/>
              </a:lnSpc>
              <a:spcBef>
                <a:spcPts val="0"/>
              </a:spcBef>
              <a:spcAft>
                <a:spcPts val="0"/>
              </a:spcAft>
              <a:buSzPts val="2500"/>
              <a:buNone/>
              <a:defRPr sz="3333"/>
            </a:lvl3pPr>
            <a:lvl4pPr lvl="3" rtl="0">
              <a:lnSpc>
                <a:spcPct val="100000"/>
              </a:lnSpc>
              <a:spcBef>
                <a:spcPts val="0"/>
              </a:spcBef>
              <a:spcAft>
                <a:spcPts val="0"/>
              </a:spcAft>
              <a:buSzPts val="2500"/>
              <a:buNone/>
              <a:defRPr sz="3333"/>
            </a:lvl4pPr>
            <a:lvl5pPr lvl="4" rtl="0">
              <a:lnSpc>
                <a:spcPct val="100000"/>
              </a:lnSpc>
              <a:spcBef>
                <a:spcPts val="0"/>
              </a:spcBef>
              <a:spcAft>
                <a:spcPts val="0"/>
              </a:spcAft>
              <a:buSzPts val="2500"/>
              <a:buNone/>
              <a:defRPr sz="3333"/>
            </a:lvl5pPr>
            <a:lvl6pPr lvl="5" rtl="0">
              <a:lnSpc>
                <a:spcPct val="100000"/>
              </a:lnSpc>
              <a:spcBef>
                <a:spcPts val="0"/>
              </a:spcBef>
              <a:spcAft>
                <a:spcPts val="0"/>
              </a:spcAft>
              <a:buSzPts val="2500"/>
              <a:buNone/>
              <a:defRPr sz="3333"/>
            </a:lvl6pPr>
            <a:lvl7pPr lvl="6" rtl="0">
              <a:lnSpc>
                <a:spcPct val="100000"/>
              </a:lnSpc>
              <a:spcBef>
                <a:spcPts val="0"/>
              </a:spcBef>
              <a:spcAft>
                <a:spcPts val="0"/>
              </a:spcAft>
              <a:buSzPts val="2500"/>
              <a:buNone/>
              <a:defRPr sz="3333"/>
            </a:lvl7pPr>
            <a:lvl8pPr lvl="7" rtl="0">
              <a:lnSpc>
                <a:spcPct val="100000"/>
              </a:lnSpc>
              <a:spcBef>
                <a:spcPts val="0"/>
              </a:spcBef>
              <a:spcAft>
                <a:spcPts val="0"/>
              </a:spcAft>
              <a:buSzPts val="2500"/>
              <a:buNone/>
              <a:defRPr sz="3333"/>
            </a:lvl8pPr>
            <a:lvl9pPr lvl="8" rtl="0">
              <a:lnSpc>
                <a:spcPct val="100000"/>
              </a:lnSpc>
              <a:spcBef>
                <a:spcPts val="0"/>
              </a:spcBef>
              <a:spcAft>
                <a:spcPts val="0"/>
              </a:spcAft>
              <a:buSzPts val="2500"/>
              <a:buNone/>
              <a:defRPr sz="3333"/>
            </a:lvl9pPr>
          </a:lstStyle>
          <a:p>
            <a:endParaRPr/>
          </a:p>
        </p:txBody>
      </p:sp>
      <p:sp>
        <p:nvSpPr>
          <p:cNvPr id="308" name="Google Shape;308;p17"/>
          <p:cNvSpPr/>
          <p:nvPr/>
        </p:nvSpPr>
        <p:spPr>
          <a:xfrm>
            <a:off x="-1374127"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9" name="Google Shape;309;p17"/>
          <p:cNvGrpSpPr/>
          <p:nvPr/>
        </p:nvGrpSpPr>
        <p:grpSpPr>
          <a:xfrm flipH="1">
            <a:off x="-195871" y="4486519"/>
            <a:ext cx="4216652" cy="2173212"/>
            <a:chOff x="3354813" y="3765175"/>
            <a:chExt cx="2434369" cy="1254645"/>
          </a:xfrm>
        </p:grpSpPr>
        <p:sp>
          <p:nvSpPr>
            <p:cNvPr id="310" name="Google Shape;310;p1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7"/>
          <p:cNvGrpSpPr/>
          <p:nvPr/>
        </p:nvGrpSpPr>
        <p:grpSpPr>
          <a:xfrm>
            <a:off x="8348514" y="5785003"/>
            <a:ext cx="662389" cy="886804"/>
            <a:chOff x="3628937" y="4538594"/>
            <a:chExt cx="328153" cy="439331"/>
          </a:xfrm>
        </p:grpSpPr>
        <p:sp>
          <p:nvSpPr>
            <p:cNvPr id="313" name="Google Shape;313;p17"/>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7"/>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7"/>
          <p:cNvSpPr/>
          <p:nvPr/>
        </p:nvSpPr>
        <p:spPr>
          <a:xfrm rot="8897730">
            <a:off x="10012442"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6" name="Google Shape;316;p17"/>
          <p:cNvGrpSpPr/>
          <p:nvPr/>
        </p:nvGrpSpPr>
        <p:grpSpPr>
          <a:xfrm rot="5060135">
            <a:off x="-289963" y="-685397"/>
            <a:ext cx="1787564" cy="2565409"/>
            <a:chOff x="-1396750" y="3025955"/>
            <a:chExt cx="1340696" cy="1924090"/>
          </a:xfrm>
        </p:grpSpPr>
        <p:sp>
          <p:nvSpPr>
            <p:cNvPr id="317" name="Google Shape;317;p17"/>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7"/>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 name="Google Shape;319;p17"/>
          <p:cNvSpPr/>
          <p:nvPr/>
        </p:nvSpPr>
        <p:spPr>
          <a:xfrm rot="-1527805" flipH="1">
            <a:off x="8814305" y="-19045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7"/>
          <p:cNvSpPr/>
          <p:nvPr/>
        </p:nvSpPr>
        <p:spPr>
          <a:xfrm rot="-1158162" flipH="1">
            <a:off x="8061532" y="-13757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7"/>
          <p:cNvSpPr/>
          <p:nvPr/>
        </p:nvSpPr>
        <p:spPr>
          <a:xfrm rot="-8451184">
            <a:off x="3139357" y="-9815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145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2"/>
        <p:cNvGrpSpPr/>
        <p:nvPr/>
      </p:nvGrpSpPr>
      <p:grpSpPr>
        <a:xfrm>
          <a:off x="0" y="0"/>
          <a:ext cx="0" cy="0"/>
          <a:chOff x="0" y="0"/>
          <a:chExt cx="0" cy="0"/>
        </a:xfrm>
      </p:grpSpPr>
      <p:sp>
        <p:nvSpPr>
          <p:cNvPr id="323" name="Google Shape;323;p18"/>
          <p:cNvSpPr/>
          <p:nvPr/>
        </p:nvSpPr>
        <p:spPr>
          <a:xfrm>
            <a:off x="-620733" y="51562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p:nvPr/>
        </p:nvSpPr>
        <p:spPr>
          <a:xfrm rot="-5864913">
            <a:off x="496075" y="-1520468"/>
            <a:ext cx="1600712" cy="373949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8"/>
          <p:cNvSpPr/>
          <p:nvPr/>
        </p:nvSpPr>
        <p:spPr>
          <a:xfrm rot="647210" flipH="1">
            <a:off x="9023091" y="-435133"/>
            <a:ext cx="3700493" cy="1790496"/>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8"/>
          <p:cNvSpPr/>
          <p:nvPr/>
        </p:nvSpPr>
        <p:spPr>
          <a:xfrm rot="-1029918">
            <a:off x="-944731" y="2076766"/>
            <a:ext cx="1987041" cy="256546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327" name="Google Shape;327;p18"/>
          <p:cNvSpPr/>
          <p:nvPr/>
        </p:nvSpPr>
        <p:spPr>
          <a:xfrm>
            <a:off x="10245018" y="472034"/>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8"/>
          <p:cNvSpPr/>
          <p:nvPr/>
        </p:nvSpPr>
        <p:spPr>
          <a:xfrm rot="7804011" flipH="1">
            <a:off x="-163968" y="-1806723"/>
            <a:ext cx="6060751" cy="4312016"/>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8"/>
          <p:cNvGrpSpPr/>
          <p:nvPr/>
        </p:nvGrpSpPr>
        <p:grpSpPr>
          <a:xfrm>
            <a:off x="7925811" y="4486519"/>
            <a:ext cx="4216652" cy="2173212"/>
            <a:chOff x="3354813" y="3765175"/>
            <a:chExt cx="2434369" cy="1254645"/>
          </a:xfrm>
        </p:grpSpPr>
        <p:sp>
          <p:nvSpPr>
            <p:cNvPr id="330" name="Google Shape;330;p1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18"/>
          <p:cNvGrpSpPr/>
          <p:nvPr/>
        </p:nvGrpSpPr>
        <p:grpSpPr>
          <a:xfrm>
            <a:off x="8957990" y="5637887"/>
            <a:ext cx="772343" cy="1034008"/>
            <a:chOff x="3628937" y="4538594"/>
            <a:chExt cx="328153" cy="439331"/>
          </a:xfrm>
        </p:grpSpPr>
        <p:sp>
          <p:nvSpPr>
            <p:cNvPr id="333" name="Google Shape;333;p18"/>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flipH="1">
            <a:off x="138916" y="4936818"/>
            <a:ext cx="1629117" cy="1921332"/>
            <a:chOff x="3917512" y="3702763"/>
            <a:chExt cx="1221838" cy="1440999"/>
          </a:xfrm>
        </p:grpSpPr>
        <p:grpSp>
          <p:nvGrpSpPr>
            <p:cNvPr id="336" name="Google Shape;336;p18"/>
            <p:cNvGrpSpPr/>
            <p:nvPr/>
          </p:nvGrpSpPr>
          <p:grpSpPr>
            <a:xfrm flipH="1">
              <a:off x="4386919" y="3702763"/>
              <a:ext cx="752430" cy="1437610"/>
              <a:chOff x="-56046" y="3110100"/>
              <a:chExt cx="1064258" cy="2033395"/>
            </a:xfrm>
          </p:grpSpPr>
          <p:sp>
            <p:nvSpPr>
              <p:cNvPr id="337" name="Google Shape;337;p1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flipH="1">
              <a:off x="3917512" y="3989246"/>
              <a:ext cx="469371" cy="1154516"/>
              <a:chOff x="889085" y="3601710"/>
              <a:chExt cx="597164" cy="1468850"/>
            </a:xfrm>
          </p:grpSpPr>
          <p:sp>
            <p:nvSpPr>
              <p:cNvPr id="340" name="Google Shape;340;p1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 name="Google Shape;342;p18"/>
          <p:cNvSpPr txBox="1">
            <a:spLocks noGrp="1"/>
          </p:cNvSpPr>
          <p:nvPr>
            <p:ph type="subTitle" idx="1"/>
          </p:nvPr>
        </p:nvSpPr>
        <p:spPr>
          <a:xfrm>
            <a:off x="2276800" y="3740959"/>
            <a:ext cx="7638400" cy="10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18"/>
          <p:cNvSpPr txBox="1">
            <a:spLocks noGrp="1"/>
          </p:cNvSpPr>
          <p:nvPr>
            <p:ph type="title"/>
          </p:nvPr>
        </p:nvSpPr>
        <p:spPr>
          <a:xfrm>
            <a:off x="2276800" y="1676641"/>
            <a:ext cx="7638400" cy="19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0"/>
              <a:buNone/>
              <a:defRPr sz="13333"/>
            </a:lvl1pPr>
            <a:lvl2pPr lvl="1" rtl="0">
              <a:spcBef>
                <a:spcPts val="0"/>
              </a:spcBef>
              <a:spcAft>
                <a:spcPts val="0"/>
              </a:spcAft>
              <a:buSzPts val="10000"/>
              <a:buNone/>
              <a:defRPr sz="13333"/>
            </a:lvl2pPr>
            <a:lvl3pPr lvl="2" rtl="0">
              <a:spcBef>
                <a:spcPts val="0"/>
              </a:spcBef>
              <a:spcAft>
                <a:spcPts val="0"/>
              </a:spcAft>
              <a:buSzPts val="10000"/>
              <a:buNone/>
              <a:defRPr sz="13333"/>
            </a:lvl3pPr>
            <a:lvl4pPr lvl="3" rtl="0">
              <a:spcBef>
                <a:spcPts val="0"/>
              </a:spcBef>
              <a:spcAft>
                <a:spcPts val="0"/>
              </a:spcAft>
              <a:buSzPts val="10000"/>
              <a:buNone/>
              <a:defRPr sz="13333"/>
            </a:lvl4pPr>
            <a:lvl5pPr lvl="4" rtl="0">
              <a:spcBef>
                <a:spcPts val="0"/>
              </a:spcBef>
              <a:spcAft>
                <a:spcPts val="0"/>
              </a:spcAft>
              <a:buSzPts val="10000"/>
              <a:buNone/>
              <a:defRPr sz="13333"/>
            </a:lvl5pPr>
            <a:lvl6pPr lvl="5" rtl="0">
              <a:spcBef>
                <a:spcPts val="0"/>
              </a:spcBef>
              <a:spcAft>
                <a:spcPts val="0"/>
              </a:spcAft>
              <a:buSzPts val="10000"/>
              <a:buNone/>
              <a:defRPr sz="13333"/>
            </a:lvl6pPr>
            <a:lvl7pPr lvl="6" rtl="0">
              <a:spcBef>
                <a:spcPts val="0"/>
              </a:spcBef>
              <a:spcAft>
                <a:spcPts val="0"/>
              </a:spcAft>
              <a:buSzPts val="10000"/>
              <a:buNone/>
              <a:defRPr sz="13333"/>
            </a:lvl7pPr>
            <a:lvl8pPr lvl="7" rtl="0">
              <a:spcBef>
                <a:spcPts val="0"/>
              </a:spcBef>
              <a:spcAft>
                <a:spcPts val="0"/>
              </a:spcAft>
              <a:buSzPts val="10000"/>
              <a:buNone/>
              <a:defRPr sz="13333"/>
            </a:lvl8pPr>
            <a:lvl9pPr lvl="8" rtl="0">
              <a:spcBef>
                <a:spcPts val="0"/>
              </a:spcBef>
              <a:spcAft>
                <a:spcPts val="0"/>
              </a:spcAft>
              <a:buSzPts val="10000"/>
              <a:buNone/>
              <a:defRPr sz="13333"/>
            </a:lvl9pPr>
          </a:lstStyle>
          <a:p>
            <a:endParaRPr/>
          </a:p>
        </p:txBody>
      </p:sp>
      <p:grpSp>
        <p:nvGrpSpPr>
          <p:cNvPr id="344" name="Google Shape;344;p18"/>
          <p:cNvGrpSpPr/>
          <p:nvPr/>
        </p:nvGrpSpPr>
        <p:grpSpPr>
          <a:xfrm>
            <a:off x="7194529" y="260929"/>
            <a:ext cx="722679" cy="1826955"/>
            <a:chOff x="6086050" y="4051075"/>
            <a:chExt cx="271575" cy="686550"/>
          </a:xfrm>
        </p:grpSpPr>
        <p:sp>
          <p:nvSpPr>
            <p:cNvPr id="345" name="Google Shape;345;p1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809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0"/>
        <p:cNvGrpSpPr/>
        <p:nvPr/>
      </p:nvGrpSpPr>
      <p:grpSpPr>
        <a:xfrm>
          <a:off x="0" y="0"/>
          <a:ext cx="0" cy="0"/>
          <a:chOff x="0" y="0"/>
          <a:chExt cx="0" cy="0"/>
        </a:xfrm>
      </p:grpSpPr>
      <p:sp>
        <p:nvSpPr>
          <p:cNvPr id="351" name="Google Shape;351;p19"/>
          <p:cNvSpPr/>
          <p:nvPr/>
        </p:nvSpPr>
        <p:spPr>
          <a:xfrm rot="5400000" flipH="1">
            <a:off x="3815224" y="-1493295"/>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19"/>
          <p:cNvGrpSpPr/>
          <p:nvPr/>
        </p:nvGrpSpPr>
        <p:grpSpPr>
          <a:xfrm>
            <a:off x="139693" y="3677893"/>
            <a:ext cx="1956080" cy="2839537"/>
            <a:chOff x="3917512" y="3702763"/>
            <a:chExt cx="1221838" cy="1440999"/>
          </a:xfrm>
        </p:grpSpPr>
        <p:grpSp>
          <p:nvGrpSpPr>
            <p:cNvPr id="353" name="Google Shape;353;p19"/>
            <p:cNvGrpSpPr/>
            <p:nvPr/>
          </p:nvGrpSpPr>
          <p:grpSpPr>
            <a:xfrm flipH="1">
              <a:off x="4386919" y="3702763"/>
              <a:ext cx="752430" cy="1437610"/>
              <a:chOff x="-56046" y="3110100"/>
              <a:chExt cx="1064258" cy="2033395"/>
            </a:xfrm>
          </p:grpSpPr>
          <p:sp>
            <p:nvSpPr>
              <p:cNvPr id="354" name="Google Shape;354;p19"/>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9"/>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 name="Google Shape;356;p19"/>
            <p:cNvGrpSpPr/>
            <p:nvPr/>
          </p:nvGrpSpPr>
          <p:grpSpPr>
            <a:xfrm flipH="1">
              <a:off x="3917512" y="3989246"/>
              <a:ext cx="469371" cy="1154516"/>
              <a:chOff x="889085" y="3601710"/>
              <a:chExt cx="597164" cy="1468850"/>
            </a:xfrm>
          </p:grpSpPr>
          <p:sp>
            <p:nvSpPr>
              <p:cNvPr id="357" name="Google Shape;357;p1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9" name="Google Shape;359;p19"/>
          <p:cNvSpPr/>
          <p:nvPr/>
        </p:nvSpPr>
        <p:spPr>
          <a:xfrm>
            <a:off x="-473909"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0" name="Google Shape;360;p19"/>
          <p:cNvGrpSpPr/>
          <p:nvPr/>
        </p:nvGrpSpPr>
        <p:grpSpPr>
          <a:xfrm flipH="1">
            <a:off x="1836552" y="3038469"/>
            <a:ext cx="2926179" cy="3611919"/>
            <a:chOff x="3658100" y="3154400"/>
            <a:chExt cx="1827795" cy="1832965"/>
          </a:xfrm>
        </p:grpSpPr>
        <p:sp>
          <p:nvSpPr>
            <p:cNvPr id="361" name="Google Shape;361;p19"/>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9"/>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 name="Google Shape;363;p19"/>
          <p:cNvGrpSpPr/>
          <p:nvPr/>
        </p:nvGrpSpPr>
        <p:grpSpPr>
          <a:xfrm flipH="1">
            <a:off x="7594421" y="-209751"/>
            <a:ext cx="5866289" cy="646400"/>
            <a:chOff x="-592500" y="158462"/>
            <a:chExt cx="4399717" cy="484800"/>
          </a:xfrm>
        </p:grpSpPr>
        <p:sp>
          <p:nvSpPr>
            <p:cNvPr id="364" name="Google Shape;364;p19"/>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9"/>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9"/>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9"/>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9"/>
          <p:cNvSpPr/>
          <p:nvPr/>
        </p:nvSpPr>
        <p:spPr>
          <a:xfrm rot="-622168" flipH="1">
            <a:off x="-788349" y="-667381"/>
            <a:ext cx="5323228" cy="2481077"/>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9"/>
          <p:cNvSpPr/>
          <p:nvPr/>
        </p:nvSpPr>
        <p:spPr>
          <a:xfrm rot="2843735" flipH="1">
            <a:off x="1384148" y="-2305857"/>
            <a:ext cx="3978112" cy="6818293"/>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0" name="Google Shape;370;p19"/>
          <p:cNvGrpSpPr/>
          <p:nvPr/>
        </p:nvGrpSpPr>
        <p:grpSpPr>
          <a:xfrm>
            <a:off x="6840545" y="4606181"/>
            <a:ext cx="1310857" cy="2160035"/>
            <a:chOff x="113834" y="3966188"/>
            <a:chExt cx="818808" cy="1096167"/>
          </a:xfrm>
        </p:grpSpPr>
        <p:sp>
          <p:nvSpPr>
            <p:cNvPr id="371" name="Google Shape;371;p1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9"/>
          <p:cNvSpPr txBox="1">
            <a:spLocks noGrp="1"/>
          </p:cNvSpPr>
          <p:nvPr>
            <p:ph type="subTitle" idx="1"/>
          </p:nvPr>
        </p:nvSpPr>
        <p:spPr>
          <a:xfrm>
            <a:off x="3715333" y="3602607"/>
            <a:ext cx="7502000" cy="10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4" name="Google Shape;374;p19"/>
          <p:cNvSpPr txBox="1">
            <a:spLocks noGrp="1"/>
          </p:cNvSpPr>
          <p:nvPr>
            <p:ph type="title"/>
          </p:nvPr>
        </p:nvSpPr>
        <p:spPr>
          <a:xfrm>
            <a:off x="3715333" y="1538300"/>
            <a:ext cx="7502000" cy="1939600"/>
          </a:xfrm>
          <a:prstGeom prst="rect">
            <a:avLst/>
          </a:prstGeom>
        </p:spPr>
        <p:txBody>
          <a:bodyPr spcFirstLastPara="1" wrap="square" lIns="91425" tIns="91425" rIns="91425" bIns="91425" anchor="t" anchorCtr="0">
            <a:noAutofit/>
          </a:bodyPr>
          <a:lstStyle>
            <a:lvl1pPr lvl="0" rtl="0">
              <a:spcBef>
                <a:spcPts val="0"/>
              </a:spcBef>
              <a:spcAft>
                <a:spcPts val="0"/>
              </a:spcAft>
              <a:buSzPts val="10000"/>
              <a:buNone/>
              <a:defRPr sz="13333"/>
            </a:lvl1pPr>
            <a:lvl2pPr lvl="1" rtl="0">
              <a:spcBef>
                <a:spcPts val="0"/>
              </a:spcBef>
              <a:spcAft>
                <a:spcPts val="0"/>
              </a:spcAft>
              <a:buSzPts val="10000"/>
              <a:buNone/>
              <a:defRPr sz="13333"/>
            </a:lvl2pPr>
            <a:lvl3pPr lvl="2" rtl="0">
              <a:spcBef>
                <a:spcPts val="0"/>
              </a:spcBef>
              <a:spcAft>
                <a:spcPts val="0"/>
              </a:spcAft>
              <a:buSzPts val="10000"/>
              <a:buNone/>
              <a:defRPr sz="13333"/>
            </a:lvl3pPr>
            <a:lvl4pPr lvl="3" rtl="0">
              <a:spcBef>
                <a:spcPts val="0"/>
              </a:spcBef>
              <a:spcAft>
                <a:spcPts val="0"/>
              </a:spcAft>
              <a:buSzPts val="10000"/>
              <a:buNone/>
              <a:defRPr sz="13333"/>
            </a:lvl4pPr>
            <a:lvl5pPr lvl="4" rtl="0">
              <a:spcBef>
                <a:spcPts val="0"/>
              </a:spcBef>
              <a:spcAft>
                <a:spcPts val="0"/>
              </a:spcAft>
              <a:buSzPts val="10000"/>
              <a:buNone/>
              <a:defRPr sz="13333"/>
            </a:lvl5pPr>
            <a:lvl6pPr lvl="5" rtl="0">
              <a:spcBef>
                <a:spcPts val="0"/>
              </a:spcBef>
              <a:spcAft>
                <a:spcPts val="0"/>
              </a:spcAft>
              <a:buSzPts val="10000"/>
              <a:buNone/>
              <a:defRPr sz="13333"/>
            </a:lvl6pPr>
            <a:lvl7pPr lvl="6" rtl="0">
              <a:spcBef>
                <a:spcPts val="0"/>
              </a:spcBef>
              <a:spcAft>
                <a:spcPts val="0"/>
              </a:spcAft>
              <a:buSzPts val="10000"/>
              <a:buNone/>
              <a:defRPr sz="13333"/>
            </a:lvl7pPr>
            <a:lvl8pPr lvl="7" rtl="0">
              <a:spcBef>
                <a:spcPts val="0"/>
              </a:spcBef>
              <a:spcAft>
                <a:spcPts val="0"/>
              </a:spcAft>
              <a:buSzPts val="10000"/>
              <a:buNone/>
              <a:defRPr sz="13333"/>
            </a:lvl8pPr>
            <a:lvl9pPr lvl="8" rtl="0">
              <a:spcBef>
                <a:spcPts val="0"/>
              </a:spcBef>
              <a:spcAft>
                <a:spcPts val="0"/>
              </a:spcAft>
              <a:buSzPts val="10000"/>
              <a:buNone/>
              <a:defRPr sz="13333"/>
            </a:lvl9pPr>
          </a:lstStyle>
          <a:p>
            <a:endParaRPr/>
          </a:p>
        </p:txBody>
      </p:sp>
    </p:spTree>
    <p:extLst>
      <p:ext uri="{BB962C8B-B14F-4D97-AF65-F5344CB8AC3E}">
        <p14:creationId xmlns:p14="http://schemas.microsoft.com/office/powerpoint/2010/main" val="129977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
  <p:cSld name="Section header ">
    <p:spTree>
      <p:nvGrpSpPr>
        <p:cNvPr id="1" name="Shape 375"/>
        <p:cNvGrpSpPr/>
        <p:nvPr/>
      </p:nvGrpSpPr>
      <p:grpSpPr>
        <a:xfrm>
          <a:off x="0" y="0"/>
          <a:ext cx="0" cy="0"/>
          <a:chOff x="0" y="0"/>
          <a:chExt cx="0" cy="0"/>
        </a:xfrm>
      </p:grpSpPr>
      <p:sp>
        <p:nvSpPr>
          <p:cNvPr id="376" name="Google Shape;376;p20"/>
          <p:cNvSpPr/>
          <p:nvPr/>
        </p:nvSpPr>
        <p:spPr>
          <a:xfrm rot="-6927805" flipH="1">
            <a:off x="8492068" y="1422800"/>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0"/>
          <p:cNvSpPr/>
          <p:nvPr/>
        </p:nvSpPr>
        <p:spPr>
          <a:xfrm rot="-6558162" flipH="1">
            <a:off x="8991462" y="1674313"/>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0"/>
          <p:cNvSpPr txBox="1">
            <a:spLocks noGrp="1"/>
          </p:cNvSpPr>
          <p:nvPr>
            <p:ph type="title"/>
          </p:nvPr>
        </p:nvSpPr>
        <p:spPr>
          <a:xfrm>
            <a:off x="3063733" y="2063233"/>
            <a:ext cx="3930800" cy="17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20"/>
          <p:cNvSpPr txBox="1">
            <a:spLocks noGrp="1"/>
          </p:cNvSpPr>
          <p:nvPr>
            <p:ph type="title" idx="2" hasCustomPrompt="1"/>
          </p:nvPr>
        </p:nvSpPr>
        <p:spPr>
          <a:xfrm>
            <a:off x="7094267" y="2431397"/>
            <a:ext cx="2034000" cy="15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20"/>
          <p:cNvSpPr txBox="1">
            <a:spLocks noGrp="1"/>
          </p:cNvSpPr>
          <p:nvPr>
            <p:ph type="subTitle" idx="1"/>
          </p:nvPr>
        </p:nvSpPr>
        <p:spPr>
          <a:xfrm>
            <a:off x="3063733" y="3685167"/>
            <a:ext cx="3930800" cy="75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1" name="Google Shape;381;p2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3" name="Google Shape;383;p20"/>
          <p:cNvGrpSpPr/>
          <p:nvPr/>
        </p:nvGrpSpPr>
        <p:grpSpPr>
          <a:xfrm flipH="1">
            <a:off x="209292" y="4704872"/>
            <a:ext cx="3053577" cy="2106640"/>
            <a:chOff x="6608125" y="3473975"/>
            <a:chExt cx="2290183" cy="1579980"/>
          </a:xfrm>
        </p:grpSpPr>
        <p:sp>
          <p:nvSpPr>
            <p:cNvPr id="384" name="Google Shape;384;p20"/>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20"/>
          <p:cNvGrpSpPr/>
          <p:nvPr/>
        </p:nvGrpSpPr>
        <p:grpSpPr>
          <a:xfrm>
            <a:off x="11290247" y="5472772"/>
            <a:ext cx="760077" cy="1369529"/>
            <a:chOff x="7124634" y="4277738"/>
            <a:chExt cx="316981" cy="571145"/>
          </a:xfrm>
        </p:grpSpPr>
        <p:sp>
          <p:nvSpPr>
            <p:cNvPr id="387" name="Google Shape;387;p20"/>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20"/>
          <p:cNvGrpSpPr/>
          <p:nvPr/>
        </p:nvGrpSpPr>
        <p:grpSpPr>
          <a:xfrm rot="-5091608">
            <a:off x="10763078" y="-485496"/>
            <a:ext cx="1814425" cy="1920639"/>
            <a:chOff x="8273200" y="4264350"/>
            <a:chExt cx="1044664" cy="1105817"/>
          </a:xfrm>
        </p:grpSpPr>
        <p:sp>
          <p:nvSpPr>
            <p:cNvPr id="390" name="Google Shape;390;p20"/>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20"/>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rot="-1029918">
            <a:off x="-944731" y="2076766"/>
            <a:ext cx="1987041" cy="256546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Tree>
    <p:extLst>
      <p:ext uri="{BB962C8B-B14F-4D97-AF65-F5344CB8AC3E}">
        <p14:creationId xmlns:p14="http://schemas.microsoft.com/office/powerpoint/2010/main" val="245904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1108800" y="1511600"/>
            <a:ext cx="8145600" cy="3244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6000"/>
              <a:buNone/>
              <a:defRPr sz="12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396" name="Google Shape;396;p21"/>
          <p:cNvSpPr/>
          <p:nvPr/>
        </p:nvSpPr>
        <p:spPr>
          <a:xfrm rot="6043864" flipH="1">
            <a:off x="7310464" y="-1280943"/>
            <a:ext cx="1432984" cy="334766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1"/>
          <p:cNvSpPr/>
          <p:nvPr/>
        </p:nvSpPr>
        <p:spPr>
          <a:xfrm>
            <a:off x="-473909"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3224880" flipH="1">
            <a:off x="8241019" y="220109"/>
            <a:ext cx="6865987" cy="320013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1"/>
          <p:cNvSpPr/>
          <p:nvPr/>
        </p:nvSpPr>
        <p:spPr>
          <a:xfrm rot="7365063" flipH="1">
            <a:off x="8055123" y="-1870804"/>
            <a:ext cx="4653367" cy="7975647"/>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0" name="Google Shape;400;p21"/>
          <p:cNvGrpSpPr/>
          <p:nvPr/>
        </p:nvGrpSpPr>
        <p:grpSpPr>
          <a:xfrm>
            <a:off x="6376411" y="4476986"/>
            <a:ext cx="4216652" cy="2173212"/>
            <a:chOff x="3354813" y="3765175"/>
            <a:chExt cx="2434369" cy="1254645"/>
          </a:xfrm>
        </p:grpSpPr>
        <p:sp>
          <p:nvSpPr>
            <p:cNvPr id="401" name="Google Shape;401;p21"/>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21"/>
          <p:cNvGrpSpPr/>
          <p:nvPr/>
        </p:nvGrpSpPr>
        <p:grpSpPr>
          <a:xfrm flipH="1">
            <a:off x="138916" y="4936818"/>
            <a:ext cx="1629117" cy="1921332"/>
            <a:chOff x="3917512" y="3702763"/>
            <a:chExt cx="1221838" cy="1440999"/>
          </a:xfrm>
        </p:grpSpPr>
        <p:grpSp>
          <p:nvGrpSpPr>
            <p:cNvPr id="404" name="Google Shape;404;p21"/>
            <p:cNvGrpSpPr/>
            <p:nvPr/>
          </p:nvGrpSpPr>
          <p:grpSpPr>
            <a:xfrm flipH="1">
              <a:off x="4386919" y="3702763"/>
              <a:ext cx="752430" cy="1437610"/>
              <a:chOff x="-56046" y="3110100"/>
              <a:chExt cx="1064258" cy="2033395"/>
            </a:xfrm>
          </p:grpSpPr>
          <p:sp>
            <p:nvSpPr>
              <p:cNvPr id="405" name="Google Shape;405;p21"/>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1"/>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 name="Google Shape;407;p21"/>
            <p:cNvGrpSpPr/>
            <p:nvPr/>
          </p:nvGrpSpPr>
          <p:grpSpPr>
            <a:xfrm flipH="1">
              <a:off x="3917512" y="3989246"/>
              <a:ext cx="469371" cy="1154516"/>
              <a:chOff x="889085" y="3601710"/>
              <a:chExt cx="597164" cy="1468850"/>
            </a:xfrm>
          </p:grpSpPr>
          <p:sp>
            <p:nvSpPr>
              <p:cNvPr id="408" name="Google Shape;408;p21"/>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1"/>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0" name="Google Shape;410;p21"/>
          <p:cNvSpPr/>
          <p:nvPr/>
        </p:nvSpPr>
        <p:spPr>
          <a:xfrm rot="4587204">
            <a:off x="12358" y="-564831"/>
            <a:ext cx="1987057" cy="256548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Tree>
    <p:extLst>
      <p:ext uri="{BB962C8B-B14F-4D97-AF65-F5344CB8AC3E}">
        <p14:creationId xmlns:p14="http://schemas.microsoft.com/office/powerpoint/2010/main" val="1302222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11"/>
        <p:cNvGrpSpPr/>
        <p:nvPr/>
      </p:nvGrpSpPr>
      <p:grpSpPr>
        <a:xfrm>
          <a:off x="0" y="0"/>
          <a:ext cx="0" cy="0"/>
          <a:chOff x="0" y="0"/>
          <a:chExt cx="0" cy="0"/>
        </a:xfrm>
      </p:grpSpPr>
      <p:sp>
        <p:nvSpPr>
          <p:cNvPr id="412" name="Google Shape;412;p22"/>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2"/>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4" name="Google Shape;414;p22"/>
          <p:cNvGrpSpPr/>
          <p:nvPr/>
        </p:nvGrpSpPr>
        <p:grpSpPr>
          <a:xfrm flipH="1">
            <a:off x="209292" y="4704872"/>
            <a:ext cx="3053577" cy="2106640"/>
            <a:chOff x="6608125" y="3473975"/>
            <a:chExt cx="2290183" cy="1579980"/>
          </a:xfrm>
        </p:grpSpPr>
        <p:sp>
          <p:nvSpPr>
            <p:cNvPr id="415" name="Google Shape;415;p22"/>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2"/>
          <p:cNvGrpSpPr/>
          <p:nvPr/>
        </p:nvGrpSpPr>
        <p:grpSpPr>
          <a:xfrm>
            <a:off x="11290247" y="5472772"/>
            <a:ext cx="760077" cy="1369529"/>
            <a:chOff x="7124634" y="4277738"/>
            <a:chExt cx="316981" cy="571145"/>
          </a:xfrm>
        </p:grpSpPr>
        <p:sp>
          <p:nvSpPr>
            <p:cNvPr id="418" name="Google Shape;418;p22"/>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2"/>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2"/>
          <p:cNvGrpSpPr/>
          <p:nvPr/>
        </p:nvGrpSpPr>
        <p:grpSpPr>
          <a:xfrm rot="-5091608">
            <a:off x="10763078" y="-485496"/>
            <a:ext cx="1814425" cy="1920639"/>
            <a:chOff x="8273200" y="4264350"/>
            <a:chExt cx="1044664" cy="1105817"/>
          </a:xfrm>
        </p:grpSpPr>
        <p:sp>
          <p:nvSpPr>
            <p:cNvPr id="421" name="Google Shape;421;p22"/>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2"/>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22"/>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2"/>
          <p:cNvSpPr txBox="1">
            <a:spLocks noGrp="1"/>
          </p:cNvSpPr>
          <p:nvPr>
            <p:ph type="title"/>
          </p:nvPr>
        </p:nvSpPr>
        <p:spPr>
          <a:xfrm>
            <a:off x="974500" y="1219200"/>
            <a:ext cx="3197600" cy="25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7243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425"/>
        <p:cNvGrpSpPr/>
        <p:nvPr/>
      </p:nvGrpSpPr>
      <p:grpSpPr>
        <a:xfrm>
          <a:off x="0" y="0"/>
          <a:ext cx="0" cy="0"/>
          <a:chOff x="0" y="0"/>
          <a:chExt cx="0" cy="0"/>
        </a:xfrm>
      </p:grpSpPr>
      <p:sp>
        <p:nvSpPr>
          <p:cNvPr id="426" name="Google Shape;426;p23"/>
          <p:cNvSpPr/>
          <p:nvPr/>
        </p:nvSpPr>
        <p:spPr>
          <a:xfrm rot="5400000" flipH="1">
            <a:off x="3610736" y="-1493295"/>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678397"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3"/>
          <p:cNvGrpSpPr/>
          <p:nvPr/>
        </p:nvGrpSpPr>
        <p:grpSpPr>
          <a:xfrm flipH="1">
            <a:off x="514464" y="3038469"/>
            <a:ext cx="2926179" cy="3611919"/>
            <a:chOff x="3658100" y="3154400"/>
            <a:chExt cx="1827795" cy="1832965"/>
          </a:xfrm>
        </p:grpSpPr>
        <p:sp>
          <p:nvSpPr>
            <p:cNvPr id="429" name="Google Shape;429;p23"/>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23"/>
          <p:cNvGrpSpPr/>
          <p:nvPr/>
        </p:nvGrpSpPr>
        <p:grpSpPr>
          <a:xfrm flipH="1">
            <a:off x="7389933" y="-209751"/>
            <a:ext cx="5866289" cy="646400"/>
            <a:chOff x="-592500" y="158462"/>
            <a:chExt cx="4399717" cy="484800"/>
          </a:xfrm>
        </p:grpSpPr>
        <p:sp>
          <p:nvSpPr>
            <p:cNvPr id="432" name="Google Shape;432;p23"/>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23"/>
          <p:cNvSpPr/>
          <p:nvPr/>
        </p:nvSpPr>
        <p:spPr>
          <a:xfrm rot="-622168" flipH="1">
            <a:off x="-992837" y="-667381"/>
            <a:ext cx="5323228" cy="2481077"/>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rot="2843735" flipH="1">
            <a:off x="1179660" y="-2305857"/>
            <a:ext cx="3978112" cy="6818293"/>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23"/>
          <p:cNvGrpSpPr/>
          <p:nvPr/>
        </p:nvGrpSpPr>
        <p:grpSpPr>
          <a:xfrm>
            <a:off x="6636057" y="4606181"/>
            <a:ext cx="1310857" cy="2160035"/>
            <a:chOff x="113834" y="3966188"/>
            <a:chExt cx="818808" cy="1096167"/>
          </a:xfrm>
        </p:grpSpPr>
        <p:sp>
          <p:nvSpPr>
            <p:cNvPr id="439" name="Google Shape;439;p23"/>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3"/>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 name="Google Shape;441;p23"/>
          <p:cNvSpPr txBox="1">
            <a:spLocks noGrp="1"/>
          </p:cNvSpPr>
          <p:nvPr>
            <p:ph type="title" hasCustomPrompt="1"/>
          </p:nvPr>
        </p:nvSpPr>
        <p:spPr>
          <a:xfrm>
            <a:off x="2698367" y="1828133"/>
            <a:ext cx="8519200" cy="1802800"/>
          </a:xfrm>
          <a:prstGeom prst="rect">
            <a:avLst/>
          </a:prstGeom>
        </p:spPr>
        <p:txBody>
          <a:bodyPr spcFirstLastPara="1" wrap="square" lIns="91425" tIns="91425" rIns="91425" bIns="91425" anchor="t" anchorCtr="0">
            <a:noAutofit/>
          </a:bodyPr>
          <a:lstStyle>
            <a:lvl1pPr lvl="0" rtl="0">
              <a:spcBef>
                <a:spcPts val="0"/>
              </a:spcBef>
              <a:spcAft>
                <a:spcPts val="0"/>
              </a:spcAft>
              <a:buSzPts val="9600"/>
              <a:buNone/>
              <a:defRPr sz="128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r>
              <a:t>xx%</a:t>
            </a:r>
          </a:p>
        </p:txBody>
      </p:sp>
      <p:sp>
        <p:nvSpPr>
          <p:cNvPr id="442" name="Google Shape;442;p23"/>
          <p:cNvSpPr txBox="1">
            <a:spLocks noGrp="1"/>
          </p:cNvSpPr>
          <p:nvPr>
            <p:ph type="subTitle" idx="1"/>
          </p:nvPr>
        </p:nvSpPr>
        <p:spPr>
          <a:xfrm>
            <a:off x="2698367" y="3824967"/>
            <a:ext cx="8519200" cy="81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04983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4"/>
          <p:cNvSpPr/>
          <p:nvPr/>
        </p:nvSpPr>
        <p:spPr>
          <a:xfrm>
            <a:off x="-1426594"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5" name="Google Shape;445;p24"/>
          <p:cNvGrpSpPr/>
          <p:nvPr/>
        </p:nvGrpSpPr>
        <p:grpSpPr>
          <a:xfrm flipH="1">
            <a:off x="-248338" y="4486519"/>
            <a:ext cx="4216652" cy="2173212"/>
            <a:chOff x="3354813" y="3765175"/>
            <a:chExt cx="2434369" cy="1254645"/>
          </a:xfrm>
        </p:grpSpPr>
        <p:sp>
          <p:nvSpPr>
            <p:cNvPr id="446" name="Google Shape;446;p24"/>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24"/>
          <p:cNvGrpSpPr/>
          <p:nvPr/>
        </p:nvGrpSpPr>
        <p:grpSpPr>
          <a:xfrm flipH="1">
            <a:off x="2680022" y="5785003"/>
            <a:ext cx="662389" cy="886804"/>
            <a:chOff x="3628937" y="4538594"/>
            <a:chExt cx="328153" cy="439331"/>
          </a:xfrm>
        </p:grpSpPr>
        <p:sp>
          <p:nvSpPr>
            <p:cNvPr id="449" name="Google Shape;449;p24"/>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24"/>
          <p:cNvSpPr/>
          <p:nvPr/>
        </p:nvSpPr>
        <p:spPr>
          <a:xfrm rot="8897730">
            <a:off x="9959975"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2" name="Google Shape;452;p24"/>
          <p:cNvGrpSpPr/>
          <p:nvPr/>
        </p:nvGrpSpPr>
        <p:grpSpPr>
          <a:xfrm rot="5060135">
            <a:off x="-394897" y="-685397"/>
            <a:ext cx="1787564" cy="2565409"/>
            <a:chOff x="-1396750" y="3025955"/>
            <a:chExt cx="1340696" cy="1924090"/>
          </a:xfrm>
        </p:grpSpPr>
        <p:sp>
          <p:nvSpPr>
            <p:cNvPr id="453" name="Google Shape;453;p24"/>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24"/>
          <p:cNvSpPr/>
          <p:nvPr/>
        </p:nvSpPr>
        <p:spPr>
          <a:xfrm rot="-1527805" flipH="1">
            <a:off x="7949038"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rot="-1158162" flipH="1">
            <a:off x="719626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7" name="Google Shape;457;p24"/>
          <p:cNvGrpSpPr/>
          <p:nvPr/>
        </p:nvGrpSpPr>
        <p:grpSpPr>
          <a:xfrm flipH="1">
            <a:off x="10087511" y="2261829"/>
            <a:ext cx="722679" cy="1826955"/>
            <a:chOff x="6086050" y="4051075"/>
            <a:chExt cx="271575" cy="686550"/>
          </a:xfrm>
        </p:grpSpPr>
        <p:sp>
          <p:nvSpPr>
            <p:cNvPr id="458" name="Google Shape;458;p24"/>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24"/>
          <p:cNvSpPr/>
          <p:nvPr/>
        </p:nvSpPr>
        <p:spPr>
          <a:xfrm rot="-2075087">
            <a:off x="2758773" y="-238051"/>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txBox="1">
            <a:spLocks noGrp="1"/>
          </p:cNvSpPr>
          <p:nvPr>
            <p:ph type="body" idx="1"/>
          </p:nvPr>
        </p:nvSpPr>
        <p:spPr>
          <a:xfrm>
            <a:off x="2891200" y="2332633"/>
            <a:ext cx="6409600" cy="2789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4"/>
              </a:buClr>
              <a:buSzPts val="1200"/>
              <a:buChar char="●"/>
              <a:defRPr sz="1867">
                <a:solidFill>
                  <a:srgbClr val="434343"/>
                </a:solidFill>
                <a:latin typeface="Montserrat"/>
                <a:ea typeface="Montserrat"/>
                <a:cs typeface="Montserrat"/>
                <a:sym typeface="Montserrat"/>
              </a:defRPr>
            </a:lvl1pPr>
            <a:lvl2pPr marL="1219170" lvl="1" indent="-406390" rtl="0">
              <a:lnSpc>
                <a:spcPct val="115000"/>
              </a:lnSpc>
              <a:spcBef>
                <a:spcPts val="0"/>
              </a:spcBef>
              <a:spcAft>
                <a:spcPts val="0"/>
              </a:spcAft>
              <a:buClr>
                <a:srgbClr val="000000"/>
              </a:buClr>
              <a:buSzPts val="1200"/>
              <a:buFont typeface="Open Sans"/>
              <a:buChar char="○"/>
              <a:defRPr>
                <a:solidFill>
                  <a:srgbClr val="434343"/>
                </a:solidFill>
              </a:defRPr>
            </a:lvl2pPr>
            <a:lvl3pPr marL="1828754" lvl="2" indent="-406390" rtl="0">
              <a:lnSpc>
                <a:spcPct val="115000"/>
              </a:lnSpc>
              <a:spcBef>
                <a:spcPts val="0"/>
              </a:spcBef>
              <a:spcAft>
                <a:spcPts val="0"/>
              </a:spcAft>
              <a:buClr>
                <a:srgbClr val="000000"/>
              </a:buClr>
              <a:buSzPts val="1200"/>
              <a:buFont typeface="Arial"/>
              <a:buChar char="■"/>
              <a:defRPr>
                <a:solidFill>
                  <a:srgbClr val="434343"/>
                </a:solidFill>
              </a:defRPr>
            </a:lvl3pPr>
            <a:lvl4pPr marL="2438339" lvl="3" indent="-406390" rtl="0">
              <a:lnSpc>
                <a:spcPct val="115000"/>
              </a:lnSpc>
              <a:spcBef>
                <a:spcPts val="0"/>
              </a:spcBef>
              <a:spcAft>
                <a:spcPts val="0"/>
              </a:spcAft>
              <a:buClr>
                <a:srgbClr val="000000"/>
              </a:buClr>
              <a:buSzPts val="1200"/>
              <a:buFont typeface="Arial"/>
              <a:buChar char="●"/>
              <a:defRPr>
                <a:solidFill>
                  <a:srgbClr val="434343"/>
                </a:solidFill>
              </a:defRPr>
            </a:lvl4pPr>
            <a:lvl5pPr marL="3047924" lvl="4" indent="-406390" rtl="0">
              <a:lnSpc>
                <a:spcPct val="115000"/>
              </a:lnSpc>
              <a:spcBef>
                <a:spcPts val="0"/>
              </a:spcBef>
              <a:spcAft>
                <a:spcPts val="0"/>
              </a:spcAft>
              <a:buClr>
                <a:srgbClr val="000000"/>
              </a:buClr>
              <a:buSzPts val="1200"/>
              <a:buFont typeface="Arial"/>
              <a:buChar char="○"/>
              <a:defRPr>
                <a:solidFill>
                  <a:srgbClr val="434343"/>
                </a:solidFill>
              </a:defRPr>
            </a:lvl5pPr>
            <a:lvl6pPr marL="3657509" lvl="5" indent="-406390" rtl="0">
              <a:lnSpc>
                <a:spcPct val="115000"/>
              </a:lnSpc>
              <a:spcBef>
                <a:spcPts val="0"/>
              </a:spcBef>
              <a:spcAft>
                <a:spcPts val="0"/>
              </a:spcAft>
              <a:buClr>
                <a:srgbClr val="000000"/>
              </a:buClr>
              <a:buSzPts val="1200"/>
              <a:buFont typeface="Arial"/>
              <a:buChar char="■"/>
              <a:defRPr>
                <a:solidFill>
                  <a:srgbClr val="434343"/>
                </a:solidFill>
              </a:defRPr>
            </a:lvl6pPr>
            <a:lvl7pPr marL="4267093" lvl="6" indent="-406390" rtl="0">
              <a:lnSpc>
                <a:spcPct val="115000"/>
              </a:lnSpc>
              <a:spcBef>
                <a:spcPts val="0"/>
              </a:spcBef>
              <a:spcAft>
                <a:spcPts val="0"/>
              </a:spcAft>
              <a:buClr>
                <a:srgbClr val="000000"/>
              </a:buClr>
              <a:buSzPts val="1200"/>
              <a:buFont typeface="Arial"/>
              <a:buChar char="●"/>
              <a:defRPr>
                <a:solidFill>
                  <a:srgbClr val="434343"/>
                </a:solidFill>
              </a:defRPr>
            </a:lvl7pPr>
            <a:lvl8pPr marL="4876678" lvl="7" indent="-406390" rtl="0">
              <a:lnSpc>
                <a:spcPct val="115000"/>
              </a:lnSpc>
              <a:spcBef>
                <a:spcPts val="0"/>
              </a:spcBef>
              <a:spcAft>
                <a:spcPts val="0"/>
              </a:spcAft>
              <a:buClr>
                <a:srgbClr val="000000"/>
              </a:buClr>
              <a:buSzPts val="1200"/>
              <a:buFont typeface="Arial"/>
              <a:buChar char="○"/>
              <a:defRPr>
                <a:solidFill>
                  <a:srgbClr val="434343"/>
                </a:solidFill>
              </a:defRPr>
            </a:lvl8pPr>
            <a:lvl9pPr marL="5486263" lvl="8" indent="-40639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
        <p:nvSpPr>
          <p:cNvPr id="465" name="Google Shape;465;p24"/>
          <p:cNvSpPr txBox="1">
            <a:spLocks noGrp="1"/>
          </p:cNvSpPr>
          <p:nvPr>
            <p:ph type="title"/>
          </p:nvPr>
        </p:nvSpPr>
        <p:spPr>
          <a:xfrm>
            <a:off x="2891200" y="1254751"/>
            <a:ext cx="5136000" cy="64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66" name="Google Shape;466;p24"/>
          <p:cNvGrpSpPr/>
          <p:nvPr/>
        </p:nvGrpSpPr>
        <p:grpSpPr>
          <a:xfrm flipH="1">
            <a:off x="1381811" y="2261829"/>
            <a:ext cx="722679" cy="1826955"/>
            <a:chOff x="6086050" y="4051075"/>
            <a:chExt cx="271575" cy="686550"/>
          </a:xfrm>
        </p:grpSpPr>
        <p:sp>
          <p:nvSpPr>
            <p:cNvPr id="467" name="Google Shape;467;p24"/>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8275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2"/>
        <p:cNvGrpSpPr/>
        <p:nvPr/>
      </p:nvGrpSpPr>
      <p:grpSpPr>
        <a:xfrm>
          <a:off x="0" y="0"/>
          <a:ext cx="0" cy="0"/>
          <a:chOff x="0" y="0"/>
          <a:chExt cx="0" cy="0"/>
        </a:xfrm>
      </p:grpSpPr>
      <p:sp>
        <p:nvSpPr>
          <p:cNvPr id="473" name="Google Shape;473;p25"/>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25"/>
          <p:cNvGrpSpPr/>
          <p:nvPr/>
        </p:nvGrpSpPr>
        <p:grpSpPr>
          <a:xfrm>
            <a:off x="4745167" y="5287901"/>
            <a:ext cx="2701956" cy="1461193"/>
            <a:chOff x="3558788" y="1917925"/>
            <a:chExt cx="2026467" cy="1095895"/>
          </a:xfrm>
        </p:grpSpPr>
        <p:sp>
          <p:nvSpPr>
            <p:cNvPr id="476" name="Google Shape;476;p25"/>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5"/>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25"/>
          <p:cNvGrpSpPr/>
          <p:nvPr/>
        </p:nvGrpSpPr>
        <p:grpSpPr>
          <a:xfrm>
            <a:off x="4643574" y="5594042"/>
            <a:ext cx="611181" cy="1101244"/>
            <a:chOff x="7124634" y="4277738"/>
            <a:chExt cx="316981" cy="571145"/>
          </a:xfrm>
        </p:grpSpPr>
        <p:sp>
          <p:nvSpPr>
            <p:cNvPr id="479" name="Google Shape;479;p25"/>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5"/>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25"/>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25"/>
          <p:cNvGrpSpPr/>
          <p:nvPr/>
        </p:nvGrpSpPr>
        <p:grpSpPr>
          <a:xfrm flipH="1">
            <a:off x="10144475" y="-1510740"/>
            <a:ext cx="3346111" cy="2224064"/>
            <a:chOff x="-372074" y="-1220130"/>
            <a:chExt cx="2509583" cy="1668048"/>
          </a:xfrm>
        </p:grpSpPr>
        <p:sp>
          <p:nvSpPr>
            <p:cNvPr id="483" name="Google Shape;483;p2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5"/>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txBox="1">
            <a:spLocks noGrp="1"/>
          </p:cNvSpPr>
          <p:nvPr>
            <p:ph type="title"/>
          </p:nvPr>
        </p:nvSpPr>
        <p:spPr>
          <a:xfrm>
            <a:off x="1391233" y="1773267"/>
            <a:ext cx="2851600" cy="5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487" name="Google Shape;487;p25"/>
          <p:cNvSpPr txBox="1">
            <a:spLocks noGrp="1"/>
          </p:cNvSpPr>
          <p:nvPr>
            <p:ph type="subTitle" idx="1"/>
          </p:nvPr>
        </p:nvSpPr>
        <p:spPr>
          <a:xfrm>
            <a:off x="1391233" y="2416233"/>
            <a:ext cx="28516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88" name="Google Shape;488;p25"/>
          <p:cNvSpPr txBox="1">
            <a:spLocks noGrp="1"/>
          </p:cNvSpPr>
          <p:nvPr>
            <p:ph type="title" idx="2"/>
          </p:nvPr>
        </p:nvSpPr>
        <p:spPr>
          <a:xfrm>
            <a:off x="1391233" y="3684600"/>
            <a:ext cx="2851600" cy="5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489" name="Google Shape;489;p25"/>
          <p:cNvSpPr txBox="1">
            <a:spLocks noGrp="1"/>
          </p:cNvSpPr>
          <p:nvPr>
            <p:ph type="subTitle" idx="3"/>
          </p:nvPr>
        </p:nvSpPr>
        <p:spPr>
          <a:xfrm>
            <a:off x="1391233" y="4327433"/>
            <a:ext cx="28516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90" name="Google Shape;490;p25"/>
          <p:cNvSpPr txBox="1">
            <a:spLocks noGrp="1"/>
          </p:cNvSpPr>
          <p:nvPr>
            <p:ph type="title" idx="4"/>
          </p:nvPr>
        </p:nvSpPr>
        <p:spPr>
          <a:xfrm>
            <a:off x="7948933" y="1773267"/>
            <a:ext cx="28516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91" name="Google Shape;491;p25"/>
          <p:cNvSpPr txBox="1">
            <a:spLocks noGrp="1"/>
          </p:cNvSpPr>
          <p:nvPr>
            <p:ph type="subTitle" idx="5"/>
          </p:nvPr>
        </p:nvSpPr>
        <p:spPr>
          <a:xfrm>
            <a:off x="7948933" y="2416233"/>
            <a:ext cx="285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2" name="Google Shape;492;p25"/>
          <p:cNvSpPr txBox="1">
            <a:spLocks noGrp="1"/>
          </p:cNvSpPr>
          <p:nvPr>
            <p:ph type="title" idx="6"/>
          </p:nvPr>
        </p:nvSpPr>
        <p:spPr>
          <a:xfrm>
            <a:off x="7949167" y="3684600"/>
            <a:ext cx="28516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93" name="Google Shape;493;p25"/>
          <p:cNvSpPr txBox="1">
            <a:spLocks noGrp="1"/>
          </p:cNvSpPr>
          <p:nvPr>
            <p:ph type="subTitle" idx="7"/>
          </p:nvPr>
        </p:nvSpPr>
        <p:spPr>
          <a:xfrm>
            <a:off x="7949167" y="4327433"/>
            <a:ext cx="285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4" name="Google Shape;494;p25"/>
          <p:cNvSpPr txBox="1">
            <a:spLocks noGrp="1"/>
          </p:cNvSpPr>
          <p:nvPr>
            <p:ph type="title" idx="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11080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95"/>
        <p:cNvGrpSpPr/>
        <p:nvPr/>
      </p:nvGrpSpPr>
      <p:grpSpPr>
        <a:xfrm>
          <a:off x="0" y="0"/>
          <a:ext cx="0" cy="0"/>
          <a:chOff x="0" y="0"/>
          <a:chExt cx="0" cy="0"/>
        </a:xfrm>
      </p:grpSpPr>
      <p:sp>
        <p:nvSpPr>
          <p:cNvPr id="496" name="Google Shape;496;p26"/>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8" name="Google Shape;498;p26"/>
          <p:cNvGrpSpPr/>
          <p:nvPr/>
        </p:nvGrpSpPr>
        <p:grpSpPr>
          <a:xfrm flipH="1">
            <a:off x="209292" y="4704872"/>
            <a:ext cx="3053577" cy="2106640"/>
            <a:chOff x="6608125" y="3473975"/>
            <a:chExt cx="2290183" cy="1579980"/>
          </a:xfrm>
        </p:grpSpPr>
        <p:sp>
          <p:nvSpPr>
            <p:cNvPr id="499" name="Google Shape;499;p26"/>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6"/>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26"/>
          <p:cNvGrpSpPr/>
          <p:nvPr/>
        </p:nvGrpSpPr>
        <p:grpSpPr>
          <a:xfrm>
            <a:off x="11290247" y="5472772"/>
            <a:ext cx="760077" cy="1369529"/>
            <a:chOff x="7124634" y="4277738"/>
            <a:chExt cx="316981" cy="571145"/>
          </a:xfrm>
        </p:grpSpPr>
        <p:sp>
          <p:nvSpPr>
            <p:cNvPr id="502" name="Google Shape;502;p26"/>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6"/>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26"/>
          <p:cNvGrpSpPr/>
          <p:nvPr/>
        </p:nvGrpSpPr>
        <p:grpSpPr>
          <a:xfrm rot="-5091608">
            <a:off x="10763078" y="-485496"/>
            <a:ext cx="1814425" cy="1920639"/>
            <a:chOff x="8273200" y="4264350"/>
            <a:chExt cx="1044664" cy="1105817"/>
          </a:xfrm>
        </p:grpSpPr>
        <p:sp>
          <p:nvSpPr>
            <p:cNvPr id="505" name="Google Shape;505;p26"/>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6"/>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26"/>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txBox="1">
            <a:spLocks noGrp="1"/>
          </p:cNvSpPr>
          <p:nvPr>
            <p:ph type="subTitle" idx="1"/>
          </p:nvPr>
        </p:nvSpPr>
        <p:spPr>
          <a:xfrm>
            <a:off x="953451" y="3046849"/>
            <a:ext cx="4260400" cy="15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6"/>
          <p:cNvSpPr txBox="1">
            <a:spLocks noGrp="1"/>
          </p:cNvSpPr>
          <p:nvPr>
            <p:ph type="title"/>
          </p:nvPr>
        </p:nvSpPr>
        <p:spPr>
          <a:xfrm>
            <a:off x="953451" y="2105033"/>
            <a:ext cx="491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2796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10"/>
        <p:cNvGrpSpPr/>
        <p:nvPr/>
      </p:nvGrpSpPr>
      <p:grpSpPr>
        <a:xfrm>
          <a:off x="0" y="0"/>
          <a:ext cx="0" cy="0"/>
          <a:chOff x="0" y="0"/>
          <a:chExt cx="0" cy="0"/>
        </a:xfrm>
      </p:grpSpPr>
      <p:sp>
        <p:nvSpPr>
          <p:cNvPr id="511" name="Google Shape;511;p27"/>
          <p:cNvSpPr/>
          <p:nvPr/>
        </p:nvSpPr>
        <p:spPr>
          <a:xfrm flipH="1">
            <a:off x="-620733" y="54610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2" name="Google Shape;512;p27"/>
          <p:cNvGrpSpPr/>
          <p:nvPr/>
        </p:nvGrpSpPr>
        <p:grpSpPr>
          <a:xfrm flipH="1">
            <a:off x="5299913" y="4360268"/>
            <a:ext cx="2437060" cy="2443953"/>
            <a:chOff x="3658100" y="3154400"/>
            <a:chExt cx="1827795" cy="1832965"/>
          </a:xfrm>
        </p:grpSpPr>
        <p:sp>
          <p:nvSpPr>
            <p:cNvPr id="513" name="Google Shape;513;p27"/>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5" name="Google Shape;515;p27"/>
          <p:cNvGrpSpPr/>
          <p:nvPr/>
        </p:nvGrpSpPr>
        <p:grpSpPr>
          <a:xfrm flipH="1">
            <a:off x="7390416" y="5342671"/>
            <a:ext cx="1091744" cy="1461556"/>
            <a:chOff x="113834" y="3966188"/>
            <a:chExt cx="818808" cy="1096167"/>
          </a:xfrm>
        </p:grpSpPr>
        <p:sp>
          <p:nvSpPr>
            <p:cNvPr id="516" name="Google Shape;516;p2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8" name="Google Shape;518;p27"/>
          <p:cNvSpPr/>
          <p:nvPr/>
        </p:nvSpPr>
        <p:spPr>
          <a:xfrm rot="-1704600">
            <a:off x="5096327" y="-17432"/>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9" name="Google Shape;519;p27"/>
          <p:cNvGrpSpPr/>
          <p:nvPr/>
        </p:nvGrpSpPr>
        <p:grpSpPr>
          <a:xfrm rot="-4770148">
            <a:off x="-725994" y="5528901"/>
            <a:ext cx="2045588" cy="1740015"/>
            <a:chOff x="-191150" y="-216551"/>
            <a:chExt cx="1534133" cy="1304962"/>
          </a:xfrm>
        </p:grpSpPr>
        <p:sp>
          <p:nvSpPr>
            <p:cNvPr id="520" name="Google Shape;520;p27"/>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2" name="Google Shape;522;p27"/>
          <p:cNvSpPr/>
          <p:nvPr/>
        </p:nvSpPr>
        <p:spPr>
          <a:xfrm rot="-308598">
            <a:off x="8916218" y="-526681"/>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3" name="Google Shape;523;p27"/>
          <p:cNvGrpSpPr/>
          <p:nvPr/>
        </p:nvGrpSpPr>
        <p:grpSpPr>
          <a:xfrm>
            <a:off x="9622685" y="-1077707"/>
            <a:ext cx="3346111" cy="2224064"/>
            <a:chOff x="-372074" y="-1220130"/>
            <a:chExt cx="2509583" cy="1668048"/>
          </a:xfrm>
        </p:grpSpPr>
        <p:sp>
          <p:nvSpPr>
            <p:cNvPr id="524" name="Google Shape;524;p2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7"/>
          <p:cNvSpPr/>
          <p:nvPr/>
        </p:nvSpPr>
        <p:spPr>
          <a:xfrm rot="3541365">
            <a:off x="-297988" y="-6229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txBox="1">
            <a:spLocks noGrp="1"/>
          </p:cNvSpPr>
          <p:nvPr>
            <p:ph type="subTitle" idx="1"/>
          </p:nvPr>
        </p:nvSpPr>
        <p:spPr>
          <a:xfrm>
            <a:off x="6207416" y="3057660"/>
            <a:ext cx="5006000" cy="15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28" name="Google Shape;528;p27"/>
          <p:cNvSpPr txBox="1">
            <a:spLocks noGrp="1"/>
          </p:cNvSpPr>
          <p:nvPr>
            <p:ph type="title"/>
          </p:nvPr>
        </p:nvSpPr>
        <p:spPr>
          <a:xfrm>
            <a:off x="6296333" y="2117524"/>
            <a:ext cx="4917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2792117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529"/>
        <p:cNvGrpSpPr/>
        <p:nvPr/>
      </p:nvGrpSpPr>
      <p:grpSpPr>
        <a:xfrm>
          <a:off x="0" y="0"/>
          <a:ext cx="0" cy="0"/>
          <a:chOff x="0" y="0"/>
          <a:chExt cx="0" cy="0"/>
        </a:xfrm>
      </p:grpSpPr>
      <p:sp>
        <p:nvSpPr>
          <p:cNvPr id="530" name="Google Shape;530;p28"/>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 name="Google Shape;531;p28"/>
          <p:cNvGrpSpPr/>
          <p:nvPr/>
        </p:nvGrpSpPr>
        <p:grpSpPr>
          <a:xfrm rot="1503816" flipH="1">
            <a:off x="10417089" y="-412311"/>
            <a:ext cx="2213431" cy="1882785"/>
            <a:chOff x="-191150" y="-216551"/>
            <a:chExt cx="1534133" cy="1304962"/>
          </a:xfrm>
        </p:grpSpPr>
        <p:sp>
          <p:nvSpPr>
            <p:cNvPr id="532" name="Google Shape;532;p2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28"/>
          <p:cNvGrpSpPr/>
          <p:nvPr/>
        </p:nvGrpSpPr>
        <p:grpSpPr>
          <a:xfrm>
            <a:off x="5060362" y="819629"/>
            <a:ext cx="722679" cy="1826955"/>
            <a:chOff x="6086050" y="4051075"/>
            <a:chExt cx="271575" cy="686550"/>
          </a:xfrm>
        </p:grpSpPr>
        <p:sp>
          <p:nvSpPr>
            <p:cNvPr id="535" name="Google Shape;535;p2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28"/>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8"/>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8"/>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28"/>
          <p:cNvGrpSpPr/>
          <p:nvPr/>
        </p:nvGrpSpPr>
        <p:grpSpPr>
          <a:xfrm>
            <a:off x="9197579" y="5188264"/>
            <a:ext cx="2907844" cy="1572536"/>
            <a:chOff x="3558788" y="1917925"/>
            <a:chExt cx="2026467" cy="1095895"/>
          </a:xfrm>
        </p:grpSpPr>
        <p:sp>
          <p:nvSpPr>
            <p:cNvPr id="544" name="Google Shape;544;p28"/>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8"/>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28"/>
          <p:cNvGrpSpPr/>
          <p:nvPr/>
        </p:nvGrpSpPr>
        <p:grpSpPr>
          <a:xfrm>
            <a:off x="12" y="5413887"/>
            <a:ext cx="1091744" cy="1461556"/>
            <a:chOff x="113834" y="3966188"/>
            <a:chExt cx="818808" cy="1096167"/>
          </a:xfrm>
        </p:grpSpPr>
        <p:sp>
          <p:nvSpPr>
            <p:cNvPr id="547" name="Google Shape;547;p2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 name="Google Shape;549;p28"/>
          <p:cNvSpPr txBox="1">
            <a:spLocks noGrp="1"/>
          </p:cNvSpPr>
          <p:nvPr>
            <p:ph type="subTitle" idx="1"/>
          </p:nvPr>
        </p:nvSpPr>
        <p:spPr>
          <a:xfrm>
            <a:off x="953467" y="3051561"/>
            <a:ext cx="5034400" cy="13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8"/>
          <p:cNvSpPr txBox="1">
            <a:spLocks noGrp="1"/>
          </p:cNvSpPr>
          <p:nvPr>
            <p:ph type="title"/>
          </p:nvPr>
        </p:nvSpPr>
        <p:spPr>
          <a:xfrm>
            <a:off x="953465" y="2110755"/>
            <a:ext cx="45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312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551"/>
        <p:cNvGrpSpPr/>
        <p:nvPr/>
      </p:nvGrpSpPr>
      <p:grpSpPr>
        <a:xfrm>
          <a:off x="0" y="0"/>
          <a:ext cx="0" cy="0"/>
          <a:chOff x="0" y="0"/>
          <a:chExt cx="0" cy="0"/>
        </a:xfrm>
      </p:grpSpPr>
      <p:sp>
        <p:nvSpPr>
          <p:cNvPr id="552" name="Google Shape;552;p29"/>
          <p:cNvSpPr/>
          <p:nvPr/>
        </p:nvSpPr>
        <p:spPr>
          <a:xfrm flipH="1">
            <a:off x="-96686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29"/>
          <p:cNvSpPr/>
          <p:nvPr/>
        </p:nvSpPr>
        <p:spPr>
          <a:xfrm rot="204394" flipH="1">
            <a:off x="-1620938" y="-7189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29"/>
          <p:cNvGrpSpPr/>
          <p:nvPr/>
        </p:nvGrpSpPr>
        <p:grpSpPr>
          <a:xfrm flipH="1">
            <a:off x="-914440" y="-1523440"/>
            <a:ext cx="3346111" cy="2224064"/>
            <a:chOff x="-372074" y="-1220130"/>
            <a:chExt cx="2509583" cy="1668048"/>
          </a:xfrm>
        </p:grpSpPr>
        <p:sp>
          <p:nvSpPr>
            <p:cNvPr id="555" name="Google Shape;555;p2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9"/>
          <p:cNvSpPr/>
          <p:nvPr/>
        </p:nvSpPr>
        <p:spPr>
          <a:xfrm rot="570214">
            <a:off x="-501071" y="682009"/>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8" name="Google Shape;558;p29"/>
          <p:cNvGrpSpPr/>
          <p:nvPr/>
        </p:nvGrpSpPr>
        <p:grpSpPr>
          <a:xfrm flipH="1">
            <a:off x="11561689" y="4983897"/>
            <a:ext cx="842160" cy="2071275"/>
            <a:chOff x="889085" y="3601710"/>
            <a:chExt cx="597164" cy="1468850"/>
          </a:xfrm>
        </p:grpSpPr>
        <p:sp>
          <p:nvSpPr>
            <p:cNvPr id="559" name="Google Shape;559;p2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29"/>
          <p:cNvGrpSpPr/>
          <p:nvPr/>
        </p:nvGrpSpPr>
        <p:grpSpPr>
          <a:xfrm flipH="1">
            <a:off x="358833" y="5312105"/>
            <a:ext cx="2701956" cy="1461193"/>
            <a:chOff x="3558788" y="1917925"/>
            <a:chExt cx="2026467" cy="1095895"/>
          </a:xfrm>
        </p:grpSpPr>
        <p:sp>
          <p:nvSpPr>
            <p:cNvPr id="562" name="Google Shape;562;p29"/>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9"/>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29"/>
          <p:cNvSpPr/>
          <p:nvPr/>
        </p:nvSpPr>
        <p:spPr>
          <a:xfrm rot="-1527805" flipH="1">
            <a:off x="8968869" y="-16613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9"/>
          <p:cNvSpPr/>
          <p:nvPr/>
        </p:nvSpPr>
        <p:spPr>
          <a:xfrm rot="-1158162" flipH="1">
            <a:off x="8483830" y="-136452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9"/>
          <p:cNvSpPr txBox="1">
            <a:spLocks noGrp="1"/>
          </p:cNvSpPr>
          <p:nvPr>
            <p:ph type="subTitle" idx="1"/>
          </p:nvPr>
        </p:nvSpPr>
        <p:spPr>
          <a:xfrm>
            <a:off x="6207416" y="3057660"/>
            <a:ext cx="5006000" cy="15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67" name="Google Shape;567;p29"/>
          <p:cNvSpPr txBox="1">
            <a:spLocks noGrp="1"/>
          </p:cNvSpPr>
          <p:nvPr>
            <p:ph type="title"/>
          </p:nvPr>
        </p:nvSpPr>
        <p:spPr>
          <a:xfrm>
            <a:off x="6296333" y="2117524"/>
            <a:ext cx="4917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894853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68"/>
        <p:cNvGrpSpPr/>
        <p:nvPr/>
      </p:nvGrpSpPr>
      <p:grpSpPr>
        <a:xfrm>
          <a:off x="0" y="0"/>
          <a:ext cx="0" cy="0"/>
          <a:chOff x="0" y="0"/>
          <a:chExt cx="0" cy="0"/>
        </a:xfrm>
      </p:grpSpPr>
      <p:sp>
        <p:nvSpPr>
          <p:cNvPr id="569" name="Google Shape;569;p3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0"/>
          <p:cNvSpPr/>
          <p:nvPr/>
        </p:nvSpPr>
        <p:spPr>
          <a:xfrm rot="-204394">
            <a:off x="9317278" y="-7189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1" name="Google Shape;571;p30"/>
          <p:cNvGrpSpPr/>
          <p:nvPr/>
        </p:nvGrpSpPr>
        <p:grpSpPr>
          <a:xfrm>
            <a:off x="10023785" y="-1523440"/>
            <a:ext cx="3346111" cy="2224064"/>
            <a:chOff x="-372074" y="-1220130"/>
            <a:chExt cx="2509583" cy="1668048"/>
          </a:xfrm>
        </p:grpSpPr>
        <p:sp>
          <p:nvSpPr>
            <p:cNvPr id="572" name="Google Shape;572;p30"/>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0"/>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4" name="Google Shape;574;p30"/>
          <p:cNvSpPr/>
          <p:nvPr/>
        </p:nvSpPr>
        <p:spPr>
          <a:xfrm rot="-570214" flipH="1">
            <a:off x="11216351" y="682009"/>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5" name="Google Shape;575;p30"/>
          <p:cNvGrpSpPr/>
          <p:nvPr/>
        </p:nvGrpSpPr>
        <p:grpSpPr>
          <a:xfrm>
            <a:off x="51605" y="4983897"/>
            <a:ext cx="842160" cy="2071275"/>
            <a:chOff x="889085" y="3601710"/>
            <a:chExt cx="597164" cy="1468850"/>
          </a:xfrm>
        </p:grpSpPr>
        <p:sp>
          <p:nvSpPr>
            <p:cNvPr id="576" name="Google Shape;576;p30"/>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0"/>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30"/>
          <p:cNvGrpSpPr/>
          <p:nvPr/>
        </p:nvGrpSpPr>
        <p:grpSpPr>
          <a:xfrm>
            <a:off x="9394667" y="5312105"/>
            <a:ext cx="2701956" cy="1461193"/>
            <a:chOff x="3558788" y="1917925"/>
            <a:chExt cx="2026467" cy="1095895"/>
          </a:xfrm>
        </p:grpSpPr>
        <p:sp>
          <p:nvSpPr>
            <p:cNvPr id="579" name="Google Shape;579;p30"/>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0"/>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1" name="Google Shape;581;p30"/>
          <p:cNvSpPr/>
          <p:nvPr/>
        </p:nvSpPr>
        <p:spPr>
          <a:xfrm rot="1527805">
            <a:off x="-1031150" y="-16613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30"/>
          <p:cNvSpPr/>
          <p:nvPr/>
        </p:nvSpPr>
        <p:spPr>
          <a:xfrm rot="1158162">
            <a:off x="-1076789" y="-136452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txBox="1">
            <a:spLocks noGrp="1"/>
          </p:cNvSpPr>
          <p:nvPr>
            <p:ph type="body" idx="1"/>
          </p:nvPr>
        </p:nvSpPr>
        <p:spPr>
          <a:xfrm>
            <a:off x="960000" y="2486267"/>
            <a:ext cx="10272000" cy="22828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
        <p:nvSpPr>
          <p:cNvPr id="584" name="Google Shape;584;p30"/>
          <p:cNvSpPr txBox="1">
            <a:spLocks noGrp="1"/>
          </p:cNvSpPr>
          <p:nvPr>
            <p:ph type="title"/>
          </p:nvPr>
        </p:nvSpPr>
        <p:spPr>
          <a:xfrm>
            <a:off x="960000" y="599241"/>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44996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85"/>
        <p:cNvGrpSpPr/>
        <p:nvPr/>
      </p:nvGrpSpPr>
      <p:grpSpPr>
        <a:xfrm>
          <a:off x="0" y="0"/>
          <a:ext cx="0" cy="0"/>
          <a:chOff x="0" y="0"/>
          <a:chExt cx="0" cy="0"/>
        </a:xfrm>
      </p:grpSpPr>
      <p:sp>
        <p:nvSpPr>
          <p:cNvPr id="586" name="Google Shape;586;p31"/>
          <p:cNvSpPr/>
          <p:nvPr/>
        </p:nvSpPr>
        <p:spPr>
          <a:xfrm flipH="1">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31"/>
          <p:cNvSpPr/>
          <p:nvPr/>
        </p:nvSpPr>
        <p:spPr>
          <a:xfrm rot="-570214" flipH="1">
            <a:off x="-604116" y="-457458"/>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8" name="Google Shape;588;p31"/>
          <p:cNvGrpSpPr/>
          <p:nvPr/>
        </p:nvGrpSpPr>
        <p:grpSpPr>
          <a:xfrm>
            <a:off x="11349839" y="4983897"/>
            <a:ext cx="842160" cy="2071275"/>
            <a:chOff x="889085" y="3601710"/>
            <a:chExt cx="597164" cy="1468850"/>
          </a:xfrm>
        </p:grpSpPr>
        <p:sp>
          <p:nvSpPr>
            <p:cNvPr id="589" name="Google Shape;589;p31"/>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31"/>
          <p:cNvSpPr txBox="1">
            <a:spLocks noGrp="1"/>
          </p:cNvSpPr>
          <p:nvPr>
            <p:ph type="body" idx="1"/>
          </p:nvPr>
        </p:nvSpPr>
        <p:spPr>
          <a:xfrm>
            <a:off x="1004333" y="2248935"/>
            <a:ext cx="4988400" cy="31924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
        <p:nvSpPr>
          <p:cNvPr id="592" name="Google Shape;592;p31"/>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3" name="Google Shape;593;p31"/>
          <p:cNvSpPr/>
          <p:nvPr/>
        </p:nvSpPr>
        <p:spPr>
          <a:xfrm rot="-1935663">
            <a:off x="11738711" y="-622939"/>
            <a:ext cx="1600736" cy="3739553"/>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31"/>
          <p:cNvSpPr/>
          <p:nvPr/>
        </p:nvSpPr>
        <p:spPr>
          <a:xfrm rot="-5971280">
            <a:off x="10799369" y="-323311"/>
            <a:ext cx="2333343" cy="227141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31"/>
          <p:cNvSpPr txBox="1">
            <a:spLocks noGrp="1"/>
          </p:cNvSpPr>
          <p:nvPr>
            <p:ph type="body" idx="2"/>
          </p:nvPr>
        </p:nvSpPr>
        <p:spPr>
          <a:xfrm>
            <a:off x="6199263" y="2248935"/>
            <a:ext cx="4988400" cy="31924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Tree>
    <p:extLst>
      <p:ext uri="{BB962C8B-B14F-4D97-AF65-F5344CB8AC3E}">
        <p14:creationId xmlns:p14="http://schemas.microsoft.com/office/powerpoint/2010/main" val="3173427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96"/>
        <p:cNvGrpSpPr/>
        <p:nvPr/>
      </p:nvGrpSpPr>
      <p:grpSpPr>
        <a:xfrm>
          <a:off x="0" y="0"/>
          <a:ext cx="0" cy="0"/>
          <a:chOff x="0" y="0"/>
          <a:chExt cx="0" cy="0"/>
        </a:xfrm>
      </p:grpSpPr>
      <p:sp>
        <p:nvSpPr>
          <p:cNvPr id="597" name="Google Shape;597;p32"/>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2"/>
          <p:cNvSpPr/>
          <p:nvPr/>
        </p:nvSpPr>
        <p:spPr>
          <a:xfrm rot="-9982304" flipH="1">
            <a:off x="9418354" y="-795461"/>
            <a:ext cx="3700477" cy="1790500"/>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9" name="Google Shape;599;p32"/>
          <p:cNvGrpSpPr/>
          <p:nvPr/>
        </p:nvGrpSpPr>
        <p:grpSpPr>
          <a:xfrm>
            <a:off x="5281449" y="4864051"/>
            <a:ext cx="1629117" cy="1921332"/>
            <a:chOff x="3917512" y="3702763"/>
            <a:chExt cx="1221838" cy="1440999"/>
          </a:xfrm>
        </p:grpSpPr>
        <p:grpSp>
          <p:nvGrpSpPr>
            <p:cNvPr id="600" name="Google Shape;600;p32"/>
            <p:cNvGrpSpPr/>
            <p:nvPr/>
          </p:nvGrpSpPr>
          <p:grpSpPr>
            <a:xfrm flipH="1">
              <a:off x="4386919" y="3702763"/>
              <a:ext cx="752430" cy="1437610"/>
              <a:chOff x="-56046" y="3110100"/>
              <a:chExt cx="1064258" cy="2033395"/>
            </a:xfrm>
          </p:grpSpPr>
          <p:sp>
            <p:nvSpPr>
              <p:cNvPr id="601" name="Google Shape;601;p3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2"/>
            <p:cNvGrpSpPr/>
            <p:nvPr/>
          </p:nvGrpSpPr>
          <p:grpSpPr>
            <a:xfrm flipH="1">
              <a:off x="3917512" y="3989246"/>
              <a:ext cx="469371" cy="1154516"/>
              <a:chOff x="889085" y="3601710"/>
              <a:chExt cx="597164" cy="1468850"/>
            </a:xfrm>
          </p:grpSpPr>
          <p:sp>
            <p:nvSpPr>
              <p:cNvPr id="604" name="Google Shape;604;p3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6" name="Google Shape;606;p32"/>
          <p:cNvSpPr/>
          <p:nvPr/>
        </p:nvSpPr>
        <p:spPr>
          <a:xfrm rot="-5400000">
            <a:off x="-761099" y="-1718400"/>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32"/>
          <p:cNvSpPr/>
          <p:nvPr/>
        </p:nvSpPr>
        <p:spPr>
          <a:xfrm rot="5400000" flipH="1">
            <a:off x="-1020413" y="-938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32"/>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2"/>
          <p:cNvSpPr txBox="1">
            <a:spLocks noGrp="1"/>
          </p:cNvSpPr>
          <p:nvPr>
            <p:ph type="subTitle" idx="1"/>
          </p:nvPr>
        </p:nvSpPr>
        <p:spPr>
          <a:xfrm>
            <a:off x="1375600" y="4682367"/>
            <a:ext cx="3594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32"/>
          <p:cNvSpPr txBox="1">
            <a:spLocks noGrp="1"/>
          </p:cNvSpPr>
          <p:nvPr>
            <p:ph type="subTitle" idx="2"/>
          </p:nvPr>
        </p:nvSpPr>
        <p:spPr>
          <a:xfrm>
            <a:off x="7235600" y="4682367"/>
            <a:ext cx="3594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2" name="Google Shape;612;p32"/>
          <p:cNvSpPr txBox="1">
            <a:spLocks noGrp="1"/>
          </p:cNvSpPr>
          <p:nvPr>
            <p:ph type="title" idx="3"/>
          </p:nvPr>
        </p:nvSpPr>
        <p:spPr>
          <a:xfrm>
            <a:off x="1375800" y="4186275"/>
            <a:ext cx="3594400" cy="5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3" name="Google Shape;613;p32"/>
          <p:cNvSpPr txBox="1">
            <a:spLocks noGrp="1"/>
          </p:cNvSpPr>
          <p:nvPr>
            <p:ph type="title" idx="4"/>
          </p:nvPr>
        </p:nvSpPr>
        <p:spPr>
          <a:xfrm>
            <a:off x="7235600" y="4186275"/>
            <a:ext cx="3566800" cy="5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73638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614"/>
        <p:cNvGrpSpPr/>
        <p:nvPr/>
      </p:nvGrpSpPr>
      <p:grpSpPr>
        <a:xfrm>
          <a:off x="0" y="0"/>
          <a:ext cx="0" cy="0"/>
          <a:chOff x="0" y="0"/>
          <a:chExt cx="0" cy="0"/>
        </a:xfrm>
      </p:grpSpPr>
      <p:sp>
        <p:nvSpPr>
          <p:cNvPr id="615" name="Google Shape;615;p33"/>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3"/>
          <p:cNvSpPr/>
          <p:nvPr/>
        </p:nvSpPr>
        <p:spPr>
          <a:xfrm rot="-9982304" flipH="1">
            <a:off x="9418354" y="-795461"/>
            <a:ext cx="3700477" cy="1790500"/>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3"/>
          <p:cNvSpPr/>
          <p:nvPr/>
        </p:nvSpPr>
        <p:spPr>
          <a:xfrm rot="-5400000">
            <a:off x="-761099" y="-1718400"/>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3"/>
          <p:cNvSpPr/>
          <p:nvPr/>
        </p:nvSpPr>
        <p:spPr>
          <a:xfrm rot="5400000" flipH="1">
            <a:off x="-1020413" y="-938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3"/>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3"/>
          <p:cNvSpPr txBox="1">
            <a:spLocks noGrp="1"/>
          </p:cNvSpPr>
          <p:nvPr>
            <p:ph type="subTitle" idx="1"/>
          </p:nvPr>
        </p:nvSpPr>
        <p:spPr>
          <a:xfrm>
            <a:off x="2435600" y="3208333"/>
            <a:ext cx="35944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33"/>
          <p:cNvSpPr txBox="1">
            <a:spLocks noGrp="1"/>
          </p:cNvSpPr>
          <p:nvPr>
            <p:ph type="subTitle" idx="2"/>
          </p:nvPr>
        </p:nvSpPr>
        <p:spPr>
          <a:xfrm>
            <a:off x="6162000" y="3208333"/>
            <a:ext cx="35944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3"/>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33"/>
          <p:cNvSpPr txBox="1">
            <a:spLocks noGrp="1"/>
          </p:cNvSpPr>
          <p:nvPr>
            <p:ph type="title" idx="3"/>
          </p:nvPr>
        </p:nvSpPr>
        <p:spPr>
          <a:xfrm>
            <a:off x="2435800" y="2573167"/>
            <a:ext cx="3594400" cy="55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4" name="Google Shape;624;p33"/>
          <p:cNvSpPr txBox="1">
            <a:spLocks noGrp="1"/>
          </p:cNvSpPr>
          <p:nvPr>
            <p:ph type="title" idx="4"/>
          </p:nvPr>
        </p:nvSpPr>
        <p:spPr>
          <a:xfrm>
            <a:off x="6162000" y="2573167"/>
            <a:ext cx="3566800" cy="5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625" name="Google Shape;625;p33"/>
          <p:cNvGrpSpPr/>
          <p:nvPr/>
        </p:nvGrpSpPr>
        <p:grpSpPr>
          <a:xfrm>
            <a:off x="4881051" y="4904734"/>
            <a:ext cx="2701956" cy="1461193"/>
            <a:chOff x="3558788" y="1917925"/>
            <a:chExt cx="2026467" cy="1095895"/>
          </a:xfrm>
        </p:grpSpPr>
        <p:sp>
          <p:nvSpPr>
            <p:cNvPr id="626" name="Google Shape;626;p33"/>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3"/>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33"/>
          <p:cNvGrpSpPr/>
          <p:nvPr/>
        </p:nvGrpSpPr>
        <p:grpSpPr>
          <a:xfrm>
            <a:off x="4523740" y="5243309"/>
            <a:ext cx="611181" cy="1101244"/>
            <a:chOff x="7124634" y="4277738"/>
            <a:chExt cx="316981" cy="571145"/>
          </a:xfrm>
        </p:grpSpPr>
        <p:sp>
          <p:nvSpPr>
            <p:cNvPr id="629" name="Google Shape;629;p33"/>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3"/>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5787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31"/>
        <p:cNvGrpSpPr/>
        <p:nvPr/>
      </p:nvGrpSpPr>
      <p:grpSpPr>
        <a:xfrm>
          <a:off x="0" y="0"/>
          <a:ext cx="0" cy="0"/>
          <a:chOff x="0" y="0"/>
          <a:chExt cx="0" cy="0"/>
        </a:xfrm>
      </p:grpSpPr>
      <p:sp>
        <p:nvSpPr>
          <p:cNvPr id="632" name="Google Shape;632;p34"/>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34"/>
          <p:cNvGrpSpPr/>
          <p:nvPr/>
        </p:nvGrpSpPr>
        <p:grpSpPr>
          <a:xfrm>
            <a:off x="-324400" y="-302201"/>
            <a:ext cx="2045511" cy="1739949"/>
            <a:chOff x="-191150" y="-216551"/>
            <a:chExt cx="1534133" cy="1304962"/>
          </a:xfrm>
        </p:grpSpPr>
        <p:sp>
          <p:nvSpPr>
            <p:cNvPr id="634" name="Google Shape;634;p34"/>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4"/>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6" name="Google Shape;636;p34"/>
          <p:cNvSpPr/>
          <p:nvPr/>
        </p:nvSpPr>
        <p:spPr>
          <a:xfrm rot="3653997">
            <a:off x="9816767" y="-383625"/>
            <a:ext cx="4759140" cy="2193940"/>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7" name="Google Shape;637;p34"/>
          <p:cNvGrpSpPr/>
          <p:nvPr/>
        </p:nvGrpSpPr>
        <p:grpSpPr>
          <a:xfrm>
            <a:off x="9880432" y="-1810073"/>
            <a:ext cx="3497080" cy="2805720"/>
            <a:chOff x="7029324" y="-1128955"/>
            <a:chExt cx="2622810" cy="2104290"/>
          </a:xfrm>
        </p:grpSpPr>
        <p:sp>
          <p:nvSpPr>
            <p:cNvPr id="638" name="Google Shape;638;p34"/>
            <p:cNvSpPr/>
            <p:nvPr/>
          </p:nvSpPr>
          <p:spPr>
            <a:xfrm>
              <a:off x="7241820" y="-305742"/>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4"/>
            <p:cNvSpPr/>
            <p:nvPr/>
          </p:nvSpPr>
          <p:spPr>
            <a:xfrm>
              <a:off x="7029324" y="-2307"/>
              <a:ext cx="2456531" cy="977642"/>
            </a:xfrm>
            <a:custGeom>
              <a:avLst/>
              <a:gdLst/>
              <a:ahLst/>
              <a:cxnLst/>
              <a:rect l="l" t="t" r="r" b="b"/>
              <a:pathLst>
                <a:path w="34497" h="13729" extrusionOk="0">
                  <a:moveTo>
                    <a:pt x="35" y="0"/>
                  </a:moveTo>
                  <a:cubicBezTo>
                    <a:pt x="19" y="0"/>
                    <a:pt x="1" y="14"/>
                    <a:pt x="5" y="34"/>
                  </a:cubicBezTo>
                  <a:lnTo>
                    <a:pt x="8" y="36"/>
                  </a:lnTo>
                  <a:cubicBezTo>
                    <a:pt x="239" y="1405"/>
                    <a:pt x="631" y="2746"/>
                    <a:pt x="1207" y="4011"/>
                  </a:cubicBezTo>
                  <a:cubicBezTo>
                    <a:pt x="1782" y="5269"/>
                    <a:pt x="2495" y="6483"/>
                    <a:pt x="3422" y="7513"/>
                  </a:cubicBezTo>
                  <a:cubicBezTo>
                    <a:pt x="5236" y="9538"/>
                    <a:pt x="7909" y="10849"/>
                    <a:pt x="10640" y="10914"/>
                  </a:cubicBezTo>
                  <a:cubicBezTo>
                    <a:pt x="10698" y="10915"/>
                    <a:pt x="10756" y="10916"/>
                    <a:pt x="10814" y="10916"/>
                  </a:cubicBezTo>
                  <a:cubicBezTo>
                    <a:pt x="12243" y="10916"/>
                    <a:pt x="13587" y="10509"/>
                    <a:pt x="14914" y="9994"/>
                  </a:cubicBezTo>
                  <a:cubicBezTo>
                    <a:pt x="16299" y="9457"/>
                    <a:pt x="17698" y="8855"/>
                    <a:pt x="19209" y="8813"/>
                  </a:cubicBezTo>
                  <a:cubicBezTo>
                    <a:pt x="19265" y="8811"/>
                    <a:pt x="19321" y="8811"/>
                    <a:pt x="19378" y="8811"/>
                  </a:cubicBezTo>
                  <a:cubicBezTo>
                    <a:pt x="19996" y="8811"/>
                    <a:pt x="20627" y="8907"/>
                    <a:pt x="21189" y="9172"/>
                  </a:cubicBezTo>
                  <a:cubicBezTo>
                    <a:pt x="21842" y="9480"/>
                    <a:pt x="22340" y="9987"/>
                    <a:pt x="22834" y="10504"/>
                  </a:cubicBezTo>
                  <a:cubicBezTo>
                    <a:pt x="23306" y="10997"/>
                    <a:pt x="23788" y="11463"/>
                    <a:pt x="24337" y="11871"/>
                  </a:cubicBezTo>
                  <a:cubicBezTo>
                    <a:pt x="24842" y="12244"/>
                    <a:pt x="25389" y="12561"/>
                    <a:pt x="25963" y="12818"/>
                  </a:cubicBezTo>
                  <a:cubicBezTo>
                    <a:pt x="27273" y="13403"/>
                    <a:pt x="28745" y="13729"/>
                    <a:pt x="30208" y="13729"/>
                  </a:cubicBezTo>
                  <a:cubicBezTo>
                    <a:pt x="31347" y="13729"/>
                    <a:pt x="32481" y="13531"/>
                    <a:pt x="33529" y="13103"/>
                  </a:cubicBezTo>
                  <a:cubicBezTo>
                    <a:pt x="33684" y="13040"/>
                    <a:pt x="33848" y="12973"/>
                    <a:pt x="33992" y="12885"/>
                  </a:cubicBezTo>
                  <a:cubicBezTo>
                    <a:pt x="34133" y="12797"/>
                    <a:pt x="34247" y="12658"/>
                    <a:pt x="34360" y="12538"/>
                  </a:cubicBezTo>
                  <a:cubicBezTo>
                    <a:pt x="34497" y="12390"/>
                    <a:pt x="34419" y="12085"/>
                    <a:pt x="34197" y="12085"/>
                  </a:cubicBezTo>
                  <a:cubicBezTo>
                    <a:pt x="34189" y="12085"/>
                    <a:pt x="34181" y="12085"/>
                    <a:pt x="34173" y="12086"/>
                  </a:cubicBezTo>
                  <a:cubicBezTo>
                    <a:pt x="34020" y="12100"/>
                    <a:pt x="33848" y="12093"/>
                    <a:pt x="33698" y="12128"/>
                  </a:cubicBezTo>
                  <a:cubicBezTo>
                    <a:pt x="33540" y="12165"/>
                    <a:pt x="33381" y="12234"/>
                    <a:pt x="33225" y="12290"/>
                  </a:cubicBezTo>
                  <a:cubicBezTo>
                    <a:pt x="32940" y="12389"/>
                    <a:pt x="32653" y="12478"/>
                    <a:pt x="32359" y="12549"/>
                  </a:cubicBezTo>
                  <a:cubicBezTo>
                    <a:pt x="31738" y="12702"/>
                    <a:pt x="31210" y="12793"/>
                    <a:pt x="30594" y="12825"/>
                  </a:cubicBezTo>
                  <a:cubicBezTo>
                    <a:pt x="30408" y="12836"/>
                    <a:pt x="30223" y="12842"/>
                    <a:pt x="30037" y="12842"/>
                  </a:cubicBezTo>
                  <a:cubicBezTo>
                    <a:pt x="29001" y="12842"/>
                    <a:pt x="27970" y="12667"/>
                    <a:pt x="26987" y="12327"/>
                  </a:cubicBezTo>
                  <a:cubicBezTo>
                    <a:pt x="25868" y="11942"/>
                    <a:pt x="24775" y="11322"/>
                    <a:pt x="23885" y="10506"/>
                  </a:cubicBezTo>
                  <a:cubicBezTo>
                    <a:pt x="23355" y="10022"/>
                    <a:pt x="22871" y="9494"/>
                    <a:pt x="22296" y="9063"/>
                  </a:cubicBezTo>
                  <a:cubicBezTo>
                    <a:pt x="21733" y="8641"/>
                    <a:pt x="21076" y="8366"/>
                    <a:pt x="20383" y="8259"/>
                  </a:cubicBezTo>
                  <a:cubicBezTo>
                    <a:pt x="20084" y="8212"/>
                    <a:pt x="19786" y="8191"/>
                    <a:pt x="19489" y="8191"/>
                  </a:cubicBezTo>
                  <a:cubicBezTo>
                    <a:pt x="18348" y="8191"/>
                    <a:pt x="17224" y="8507"/>
                    <a:pt x="16158" y="8917"/>
                  </a:cubicBezTo>
                  <a:cubicBezTo>
                    <a:pt x="14752" y="9457"/>
                    <a:pt x="13376" y="10138"/>
                    <a:pt x="11870" y="10358"/>
                  </a:cubicBezTo>
                  <a:cubicBezTo>
                    <a:pt x="11484" y="10415"/>
                    <a:pt x="11095" y="10442"/>
                    <a:pt x="10707" y="10442"/>
                  </a:cubicBezTo>
                  <a:cubicBezTo>
                    <a:pt x="8417" y="10442"/>
                    <a:pt x="6135" y="9490"/>
                    <a:pt x="4413" y="8004"/>
                  </a:cubicBezTo>
                  <a:cubicBezTo>
                    <a:pt x="3387" y="7117"/>
                    <a:pt x="2437" y="6054"/>
                    <a:pt x="1770" y="4868"/>
                  </a:cubicBezTo>
                  <a:cubicBezTo>
                    <a:pt x="1087" y="3659"/>
                    <a:pt x="591" y="2350"/>
                    <a:pt x="265" y="1000"/>
                  </a:cubicBezTo>
                  <a:cubicBezTo>
                    <a:pt x="186" y="675"/>
                    <a:pt x="116" y="349"/>
                    <a:pt x="56" y="20"/>
                  </a:cubicBezTo>
                  <a:cubicBezTo>
                    <a:pt x="54" y="6"/>
                    <a:pt x="45"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4"/>
            <p:cNvSpPr/>
            <p:nvPr/>
          </p:nvSpPr>
          <p:spPr>
            <a:xfrm>
              <a:off x="7142551" y="-1128955"/>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34"/>
          <p:cNvGrpSpPr/>
          <p:nvPr/>
        </p:nvGrpSpPr>
        <p:grpSpPr>
          <a:xfrm>
            <a:off x="2" y="5545276"/>
            <a:ext cx="1037703" cy="1389209"/>
            <a:chOff x="113834" y="3966188"/>
            <a:chExt cx="818808" cy="1096167"/>
          </a:xfrm>
        </p:grpSpPr>
        <p:sp>
          <p:nvSpPr>
            <p:cNvPr id="642" name="Google Shape;642;p34"/>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4"/>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4" name="Google Shape;644;p34"/>
          <p:cNvSpPr/>
          <p:nvPr/>
        </p:nvSpPr>
        <p:spPr>
          <a:xfrm rot="7531516">
            <a:off x="10272737" y="5762612"/>
            <a:ext cx="2326784" cy="1461529"/>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4"/>
          <p:cNvSpPr txBox="1">
            <a:spLocks noGrp="1"/>
          </p:cNvSpPr>
          <p:nvPr>
            <p:ph type="title"/>
          </p:nvPr>
        </p:nvSpPr>
        <p:spPr>
          <a:xfrm>
            <a:off x="9600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6" name="Google Shape;646;p34"/>
          <p:cNvSpPr txBox="1">
            <a:spLocks noGrp="1"/>
          </p:cNvSpPr>
          <p:nvPr>
            <p:ph type="subTitle" idx="1"/>
          </p:nvPr>
        </p:nvSpPr>
        <p:spPr>
          <a:xfrm>
            <a:off x="9600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34"/>
          <p:cNvSpPr txBox="1">
            <a:spLocks noGrp="1"/>
          </p:cNvSpPr>
          <p:nvPr>
            <p:ph type="title" idx="2"/>
          </p:nvPr>
        </p:nvSpPr>
        <p:spPr>
          <a:xfrm>
            <a:off x="45384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8" name="Google Shape;648;p34"/>
          <p:cNvSpPr txBox="1">
            <a:spLocks noGrp="1"/>
          </p:cNvSpPr>
          <p:nvPr>
            <p:ph type="subTitle" idx="3"/>
          </p:nvPr>
        </p:nvSpPr>
        <p:spPr>
          <a:xfrm>
            <a:off x="45384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34"/>
          <p:cNvSpPr txBox="1">
            <a:spLocks noGrp="1"/>
          </p:cNvSpPr>
          <p:nvPr>
            <p:ph type="title" idx="4"/>
          </p:nvPr>
        </p:nvSpPr>
        <p:spPr>
          <a:xfrm>
            <a:off x="81168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0" name="Google Shape;650;p34"/>
          <p:cNvSpPr txBox="1">
            <a:spLocks noGrp="1"/>
          </p:cNvSpPr>
          <p:nvPr>
            <p:ph type="subTitle" idx="5"/>
          </p:nvPr>
        </p:nvSpPr>
        <p:spPr>
          <a:xfrm>
            <a:off x="81168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1" name="Google Shape;651;p34"/>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8035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52"/>
        <p:cNvGrpSpPr/>
        <p:nvPr/>
      </p:nvGrpSpPr>
      <p:grpSpPr>
        <a:xfrm>
          <a:off x="0" y="0"/>
          <a:ext cx="0" cy="0"/>
          <a:chOff x="0" y="0"/>
          <a:chExt cx="0" cy="0"/>
        </a:xfrm>
      </p:grpSpPr>
      <p:grpSp>
        <p:nvGrpSpPr>
          <p:cNvPr id="653" name="Google Shape;653;p35"/>
          <p:cNvGrpSpPr/>
          <p:nvPr/>
        </p:nvGrpSpPr>
        <p:grpSpPr>
          <a:xfrm>
            <a:off x="4102934" y="5417888"/>
            <a:ext cx="435452" cy="1070889"/>
            <a:chOff x="889085" y="3601710"/>
            <a:chExt cx="597164" cy="1468850"/>
          </a:xfrm>
        </p:grpSpPr>
        <p:sp>
          <p:nvSpPr>
            <p:cNvPr id="654" name="Google Shape;654;p35"/>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5"/>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35"/>
          <p:cNvSpPr txBox="1">
            <a:spLocks noGrp="1"/>
          </p:cNvSpPr>
          <p:nvPr>
            <p:ph type="title"/>
          </p:nvPr>
        </p:nvSpPr>
        <p:spPr>
          <a:xfrm>
            <a:off x="984984"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7" name="Google Shape;657;p35"/>
          <p:cNvSpPr txBox="1">
            <a:spLocks noGrp="1"/>
          </p:cNvSpPr>
          <p:nvPr>
            <p:ph type="subTitle" idx="1"/>
          </p:nvPr>
        </p:nvSpPr>
        <p:spPr>
          <a:xfrm>
            <a:off x="984984"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8" name="Google Shape;658;p35"/>
          <p:cNvSpPr txBox="1">
            <a:spLocks noGrp="1"/>
          </p:cNvSpPr>
          <p:nvPr>
            <p:ph type="title" idx="2"/>
          </p:nvPr>
        </p:nvSpPr>
        <p:spPr>
          <a:xfrm>
            <a:off x="4550892"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9" name="Google Shape;659;p35"/>
          <p:cNvSpPr txBox="1">
            <a:spLocks noGrp="1"/>
          </p:cNvSpPr>
          <p:nvPr>
            <p:ph type="subTitle" idx="3"/>
          </p:nvPr>
        </p:nvSpPr>
        <p:spPr>
          <a:xfrm>
            <a:off x="4550892"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35"/>
          <p:cNvSpPr txBox="1">
            <a:spLocks noGrp="1"/>
          </p:cNvSpPr>
          <p:nvPr>
            <p:ph type="title" idx="4"/>
          </p:nvPr>
        </p:nvSpPr>
        <p:spPr>
          <a:xfrm>
            <a:off x="8116800"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1" name="Google Shape;661;p35"/>
          <p:cNvSpPr txBox="1">
            <a:spLocks noGrp="1"/>
          </p:cNvSpPr>
          <p:nvPr>
            <p:ph type="subTitle" idx="5"/>
          </p:nvPr>
        </p:nvSpPr>
        <p:spPr>
          <a:xfrm>
            <a:off x="8116800"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35"/>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63" name="Google Shape;663;p35"/>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5"/>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5" name="Google Shape;665;p35"/>
          <p:cNvGrpSpPr/>
          <p:nvPr/>
        </p:nvGrpSpPr>
        <p:grpSpPr>
          <a:xfrm>
            <a:off x="8097974" y="5492442"/>
            <a:ext cx="611181" cy="1101244"/>
            <a:chOff x="7124634" y="4277738"/>
            <a:chExt cx="316981" cy="571145"/>
          </a:xfrm>
        </p:grpSpPr>
        <p:sp>
          <p:nvSpPr>
            <p:cNvPr id="666" name="Google Shape;666;p35"/>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5"/>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35"/>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9" name="Google Shape;669;p35"/>
          <p:cNvGrpSpPr/>
          <p:nvPr/>
        </p:nvGrpSpPr>
        <p:grpSpPr>
          <a:xfrm flipH="1">
            <a:off x="10144475" y="-1510740"/>
            <a:ext cx="3346111" cy="2224064"/>
            <a:chOff x="-372074" y="-1220130"/>
            <a:chExt cx="2509583" cy="1668048"/>
          </a:xfrm>
        </p:grpSpPr>
        <p:sp>
          <p:nvSpPr>
            <p:cNvPr id="670" name="Google Shape;670;p3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35"/>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511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673"/>
        <p:cNvGrpSpPr/>
        <p:nvPr/>
      </p:nvGrpSpPr>
      <p:grpSpPr>
        <a:xfrm>
          <a:off x="0" y="0"/>
          <a:ext cx="0" cy="0"/>
          <a:chOff x="0" y="0"/>
          <a:chExt cx="0" cy="0"/>
        </a:xfrm>
      </p:grpSpPr>
      <p:sp>
        <p:nvSpPr>
          <p:cNvPr id="674" name="Google Shape;674;p36"/>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6"/>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 name="Google Shape;676;p36"/>
          <p:cNvGrpSpPr/>
          <p:nvPr/>
        </p:nvGrpSpPr>
        <p:grpSpPr>
          <a:xfrm>
            <a:off x="8455283" y="5153868"/>
            <a:ext cx="2701956" cy="1461193"/>
            <a:chOff x="3558788" y="1917925"/>
            <a:chExt cx="2026467" cy="1095895"/>
          </a:xfrm>
        </p:grpSpPr>
        <p:sp>
          <p:nvSpPr>
            <p:cNvPr id="677" name="Google Shape;677;p36"/>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6"/>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36"/>
          <p:cNvGrpSpPr/>
          <p:nvPr/>
        </p:nvGrpSpPr>
        <p:grpSpPr>
          <a:xfrm>
            <a:off x="8097974" y="5492442"/>
            <a:ext cx="611181" cy="1101244"/>
            <a:chOff x="7124634" y="4277738"/>
            <a:chExt cx="316981" cy="571145"/>
          </a:xfrm>
        </p:grpSpPr>
        <p:sp>
          <p:nvSpPr>
            <p:cNvPr id="680" name="Google Shape;680;p36"/>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6"/>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2" name="Google Shape;682;p36"/>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 name="Google Shape;683;p36"/>
          <p:cNvGrpSpPr/>
          <p:nvPr/>
        </p:nvGrpSpPr>
        <p:grpSpPr>
          <a:xfrm flipH="1">
            <a:off x="10144475" y="-1510740"/>
            <a:ext cx="3346111" cy="2224064"/>
            <a:chOff x="-372074" y="-1220130"/>
            <a:chExt cx="2509583" cy="1668048"/>
          </a:xfrm>
        </p:grpSpPr>
        <p:sp>
          <p:nvSpPr>
            <p:cNvPr id="684" name="Google Shape;684;p36"/>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6"/>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36"/>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6"/>
          <p:cNvSpPr txBox="1">
            <a:spLocks noGrp="1"/>
          </p:cNvSpPr>
          <p:nvPr>
            <p:ph type="title"/>
          </p:nvPr>
        </p:nvSpPr>
        <p:spPr>
          <a:xfrm>
            <a:off x="9974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8" name="Google Shape;688;p36"/>
          <p:cNvSpPr txBox="1">
            <a:spLocks noGrp="1"/>
          </p:cNvSpPr>
          <p:nvPr>
            <p:ph type="subTitle" idx="1"/>
          </p:nvPr>
        </p:nvSpPr>
        <p:spPr>
          <a:xfrm>
            <a:off x="9974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9" name="Google Shape;689;p36"/>
          <p:cNvSpPr txBox="1">
            <a:spLocks noGrp="1"/>
          </p:cNvSpPr>
          <p:nvPr>
            <p:ph type="title" idx="2"/>
          </p:nvPr>
        </p:nvSpPr>
        <p:spPr>
          <a:xfrm>
            <a:off x="9974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0" name="Google Shape;690;p36"/>
          <p:cNvSpPr txBox="1">
            <a:spLocks noGrp="1"/>
          </p:cNvSpPr>
          <p:nvPr>
            <p:ph type="subTitle" idx="3"/>
          </p:nvPr>
        </p:nvSpPr>
        <p:spPr>
          <a:xfrm>
            <a:off x="9974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1" name="Google Shape;691;p36"/>
          <p:cNvSpPr txBox="1">
            <a:spLocks noGrp="1"/>
          </p:cNvSpPr>
          <p:nvPr>
            <p:ph type="title" idx="4"/>
          </p:nvPr>
        </p:nvSpPr>
        <p:spPr>
          <a:xfrm>
            <a:off x="41390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2" name="Google Shape;692;p36"/>
          <p:cNvSpPr txBox="1">
            <a:spLocks noGrp="1"/>
          </p:cNvSpPr>
          <p:nvPr>
            <p:ph type="subTitle" idx="5"/>
          </p:nvPr>
        </p:nvSpPr>
        <p:spPr>
          <a:xfrm>
            <a:off x="41390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3" name="Google Shape;693;p36"/>
          <p:cNvSpPr txBox="1">
            <a:spLocks noGrp="1"/>
          </p:cNvSpPr>
          <p:nvPr>
            <p:ph type="title" idx="6"/>
          </p:nvPr>
        </p:nvSpPr>
        <p:spPr>
          <a:xfrm>
            <a:off x="41390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4" name="Google Shape;694;p36"/>
          <p:cNvSpPr txBox="1">
            <a:spLocks noGrp="1"/>
          </p:cNvSpPr>
          <p:nvPr>
            <p:ph type="subTitle" idx="7"/>
          </p:nvPr>
        </p:nvSpPr>
        <p:spPr>
          <a:xfrm>
            <a:off x="41390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5" name="Google Shape;695;p36"/>
          <p:cNvSpPr txBox="1">
            <a:spLocks noGrp="1"/>
          </p:cNvSpPr>
          <p:nvPr>
            <p:ph type="title" idx="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935108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96"/>
        <p:cNvGrpSpPr/>
        <p:nvPr/>
      </p:nvGrpSpPr>
      <p:grpSpPr>
        <a:xfrm>
          <a:off x="0" y="0"/>
          <a:ext cx="0" cy="0"/>
          <a:chOff x="0" y="0"/>
          <a:chExt cx="0" cy="0"/>
        </a:xfrm>
      </p:grpSpPr>
      <p:sp>
        <p:nvSpPr>
          <p:cNvPr id="697" name="Google Shape;697;p37"/>
          <p:cNvSpPr/>
          <p:nvPr/>
        </p:nvSpPr>
        <p:spPr>
          <a:xfrm flipH="1">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7"/>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7"/>
          <p:cNvSpPr/>
          <p:nvPr/>
        </p:nvSpPr>
        <p:spPr>
          <a:xfrm rot="5400000" flipH="1">
            <a:off x="10754916" y="-11182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7"/>
          <p:cNvSpPr/>
          <p:nvPr/>
        </p:nvSpPr>
        <p:spPr>
          <a:xfrm rot="3201543">
            <a:off x="9852931" y="267673"/>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1" name="Google Shape;701;p37"/>
          <p:cNvGrpSpPr/>
          <p:nvPr/>
        </p:nvGrpSpPr>
        <p:grpSpPr>
          <a:xfrm>
            <a:off x="119628" y="1010696"/>
            <a:ext cx="722679" cy="1826955"/>
            <a:chOff x="6086050" y="4051075"/>
            <a:chExt cx="271575" cy="686550"/>
          </a:xfrm>
        </p:grpSpPr>
        <p:sp>
          <p:nvSpPr>
            <p:cNvPr id="702" name="Google Shape;702;p37"/>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7"/>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7"/>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7"/>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7"/>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37"/>
          <p:cNvGrpSpPr/>
          <p:nvPr/>
        </p:nvGrpSpPr>
        <p:grpSpPr>
          <a:xfrm flipH="1">
            <a:off x="109324" y="5190460"/>
            <a:ext cx="3115344" cy="1605443"/>
            <a:chOff x="3354813" y="3765175"/>
            <a:chExt cx="2434369" cy="1254645"/>
          </a:xfrm>
        </p:grpSpPr>
        <p:sp>
          <p:nvSpPr>
            <p:cNvPr id="708" name="Google Shape;708;p3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37"/>
          <p:cNvGrpSpPr/>
          <p:nvPr/>
        </p:nvGrpSpPr>
        <p:grpSpPr>
          <a:xfrm flipH="1">
            <a:off x="11295711" y="4882568"/>
            <a:ext cx="798288" cy="1963363"/>
            <a:chOff x="889085" y="3601710"/>
            <a:chExt cx="597164" cy="1468850"/>
          </a:xfrm>
        </p:grpSpPr>
        <p:sp>
          <p:nvSpPr>
            <p:cNvPr id="711" name="Google Shape;711;p37"/>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7"/>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37"/>
          <p:cNvSpPr txBox="1">
            <a:spLocks noGrp="1"/>
          </p:cNvSpPr>
          <p:nvPr>
            <p:ph type="title"/>
          </p:nvPr>
        </p:nvSpPr>
        <p:spPr>
          <a:xfrm>
            <a:off x="960000" y="2798453"/>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37"/>
          <p:cNvSpPr txBox="1">
            <a:spLocks noGrp="1"/>
          </p:cNvSpPr>
          <p:nvPr>
            <p:ph type="subTitle" idx="1"/>
          </p:nvPr>
        </p:nvSpPr>
        <p:spPr>
          <a:xfrm>
            <a:off x="960000" y="3426483"/>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5" name="Google Shape;715;p37"/>
          <p:cNvSpPr txBox="1">
            <a:spLocks noGrp="1"/>
          </p:cNvSpPr>
          <p:nvPr>
            <p:ph type="title" idx="2"/>
          </p:nvPr>
        </p:nvSpPr>
        <p:spPr>
          <a:xfrm>
            <a:off x="4538400" y="3928405"/>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37"/>
          <p:cNvSpPr txBox="1">
            <a:spLocks noGrp="1"/>
          </p:cNvSpPr>
          <p:nvPr>
            <p:ph type="subTitle" idx="3"/>
          </p:nvPr>
        </p:nvSpPr>
        <p:spPr>
          <a:xfrm>
            <a:off x="4538400" y="4556575"/>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37"/>
          <p:cNvSpPr txBox="1">
            <a:spLocks noGrp="1"/>
          </p:cNvSpPr>
          <p:nvPr>
            <p:ph type="title" idx="4"/>
          </p:nvPr>
        </p:nvSpPr>
        <p:spPr>
          <a:xfrm>
            <a:off x="8116800" y="2798453"/>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37"/>
          <p:cNvSpPr txBox="1">
            <a:spLocks noGrp="1"/>
          </p:cNvSpPr>
          <p:nvPr>
            <p:ph type="subTitle" idx="5"/>
          </p:nvPr>
        </p:nvSpPr>
        <p:spPr>
          <a:xfrm>
            <a:off x="8116800" y="3426483"/>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37"/>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336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720"/>
        <p:cNvGrpSpPr/>
        <p:nvPr/>
      </p:nvGrpSpPr>
      <p:grpSpPr>
        <a:xfrm>
          <a:off x="0" y="0"/>
          <a:ext cx="0" cy="0"/>
          <a:chOff x="0" y="0"/>
          <a:chExt cx="0" cy="0"/>
        </a:xfrm>
      </p:grpSpPr>
      <p:sp>
        <p:nvSpPr>
          <p:cNvPr id="721" name="Google Shape;721;p38"/>
          <p:cNvSpPr/>
          <p:nvPr/>
        </p:nvSpPr>
        <p:spPr>
          <a:xfrm rot="10800000">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2" name="Google Shape;722;p38"/>
          <p:cNvGrpSpPr/>
          <p:nvPr/>
        </p:nvGrpSpPr>
        <p:grpSpPr>
          <a:xfrm>
            <a:off x="5281449" y="4937018"/>
            <a:ext cx="1629117" cy="1921332"/>
            <a:chOff x="3917512" y="3702763"/>
            <a:chExt cx="1221838" cy="1440999"/>
          </a:xfrm>
        </p:grpSpPr>
        <p:grpSp>
          <p:nvGrpSpPr>
            <p:cNvPr id="723" name="Google Shape;723;p38"/>
            <p:cNvGrpSpPr/>
            <p:nvPr/>
          </p:nvGrpSpPr>
          <p:grpSpPr>
            <a:xfrm flipH="1">
              <a:off x="4386919" y="3702763"/>
              <a:ext cx="752430" cy="1437610"/>
              <a:chOff x="-56046" y="3110100"/>
              <a:chExt cx="1064258" cy="2033395"/>
            </a:xfrm>
          </p:grpSpPr>
          <p:sp>
            <p:nvSpPr>
              <p:cNvPr id="724" name="Google Shape;724;p3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6" name="Google Shape;726;p38"/>
            <p:cNvGrpSpPr/>
            <p:nvPr/>
          </p:nvGrpSpPr>
          <p:grpSpPr>
            <a:xfrm flipH="1">
              <a:off x="3917512" y="3989246"/>
              <a:ext cx="469371" cy="1154516"/>
              <a:chOff x="889085" y="3601710"/>
              <a:chExt cx="597164" cy="1468850"/>
            </a:xfrm>
          </p:grpSpPr>
          <p:sp>
            <p:nvSpPr>
              <p:cNvPr id="727" name="Google Shape;727;p3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38"/>
          <p:cNvGrpSpPr/>
          <p:nvPr/>
        </p:nvGrpSpPr>
        <p:grpSpPr>
          <a:xfrm flipH="1">
            <a:off x="10543767" y="-272868"/>
            <a:ext cx="2045511" cy="1739949"/>
            <a:chOff x="-191150" y="-216551"/>
            <a:chExt cx="1534133" cy="1304962"/>
          </a:xfrm>
        </p:grpSpPr>
        <p:sp>
          <p:nvSpPr>
            <p:cNvPr id="730" name="Google Shape;730;p3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2" name="Google Shape;732;p38"/>
          <p:cNvGrpSpPr/>
          <p:nvPr/>
        </p:nvGrpSpPr>
        <p:grpSpPr>
          <a:xfrm>
            <a:off x="11030934" y="5685801"/>
            <a:ext cx="1392885" cy="1474423"/>
            <a:chOff x="8273200" y="4264350"/>
            <a:chExt cx="1044664" cy="1105817"/>
          </a:xfrm>
        </p:grpSpPr>
        <p:sp>
          <p:nvSpPr>
            <p:cNvPr id="733" name="Google Shape;733;p38"/>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8"/>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5" name="Google Shape;735;p38"/>
          <p:cNvSpPr/>
          <p:nvPr/>
        </p:nvSpPr>
        <p:spPr>
          <a:xfrm rot="-3582700">
            <a:off x="-331266" y="-209195"/>
            <a:ext cx="2326747" cy="1461536"/>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38"/>
          <p:cNvSpPr/>
          <p:nvPr/>
        </p:nvSpPr>
        <p:spPr>
          <a:xfrm rot="-130091" flipH="1">
            <a:off x="-213232" y="5849652"/>
            <a:ext cx="2333384" cy="227145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38"/>
          <p:cNvSpPr txBox="1">
            <a:spLocks noGrp="1"/>
          </p:cNvSpPr>
          <p:nvPr>
            <p:ph type="title"/>
          </p:nvPr>
        </p:nvSpPr>
        <p:spPr>
          <a:xfrm>
            <a:off x="2407300" y="1559249"/>
            <a:ext cx="349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38" name="Google Shape;738;p38"/>
          <p:cNvSpPr txBox="1">
            <a:spLocks noGrp="1"/>
          </p:cNvSpPr>
          <p:nvPr>
            <p:ph type="subTitle" idx="1"/>
          </p:nvPr>
        </p:nvSpPr>
        <p:spPr>
          <a:xfrm>
            <a:off x="2407300" y="2200541"/>
            <a:ext cx="349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38"/>
          <p:cNvSpPr txBox="1">
            <a:spLocks noGrp="1"/>
          </p:cNvSpPr>
          <p:nvPr>
            <p:ph type="title" idx="2"/>
          </p:nvPr>
        </p:nvSpPr>
        <p:spPr>
          <a:xfrm>
            <a:off x="6289300" y="1559249"/>
            <a:ext cx="3495200" cy="7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0" name="Google Shape;740;p38"/>
          <p:cNvSpPr txBox="1">
            <a:spLocks noGrp="1"/>
          </p:cNvSpPr>
          <p:nvPr>
            <p:ph type="subTitle" idx="3"/>
          </p:nvPr>
        </p:nvSpPr>
        <p:spPr>
          <a:xfrm>
            <a:off x="6289300" y="2200541"/>
            <a:ext cx="349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38"/>
          <p:cNvSpPr txBox="1">
            <a:spLocks noGrp="1"/>
          </p:cNvSpPr>
          <p:nvPr>
            <p:ph type="title" idx="4"/>
          </p:nvPr>
        </p:nvSpPr>
        <p:spPr>
          <a:xfrm>
            <a:off x="1976000" y="3470449"/>
            <a:ext cx="349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2" name="Google Shape;742;p38"/>
          <p:cNvSpPr txBox="1">
            <a:spLocks noGrp="1"/>
          </p:cNvSpPr>
          <p:nvPr>
            <p:ph type="subTitle" idx="5"/>
          </p:nvPr>
        </p:nvSpPr>
        <p:spPr>
          <a:xfrm>
            <a:off x="1976000" y="4100915"/>
            <a:ext cx="349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3" name="Google Shape;743;p38"/>
          <p:cNvSpPr txBox="1">
            <a:spLocks noGrp="1"/>
          </p:cNvSpPr>
          <p:nvPr>
            <p:ph type="title" idx="6"/>
          </p:nvPr>
        </p:nvSpPr>
        <p:spPr>
          <a:xfrm>
            <a:off x="6720800" y="3470449"/>
            <a:ext cx="3495200" cy="7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4" name="Google Shape;744;p38"/>
          <p:cNvSpPr txBox="1">
            <a:spLocks noGrp="1"/>
          </p:cNvSpPr>
          <p:nvPr>
            <p:ph type="subTitle" idx="7"/>
          </p:nvPr>
        </p:nvSpPr>
        <p:spPr>
          <a:xfrm>
            <a:off x="6720800" y="4100915"/>
            <a:ext cx="349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5" name="Google Shape;745;p38"/>
          <p:cNvSpPr txBox="1">
            <a:spLocks noGrp="1"/>
          </p:cNvSpPr>
          <p:nvPr>
            <p:ph type="title" idx="8"/>
          </p:nvPr>
        </p:nvSpPr>
        <p:spPr>
          <a:xfrm>
            <a:off x="960000" y="611733"/>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04854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ou columns 3">
  <p:cSld name="Title and ou columns 3">
    <p:spTree>
      <p:nvGrpSpPr>
        <p:cNvPr id="1" name="Shape 746"/>
        <p:cNvGrpSpPr/>
        <p:nvPr/>
      </p:nvGrpSpPr>
      <p:grpSpPr>
        <a:xfrm>
          <a:off x="0" y="0"/>
          <a:ext cx="0" cy="0"/>
          <a:chOff x="0" y="0"/>
          <a:chExt cx="0" cy="0"/>
        </a:xfrm>
      </p:grpSpPr>
      <p:sp>
        <p:nvSpPr>
          <p:cNvPr id="747" name="Google Shape;747;p39"/>
          <p:cNvSpPr/>
          <p:nvPr/>
        </p:nvSpPr>
        <p:spPr>
          <a:xfrm rot="5400000" flipH="1">
            <a:off x="11489778"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39"/>
          <p:cNvSpPr/>
          <p:nvPr/>
        </p:nvSpPr>
        <p:spPr>
          <a:xfrm flipH="1">
            <a:off x="-148023"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9" name="Google Shape;749;p39"/>
          <p:cNvGrpSpPr/>
          <p:nvPr/>
        </p:nvGrpSpPr>
        <p:grpSpPr>
          <a:xfrm flipH="1">
            <a:off x="1769623" y="5153868"/>
            <a:ext cx="2701956" cy="1461193"/>
            <a:chOff x="3558788" y="1917925"/>
            <a:chExt cx="2026467" cy="1095895"/>
          </a:xfrm>
        </p:grpSpPr>
        <p:sp>
          <p:nvSpPr>
            <p:cNvPr id="750" name="Google Shape;750;p39"/>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39"/>
          <p:cNvGrpSpPr/>
          <p:nvPr/>
        </p:nvGrpSpPr>
        <p:grpSpPr>
          <a:xfrm flipH="1">
            <a:off x="4217707" y="5492442"/>
            <a:ext cx="611181" cy="1101244"/>
            <a:chOff x="7124634" y="4277738"/>
            <a:chExt cx="316981" cy="571145"/>
          </a:xfrm>
        </p:grpSpPr>
        <p:sp>
          <p:nvSpPr>
            <p:cNvPr id="753" name="Google Shape;753;p39"/>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5" name="Google Shape;755;p39"/>
          <p:cNvSpPr/>
          <p:nvPr/>
        </p:nvSpPr>
        <p:spPr>
          <a:xfrm rot="-204394">
            <a:off x="-1270230"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 name="Google Shape;756;p39"/>
          <p:cNvGrpSpPr/>
          <p:nvPr/>
        </p:nvGrpSpPr>
        <p:grpSpPr>
          <a:xfrm>
            <a:off x="-563724" y="-1510740"/>
            <a:ext cx="3346111" cy="2224064"/>
            <a:chOff x="-372074" y="-1220130"/>
            <a:chExt cx="2509583" cy="1668048"/>
          </a:xfrm>
        </p:grpSpPr>
        <p:sp>
          <p:nvSpPr>
            <p:cNvPr id="757" name="Google Shape;757;p3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9" name="Google Shape;759;p39"/>
          <p:cNvSpPr/>
          <p:nvPr/>
        </p:nvSpPr>
        <p:spPr>
          <a:xfrm rot="3201543">
            <a:off x="10610959"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39"/>
          <p:cNvSpPr txBox="1">
            <a:spLocks noGrp="1"/>
          </p:cNvSpPr>
          <p:nvPr>
            <p:ph type="title"/>
          </p:nvPr>
        </p:nvSpPr>
        <p:spPr>
          <a:xfrm>
            <a:off x="50614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1" name="Google Shape;761;p39"/>
          <p:cNvSpPr txBox="1">
            <a:spLocks noGrp="1"/>
          </p:cNvSpPr>
          <p:nvPr>
            <p:ph type="subTitle" idx="1"/>
          </p:nvPr>
        </p:nvSpPr>
        <p:spPr>
          <a:xfrm>
            <a:off x="50614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2" name="Google Shape;762;p39"/>
          <p:cNvSpPr txBox="1">
            <a:spLocks noGrp="1"/>
          </p:cNvSpPr>
          <p:nvPr>
            <p:ph type="title" idx="2"/>
          </p:nvPr>
        </p:nvSpPr>
        <p:spPr>
          <a:xfrm>
            <a:off x="50614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3" name="Google Shape;763;p39"/>
          <p:cNvSpPr txBox="1">
            <a:spLocks noGrp="1"/>
          </p:cNvSpPr>
          <p:nvPr>
            <p:ph type="subTitle" idx="3"/>
          </p:nvPr>
        </p:nvSpPr>
        <p:spPr>
          <a:xfrm>
            <a:off x="50614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4" name="Google Shape;764;p39"/>
          <p:cNvSpPr txBox="1">
            <a:spLocks noGrp="1"/>
          </p:cNvSpPr>
          <p:nvPr>
            <p:ph type="title" idx="4"/>
          </p:nvPr>
        </p:nvSpPr>
        <p:spPr>
          <a:xfrm>
            <a:off x="82030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5" name="Google Shape;765;p39"/>
          <p:cNvSpPr txBox="1">
            <a:spLocks noGrp="1"/>
          </p:cNvSpPr>
          <p:nvPr>
            <p:ph type="subTitle" idx="5"/>
          </p:nvPr>
        </p:nvSpPr>
        <p:spPr>
          <a:xfrm>
            <a:off x="82030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6" name="Google Shape;766;p39"/>
          <p:cNvSpPr txBox="1">
            <a:spLocks noGrp="1"/>
          </p:cNvSpPr>
          <p:nvPr>
            <p:ph type="title" idx="6"/>
          </p:nvPr>
        </p:nvSpPr>
        <p:spPr>
          <a:xfrm>
            <a:off x="82030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7" name="Google Shape;767;p39"/>
          <p:cNvSpPr txBox="1">
            <a:spLocks noGrp="1"/>
          </p:cNvSpPr>
          <p:nvPr>
            <p:ph type="subTitle" idx="7"/>
          </p:nvPr>
        </p:nvSpPr>
        <p:spPr>
          <a:xfrm>
            <a:off x="82030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8" name="Google Shape;768;p39"/>
          <p:cNvSpPr txBox="1">
            <a:spLocks noGrp="1"/>
          </p:cNvSpPr>
          <p:nvPr>
            <p:ph type="title" idx="8"/>
          </p:nvPr>
        </p:nvSpPr>
        <p:spPr>
          <a:xfrm flipH="1">
            <a:off x="1694861"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25449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769"/>
        <p:cNvGrpSpPr/>
        <p:nvPr/>
      </p:nvGrpSpPr>
      <p:grpSpPr>
        <a:xfrm>
          <a:off x="0" y="0"/>
          <a:ext cx="0" cy="0"/>
          <a:chOff x="0" y="0"/>
          <a:chExt cx="0" cy="0"/>
        </a:xfrm>
      </p:grpSpPr>
      <p:sp>
        <p:nvSpPr>
          <p:cNvPr id="770" name="Google Shape;770;p40"/>
          <p:cNvSpPr txBox="1">
            <a:spLocks noGrp="1"/>
          </p:cNvSpPr>
          <p:nvPr>
            <p:ph type="title"/>
          </p:nvPr>
        </p:nvSpPr>
        <p:spPr>
          <a:xfrm>
            <a:off x="9600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1" name="Google Shape;771;p40"/>
          <p:cNvSpPr txBox="1">
            <a:spLocks noGrp="1"/>
          </p:cNvSpPr>
          <p:nvPr>
            <p:ph type="subTitle" idx="1"/>
          </p:nvPr>
        </p:nvSpPr>
        <p:spPr>
          <a:xfrm>
            <a:off x="9600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2" name="Google Shape;772;p40"/>
          <p:cNvSpPr txBox="1">
            <a:spLocks noGrp="1"/>
          </p:cNvSpPr>
          <p:nvPr>
            <p:ph type="title" idx="2"/>
          </p:nvPr>
        </p:nvSpPr>
        <p:spPr>
          <a:xfrm>
            <a:off x="45128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3" name="Google Shape;773;p40"/>
          <p:cNvSpPr txBox="1">
            <a:spLocks noGrp="1"/>
          </p:cNvSpPr>
          <p:nvPr>
            <p:ph type="subTitle" idx="3"/>
          </p:nvPr>
        </p:nvSpPr>
        <p:spPr>
          <a:xfrm>
            <a:off x="45128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4" name="Google Shape;774;p40"/>
          <p:cNvSpPr txBox="1">
            <a:spLocks noGrp="1"/>
          </p:cNvSpPr>
          <p:nvPr>
            <p:ph type="title" idx="4"/>
          </p:nvPr>
        </p:nvSpPr>
        <p:spPr>
          <a:xfrm>
            <a:off x="80656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5" name="Google Shape;775;p40"/>
          <p:cNvSpPr txBox="1">
            <a:spLocks noGrp="1"/>
          </p:cNvSpPr>
          <p:nvPr>
            <p:ph type="subTitle" idx="5"/>
          </p:nvPr>
        </p:nvSpPr>
        <p:spPr>
          <a:xfrm>
            <a:off x="80656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6" name="Google Shape;776;p40"/>
          <p:cNvSpPr txBox="1">
            <a:spLocks noGrp="1"/>
          </p:cNvSpPr>
          <p:nvPr>
            <p:ph type="title" idx="6"/>
          </p:nvPr>
        </p:nvSpPr>
        <p:spPr>
          <a:xfrm>
            <a:off x="6289200" y="4652552"/>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7" name="Google Shape;777;p40"/>
          <p:cNvSpPr txBox="1">
            <a:spLocks noGrp="1"/>
          </p:cNvSpPr>
          <p:nvPr>
            <p:ph type="subTitle" idx="7"/>
          </p:nvPr>
        </p:nvSpPr>
        <p:spPr>
          <a:xfrm>
            <a:off x="6289200" y="5270668"/>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8" name="Google Shape;778;p40"/>
          <p:cNvSpPr txBox="1">
            <a:spLocks noGrp="1"/>
          </p:cNvSpPr>
          <p:nvPr>
            <p:ph type="title" idx="8"/>
          </p:nvPr>
        </p:nvSpPr>
        <p:spPr>
          <a:xfrm>
            <a:off x="2736400" y="4640060"/>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9" name="Google Shape;779;p40"/>
          <p:cNvSpPr txBox="1">
            <a:spLocks noGrp="1"/>
          </p:cNvSpPr>
          <p:nvPr>
            <p:ph type="subTitle" idx="9"/>
          </p:nvPr>
        </p:nvSpPr>
        <p:spPr>
          <a:xfrm>
            <a:off x="2736400" y="527495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0" name="Google Shape;780;p40"/>
          <p:cNvSpPr txBox="1">
            <a:spLocks noGrp="1"/>
          </p:cNvSpPr>
          <p:nvPr>
            <p:ph type="title" idx="13"/>
          </p:nvPr>
        </p:nvSpPr>
        <p:spPr>
          <a:xfrm>
            <a:off x="960000" y="611733"/>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81" name="Google Shape;781;p40"/>
          <p:cNvSpPr/>
          <p:nvPr/>
        </p:nvSpPr>
        <p:spPr>
          <a:xfrm flipH="1">
            <a:off x="-968166" y="61881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2" name="Google Shape;782;p40"/>
          <p:cNvGrpSpPr/>
          <p:nvPr/>
        </p:nvGrpSpPr>
        <p:grpSpPr>
          <a:xfrm>
            <a:off x="11210336" y="4966186"/>
            <a:ext cx="981672" cy="1875604"/>
            <a:chOff x="-56046" y="3110100"/>
            <a:chExt cx="1064258" cy="2033395"/>
          </a:xfrm>
        </p:grpSpPr>
        <p:sp>
          <p:nvSpPr>
            <p:cNvPr id="783" name="Google Shape;783;p40"/>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40"/>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5" name="Google Shape;785;p40"/>
          <p:cNvSpPr/>
          <p:nvPr/>
        </p:nvSpPr>
        <p:spPr>
          <a:xfrm rot="-5400000">
            <a:off x="-160410" y="-163891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40"/>
          <p:cNvSpPr/>
          <p:nvPr/>
        </p:nvSpPr>
        <p:spPr>
          <a:xfrm rot="3541365">
            <a:off x="-758171" y="-8134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038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787"/>
        <p:cNvGrpSpPr/>
        <p:nvPr/>
      </p:nvGrpSpPr>
      <p:grpSpPr>
        <a:xfrm>
          <a:off x="0" y="0"/>
          <a:ext cx="0" cy="0"/>
          <a:chOff x="0" y="0"/>
          <a:chExt cx="0" cy="0"/>
        </a:xfrm>
      </p:grpSpPr>
      <p:sp>
        <p:nvSpPr>
          <p:cNvPr id="788" name="Google Shape;788;p41"/>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41"/>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0" name="Google Shape;790;p41"/>
          <p:cNvGrpSpPr/>
          <p:nvPr/>
        </p:nvGrpSpPr>
        <p:grpSpPr>
          <a:xfrm>
            <a:off x="4745167" y="5287901"/>
            <a:ext cx="2701956" cy="1461193"/>
            <a:chOff x="3558788" y="1917925"/>
            <a:chExt cx="2026467" cy="1095895"/>
          </a:xfrm>
        </p:grpSpPr>
        <p:sp>
          <p:nvSpPr>
            <p:cNvPr id="791" name="Google Shape;791;p41"/>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1"/>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3" name="Google Shape;793;p41"/>
          <p:cNvGrpSpPr/>
          <p:nvPr/>
        </p:nvGrpSpPr>
        <p:grpSpPr>
          <a:xfrm>
            <a:off x="4643574" y="5594042"/>
            <a:ext cx="611181" cy="1101244"/>
            <a:chOff x="7124634" y="4277738"/>
            <a:chExt cx="316981" cy="571145"/>
          </a:xfrm>
        </p:grpSpPr>
        <p:sp>
          <p:nvSpPr>
            <p:cNvPr id="794" name="Google Shape;794;p41"/>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1"/>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6" name="Google Shape;796;p41"/>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7" name="Google Shape;797;p41"/>
          <p:cNvGrpSpPr/>
          <p:nvPr/>
        </p:nvGrpSpPr>
        <p:grpSpPr>
          <a:xfrm flipH="1">
            <a:off x="10144475" y="-1510740"/>
            <a:ext cx="3346111" cy="2224064"/>
            <a:chOff x="-372074" y="-1220130"/>
            <a:chExt cx="2509583" cy="1668048"/>
          </a:xfrm>
        </p:grpSpPr>
        <p:sp>
          <p:nvSpPr>
            <p:cNvPr id="798" name="Google Shape;798;p41"/>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1"/>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0" name="Google Shape;800;p41"/>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41"/>
          <p:cNvSpPr txBox="1">
            <a:spLocks noGrp="1"/>
          </p:cNvSpPr>
          <p:nvPr>
            <p:ph type="title"/>
          </p:nvPr>
        </p:nvSpPr>
        <p:spPr>
          <a:xfrm>
            <a:off x="984984" y="1773267"/>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2" name="Google Shape;802;p41"/>
          <p:cNvSpPr txBox="1">
            <a:spLocks noGrp="1"/>
          </p:cNvSpPr>
          <p:nvPr>
            <p:ph type="subTitle" idx="1"/>
          </p:nvPr>
        </p:nvSpPr>
        <p:spPr>
          <a:xfrm>
            <a:off x="984984" y="24162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41"/>
          <p:cNvSpPr txBox="1">
            <a:spLocks noGrp="1"/>
          </p:cNvSpPr>
          <p:nvPr>
            <p:ph type="title" idx="2"/>
          </p:nvPr>
        </p:nvSpPr>
        <p:spPr>
          <a:xfrm>
            <a:off x="984984" y="3697092"/>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41"/>
          <p:cNvSpPr txBox="1">
            <a:spLocks noGrp="1"/>
          </p:cNvSpPr>
          <p:nvPr>
            <p:ph type="subTitle" idx="3"/>
          </p:nvPr>
        </p:nvSpPr>
        <p:spPr>
          <a:xfrm>
            <a:off x="984984" y="43274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41"/>
          <p:cNvSpPr txBox="1">
            <a:spLocks noGrp="1"/>
          </p:cNvSpPr>
          <p:nvPr>
            <p:ph type="title" idx="4"/>
          </p:nvPr>
        </p:nvSpPr>
        <p:spPr>
          <a:xfrm>
            <a:off x="4670233" y="2765280"/>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6" name="Google Shape;806;p41"/>
          <p:cNvSpPr txBox="1">
            <a:spLocks noGrp="1"/>
          </p:cNvSpPr>
          <p:nvPr>
            <p:ph type="subTitle" idx="5"/>
          </p:nvPr>
        </p:nvSpPr>
        <p:spPr>
          <a:xfrm>
            <a:off x="4670233" y="3395621"/>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7" name="Google Shape;807;p41"/>
          <p:cNvSpPr txBox="1">
            <a:spLocks noGrp="1"/>
          </p:cNvSpPr>
          <p:nvPr>
            <p:ph type="title" idx="6"/>
          </p:nvPr>
        </p:nvSpPr>
        <p:spPr>
          <a:xfrm>
            <a:off x="8355483" y="1773267"/>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8" name="Google Shape;808;p41"/>
          <p:cNvSpPr txBox="1">
            <a:spLocks noGrp="1"/>
          </p:cNvSpPr>
          <p:nvPr>
            <p:ph type="subTitle" idx="7"/>
          </p:nvPr>
        </p:nvSpPr>
        <p:spPr>
          <a:xfrm>
            <a:off x="8355483" y="24162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41"/>
          <p:cNvSpPr txBox="1">
            <a:spLocks noGrp="1"/>
          </p:cNvSpPr>
          <p:nvPr>
            <p:ph type="title" idx="8"/>
          </p:nvPr>
        </p:nvSpPr>
        <p:spPr>
          <a:xfrm>
            <a:off x="8355716" y="3697092"/>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0" name="Google Shape;810;p41"/>
          <p:cNvSpPr txBox="1">
            <a:spLocks noGrp="1"/>
          </p:cNvSpPr>
          <p:nvPr>
            <p:ph type="subTitle" idx="9"/>
          </p:nvPr>
        </p:nvSpPr>
        <p:spPr>
          <a:xfrm>
            <a:off x="8355716" y="43274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41"/>
          <p:cNvSpPr txBox="1">
            <a:spLocks noGrp="1"/>
          </p:cNvSpPr>
          <p:nvPr>
            <p:ph type="title" idx="13"/>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550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812"/>
        <p:cNvGrpSpPr/>
        <p:nvPr/>
      </p:nvGrpSpPr>
      <p:grpSpPr>
        <a:xfrm>
          <a:off x="0" y="0"/>
          <a:ext cx="0" cy="0"/>
          <a:chOff x="0" y="0"/>
          <a:chExt cx="0" cy="0"/>
        </a:xfrm>
      </p:grpSpPr>
      <p:sp>
        <p:nvSpPr>
          <p:cNvPr id="813" name="Google Shape;813;p42"/>
          <p:cNvSpPr/>
          <p:nvPr/>
        </p:nvSpPr>
        <p:spPr>
          <a:xfrm flipH="1">
            <a:off x="-968166" y="61881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4" name="Google Shape;814;p42"/>
          <p:cNvGrpSpPr/>
          <p:nvPr/>
        </p:nvGrpSpPr>
        <p:grpSpPr>
          <a:xfrm>
            <a:off x="95192" y="5498283"/>
            <a:ext cx="673183" cy="1212883"/>
            <a:chOff x="7124634" y="4277738"/>
            <a:chExt cx="316981" cy="571145"/>
          </a:xfrm>
        </p:grpSpPr>
        <p:sp>
          <p:nvSpPr>
            <p:cNvPr id="815" name="Google Shape;815;p42"/>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2"/>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7" name="Google Shape;817;p42"/>
          <p:cNvSpPr/>
          <p:nvPr/>
        </p:nvSpPr>
        <p:spPr>
          <a:xfrm rot="1188950" flipH="1">
            <a:off x="9490296" y="-734643"/>
            <a:ext cx="3700489" cy="179048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8" name="Google Shape;818;p42"/>
          <p:cNvGrpSpPr/>
          <p:nvPr/>
        </p:nvGrpSpPr>
        <p:grpSpPr>
          <a:xfrm>
            <a:off x="11210336" y="4966186"/>
            <a:ext cx="981672" cy="1875604"/>
            <a:chOff x="-56046" y="3110100"/>
            <a:chExt cx="1064258" cy="2033395"/>
          </a:xfrm>
        </p:grpSpPr>
        <p:sp>
          <p:nvSpPr>
            <p:cNvPr id="819" name="Google Shape;819;p4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 name="Google Shape;821;p42"/>
          <p:cNvSpPr/>
          <p:nvPr/>
        </p:nvSpPr>
        <p:spPr>
          <a:xfrm rot="-5400000">
            <a:off x="-160410" y="-163891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42"/>
          <p:cNvSpPr/>
          <p:nvPr/>
        </p:nvSpPr>
        <p:spPr>
          <a:xfrm rot="3541365">
            <a:off x="-758171" y="-8134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42"/>
          <p:cNvSpPr txBox="1">
            <a:spLocks noGrp="1"/>
          </p:cNvSpPr>
          <p:nvPr>
            <p:ph type="title"/>
          </p:nvPr>
        </p:nvSpPr>
        <p:spPr>
          <a:xfrm>
            <a:off x="960000"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4" name="Google Shape;824;p42"/>
          <p:cNvSpPr txBox="1">
            <a:spLocks noGrp="1"/>
          </p:cNvSpPr>
          <p:nvPr>
            <p:ph type="subTitle" idx="1"/>
          </p:nvPr>
        </p:nvSpPr>
        <p:spPr>
          <a:xfrm>
            <a:off x="960000"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42"/>
          <p:cNvSpPr txBox="1">
            <a:spLocks noGrp="1"/>
          </p:cNvSpPr>
          <p:nvPr>
            <p:ph type="title" idx="2"/>
          </p:nvPr>
        </p:nvSpPr>
        <p:spPr>
          <a:xfrm>
            <a:off x="4559028"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6" name="Google Shape;826;p42"/>
          <p:cNvSpPr txBox="1">
            <a:spLocks noGrp="1"/>
          </p:cNvSpPr>
          <p:nvPr>
            <p:ph type="subTitle" idx="3"/>
          </p:nvPr>
        </p:nvSpPr>
        <p:spPr>
          <a:xfrm>
            <a:off x="4559025"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42"/>
          <p:cNvSpPr txBox="1">
            <a:spLocks noGrp="1"/>
          </p:cNvSpPr>
          <p:nvPr>
            <p:ph type="title" idx="4"/>
          </p:nvPr>
        </p:nvSpPr>
        <p:spPr>
          <a:xfrm>
            <a:off x="960000"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8" name="Google Shape;828;p42"/>
          <p:cNvSpPr txBox="1">
            <a:spLocks noGrp="1"/>
          </p:cNvSpPr>
          <p:nvPr>
            <p:ph type="subTitle" idx="5"/>
          </p:nvPr>
        </p:nvSpPr>
        <p:spPr>
          <a:xfrm>
            <a:off x="960000"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42"/>
          <p:cNvSpPr txBox="1">
            <a:spLocks noGrp="1"/>
          </p:cNvSpPr>
          <p:nvPr>
            <p:ph type="title" idx="6"/>
          </p:nvPr>
        </p:nvSpPr>
        <p:spPr>
          <a:xfrm>
            <a:off x="4559028"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0" name="Google Shape;830;p42"/>
          <p:cNvSpPr txBox="1">
            <a:spLocks noGrp="1"/>
          </p:cNvSpPr>
          <p:nvPr>
            <p:ph type="subTitle" idx="7"/>
          </p:nvPr>
        </p:nvSpPr>
        <p:spPr>
          <a:xfrm>
            <a:off x="4559025"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1" name="Google Shape;831;p42"/>
          <p:cNvSpPr txBox="1">
            <a:spLocks noGrp="1"/>
          </p:cNvSpPr>
          <p:nvPr>
            <p:ph type="title" idx="8"/>
          </p:nvPr>
        </p:nvSpPr>
        <p:spPr>
          <a:xfrm>
            <a:off x="8158067"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2" name="Google Shape;832;p42"/>
          <p:cNvSpPr txBox="1">
            <a:spLocks noGrp="1"/>
          </p:cNvSpPr>
          <p:nvPr>
            <p:ph type="subTitle" idx="9"/>
          </p:nvPr>
        </p:nvSpPr>
        <p:spPr>
          <a:xfrm>
            <a:off x="8158060"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3" name="Google Shape;833;p42"/>
          <p:cNvSpPr txBox="1">
            <a:spLocks noGrp="1"/>
          </p:cNvSpPr>
          <p:nvPr>
            <p:ph type="title" idx="13"/>
          </p:nvPr>
        </p:nvSpPr>
        <p:spPr>
          <a:xfrm>
            <a:off x="8158067"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4" name="Google Shape;834;p42"/>
          <p:cNvSpPr txBox="1">
            <a:spLocks noGrp="1"/>
          </p:cNvSpPr>
          <p:nvPr>
            <p:ph type="subTitle" idx="14"/>
          </p:nvPr>
        </p:nvSpPr>
        <p:spPr>
          <a:xfrm>
            <a:off x="8158060"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42"/>
          <p:cNvSpPr txBox="1">
            <a:spLocks noGrp="1"/>
          </p:cNvSpPr>
          <p:nvPr>
            <p:ph type="title" idx="15"/>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18177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836"/>
        <p:cNvGrpSpPr/>
        <p:nvPr/>
      </p:nvGrpSpPr>
      <p:grpSpPr>
        <a:xfrm>
          <a:off x="0" y="0"/>
          <a:ext cx="0" cy="0"/>
          <a:chOff x="0" y="0"/>
          <a:chExt cx="0" cy="0"/>
        </a:xfrm>
      </p:grpSpPr>
      <p:sp>
        <p:nvSpPr>
          <p:cNvPr id="837" name="Google Shape;837;p43"/>
          <p:cNvSpPr/>
          <p:nvPr/>
        </p:nvSpPr>
        <p:spPr>
          <a:xfrm rot="10800000">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8" name="Google Shape;838;p43"/>
          <p:cNvGrpSpPr/>
          <p:nvPr/>
        </p:nvGrpSpPr>
        <p:grpSpPr>
          <a:xfrm flipH="1">
            <a:off x="10543767" y="-272868"/>
            <a:ext cx="2045511" cy="1739949"/>
            <a:chOff x="-191150" y="-216551"/>
            <a:chExt cx="1534133" cy="1304962"/>
          </a:xfrm>
        </p:grpSpPr>
        <p:sp>
          <p:nvSpPr>
            <p:cNvPr id="839" name="Google Shape;839;p43"/>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3"/>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43"/>
          <p:cNvGrpSpPr/>
          <p:nvPr/>
        </p:nvGrpSpPr>
        <p:grpSpPr>
          <a:xfrm>
            <a:off x="11030934" y="5685801"/>
            <a:ext cx="1392885" cy="1474423"/>
            <a:chOff x="8273200" y="4264350"/>
            <a:chExt cx="1044664" cy="1105817"/>
          </a:xfrm>
        </p:grpSpPr>
        <p:sp>
          <p:nvSpPr>
            <p:cNvPr id="842" name="Google Shape;842;p43"/>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3"/>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4" name="Google Shape;844;p43"/>
          <p:cNvSpPr/>
          <p:nvPr/>
        </p:nvSpPr>
        <p:spPr>
          <a:xfrm rot="-3582700">
            <a:off x="-331266" y="-209195"/>
            <a:ext cx="2326747" cy="1461536"/>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43"/>
          <p:cNvSpPr/>
          <p:nvPr/>
        </p:nvSpPr>
        <p:spPr>
          <a:xfrm rot="-130091" flipH="1">
            <a:off x="-213232" y="5849652"/>
            <a:ext cx="2333384" cy="227145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43"/>
          <p:cNvSpPr txBox="1">
            <a:spLocks noGrp="1"/>
          </p:cNvSpPr>
          <p:nvPr>
            <p:ph type="title"/>
          </p:nvPr>
        </p:nvSpPr>
        <p:spPr>
          <a:xfrm>
            <a:off x="1373948"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7" name="Google Shape;847;p43"/>
          <p:cNvSpPr txBox="1">
            <a:spLocks noGrp="1"/>
          </p:cNvSpPr>
          <p:nvPr>
            <p:ph type="subTitle" idx="1"/>
          </p:nvPr>
        </p:nvSpPr>
        <p:spPr>
          <a:xfrm>
            <a:off x="1373963"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8" name="Google Shape;848;p43"/>
          <p:cNvSpPr txBox="1">
            <a:spLocks noGrp="1"/>
          </p:cNvSpPr>
          <p:nvPr>
            <p:ph type="title" idx="2"/>
          </p:nvPr>
        </p:nvSpPr>
        <p:spPr>
          <a:xfrm>
            <a:off x="4657000"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9" name="Google Shape;849;p43"/>
          <p:cNvSpPr txBox="1">
            <a:spLocks noGrp="1"/>
          </p:cNvSpPr>
          <p:nvPr>
            <p:ph type="subTitle" idx="3"/>
          </p:nvPr>
        </p:nvSpPr>
        <p:spPr>
          <a:xfrm>
            <a:off x="4657004"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0" name="Google Shape;850;p43"/>
          <p:cNvSpPr txBox="1">
            <a:spLocks noGrp="1"/>
          </p:cNvSpPr>
          <p:nvPr>
            <p:ph type="title" idx="4"/>
          </p:nvPr>
        </p:nvSpPr>
        <p:spPr>
          <a:xfrm>
            <a:off x="7940052"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1" name="Google Shape;851;p43"/>
          <p:cNvSpPr txBox="1">
            <a:spLocks noGrp="1"/>
          </p:cNvSpPr>
          <p:nvPr>
            <p:ph type="subTitle" idx="5"/>
          </p:nvPr>
        </p:nvSpPr>
        <p:spPr>
          <a:xfrm>
            <a:off x="7940047"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2" name="Google Shape;852;p43"/>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53" name="Google Shape;853;p43"/>
          <p:cNvSpPr txBox="1">
            <a:spLocks noGrp="1"/>
          </p:cNvSpPr>
          <p:nvPr>
            <p:ph type="title" idx="7"/>
          </p:nvPr>
        </p:nvSpPr>
        <p:spPr>
          <a:xfrm>
            <a:off x="1373948"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4" name="Google Shape;854;p43"/>
          <p:cNvSpPr txBox="1">
            <a:spLocks noGrp="1"/>
          </p:cNvSpPr>
          <p:nvPr>
            <p:ph type="subTitle" idx="8"/>
          </p:nvPr>
        </p:nvSpPr>
        <p:spPr>
          <a:xfrm>
            <a:off x="1373963"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5" name="Google Shape;855;p43"/>
          <p:cNvSpPr txBox="1">
            <a:spLocks noGrp="1"/>
          </p:cNvSpPr>
          <p:nvPr>
            <p:ph type="title" idx="9"/>
          </p:nvPr>
        </p:nvSpPr>
        <p:spPr>
          <a:xfrm>
            <a:off x="4657000"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6" name="Google Shape;856;p43"/>
          <p:cNvSpPr txBox="1">
            <a:spLocks noGrp="1"/>
          </p:cNvSpPr>
          <p:nvPr>
            <p:ph type="subTitle" idx="13"/>
          </p:nvPr>
        </p:nvSpPr>
        <p:spPr>
          <a:xfrm>
            <a:off x="4657000"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43"/>
          <p:cNvSpPr txBox="1">
            <a:spLocks noGrp="1"/>
          </p:cNvSpPr>
          <p:nvPr>
            <p:ph type="title" idx="14"/>
          </p:nvPr>
        </p:nvSpPr>
        <p:spPr>
          <a:xfrm>
            <a:off x="7940052"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8" name="Google Shape;858;p43"/>
          <p:cNvSpPr txBox="1">
            <a:spLocks noGrp="1"/>
          </p:cNvSpPr>
          <p:nvPr>
            <p:ph type="subTitle" idx="15"/>
          </p:nvPr>
        </p:nvSpPr>
        <p:spPr>
          <a:xfrm>
            <a:off x="7940037"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2131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59"/>
        <p:cNvGrpSpPr/>
        <p:nvPr/>
      </p:nvGrpSpPr>
      <p:grpSpPr>
        <a:xfrm>
          <a:off x="0" y="0"/>
          <a:ext cx="0" cy="0"/>
          <a:chOff x="0" y="0"/>
          <a:chExt cx="0" cy="0"/>
        </a:xfrm>
      </p:grpSpPr>
      <p:sp>
        <p:nvSpPr>
          <p:cNvPr id="860" name="Google Shape;860;p44"/>
          <p:cNvSpPr/>
          <p:nvPr/>
        </p:nvSpPr>
        <p:spPr>
          <a:xfrm>
            <a:off x="-620733" y="60706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44"/>
          <p:cNvGrpSpPr/>
          <p:nvPr/>
        </p:nvGrpSpPr>
        <p:grpSpPr>
          <a:xfrm rot="-4838195" flipH="1">
            <a:off x="10344726" y="-848992"/>
            <a:ext cx="1787639" cy="2565515"/>
            <a:chOff x="-1396750" y="3025955"/>
            <a:chExt cx="1340696" cy="1924090"/>
          </a:xfrm>
        </p:grpSpPr>
        <p:sp>
          <p:nvSpPr>
            <p:cNvPr id="862" name="Google Shape;862;p44"/>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4"/>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44"/>
          <p:cNvSpPr/>
          <p:nvPr/>
        </p:nvSpPr>
        <p:spPr>
          <a:xfrm rot="1527805">
            <a:off x="-1200450" y="-1734819"/>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4"/>
          <p:cNvSpPr/>
          <p:nvPr/>
        </p:nvSpPr>
        <p:spPr>
          <a:xfrm rot="1158162">
            <a:off x="-1055556" y="-12960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4"/>
          <p:cNvSpPr/>
          <p:nvPr/>
        </p:nvSpPr>
        <p:spPr>
          <a:xfrm rot="2075087" flipH="1">
            <a:off x="-209921" y="5677916"/>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44"/>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85179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68"/>
        <p:cNvGrpSpPr/>
        <p:nvPr/>
      </p:nvGrpSpPr>
      <p:grpSpPr>
        <a:xfrm>
          <a:off x="0" y="0"/>
          <a:ext cx="0" cy="0"/>
          <a:chOff x="0" y="0"/>
          <a:chExt cx="0" cy="0"/>
        </a:xfrm>
      </p:grpSpPr>
      <p:sp>
        <p:nvSpPr>
          <p:cNvPr id="869" name="Google Shape;869;p45"/>
          <p:cNvSpPr/>
          <p:nvPr/>
        </p:nvSpPr>
        <p:spPr>
          <a:xfrm flipH="1">
            <a:off x="-968166" y="62462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0" name="Google Shape;870;p45"/>
          <p:cNvGrpSpPr/>
          <p:nvPr/>
        </p:nvGrpSpPr>
        <p:grpSpPr>
          <a:xfrm rot="1537171" flipH="1">
            <a:off x="-600845" y="-23890"/>
            <a:ext cx="1392908" cy="1474447"/>
            <a:chOff x="8273200" y="4264350"/>
            <a:chExt cx="1044664" cy="1105817"/>
          </a:xfrm>
        </p:grpSpPr>
        <p:sp>
          <p:nvSpPr>
            <p:cNvPr id="871" name="Google Shape;871;p45"/>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5"/>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45"/>
          <p:cNvGrpSpPr/>
          <p:nvPr/>
        </p:nvGrpSpPr>
        <p:grpSpPr>
          <a:xfrm>
            <a:off x="75110" y="5613071"/>
            <a:ext cx="794132" cy="1063180"/>
            <a:chOff x="3628937" y="4538594"/>
            <a:chExt cx="328153" cy="439331"/>
          </a:xfrm>
        </p:grpSpPr>
        <p:sp>
          <p:nvSpPr>
            <p:cNvPr id="874" name="Google Shape;874;p45"/>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5"/>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45"/>
          <p:cNvSpPr/>
          <p:nvPr/>
        </p:nvSpPr>
        <p:spPr>
          <a:xfrm rot="2075087" flipH="1">
            <a:off x="56163" y="-641684"/>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45"/>
          <p:cNvGrpSpPr/>
          <p:nvPr/>
        </p:nvGrpSpPr>
        <p:grpSpPr>
          <a:xfrm rot="-575765" flipH="1">
            <a:off x="10646728" y="-350053"/>
            <a:ext cx="2045496" cy="1739936"/>
            <a:chOff x="-191150" y="-216551"/>
            <a:chExt cx="1534133" cy="1304962"/>
          </a:xfrm>
        </p:grpSpPr>
        <p:sp>
          <p:nvSpPr>
            <p:cNvPr id="878" name="Google Shape;878;p45"/>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5"/>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0" name="Google Shape;880;p45"/>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0355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1"/>
        <p:cNvGrpSpPr/>
        <p:nvPr/>
      </p:nvGrpSpPr>
      <p:grpSpPr>
        <a:xfrm>
          <a:off x="0" y="0"/>
          <a:ext cx="0" cy="0"/>
          <a:chOff x="0" y="0"/>
          <a:chExt cx="0" cy="0"/>
        </a:xfrm>
      </p:grpSpPr>
      <p:sp>
        <p:nvSpPr>
          <p:cNvPr id="882" name="Google Shape;882;p46"/>
          <p:cNvSpPr/>
          <p:nvPr/>
        </p:nvSpPr>
        <p:spPr>
          <a:xfrm flipH="1">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46"/>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84" name="Google Shape;884;p46"/>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8598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5"/>
        <p:cNvGrpSpPr/>
        <p:nvPr/>
      </p:nvGrpSpPr>
      <p:grpSpPr>
        <a:xfrm>
          <a:off x="0" y="0"/>
          <a:ext cx="0" cy="0"/>
          <a:chOff x="0" y="0"/>
          <a:chExt cx="0" cy="0"/>
        </a:xfrm>
      </p:grpSpPr>
      <p:sp>
        <p:nvSpPr>
          <p:cNvPr id="886" name="Google Shape;886;p47"/>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47"/>
          <p:cNvGrpSpPr/>
          <p:nvPr/>
        </p:nvGrpSpPr>
        <p:grpSpPr>
          <a:xfrm>
            <a:off x="7925811" y="4486519"/>
            <a:ext cx="4216652" cy="2173212"/>
            <a:chOff x="3354813" y="3765175"/>
            <a:chExt cx="2434369" cy="1254645"/>
          </a:xfrm>
        </p:grpSpPr>
        <p:sp>
          <p:nvSpPr>
            <p:cNvPr id="888" name="Google Shape;888;p4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47"/>
          <p:cNvSpPr/>
          <p:nvPr/>
        </p:nvSpPr>
        <p:spPr>
          <a:xfrm rot="-308598">
            <a:off x="8658268" y="-194130"/>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 name="Google Shape;891;p47"/>
          <p:cNvGrpSpPr/>
          <p:nvPr/>
        </p:nvGrpSpPr>
        <p:grpSpPr>
          <a:xfrm>
            <a:off x="9622685" y="-1077707"/>
            <a:ext cx="3346111" cy="2224064"/>
            <a:chOff x="-372074" y="-1220130"/>
            <a:chExt cx="2509583" cy="1668048"/>
          </a:xfrm>
        </p:grpSpPr>
        <p:sp>
          <p:nvSpPr>
            <p:cNvPr id="892" name="Google Shape;892;p4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4" name="Google Shape;894;p47"/>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5" name="Google Shape;895;p47"/>
          <p:cNvGrpSpPr/>
          <p:nvPr/>
        </p:nvGrpSpPr>
        <p:grpSpPr>
          <a:xfrm flipH="1">
            <a:off x="4" y="4063134"/>
            <a:ext cx="1419011" cy="2711193"/>
            <a:chOff x="-56046" y="3110100"/>
            <a:chExt cx="1064258" cy="2033395"/>
          </a:xfrm>
        </p:grpSpPr>
        <p:sp>
          <p:nvSpPr>
            <p:cNvPr id="896" name="Google Shape;896;p47"/>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7"/>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8" name="Google Shape;898;p47"/>
          <p:cNvGrpSpPr/>
          <p:nvPr/>
        </p:nvGrpSpPr>
        <p:grpSpPr>
          <a:xfrm flipH="1">
            <a:off x="7301187" y="4703073"/>
            <a:ext cx="842160" cy="2071275"/>
            <a:chOff x="889085" y="3601710"/>
            <a:chExt cx="597164" cy="1468850"/>
          </a:xfrm>
        </p:grpSpPr>
        <p:sp>
          <p:nvSpPr>
            <p:cNvPr id="899" name="Google Shape;899;p47"/>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7"/>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1" name="Google Shape;901;p47"/>
          <p:cNvGrpSpPr/>
          <p:nvPr/>
        </p:nvGrpSpPr>
        <p:grpSpPr>
          <a:xfrm flipH="1">
            <a:off x="6095996" y="5312785"/>
            <a:ext cx="1091744" cy="1461556"/>
            <a:chOff x="113834" y="3966188"/>
            <a:chExt cx="818808" cy="1096167"/>
          </a:xfrm>
        </p:grpSpPr>
        <p:sp>
          <p:nvSpPr>
            <p:cNvPr id="902" name="Google Shape;902;p4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47"/>
          <p:cNvSpPr/>
          <p:nvPr/>
        </p:nvSpPr>
        <p:spPr>
          <a:xfrm rot="3541365">
            <a:off x="-439521" y="-300349"/>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47"/>
          <p:cNvSpPr/>
          <p:nvPr/>
        </p:nvSpPr>
        <p:spPr>
          <a:xfrm rot="8284272" flipH="1">
            <a:off x="2551030" y="-1967123"/>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47"/>
          <p:cNvGrpSpPr/>
          <p:nvPr/>
        </p:nvGrpSpPr>
        <p:grpSpPr>
          <a:xfrm>
            <a:off x="8366395" y="2171763"/>
            <a:ext cx="722679" cy="1826955"/>
            <a:chOff x="6086050" y="4051075"/>
            <a:chExt cx="271575" cy="686550"/>
          </a:xfrm>
        </p:grpSpPr>
        <p:sp>
          <p:nvSpPr>
            <p:cNvPr id="907" name="Google Shape;907;p47"/>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7"/>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7"/>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7"/>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7"/>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47"/>
          <p:cNvSpPr txBox="1">
            <a:spLocks noGrp="1"/>
          </p:cNvSpPr>
          <p:nvPr>
            <p:ph type="title"/>
          </p:nvPr>
        </p:nvSpPr>
        <p:spPr>
          <a:xfrm>
            <a:off x="1345133" y="2918000"/>
            <a:ext cx="43200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13" name="Google Shape;913;p47"/>
          <p:cNvSpPr txBox="1">
            <a:spLocks noGrp="1"/>
          </p:cNvSpPr>
          <p:nvPr>
            <p:ph type="title" idx="2" hasCustomPrompt="1"/>
          </p:nvPr>
        </p:nvSpPr>
        <p:spPr>
          <a:xfrm>
            <a:off x="2488133" y="1242833"/>
            <a:ext cx="2034000" cy="15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14" name="Google Shape;914;p47"/>
          <p:cNvSpPr txBox="1">
            <a:spLocks noGrp="1"/>
          </p:cNvSpPr>
          <p:nvPr>
            <p:ph type="subTitle" idx="1"/>
          </p:nvPr>
        </p:nvSpPr>
        <p:spPr>
          <a:xfrm>
            <a:off x="1688317" y="3773992"/>
            <a:ext cx="36336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1946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15"/>
        <p:cNvGrpSpPr/>
        <p:nvPr/>
      </p:nvGrpSpPr>
      <p:grpSpPr>
        <a:xfrm>
          <a:off x="0" y="0"/>
          <a:ext cx="0" cy="0"/>
          <a:chOff x="0" y="0"/>
          <a:chExt cx="0" cy="0"/>
        </a:xfrm>
      </p:grpSpPr>
      <p:sp>
        <p:nvSpPr>
          <p:cNvPr id="916" name="Google Shape;916;p48"/>
          <p:cNvSpPr/>
          <p:nvPr/>
        </p:nvSpPr>
        <p:spPr>
          <a:xfrm rot="-5399932">
            <a:off x="-1347621" y="814965"/>
            <a:ext cx="3700481" cy="179051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48"/>
          <p:cNvSpPr/>
          <p:nvPr/>
        </p:nvSpPr>
        <p:spPr>
          <a:xfrm rot="-5400000">
            <a:off x="10113441" y="-138317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48"/>
          <p:cNvSpPr/>
          <p:nvPr/>
        </p:nvSpPr>
        <p:spPr>
          <a:xfrm rot="3541365">
            <a:off x="10805912" y="-5693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48"/>
          <p:cNvSpPr/>
          <p:nvPr/>
        </p:nvSpPr>
        <p:spPr>
          <a:xfrm rot="8284272" flipH="1">
            <a:off x="68930" y="-1466189"/>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0" name="Google Shape;920;p48"/>
          <p:cNvGrpSpPr/>
          <p:nvPr/>
        </p:nvGrpSpPr>
        <p:grpSpPr>
          <a:xfrm>
            <a:off x="4468462" y="2288447"/>
            <a:ext cx="722679" cy="1826955"/>
            <a:chOff x="6086050" y="4051075"/>
            <a:chExt cx="271575" cy="686550"/>
          </a:xfrm>
        </p:grpSpPr>
        <p:sp>
          <p:nvSpPr>
            <p:cNvPr id="921" name="Google Shape;921;p4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48"/>
          <p:cNvSpPr txBox="1">
            <a:spLocks noGrp="1"/>
          </p:cNvSpPr>
          <p:nvPr>
            <p:ph type="title"/>
          </p:nvPr>
        </p:nvSpPr>
        <p:spPr>
          <a:xfrm>
            <a:off x="6231067" y="3121200"/>
            <a:ext cx="4226000" cy="76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27" name="Google Shape;927;p48"/>
          <p:cNvSpPr txBox="1">
            <a:spLocks noGrp="1"/>
          </p:cNvSpPr>
          <p:nvPr>
            <p:ph type="title" idx="2" hasCustomPrompt="1"/>
          </p:nvPr>
        </p:nvSpPr>
        <p:spPr>
          <a:xfrm>
            <a:off x="8423067" y="1573300"/>
            <a:ext cx="2034000" cy="167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28" name="Google Shape;928;p48"/>
          <p:cNvSpPr txBox="1">
            <a:spLocks noGrp="1"/>
          </p:cNvSpPr>
          <p:nvPr>
            <p:ph type="subTitle" idx="1"/>
          </p:nvPr>
        </p:nvSpPr>
        <p:spPr>
          <a:xfrm>
            <a:off x="6823467" y="3960300"/>
            <a:ext cx="3633600" cy="7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48"/>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0" name="Google Shape;930;p48"/>
          <p:cNvGrpSpPr/>
          <p:nvPr/>
        </p:nvGrpSpPr>
        <p:grpSpPr>
          <a:xfrm>
            <a:off x="65857" y="4384919"/>
            <a:ext cx="4216652" cy="2173212"/>
            <a:chOff x="3354813" y="3765175"/>
            <a:chExt cx="2434369" cy="1254645"/>
          </a:xfrm>
        </p:grpSpPr>
        <p:sp>
          <p:nvSpPr>
            <p:cNvPr id="931" name="Google Shape;931;p4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3" name="Google Shape;933;p48"/>
          <p:cNvGrpSpPr/>
          <p:nvPr/>
        </p:nvGrpSpPr>
        <p:grpSpPr>
          <a:xfrm>
            <a:off x="10730301" y="4063134"/>
            <a:ext cx="1419011" cy="2711193"/>
            <a:chOff x="-56046" y="3110100"/>
            <a:chExt cx="1064258" cy="2033395"/>
          </a:xfrm>
        </p:grpSpPr>
        <p:sp>
          <p:nvSpPr>
            <p:cNvPr id="934" name="Google Shape;934;p4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6" name="Google Shape;936;p48"/>
          <p:cNvGrpSpPr/>
          <p:nvPr/>
        </p:nvGrpSpPr>
        <p:grpSpPr>
          <a:xfrm>
            <a:off x="3484139" y="4703073"/>
            <a:ext cx="842160" cy="2071275"/>
            <a:chOff x="889085" y="3601710"/>
            <a:chExt cx="597164" cy="1468850"/>
          </a:xfrm>
        </p:grpSpPr>
        <p:sp>
          <p:nvSpPr>
            <p:cNvPr id="937" name="Google Shape;937;p4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48"/>
          <p:cNvGrpSpPr/>
          <p:nvPr/>
        </p:nvGrpSpPr>
        <p:grpSpPr>
          <a:xfrm>
            <a:off x="-42588" y="5079318"/>
            <a:ext cx="1091744" cy="1461556"/>
            <a:chOff x="113834" y="3966188"/>
            <a:chExt cx="818808" cy="1096167"/>
          </a:xfrm>
        </p:grpSpPr>
        <p:sp>
          <p:nvSpPr>
            <p:cNvPr id="940" name="Google Shape;940;p4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7134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42"/>
        <p:cNvGrpSpPr/>
        <p:nvPr/>
      </p:nvGrpSpPr>
      <p:grpSpPr>
        <a:xfrm>
          <a:off x="0" y="0"/>
          <a:ext cx="0" cy="0"/>
          <a:chOff x="0" y="0"/>
          <a:chExt cx="0" cy="0"/>
        </a:xfrm>
      </p:grpSpPr>
      <p:grpSp>
        <p:nvGrpSpPr>
          <p:cNvPr id="943" name="Google Shape;943;p49"/>
          <p:cNvGrpSpPr/>
          <p:nvPr/>
        </p:nvGrpSpPr>
        <p:grpSpPr>
          <a:xfrm>
            <a:off x="1148918" y="4157055"/>
            <a:ext cx="750356" cy="1845463"/>
            <a:chOff x="889085" y="3601710"/>
            <a:chExt cx="597164" cy="1468850"/>
          </a:xfrm>
        </p:grpSpPr>
        <p:sp>
          <p:nvSpPr>
            <p:cNvPr id="944" name="Google Shape;944;p4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49"/>
          <p:cNvGrpSpPr/>
          <p:nvPr/>
        </p:nvGrpSpPr>
        <p:grpSpPr>
          <a:xfrm>
            <a:off x="1948245" y="3886786"/>
            <a:ext cx="4216652" cy="2173212"/>
            <a:chOff x="3354813" y="3765175"/>
            <a:chExt cx="2434369" cy="1254645"/>
          </a:xfrm>
        </p:grpSpPr>
        <p:sp>
          <p:nvSpPr>
            <p:cNvPr id="947" name="Google Shape;947;p49"/>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9"/>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49"/>
          <p:cNvSpPr txBox="1">
            <a:spLocks noGrp="1"/>
          </p:cNvSpPr>
          <p:nvPr>
            <p:ph type="title"/>
          </p:nvPr>
        </p:nvSpPr>
        <p:spPr>
          <a:xfrm>
            <a:off x="6231067" y="3121200"/>
            <a:ext cx="4226000" cy="76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50" name="Google Shape;950;p49"/>
          <p:cNvSpPr txBox="1">
            <a:spLocks noGrp="1"/>
          </p:cNvSpPr>
          <p:nvPr>
            <p:ph type="title" idx="2" hasCustomPrompt="1"/>
          </p:nvPr>
        </p:nvSpPr>
        <p:spPr>
          <a:xfrm>
            <a:off x="8423067" y="1573300"/>
            <a:ext cx="2034000" cy="167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1" name="Google Shape;951;p49"/>
          <p:cNvSpPr txBox="1">
            <a:spLocks noGrp="1"/>
          </p:cNvSpPr>
          <p:nvPr>
            <p:ph type="subTitle" idx="1"/>
          </p:nvPr>
        </p:nvSpPr>
        <p:spPr>
          <a:xfrm>
            <a:off x="6823467" y="3960300"/>
            <a:ext cx="3633600" cy="7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2" name="Google Shape;952;p49"/>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3" name="Google Shape;953;p49"/>
          <p:cNvGrpSpPr/>
          <p:nvPr/>
        </p:nvGrpSpPr>
        <p:grpSpPr>
          <a:xfrm rot="-842008">
            <a:off x="-252426" y="116331"/>
            <a:ext cx="2045607" cy="1740031"/>
            <a:chOff x="-191150" y="-216551"/>
            <a:chExt cx="1534133" cy="1304962"/>
          </a:xfrm>
        </p:grpSpPr>
        <p:sp>
          <p:nvSpPr>
            <p:cNvPr id="954" name="Google Shape;954;p49"/>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9"/>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6" name="Google Shape;956;p49"/>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7" name="Google Shape;957;p49"/>
          <p:cNvGrpSpPr/>
          <p:nvPr/>
        </p:nvGrpSpPr>
        <p:grpSpPr>
          <a:xfrm>
            <a:off x="9343718" y="-1135840"/>
            <a:ext cx="3346111" cy="2224064"/>
            <a:chOff x="-372074" y="-1220130"/>
            <a:chExt cx="2509583" cy="1668048"/>
          </a:xfrm>
        </p:grpSpPr>
        <p:sp>
          <p:nvSpPr>
            <p:cNvPr id="958" name="Google Shape;958;p4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0" name="Google Shape;960;p49"/>
          <p:cNvSpPr/>
          <p:nvPr/>
        </p:nvSpPr>
        <p:spPr>
          <a:xfrm rot="-9088013">
            <a:off x="1754742" y="-1829317"/>
            <a:ext cx="5675719" cy="4097668"/>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1" name="Google Shape;961;p49"/>
          <p:cNvGrpSpPr/>
          <p:nvPr/>
        </p:nvGrpSpPr>
        <p:grpSpPr>
          <a:xfrm flipH="1">
            <a:off x="150475" y="4360268"/>
            <a:ext cx="2437060" cy="2443953"/>
            <a:chOff x="3658100" y="3154400"/>
            <a:chExt cx="1827795" cy="1832965"/>
          </a:xfrm>
        </p:grpSpPr>
        <p:sp>
          <p:nvSpPr>
            <p:cNvPr id="962" name="Google Shape;962;p49"/>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9"/>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49"/>
          <p:cNvGrpSpPr/>
          <p:nvPr/>
        </p:nvGrpSpPr>
        <p:grpSpPr>
          <a:xfrm flipH="1">
            <a:off x="2240979" y="5342671"/>
            <a:ext cx="1091744" cy="1461556"/>
            <a:chOff x="113834" y="3966188"/>
            <a:chExt cx="818808" cy="1096167"/>
          </a:xfrm>
        </p:grpSpPr>
        <p:sp>
          <p:nvSpPr>
            <p:cNvPr id="965" name="Google Shape;965;p4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2997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967"/>
        <p:cNvGrpSpPr/>
        <p:nvPr/>
      </p:nvGrpSpPr>
      <p:grpSpPr>
        <a:xfrm>
          <a:off x="0" y="0"/>
          <a:ext cx="0" cy="0"/>
          <a:chOff x="0" y="0"/>
          <a:chExt cx="0" cy="0"/>
        </a:xfrm>
      </p:grpSpPr>
      <p:sp>
        <p:nvSpPr>
          <p:cNvPr id="968" name="Google Shape;968;p50"/>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9" name="Google Shape;969;p50"/>
          <p:cNvGrpSpPr/>
          <p:nvPr/>
        </p:nvGrpSpPr>
        <p:grpSpPr>
          <a:xfrm rot="-842008">
            <a:off x="-354026" y="-391669"/>
            <a:ext cx="2045607" cy="1740031"/>
            <a:chOff x="-191150" y="-216551"/>
            <a:chExt cx="1534133" cy="1304962"/>
          </a:xfrm>
        </p:grpSpPr>
        <p:sp>
          <p:nvSpPr>
            <p:cNvPr id="970" name="Google Shape;970;p50"/>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50"/>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2" name="Google Shape;972;p50"/>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50"/>
          <p:cNvGrpSpPr/>
          <p:nvPr/>
        </p:nvGrpSpPr>
        <p:grpSpPr>
          <a:xfrm>
            <a:off x="9343718" y="-1135840"/>
            <a:ext cx="3346111" cy="2224064"/>
            <a:chOff x="-372074" y="-1220130"/>
            <a:chExt cx="2509583" cy="1668048"/>
          </a:xfrm>
        </p:grpSpPr>
        <p:sp>
          <p:nvSpPr>
            <p:cNvPr id="974" name="Google Shape;974;p50"/>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50"/>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50"/>
          <p:cNvSpPr/>
          <p:nvPr/>
        </p:nvSpPr>
        <p:spPr>
          <a:xfrm rot="-8896435">
            <a:off x="1725174" y="-2326354"/>
            <a:ext cx="6060820" cy="431206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7" name="Google Shape;977;p50"/>
          <p:cNvGrpSpPr/>
          <p:nvPr/>
        </p:nvGrpSpPr>
        <p:grpSpPr>
          <a:xfrm flipH="1">
            <a:off x="150475" y="4360268"/>
            <a:ext cx="2437060" cy="2443953"/>
            <a:chOff x="3658100" y="3154400"/>
            <a:chExt cx="1827795" cy="1832965"/>
          </a:xfrm>
        </p:grpSpPr>
        <p:sp>
          <p:nvSpPr>
            <p:cNvPr id="978" name="Google Shape;978;p50"/>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50"/>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50"/>
          <p:cNvGrpSpPr/>
          <p:nvPr/>
        </p:nvGrpSpPr>
        <p:grpSpPr>
          <a:xfrm flipH="1">
            <a:off x="2240979" y="5342671"/>
            <a:ext cx="1091744" cy="1461556"/>
            <a:chOff x="113834" y="3966188"/>
            <a:chExt cx="818808" cy="1096167"/>
          </a:xfrm>
        </p:grpSpPr>
        <p:sp>
          <p:nvSpPr>
            <p:cNvPr id="981" name="Google Shape;981;p50"/>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50"/>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3" name="Google Shape;983;p50"/>
          <p:cNvGrpSpPr/>
          <p:nvPr/>
        </p:nvGrpSpPr>
        <p:grpSpPr>
          <a:xfrm>
            <a:off x="7925811" y="4486519"/>
            <a:ext cx="4216652" cy="2173212"/>
            <a:chOff x="3354813" y="3765175"/>
            <a:chExt cx="2434369" cy="1254645"/>
          </a:xfrm>
        </p:grpSpPr>
        <p:sp>
          <p:nvSpPr>
            <p:cNvPr id="984" name="Google Shape;984;p50"/>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50"/>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50"/>
          <p:cNvGrpSpPr/>
          <p:nvPr/>
        </p:nvGrpSpPr>
        <p:grpSpPr>
          <a:xfrm>
            <a:off x="10443167" y="4870489"/>
            <a:ext cx="750356" cy="1845463"/>
            <a:chOff x="889085" y="3601710"/>
            <a:chExt cx="597164" cy="1468850"/>
          </a:xfrm>
        </p:grpSpPr>
        <p:sp>
          <p:nvSpPr>
            <p:cNvPr id="987" name="Google Shape;987;p50"/>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50"/>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50"/>
          <p:cNvSpPr txBox="1">
            <a:spLocks noGrp="1"/>
          </p:cNvSpPr>
          <p:nvPr>
            <p:ph type="title"/>
          </p:nvPr>
        </p:nvSpPr>
        <p:spPr>
          <a:xfrm>
            <a:off x="2934400" y="3200549"/>
            <a:ext cx="63232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0" name="Google Shape;990;p50"/>
          <p:cNvSpPr txBox="1">
            <a:spLocks noGrp="1"/>
          </p:cNvSpPr>
          <p:nvPr>
            <p:ph type="title" idx="2" hasCustomPrompt="1"/>
          </p:nvPr>
        </p:nvSpPr>
        <p:spPr>
          <a:xfrm>
            <a:off x="5079000" y="1645664"/>
            <a:ext cx="2034000" cy="159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1" name="Google Shape;991;p50"/>
          <p:cNvSpPr txBox="1">
            <a:spLocks noGrp="1"/>
          </p:cNvSpPr>
          <p:nvPr>
            <p:ph type="subTitle" idx="1"/>
          </p:nvPr>
        </p:nvSpPr>
        <p:spPr>
          <a:xfrm>
            <a:off x="4232600" y="4040336"/>
            <a:ext cx="37268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55283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992"/>
        <p:cNvGrpSpPr/>
        <p:nvPr/>
      </p:nvGrpSpPr>
      <p:grpSpPr>
        <a:xfrm>
          <a:off x="0" y="0"/>
          <a:ext cx="0" cy="0"/>
          <a:chOff x="0" y="0"/>
          <a:chExt cx="0" cy="0"/>
        </a:xfrm>
      </p:grpSpPr>
      <p:sp>
        <p:nvSpPr>
          <p:cNvPr id="993" name="Google Shape;993;p51"/>
          <p:cNvSpPr/>
          <p:nvPr/>
        </p:nvSpPr>
        <p:spPr>
          <a:xfrm flipH="1">
            <a:off x="-925533"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4" name="Google Shape;994;p51"/>
          <p:cNvGrpSpPr/>
          <p:nvPr/>
        </p:nvGrpSpPr>
        <p:grpSpPr>
          <a:xfrm flipH="1">
            <a:off x="116268" y="4697329"/>
            <a:ext cx="3053577" cy="2106640"/>
            <a:chOff x="6608125" y="3473975"/>
            <a:chExt cx="2290183" cy="1579980"/>
          </a:xfrm>
        </p:grpSpPr>
        <p:sp>
          <p:nvSpPr>
            <p:cNvPr id="995" name="Google Shape;995;p51"/>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51"/>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7" name="Google Shape;997;p51"/>
          <p:cNvGrpSpPr/>
          <p:nvPr/>
        </p:nvGrpSpPr>
        <p:grpSpPr>
          <a:xfrm flipH="1">
            <a:off x="2362655" y="5326652"/>
            <a:ext cx="628080" cy="1532429"/>
            <a:chOff x="6665350" y="3757987"/>
            <a:chExt cx="439955" cy="1073430"/>
          </a:xfrm>
        </p:grpSpPr>
        <p:sp>
          <p:nvSpPr>
            <p:cNvPr id="998" name="Google Shape;998;p51"/>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51"/>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51"/>
          <p:cNvGrpSpPr/>
          <p:nvPr/>
        </p:nvGrpSpPr>
        <p:grpSpPr>
          <a:xfrm>
            <a:off x="9941498" y="4772215"/>
            <a:ext cx="2170943" cy="2031755"/>
            <a:chOff x="7333669" y="3382992"/>
            <a:chExt cx="1628207" cy="1523816"/>
          </a:xfrm>
        </p:grpSpPr>
        <p:sp>
          <p:nvSpPr>
            <p:cNvPr id="1001" name="Google Shape;1001;p51"/>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51"/>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51"/>
          <p:cNvGrpSpPr/>
          <p:nvPr/>
        </p:nvGrpSpPr>
        <p:grpSpPr>
          <a:xfrm>
            <a:off x="8907864" y="5385335"/>
            <a:ext cx="1091744" cy="1461556"/>
            <a:chOff x="113834" y="3966188"/>
            <a:chExt cx="818808" cy="1096167"/>
          </a:xfrm>
        </p:grpSpPr>
        <p:sp>
          <p:nvSpPr>
            <p:cNvPr id="1004" name="Google Shape;1004;p51"/>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51"/>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6" name="Google Shape;1006;p51"/>
          <p:cNvSpPr/>
          <p:nvPr/>
        </p:nvSpPr>
        <p:spPr>
          <a:xfrm rot="-8897730" flipH="1">
            <a:off x="5946610" y="317949"/>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7" name="Google Shape;1007;p51"/>
          <p:cNvGrpSpPr/>
          <p:nvPr/>
        </p:nvGrpSpPr>
        <p:grpSpPr>
          <a:xfrm rot="-5060135" flipH="1">
            <a:off x="10298258" y="-685397"/>
            <a:ext cx="1787564" cy="2565409"/>
            <a:chOff x="-1396750" y="3025955"/>
            <a:chExt cx="1340696" cy="1924090"/>
          </a:xfrm>
        </p:grpSpPr>
        <p:sp>
          <p:nvSpPr>
            <p:cNvPr id="1008" name="Google Shape;1008;p51"/>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51"/>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0" name="Google Shape;1010;p51"/>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51"/>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51"/>
          <p:cNvSpPr txBox="1">
            <a:spLocks noGrp="1"/>
          </p:cNvSpPr>
          <p:nvPr>
            <p:ph type="title"/>
          </p:nvPr>
        </p:nvSpPr>
        <p:spPr>
          <a:xfrm>
            <a:off x="4320867" y="2688308"/>
            <a:ext cx="4132800" cy="76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3" name="Google Shape;1013;p51"/>
          <p:cNvSpPr txBox="1">
            <a:spLocks noGrp="1"/>
          </p:cNvSpPr>
          <p:nvPr>
            <p:ph type="title" idx="2" hasCustomPrompt="1"/>
          </p:nvPr>
        </p:nvSpPr>
        <p:spPr>
          <a:xfrm>
            <a:off x="2057500" y="2486765"/>
            <a:ext cx="20340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14" name="Google Shape;1014;p51"/>
          <p:cNvSpPr txBox="1">
            <a:spLocks noGrp="1"/>
          </p:cNvSpPr>
          <p:nvPr>
            <p:ph type="subTitle" idx="1"/>
          </p:nvPr>
        </p:nvSpPr>
        <p:spPr>
          <a:xfrm>
            <a:off x="4320867" y="3545720"/>
            <a:ext cx="58136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5" name="Google Shape;1015;p51"/>
          <p:cNvSpPr/>
          <p:nvPr/>
        </p:nvSpPr>
        <p:spPr>
          <a:xfrm rot="8936537">
            <a:off x="10770974" y="1855531"/>
            <a:ext cx="1987049" cy="2565468"/>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1669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6"/>
        <p:cNvGrpSpPr/>
        <p:nvPr/>
      </p:nvGrpSpPr>
      <p:grpSpPr>
        <a:xfrm>
          <a:off x="0" y="0"/>
          <a:ext cx="0" cy="0"/>
          <a:chOff x="0" y="0"/>
          <a:chExt cx="0" cy="0"/>
        </a:xfrm>
      </p:grpSpPr>
      <p:grpSp>
        <p:nvGrpSpPr>
          <p:cNvPr id="1017" name="Google Shape;1017;p52"/>
          <p:cNvGrpSpPr/>
          <p:nvPr/>
        </p:nvGrpSpPr>
        <p:grpSpPr>
          <a:xfrm rot="4988573">
            <a:off x="10876453" y="-255686"/>
            <a:ext cx="2045620" cy="1740043"/>
            <a:chOff x="-191150" y="-216551"/>
            <a:chExt cx="1534133" cy="1304962"/>
          </a:xfrm>
        </p:grpSpPr>
        <p:sp>
          <p:nvSpPr>
            <p:cNvPr id="1018" name="Google Shape;1018;p52"/>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52"/>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0" name="Google Shape;1020;p52"/>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52"/>
          <p:cNvGrpSpPr/>
          <p:nvPr/>
        </p:nvGrpSpPr>
        <p:grpSpPr>
          <a:xfrm>
            <a:off x="11188749" y="4941184"/>
            <a:ext cx="1003240" cy="1916813"/>
            <a:chOff x="-56046" y="3110100"/>
            <a:chExt cx="1064258" cy="2033395"/>
          </a:xfrm>
        </p:grpSpPr>
        <p:sp>
          <p:nvSpPr>
            <p:cNvPr id="1022" name="Google Shape;1022;p5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5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52"/>
          <p:cNvSpPr/>
          <p:nvPr/>
        </p:nvSpPr>
        <p:spPr>
          <a:xfrm rot="3551239">
            <a:off x="-381927" y="-1636898"/>
            <a:ext cx="2437131" cy="4177124"/>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52"/>
          <p:cNvSpPr txBox="1">
            <a:spLocks noGrp="1"/>
          </p:cNvSpPr>
          <p:nvPr>
            <p:ph type="title" hasCustomPrompt="1"/>
          </p:nvPr>
        </p:nvSpPr>
        <p:spPr>
          <a:xfrm>
            <a:off x="1584833"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6" name="Google Shape;1026;p52"/>
          <p:cNvSpPr txBox="1">
            <a:spLocks noGrp="1"/>
          </p:cNvSpPr>
          <p:nvPr>
            <p:ph type="subTitle" idx="1"/>
          </p:nvPr>
        </p:nvSpPr>
        <p:spPr>
          <a:xfrm>
            <a:off x="1134633"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52"/>
          <p:cNvSpPr txBox="1">
            <a:spLocks noGrp="1"/>
          </p:cNvSpPr>
          <p:nvPr>
            <p:ph type="title" idx="2"/>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8" name="Google Shape;1028;p52"/>
          <p:cNvSpPr txBox="1">
            <a:spLocks noGrp="1"/>
          </p:cNvSpPr>
          <p:nvPr>
            <p:ph type="title" idx="3" hasCustomPrompt="1"/>
          </p:nvPr>
        </p:nvSpPr>
        <p:spPr>
          <a:xfrm>
            <a:off x="5060800"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9" name="Google Shape;1029;p52"/>
          <p:cNvSpPr txBox="1">
            <a:spLocks noGrp="1"/>
          </p:cNvSpPr>
          <p:nvPr>
            <p:ph type="subTitle" idx="4"/>
          </p:nvPr>
        </p:nvSpPr>
        <p:spPr>
          <a:xfrm>
            <a:off x="4610600"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52"/>
          <p:cNvSpPr txBox="1">
            <a:spLocks noGrp="1"/>
          </p:cNvSpPr>
          <p:nvPr>
            <p:ph type="title" idx="5" hasCustomPrompt="1"/>
          </p:nvPr>
        </p:nvSpPr>
        <p:spPr>
          <a:xfrm>
            <a:off x="8536767"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31" name="Google Shape;1031;p52"/>
          <p:cNvSpPr txBox="1">
            <a:spLocks noGrp="1"/>
          </p:cNvSpPr>
          <p:nvPr>
            <p:ph type="subTitle" idx="6"/>
          </p:nvPr>
        </p:nvSpPr>
        <p:spPr>
          <a:xfrm>
            <a:off x="8086567"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2" name="Google Shape;1032;p52"/>
          <p:cNvSpPr txBox="1">
            <a:spLocks noGrp="1"/>
          </p:cNvSpPr>
          <p:nvPr>
            <p:ph type="title" idx="7"/>
          </p:nvPr>
        </p:nvSpPr>
        <p:spPr>
          <a:xfrm>
            <a:off x="1083033"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3" name="Google Shape;1033;p52"/>
          <p:cNvSpPr txBox="1">
            <a:spLocks noGrp="1"/>
          </p:cNvSpPr>
          <p:nvPr>
            <p:ph type="title" idx="8"/>
          </p:nvPr>
        </p:nvSpPr>
        <p:spPr>
          <a:xfrm>
            <a:off x="4559000"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4" name="Google Shape;1034;p52"/>
          <p:cNvSpPr txBox="1">
            <a:spLocks noGrp="1"/>
          </p:cNvSpPr>
          <p:nvPr>
            <p:ph type="title" idx="9"/>
          </p:nvPr>
        </p:nvSpPr>
        <p:spPr>
          <a:xfrm>
            <a:off x="8034967"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grpSp>
        <p:nvGrpSpPr>
          <p:cNvPr id="1035" name="Google Shape;1035;p52"/>
          <p:cNvGrpSpPr/>
          <p:nvPr/>
        </p:nvGrpSpPr>
        <p:grpSpPr>
          <a:xfrm>
            <a:off x="119306" y="5229795"/>
            <a:ext cx="625828" cy="1539355"/>
            <a:chOff x="889085" y="3601710"/>
            <a:chExt cx="597164" cy="1468850"/>
          </a:xfrm>
        </p:grpSpPr>
        <p:sp>
          <p:nvSpPr>
            <p:cNvPr id="1036" name="Google Shape;1036;p5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5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61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38"/>
        <p:cNvGrpSpPr/>
        <p:nvPr/>
      </p:nvGrpSpPr>
      <p:grpSpPr>
        <a:xfrm>
          <a:off x="0" y="0"/>
          <a:ext cx="0" cy="0"/>
          <a:chOff x="0" y="0"/>
          <a:chExt cx="0" cy="0"/>
        </a:xfrm>
      </p:grpSpPr>
      <p:grpSp>
        <p:nvGrpSpPr>
          <p:cNvPr id="1039" name="Google Shape;1039;p53"/>
          <p:cNvGrpSpPr/>
          <p:nvPr/>
        </p:nvGrpSpPr>
        <p:grpSpPr>
          <a:xfrm rot="-4838195" flipH="1">
            <a:off x="10344726" y="-848992"/>
            <a:ext cx="1787639" cy="2565515"/>
            <a:chOff x="-1396750" y="3025955"/>
            <a:chExt cx="1340696" cy="1924090"/>
          </a:xfrm>
        </p:grpSpPr>
        <p:sp>
          <p:nvSpPr>
            <p:cNvPr id="1040" name="Google Shape;1040;p53"/>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53"/>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2" name="Google Shape;1042;p53"/>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53"/>
          <p:cNvSpPr/>
          <p:nvPr/>
        </p:nvSpPr>
        <p:spPr>
          <a:xfrm rot="3551239">
            <a:off x="-381927" y="-1636898"/>
            <a:ext cx="2437131" cy="4177124"/>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53"/>
          <p:cNvSpPr txBox="1">
            <a:spLocks noGrp="1"/>
          </p:cNvSpPr>
          <p:nvPr>
            <p:ph type="title" hasCustomPrompt="1"/>
          </p:nvPr>
        </p:nvSpPr>
        <p:spPr>
          <a:xfrm>
            <a:off x="3569192" y="651041"/>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5" name="Google Shape;1045;p53"/>
          <p:cNvSpPr txBox="1">
            <a:spLocks noGrp="1"/>
          </p:cNvSpPr>
          <p:nvPr>
            <p:ph type="subTitle" idx="1"/>
          </p:nvPr>
        </p:nvSpPr>
        <p:spPr>
          <a:xfrm>
            <a:off x="3569208" y="2070873"/>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6" name="Google Shape;1046;p53"/>
          <p:cNvGrpSpPr/>
          <p:nvPr/>
        </p:nvGrpSpPr>
        <p:grpSpPr>
          <a:xfrm>
            <a:off x="119306" y="5229795"/>
            <a:ext cx="625828" cy="1539355"/>
            <a:chOff x="889085" y="3601710"/>
            <a:chExt cx="597164" cy="1468850"/>
          </a:xfrm>
        </p:grpSpPr>
        <p:sp>
          <p:nvSpPr>
            <p:cNvPr id="1047" name="Google Shape;1047;p53"/>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53"/>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53"/>
          <p:cNvSpPr txBox="1">
            <a:spLocks noGrp="1"/>
          </p:cNvSpPr>
          <p:nvPr>
            <p:ph type="title" idx="2" hasCustomPrompt="1"/>
          </p:nvPr>
        </p:nvSpPr>
        <p:spPr>
          <a:xfrm>
            <a:off x="985933" y="327576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50" name="Google Shape;1050;p53"/>
          <p:cNvSpPr txBox="1">
            <a:spLocks noGrp="1"/>
          </p:cNvSpPr>
          <p:nvPr>
            <p:ph type="subTitle" idx="3"/>
          </p:nvPr>
        </p:nvSpPr>
        <p:spPr>
          <a:xfrm>
            <a:off x="985949" y="469726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1" name="Google Shape;1051;p53"/>
          <p:cNvSpPr txBox="1">
            <a:spLocks noGrp="1"/>
          </p:cNvSpPr>
          <p:nvPr>
            <p:ph type="title" idx="4" hasCustomPrompt="1"/>
          </p:nvPr>
        </p:nvSpPr>
        <p:spPr>
          <a:xfrm>
            <a:off x="6152433" y="327576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52" name="Google Shape;1052;p53"/>
          <p:cNvSpPr txBox="1">
            <a:spLocks noGrp="1"/>
          </p:cNvSpPr>
          <p:nvPr>
            <p:ph type="subTitle" idx="5"/>
          </p:nvPr>
        </p:nvSpPr>
        <p:spPr>
          <a:xfrm>
            <a:off x="6152451" y="469726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53" name="Google Shape;1053;p53"/>
          <p:cNvGrpSpPr/>
          <p:nvPr/>
        </p:nvGrpSpPr>
        <p:grpSpPr>
          <a:xfrm>
            <a:off x="11290247" y="5472772"/>
            <a:ext cx="760077" cy="1369529"/>
            <a:chOff x="7124634" y="4277738"/>
            <a:chExt cx="316981" cy="571145"/>
          </a:xfrm>
        </p:grpSpPr>
        <p:sp>
          <p:nvSpPr>
            <p:cNvPr id="1054" name="Google Shape;1054;p53"/>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53"/>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249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56"/>
        <p:cNvGrpSpPr/>
        <p:nvPr/>
      </p:nvGrpSpPr>
      <p:grpSpPr>
        <a:xfrm>
          <a:off x="0" y="0"/>
          <a:ext cx="0" cy="0"/>
          <a:chOff x="0" y="0"/>
          <a:chExt cx="0" cy="0"/>
        </a:xfrm>
      </p:grpSpPr>
      <p:sp>
        <p:nvSpPr>
          <p:cNvPr id="1057" name="Google Shape;1057;p54"/>
          <p:cNvSpPr/>
          <p:nvPr/>
        </p:nvSpPr>
        <p:spPr>
          <a:xfrm>
            <a:off x="-620733" y="6076599"/>
            <a:ext cx="14043052" cy="3739475"/>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54"/>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9" name="Google Shape;1059;p54"/>
          <p:cNvGrpSpPr/>
          <p:nvPr/>
        </p:nvGrpSpPr>
        <p:grpSpPr>
          <a:xfrm>
            <a:off x="-719598" y="-1656640"/>
            <a:ext cx="3346111" cy="2224064"/>
            <a:chOff x="-372074" y="-1220130"/>
            <a:chExt cx="2509583" cy="1668048"/>
          </a:xfrm>
        </p:grpSpPr>
        <p:sp>
          <p:nvSpPr>
            <p:cNvPr id="1060" name="Google Shape;1060;p54"/>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54"/>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2" name="Google Shape;1062;p54"/>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54"/>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4" name="Google Shape;1064;p54"/>
          <p:cNvGrpSpPr/>
          <p:nvPr/>
        </p:nvGrpSpPr>
        <p:grpSpPr>
          <a:xfrm flipH="1">
            <a:off x="11100263" y="5312785"/>
            <a:ext cx="1091744" cy="1461556"/>
            <a:chOff x="113834" y="3966188"/>
            <a:chExt cx="818808" cy="1096167"/>
          </a:xfrm>
        </p:grpSpPr>
        <p:sp>
          <p:nvSpPr>
            <p:cNvPr id="1065" name="Google Shape;1065;p54"/>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54"/>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7" name="Google Shape;1067;p54"/>
          <p:cNvSpPr txBox="1">
            <a:spLocks noGrp="1"/>
          </p:cNvSpPr>
          <p:nvPr>
            <p:ph type="title" hasCustomPrompt="1"/>
          </p:nvPr>
        </p:nvSpPr>
        <p:spPr>
          <a:xfrm>
            <a:off x="3569200" y="445234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68" name="Google Shape;1068;p54"/>
          <p:cNvSpPr txBox="1">
            <a:spLocks noGrp="1"/>
          </p:cNvSpPr>
          <p:nvPr>
            <p:ph type="subTitle" idx="1"/>
          </p:nvPr>
        </p:nvSpPr>
        <p:spPr>
          <a:xfrm>
            <a:off x="3569200" y="5680437"/>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9" name="Google Shape;1069;p54"/>
          <p:cNvSpPr txBox="1">
            <a:spLocks noGrp="1"/>
          </p:cNvSpPr>
          <p:nvPr>
            <p:ph type="title" idx="2" hasCustomPrompt="1"/>
          </p:nvPr>
        </p:nvSpPr>
        <p:spPr>
          <a:xfrm>
            <a:off x="3569200" y="606935"/>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70" name="Google Shape;1070;p54"/>
          <p:cNvSpPr txBox="1">
            <a:spLocks noGrp="1"/>
          </p:cNvSpPr>
          <p:nvPr>
            <p:ph type="subTitle" idx="3"/>
          </p:nvPr>
        </p:nvSpPr>
        <p:spPr>
          <a:xfrm>
            <a:off x="3569200" y="183502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1" name="Google Shape;1071;p54"/>
          <p:cNvSpPr txBox="1">
            <a:spLocks noGrp="1"/>
          </p:cNvSpPr>
          <p:nvPr>
            <p:ph type="title" idx="4" hasCustomPrompt="1"/>
          </p:nvPr>
        </p:nvSpPr>
        <p:spPr>
          <a:xfrm>
            <a:off x="3569200" y="2529651"/>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72" name="Google Shape;1072;p54"/>
          <p:cNvSpPr txBox="1">
            <a:spLocks noGrp="1"/>
          </p:cNvSpPr>
          <p:nvPr>
            <p:ph type="subTitle" idx="5"/>
          </p:nvPr>
        </p:nvSpPr>
        <p:spPr>
          <a:xfrm>
            <a:off x="3569200" y="3757741"/>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4558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73"/>
        <p:cNvGrpSpPr/>
        <p:nvPr/>
      </p:nvGrpSpPr>
      <p:grpSpPr>
        <a:xfrm>
          <a:off x="0" y="0"/>
          <a:ext cx="0" cy="0"/>
          <a:chOff x="0" y="0"/>
          <a:chExt cx="0" cy="0"/>
        </a:xfrm>
      </p:grpSpPr>
      <p:sp>
        <p:nvSpPr>
          <p:cNvPr id="1074" name="Google Shape;1074;p55"/>
          <p:cNvSpPr/>
          <p:nvPr/>
        </p:nvSpPr>
        <p:spPr>
          <a:xfrm rot="-204394">
            <a:off x="-2190222" y="-858417"/>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55"/>
          <p:cNvSpPr/>
          <p:nvPr/>
        </p:nvSpPr>
        <p:spPr>
          <a:xfrm rot="-5400000">
            <a:off x="9912595" y="-1670017"/>
            <a:ext cx="1749356" cy="408681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55"/>
          <p:cNvSpPr/>
          <p:nvPr/>
        </p:nvSpPr>
        <p:spPr>
          <a:xfrm rot="7433021">
            <a:off x="-2708242" y="-214342"/>
            <a:ext cx="6060820" cy="431206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55"/>
          <p:cNvSpPr/>
          <p:nvPr/>
        </p:nvSpPr>
        <p:spPr>
          <a:xfrm rot="-4261806" flipH="1">
            <a:off x="10468421" y="1465276"/>
            <a:ext cx="1987051" cy="2565472"/>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55"/>
          <p:cNvSpPr/>
          <p:nvPr/>
        </p:nvSpPr>
        <p:spPr>
          <a:xfrm rot="-8451184">
            <a:off x="4802657" y="-1176220"/>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55"/>
          <p:cNvSpPr/>
          <p:nvPr/>
        </p:nvSpPr>
        <p:spPr>
          <a:xfrm flipH="1">
            <a:off x="-968166" y="5440543"/>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55"/>
          <p:cNvGrpSpPr/>
          <p:nvPr/>
        </p:nvGrpSpPr>
        <p:grpSpPr>
          <a:xfrm>
            <a:off x="8543698" y="4194692"/>
            <a:ext cx="3513447" cy="2423689"/>
            <a:chOff x="6608125" y="3473975"/>
            <a:chExt cx="2290183" cy="1579980"/>
          </a:xfrm>
        </p:grpSpPr>
        <p:sp>
          <p:nvSpPr>
            <p:cNvPr id="1081" name="Google Shape;1081;p55"/>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55"/>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3" name="Google Shape;1083;p55"/>
          <p:cNvGrpSpPr/>
          <p:nvPr/>
        </p:nvGrpSpPr>
        <p:grpSpPr>
          <a:xfrm>
            <a:off x="-1483716" y="-1662907"/>
            <a:ext cx="3346111" cy="2224064"/>
            <a:chOff x="-372074" y="-1220130"/>
            <a:chExt cx="2509583" cy="1668048"/>
          </a:xfrm>
        </p:grpSpPr>
        <p:sp>
          <p:nvSpPr>
            <p:cNvPr id="1084" name="Google Shape;1084;p5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5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55"/>
          <p:cNvGrpSpPr/>
          <p:nvPr/>
        </p:nvGrpSpPr>
        <p:grpSpPr>
          <a:xfrm>
            <a:off x="-87580" y="5144083"/>
            <a:ext cx="1124715" cy="1505549"/>
            <a:chOff x="113834" y="3966188"/>
            <a:chExt cx="818808" cy="1096167"/>
          </a:xfrm>
        </p:grpSpPr>
        <p:sp>
          <p:nvSpPr>
            <p:cNvPr id="1087" name="Google Shape;1087;p55"/>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55"/>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9" name="Google Shape;1089;p55"/>
          <p:cNvSpPr txBox="1">
            <a:spLocks noGrp="1"/>
          </p:cNvSpPr>
          <p:nvPr>
            <p:ph type="ctrTitle"/>
          </p:nvPr>
        </p:nvSpPr>
        <p:spPr>
          <a:xfrm>
            <a:off x="3600600" y="767100"/>
            <a:ext cx="4990800" cy="11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90" name="Google Shape;1090;p55"/>
          <p:cNvSpPr txBox="1">
            <a:spLocks noGrp="1"/>
          </p:cNvSpPr>
          <p:nvPr>
            <p:ph type="subTitle" idx="1"/>
          </p:nvPr>
        </p:nvSpPr>
        <p:spPr>
          <a:xfrm>
            <a:off x="3220200" y="2003567"/>
            <a:ext cx="5751600" cy="146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91" name="Google Shape;1091;p55"/>
          <p:cNvSpPr txBox="1"/>
          <p:nvPr/>
        </p:nvSpPr>
        <p:spPr>
          <a:xfrm>
            <a:off x="3278000" y="4333940"/>
            <a:ext cx="5636000" cy="85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333">
                <a:solidFill>
                  <a:schemeClr val="dk2"/>
                </a:solidFill>
                <a:latin typeface="Work Sans"/>
                <a:ea typeface="Work Sans"/>
                <a:cs typeface="Work Sans"/>
                <a:sym typeface="Work Sans"/>
              </a:rPr>
              <a:t>CREDITS: This presentation template was created by </a:t>
            </a:r>
            <a:r>
              <a:rPr lang="en" sz="1333" b="1">
                <a:solidFill>
                  <a:schemeClr val="dk2"/>
                </a:solidFill>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Work Sans"/>
                <a:ea typeface="Work Sans"/>
                <a:cs typeface="Work Sans"/>
                <a:sym typeface="Work Sans"/>
              </a:rPr>
              <a:t>, including icons by </a:t>
            </a:r>
            <a:r>
              <a:rPr lang="en" sz="1333" b="1">
                <a:solidFill>
                  <a:schemeClr val="dk2"/>
                </a:solidFill>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Work Sans"/>
                <a:ea typeface="Work Sans"/>
                <a:cs typeface="Work Sans"/>
                <a:sym typeface="Work Sans"/>
              </a:rPr>
              <a:t>, infographics &amp; images by </a:t>
            </a:r>
            <a:r>
              <a:rPr lang="en" sz="1333" b="1">
                <a:solidFill>
                  <a:schemeClr val="dk2"/>
                </a:solidFill>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333" b="1">
              <a:solidFill>
                <a:schemeClr val="dk2"/>
              </a:solidFill>
              <a:latin typeface="Work Sans"/>
              <a:ea typeface="Work Sans"/>
              <a:cs typeface="Work Sans"/>
              <a:sym typeface="Work Sans"/>
            </a:endParaRPr>
          </a:p>
        </p:txBody>
      </p:sp>
    </p:spTree>
    <p:extLst>
      <p:ext uri="{BB962C8B-B14F-4D97-AF65-F5344CB8AC3E}">
        <p14:creationId xmlns:p14="http://schemas.microsoft.com/office/powerpoint/2010/main" val="2219818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2"/>
        <p:cNvGrpSpPr/>
        <p:nvPr/>
      </p:nvGrpSpPr>
      <p:grpSpPr>
        <a:xfrm>
          <a:off x="0" y="0"/>
          <a:ext cx="0" cy="0"/>
          <a:chOff x="0" y="0"/>
          <a:chExt cx="0" cy="0"/>
        </a:xfrm>
      </p:grpSpPr>
      <p:sp>
        <p:nvSpPr>
          <p:cNvPr id="1093" name="Google Shape;1093;p56"/>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4" name="Google Shape;1094;p56"/>
          <p:cNvGrpSpPr/>
          <p:nvPr/>
        </p:nvGrpSpPr>
        <p:grpSpPr>
          <a:xfrm>
            <a:off x="119306" y="5229795"/>
            <a:ext cx="625828" cy="1539355"/>
            <a:chOff x="889085" y="3601710"/>
            <a:chExt cx="597164" cy="1468850"/>
          </a:xfrm>
        </p:grpSpPr>
        <p:sp>
          <p:nvSpPr>
            <p:cNvPr id="1095" name="Google Shape;1095;p56"/>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56"/>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7" name="Google Shape;1097;p56"/>
          <p:cNvGrpSpPr/>
          <p:nvPr/>
        </p:nvGrpSpPr>
        <p:grpSpPr>
          <a:xfrm>
            <a:off x="10344697" y="4834721"/>
            <a:ext cx="1902180" cy="1780223"/>
            <a:chOff x="7333669" y="3382992"/>
            <a:chExt cx="1628207" cy="1523816"/>
          </a:xfrm>
        </p:grpSpPr>
        <p:sp>
          <p:nvSpPr>
            <p:cNvPr id="1098" name="Google Shape;1098;p56"/>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56"/>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0" name="Google Shape;1100;p56"/>
          <p:cNvSpPr/>
          <p:nvPr/>
        </p:nvSpPr>
        <p:spPr>
          <a:xfrm rot="1188950" flipH="1">
            <a:off x="9490296" y="-734643"/>
            <a:ext cx="3700489" cy="179048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56"/>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56"/>
          <p:cNvSpPr/>
          <p:nvPr/>
        </p:nvSpPr>
        <p:spPr>
          <a:xfrm rot="3541365">
            <a:off x="-460788" y="-5693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746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3"/>
        <p:cNvGrpSpPr/>
        <p:nvPr/>
      </p:nvGrpSpPr>
      <p:grpSpPr>
        <a:xfrm>
          <a:off x="0" y="0"/>
          <a:ext cx="0" cy="0"/>
          <a:chOff x="0" y="0"/>
          <a:chExt cx="0" cy="0"/>
        </a:xfrm>
      </p:grpSpPr>
      <p:sp>
        <p:nvSpPr>
          <p:cNvPr id="1104" name="Google Shape;1104;p57"/>
          <p:cNvSpPr/>
          <p:nvPr/>
        </p:nvSpPr>
        <p:spPr>
          <a:xfrm>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57"/>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 name="Google Shape;1106;p57"/>
          <p:cNvGrpSpPr/>
          <p:nvPr/>
        </p:nvGrpSpPr>
        <p:grpSpPr>
          <a:xfrm>
            <a:off x="-719598" y="-1656640"/>
            <a:ext cx="3346111" cy="2224064"/>
            <a:chOff x="-372074" y="-1220130"/>
            <a:chExt cx="2509583" cy="1668048"/>
          </a:xfrm>
        </p:grpSpPr>
        <p:sp>
          <p:nvSpPr>
            <p:cNvPr id="1107" name="Google Shape;1107;p5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5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9" name="Google Shape;1109;p57"/>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57"/>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1" name="Google Shape;1111;p57"/>
          <p:cNvGrpSpPr/>
          <p:nvPr/>
        </p:nvGrpSpPr>
        <p:grpSpPr>
          <a:xfrm flipH="1">
            <a:off x="11100263" y="5312785"/>
            <a:ext cx="1091744" cy="1461556"/>
            <a:chOff x="113834" y="3966188"/>
            <a:chExt cx="818808" cy="1096167"/>
          </a:xfrm>
        </p:grpSpPr>
        <p:sp>
          <p:nvSpPr>
            <p:cNvPr id="1112" name="Google Shape;1112;p5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5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8579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14"/>
        <p:cNvGrpSpPr/>
        <p:nvPr/>
      </p:nvGrpSpPr>
      <p:grpSpPr>
        <a:xfrm>
          <a:off x="0" y="0"/>
          <a:ext cx="0" cy="0"/>
          <a:chOff x="0" y="0"/>
          <a:chExt cx="0" cy="0"/>
        </a:xfrm>
      </p:grpSpPr>
      <p:grpSp>
        <p:nvGrpSpPr>
          <p:cNvPr id="1115" name="Google Shape;1115;p58"/>
          <p:cNvGrpSpPr/>
          <p:nvPr/>
        </p:nvGrpSpPr>
        <p:grpSpPr>
          <a:xfrm>
            <a:off x="1352118" y="4360255"/>
            <a:ext cx="750356" cy="1845463"/>
            <a:chOff x="889085" y="3601710"/>
            <a:chExt cx="597164" cy="1468850"/>
          </a:xfrm>
        </p:grpSpPr>
        <p:sp>
          <p:nvSpPr>
            <p:cNvPr id="1116" name="Google Shape;1116;p5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5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58"/>
          <p:cNvGrpSpPr/>
          <p:nvPr/>
        </p:nvGrpSpPr>
        <p:grpSpPr>
          <a:xfrm>
            <a:off x="2354645" y="3886786"/>
            <a:ext cx="4216652" cy="2173212"/>
            <a:chOff x="3354813" y="3765175"/>
            <a:chExt cx="2434369" cy="1254645"/>
          </a:xfrm>
        </p:grpSpPr>
        <p:sp>
          <p:nvSpPr>
            <p:cNvPr id="1119" name="Google Shape;1119;p5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5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58"/>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2" name="Google Shape;1122;p58"/>
          <p:cNvGrpSpPr/>
          <p:nvPr/>
        </p:nvGrpSpPr>
        <p:grpSpPr>
          <a:xfrm rot="-842008">
            <a:off x="-252426" y="116331"/>
            <a:ext cx="2045607" cy="1740031"/>
            <a:chOff x="-191150" y="-216551"/>
            <a:chExt cx="1534133" cy="1304962"/>
          </a:xfrm>
        </p:grpSpPr>
        <p:sp>
          <p:nvSpPr>
            <p:cNvPr id="1123" name="Google Shape;1123;p5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5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5" name="Google Shape;1125;p58"/>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58"/>
          <p:cNvGrpSpPr/>
          <p:nvPr/>
        </p:nvGrpSpPr>
        <p:grpSpPr>
          <a:xfrm>
            <a:off x="9343718" y="-1135840"/>
            <a:ext cx="3346111" cy="2224064"/>
            <a:chOff x="-372074" y="-1220130"/>
            <a:chExt cx="2509583" cy="1668048"/>
          </a:xfrm>
        </p:grpSpPr>
        <p:sp>
          <p:nvSpPr>
            <p:cNvPr id="1127" name="Google Shape;1127;p58"/>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58"/>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9" name="Google Shape;1129;p58"/>
          <p:cNvSpPr/>
          <p:nvPr/>
        </p:nvSpPr>
        <p:spPr>
          <a:xfrm rot="-9088013">
            <a:off x="1754742" y="-1829317"/>
            <a:ext cx="5675719" cy="4097668"/>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0" name="Google Shape;1130;p58"/>
          <p:cNvGrpSpPr/>
          <p:nvPr/>
        </p:nvGrpSpPr>
        <p:grpSpPr>
          <a:xfrm flipH="1">
            <a:off x="150475" y="4360268"/>
            <a:ext cx="2437060" cy="2443953"/>
            <a:chOff x="3658100" y="3154400"/>
            <a:chExt cx="1827795" cy="1832965"/>
          </a:xfrm>
        </p:grpSpPr>
        <p:sp>
          <p:nvSpPr>
            <p:cNvPr id="1131" name="Google Shape;1131;p58"/>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58"/>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58"/>
          <p:cNvGrpSpPr/>
          <p:nvPr/>
        </p:nvGrpSpPr>
        <p:grpSpPr>
          <a:xfrm flipH="1">
            <a:off x="2240979" y="5342671"/>
            <a:ext cx="1091744" cy="1461556"/>
            <a:chOff x="113834" y="3966188"/>
            <a:chExt cx="818808" cy="1096167"/>
          </a:xfrm>
        </p:grpSpPr>
        <p:sp>
          <p:nvSpPr>
            <p:cNvPr id="1134" name="Google Shape;1134;p5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5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8030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36"/>
        <p:cNvGrpSpPr/>
        <p:nvPr/>
      </p:nvGrpSpPr>
      <p:grpSpPr>
        <a:xfrm>
          <a:off x="0" y="0"/>
          <a:ext cx="0" cy="0"/>
          <a:chOff x="0" y="0"/>
          <a:chExt cx="0" cy="0"/>
        </a:xfrm>
      </p:grpSpPr>
      <p:sp>
        <p:nvSpPr>
          <p:cNvPr id="1137" name="Google Shape;1137;p59"/>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59"/>
          <p:cNvGrpSpPr/>
          <p:nvPr/>
        </p:nvGrpSpPr>
        <p:grpSpPr>
          <a:xfrm>
            <a:off x="7925811" y="4486519"/>
            <a:ext cx="4216652" cy="2173212"/>
            <a:chOff x="3354813" y="3765175"/>
            <a:chExt cx="2434369" cy="1254645"/>
          </a:xfrm>
        </p:grpSpPr>
        <p:sp>
          <p:nvSpPr>
            <p:cNvPr id="1139" name="Google Shape;1139;p59"/>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59"/>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1" name="Google Shape;1141;p59"/>
          <p:cNvSpPr/>
          <p:nvPr/>
        </p:nvSpPr>
        <p:spPr>
          <a:xfrm rot="-308598">
            <a:off x="8658268" y="-194130"/>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2" name="Google Shape;1142;p59"/>
          <p:cNvGrpSpPr/>
          <p:nvPr/>
        </p:nvGrpSpPr>
        <p:grpSpPr>
          <a:xfrm>
            <a:off x="9622685" y="-1077707"/>
            <a:ext cx="3346111" cy="2224064"/>
            <a:chOff x="-372074" y="-1220130"/>
            <a:chExt cx="2509583" cy="1668048"/>
          </a:xfrm>
        </p:grpSpPr>
        <p:sp>
          <p:nvSpPr>
            <p:cNvPr id="1143" name="Google Shape;1143;p5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5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5" name="Google Shape;1145;p59"/>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6" name="Google Shape;1146;p59"/>
          <p:cNvGrpSpPr/>
          <p:nvPr/>
        </p:nvGrpSpPr>
        <p:grpSpPr>
          <a:xfrm flipH="1">
            <a:off x="4" y="4063134"/>
            <a:ext cx="1419011" cy="2711193"/>
            <a:chOff x="-56046" y="3110100"/>
            <a:chExt cx="1064258" cy="2033395"/>
          </a:xfrm>
        </p:grpSpPr>
        <p:sp>
          <p:nvSpPr>
            <p:cNvPr id="1147" name="Google Shape;1147;p59"/>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59"/>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9" name="Google Shape;1149;p59"/>
          <p:cNvGrpSpPr/>
          <p:nvPr/>
        </p:nvGrpSpPr>
        <p:grpSpPr>
          <a:xfrm flipH="1">
            <a:off x="7301187" y="4703073"/>
            <a:ext cx="842160" cy="2071275"/>
            <a:chOff x="889085" y="3601710"/>
            <a:chExt cx="597164" cy="1468850"/>
          </a:xfrm>
        </p:grpSpPr>
        <p:sp>
          <p:nvSpPr>
            <p:cNvPr id="1150" name="Google Shape;1150;p5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5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59"/>
          <p:cNvGrpSpPr/>
          <p:nvPr/>
        </p:nvGrpSpPr>
        <p:grpSpPr>
          <a:xfrm flipH="1">
            <a:off x="6095996" y="5312785"/>
            <a:ext cx="1091744" cy="1461556"/>
            <a:chOff x="113834" y="3966188"/>
            <a:chExt cx="818808" cy="1096167"/>
          </a:xfrm>
        </p:grpSpPr>
        <p:sp>
          <p:nvSpPr>
            <p:cNvPr id="1153" name="Google Shape;1153;p5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5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5" name="Google Shape;1155;p59"/>
          <p:cNvSpPr/>
          <p:nvPr/>
        </p:nvSpPr>
        <p:spPr>
          <a:xfrm rot="3541365">
            <a:off x="-439521" y="-300349"/>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59"/>
          <p:cNvSpPr/>
          <p:nvPr/>
        </p:nvSpPr>
        <p:spPr>
          <a:xfrm rot="8284272" flipH="1">
            <a:off x="2551030" y="-1967123"/>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7" name="Google Shape;1157;p59"/>
          <p:cNvGrpSpPr/>
          <p:nvPr/>
        </p:nvGrpSpPr>
        <p:grpSpPr>
          <a:xfrm>
            <a:off x="8366395" y="2171763"/>
            <a:ext cx="722679" cy="1826955"/>
            <a:chOff x="6086050" y="4051075"/>
            <a:chExt cx="271575" cy="686550"/>
          </a:xfrm>
        </p:grpSpPr>
        <p:sp>
          <p:nvSpPr>
            <p:cNvPr id="1158" name="Google Shape;1158;p59"/>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59"/>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59"/>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59"/>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59"/>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1266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163"/>
        <p:cNvGrpSpPr/>
        <p:nvPr/>
      </p:nvGrpSpPr>
      <p:grpSpPr>
        <a:xfrm>
          <a:off x="0" y="0"/>
          <a:ext cx="0" cy="0"/>
          <a:chOff x="0" y="0"/>
          <a:chExt cx="0" cy="0"/>
        </a:xfrm>
      </p:grpSpPr>
      <p:sp>
        <p:nvSpPr>
          <p:cNvPr id="1164" name="Google Shape;1164;p6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5" name="Google Shape;1165;p60"/>
          <p:cNvGrpSpPr/>
          <p:nvPr/>
        </p:nvGrpSpPr>
        <p:grpSpPr>
          <a:xfrm rot="1503816" flipH="1">
            <a:off x="10417089" y="-412311"/>
            <a:ext cx="2213431" cy="1882785"/>
            <a:chOff x="-191150" y="-216551"/>
            <a:chExt cx="1534133" cy="1304962"/>
          </a:xfrm>
        </p:grpSpPr>
        <p:sp>
          <p:nvSpPr>
            <p:cNvPr id="1166" name="Google Shape;1166;p60"/>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0"/>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8" name="Google Shape;1168;p60"/>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60"/>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60"/>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1" name="Google Shape;1171;p60"/>
          <p:cNvGrpSpPr/>
          <p:nvPr/>
        </p:nvGrpSpPr>
        <p:grpSpPr>
          <a:xfrm>
            <a:off x="9197579" y="5188264"/>
            <a:ext cx="2907844" cy="1572536"/>
            <a:chOff x="3558788" y="1917925"/>
            <a:chExt cx="2026467" cy="1095895"/>
          </a:xfrm>
        </p:grpSpPr>
        <p:sp>
          <p:nvSpPr>
            <p:cNvPr id="1172" name="Google Shape;1172;p60"/>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60"/>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4" name="Google Shape;1174;p60"/>
          <p:cNvGrpSpPr/>
          <p:nvPr/>
        </p:nvGrpSpPr>
        <p:grpSpPr>
          <a:xfrm>
            <a:off x="12" y="5413887"/>
            <a:ext cx="1091744" cy="1461556"/>
            <a:chOff x="113834" y="3966188"/>
            <a:chExt cx="818808" cy="1096167"/>
          </a:xfrm>
        </p:grpSpPr>
        <p:sp>
          <p:nvSpPr>
            <p:cNvPr id="1175" name="Google Shape;1175;p60"/>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60"/>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6960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600" y="713333"/>
            <a:ext cx="10285200" cy="643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Font typeface="Chivo Black"/>
              <a:buNone/>
              <a:defRPr sz="3000">
                <a:solidFill>
                  <a:schemeClr val="dk1"/>
                </a:solidFill>
                <a:latin typeface="Chivo Black"/>
                <a:ea typeface="Chivo Black"/>
                <a:cs typeface="Chivo Black"/>
                <a:sym typeface="Chivo Black"/>
              </a:defRPr>
            </a:lvl1pPr>
            <a:lvl2pPr lvl="1"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2pPr>
            <a:lvl3pPr lvl="2"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3pPr>
            <a:lvl4pPr lvl="3"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4pPr>
            <a:lvl5pPr lvl="4"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5pPr>
            <a:lvl6pPr lvl="5"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6pPr>
            <a:lvl7pPr lvl="6"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7pPr>
            <a:lvl8pPr lvl="7"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8pPr>
            <a:lvl9pPr lvl="8"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9pPr>
          </a:lstStyle>
          <a:p>
            <a:endParaRPr/>
          </a:p>
        </p:txBody>
      </p:sp>
      <p:sp>
        <p:nvSpPr>
          <p:cNvPr id="7" name="Google Shape;7;p1"/>
          <p:cNvSpPr txBox="1">
            <a:spLocks noGrp="1"/>
          </p:cNvSpPr>
          <p:nvPr>
            <p:ph type="body" idx="1"/>
          </p:nvPr>
        </p:nvSpPr>
        <p:spPr>
          <a:xfrm>
            <a:off x="953467" y="1536633"/>
            <a:ext cx="10285200" cy="4608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1pPr>
            <a:lvl2pPr marL="914400" lvl="1"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2pPr>
            <a:lvl3pPr marL="1371600" lvl="2"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3pPr>
            <a:lvl4pPr marL="1828800" lvl="3"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4pPr>
            <a:lvl5pPr marL="2286000" lvl="4"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5pPr>
            <a:lvl6pPr marL="2743200" lvl="5"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6pPr>
            <a:lvl7pPr marL="3200400" lvl="6"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7pPr>
            <a:lvl8pPr marL="3657600" lvl="7"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8pPr>
            <a:lvl9pPr marL="4114800" lvl="8"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41133478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 id="2147483777" r:id="rId55"/>
    <p:sldLayoutId id="2147483778" r:id="rId56"/>
    <p:sldLayoutId id="2147483779" r:id="rId57"/>
    <p:sldLayoutId id="2147483780" r:id="rId58"/>
    <p:sldLayoutId id="2147483781" r:id="rId5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cFX7wF1SkBJJ2T4pCETyfGlhuzpfX7nHRxFsB6FQz7s/COPY"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Work in pairs. Look at the line graph. match the sentences with the information in the graph.</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pic>
        <p:nvPicPr>
          <p:cNvPr id="3" name="Picture 2"/>
          <p:cNvPicPr>
            <a:picLocks noChangeAspect="1"/>
          </p:cNvPicPr>
          <p:nvPr/>
        </p:nvPicPr>
        <p:blipFill>
          <a:blip r:embed="rId2"/>
          <a:stretch>
            <a:fillRect/>
          </a:stretch>
        </p:blipFill>
        <p:spPr>
          <a:xfrm>
            <a:off x="-2437" y="2317775"/>
            <a:ext cx="12194437" cy="4361805"/>
          </a:xfrm>
          <a:prstGeom prst="rect">
            <a:avLst/>
          </a:prstGeom>
        </p:spPr>
      </p:pic>
      <p:sp>
        <p:nvSpPr>
          <p:cNvPr id="4" name="Rectangle 3"/>
          <p:cNvSpPr/>
          <p:nvPr/>
        </p:nvSpPr>
        <p:spPr>
          <a:xfrm>
            <a:off x="1025967" y="3587966"/>
            <a:ext cx="479993" cy="553998"/>
          </a:xfrm>
          <a:prstGeom prst="rect">
            <a:avLst/>
          </a:prstGeom>
        </p:spPr>
        <p:txBody>
          <a:bodyPr wrap="square">
            <a:spAutoFit/>
          </a:bodyPr>
          <a:lstStyle/>
          <a:p>
            <a:r>
              <a:rPr lang="vi-VN" sz="3000" b="1" dirty="0">
                <a:solidFill>
                  <a:srgbClr val="FF0000"/>
                </a:solidFill>
                <a:latin typeface="Calibri" panose="020F0502020204030204" pitchFamily="34" charset="0"/>
              </a:rPr>
              <a:t>b</a:t>
            </a:r>
            <a:endParaRPr lang="vi-VN" sz="3000" dirty="0"/>
          </a:p>
        </p:txBody>
      </p:sp>
      <p:sp>
        <p:nvSpPr>
          <p:cNvPr id="5" name="Rectangle 4"/>
          <p:cNvSpPr/>
          <p:nvPr/>
        </p:nvSpPr>
        <p:spPr>
          <a:xfrm>
            <a:off x="10792213" y="3259189"/>
            <a:ext cx="373820" cy="553998"/>
          </a:xfrm>
          <a:prstGeom prst="rect">
            <a:avLst/>
          </a:prstGeom>
        </p:spPr>
        <p:txBody>
          <a:bodyPr wrap="none">
            <a:spAutoFit/>
          </a:bodyPr>
          <a:lstStyle/>
          <a:p>
            <a:r>
              <a:rPr lang="vi-VN" sz="3000" b="1" dirty="0">
                <a:solidFill>
                  <a:srgbClr val="FF0000"/>
                </a:solidFill>
                <a:latin typeface="Calibri" panose="020F0502020204030204" pitchFamily="34" charset="0"/>
              </a:rPr>
              <a:t>a</a:t>
            </a:r>
            <a:endParaRPr lang="vi-VN" sz="3000" dirty="0"/>
          </a:p>
        </p:txBody>
      </p:sp>
      <p:sp>
        <p:nvSpPr>
          <p:cNvPr id="6" name="Rectangle 5"/>
          <p:cNvSpPr/>
          <p:nvPr/>
        </p:nvSpPr>
        <p:spPr>
          <a:xfrm>
            <a:off x="10806640" y="4498677"/>
            <a:ext cx="344966" cy="553998"/>
          </a:xfrm>
          <a:prstGeom prst="rect">
            <a:avLst/>
          </a:prstGeom>
        </p:spPr>
        <p:txBody>
          <a:bodyPr wrap="none">
            <a:spAutoFit/>
          </a:bodyPr>
          <a:lstStyle/>
          <a:p>
            <a:r>
              <a:rPr lang="vi-VN" sz="3000" b="1" dirty="0">
                <a:solidFill>
                  <a:srgbClr val="FF0000"/>
                </a:solidFill>
                <a:latin typeface="Calibri" panose="020F0502020204030204" pitchFamily="34" charset="0"/>
              </a:rPr>
              <a:t>c</a:t>
            </a:r>
            <a:endParaRPr lang="vi-VN" sz="3000" dirty="0"/>
          </a:p>
        </p:txBody>
      </p: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291530" y="2082541"/>
            <a:ext cx="9608939" cy="4204752"/>
          </a:xfrm>
          <a:prstGeom prst="rect">
            <a:avLst/>
          </a:prstGeom>
        </p:spPr>
      </p:pic>
      <p:sp>
        <p:nvSpPr>
          <p:cNvPr id="4" name="TextBox 3">
            <a:extLst>
              <a:ext uri="{FF2B5EF4-FFF2-40B4-BE49-F238E27FC236}">
                <a16:creationId xmlns:a16="http://schemas.microsoft.com/office/drawing/2014/main" id="{CA077B18-68CD-FE81-9D61-85597EDCF84A}"/>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5258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83892" y="1723813"/>
            <a:ext cx="12024215" cy="4266172"/>
          </a:xfrm>
          <a:prstGeom prst="rect">
            <a:avLst/>
          </a:prstGeom>
        </p:spPr>
      </p:pic>
      <p:sp>
        <p:nvSpPr>
          <p:cNvPr id="4" name="Rectangle 3">
            <a:extLst>
              <a:ext uri="{FF2B5EF4-FFF2-40B4-BE49-F238E27FC236}">
                <a16:creationId xmlns:a16="http://schemas.microsoft.com/office/drawing/2014/main" id="{B70E3C9F-5DF3-8C9F-48F2-E4FADDF9E704}"/>
              </a:ext>
            </a:extLst>
          </p:cNvPr>
          <p:cNvSpPr/>
          <p:nvPr/>
        </p:nvSpPr>
        <p:spPr>
          <a:xfrm>
            <a:off x="6080862"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EDE5"/>
                </a:solidFill>
                <a:effectLst/>
                <a:uLnTx/>
                <a:uFillTx/>
                <a:latin typeface="Arial"/>
                <a:ea typeface="+mn-ea"/>
                <a:cs typeface="+mn-cs"/>
              </a:rPr>
              <a:t>2. C</a:t>
            </a:r>
          </a:p>
        </p:txBody>
      </p:sp>
      <p:sp>
        <p:nvSpPr>
          <p:cNvPr id="5" name="Rectangle 4">
            <a:extLst>
              <a:ext uri="{FF2B5EF4-FFF2-40B4-BE49-F238E27FC236}">
                <a16:creationId xmlns:a16="http://schemas.microsoft.com/office/drawing/2014/main" id="{D84E50F5-8170-356A-6DAD-6A0774153023}"/>
              </a:ext>
            </a:extLst>
          </p:cNvPr>
          <p:cNvSpPr/>
          <p:nvPr/>
        </p:nvSpPr>
        <p:spPr>
          <a:xfrm>
            <a:off x="5228147"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7EDE5"/>
                </a:solidFill>
                <a:latin typeface="Arial"/>
              </a:rPr>
              <a:t>1</a:t>
            </a:r>
            <a:r>
              <a:rPr kumimoji="0" lang="en-US" sz="2800" b="1" i="0" u="none" strike="noStrike" kern="0" cap="none" spc="0" normalizeH="0" baseline="0" noProof="0" dirty="0">
                <a:ln>
                  <a:noFill/>
                </a:ln>
                <a:solidFill>
                  <a:srgbClr val="F7EDE5"/>
                </a:solidFill>
                <a:effectLst/>
                <a:uLnTx/>
                <a:uFillTx/>
                <a:latin typeface="Arial"/>
                <a:ea typeface="+mn-ea"/>
                <a:cs typeface="+mn-cs"/>
              </a:rPr>
              <a:t>. </a:t>
            </a:r>
            <a:r>
              <a:rPr lang="en-US" sz="2800" b="1" kern="0" dirty="0">
                <a:solidFill>
                  <a:srgbClr val="F7EDE5"/>
                </a:solidFill>
                <a:latin typeface="Arial"/>
              </a:rPr>
              <a:t>B</a:t>
            </a:r>
            <a:endParaRPr kumimoji="0" lang="en-US" sz="2800" b="1" i="0" u="none" strike="noStrike" kern="0" cap="none" spc="0" normalizeH="0" baseline="0" noProof="0" dirty="0">
              <a:ln>
                <a:noFill/>
              </a:ln>
              <a:solidFill>
                <a:srgbClr val="F7EDE5"/>
              </a:solidFill>
              <a:effectLst/>
              <a:uLnTx/>
              <a:uFillTx/>
              <a:latin typeface="Arial"/>
              <a:ea typeface="+mn-ea"/>
              <a:cs typeface="+mn-cs"/>
            </a:endParaRPr>
          </a:p>
        </p:txBody>
      </p:sp>
      <p:sp>
        <p:nvSpPr>
          <p:cNvPr id="6" name="Rectangle 5">
            <a:extLst>
              <a:ext uri="{FF2B5EF4-FFF2-40B4-BE49-F238E27FC236}">
                <a16:creationId xmlns:a16="http://schemas.microsoft.com/office/drawing/2014/main" id="{E7CEE698-41F8-79B8-FB58-4BC43F157150}"/>
              </a:ext>
            </a:extLst>
          </p:cNvPr>
          <p:cNvSpPr/>
          <p:nvPr/>
        </p:nvSpPr>
        <p:spPr>
          <a:xfrm>
            <a:off x="6945707"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7EDE5"/>
                </a:solidFill>
                <a:latin typeface="Arial"/>
              </a:rPr>
              <a:t>3</a:t>
            </a:r>
            <a:r>
              <a:rPr kumimoji="0" lang="en-US" sz="2800" b="1" i="0" u="none" strike="noStrike" kern="0" cap="none" spc="0" normalizeH="0" baseline="0" noProof="0" dirty="0">
                <a:ln>
                  <a:noFill/>
                </a:ln>
                <a:solidFill>
                  <a:srgbClr val="F7EDE5"/>
                </a:solidFill>
                <a:effectLst/>
                <a:uLnTx/>
                <a:uFillTx/>
                <a:latin typeface="Arial"/>
                <a:ea typeface="+mn-ea"/>
                <a:cs typeface="+mn-cs"/>
              </a:rPr>
              <a:t>. </a:t>
            </a:r>
            <a:r>
              <a:rPr lang="en-US" sz="2800" b="1" kern="0" dirty="0">
                <a:solidFill>
                  <a:srgbClr val="F7EDE5"/>
                </a:solidFill>
                <a:latin typeface="Arial"/>
              </a:rPr>
              <a:t>A</a:t>
            </a:r>
            <a:endParaRPr kumimoji="0" lang="en-US" sz="2800" b="1" i="0" u="none" strike="noStrike" kern="0" cap="none" spc="0" normalizeH="0" baseline="0" noProof="0" dirty="0">
              <a:ln>
                <a:noFill/>
              </a:ln>
              <a:solidFill>
                <a:srgbClr val="F7EDE5"/>
              </a:solidFill>
              <a:effectLst/>
              <a:uLnTx/>
              <a:uFillTx/>
              <a:latin typeface="Arial"/>
              <a:ea typeface="+mn-ea"/>
              <a:cs typeface="+mn-cs"/>
            </a:endParaRPr>
          </a:p>
        </p:txBody>
      </p:sp>
      <p:sp>
        <p:nvSpPr>
          <p:cNvPr id="8" name="Arrow: Right 7">
            <a:extLst>
              <a:ext uri="{FF2B5EF4-FFF2-40B4-BE49-F238E27FC236}">
                <a16:creationId xmlns:a16="http://schemas.microsoft.com/office/drawing/2014/main" id="{09AC83B1-96F9-4DF5-536C-47EEE834AD5E}"/>
              </a:ext>
            </a:extLst>
          </p:cNvPr>
          <p:cNvSpPr/>
          <p:nvPr/>
        </p:nvSpPr>
        <p:spPr>
          <a:xfrm>
            <a:off x="3444705" y="5989985"/>
            <a:ext cx="1473200" cy="688534"/>
          </a:xfrm>
          <a:prstGeom prst="rightArrow">
            <a:avLst>
              <a:gd name="adj1" fmla="val 50000"/>
              <a:gd name="adj2" fmla="val 33674"/>
            </a:avLst>
          </a:prstGeom>
          <a:solidFill>
            <a:srgbClr val="54413A"/>
          </a:solidFill>
          <a:ln w="38100" cap="flat" cmpd="sng" algn="ctr">
            <a:solidFill>
              <a:srgbClr val="F7EDE5"/>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7EDE5"/>
                </a:solidFill>
                <a:effectLst>
                  <a:outerShdw blurRad="38100" dist="38100" dir="2700000" algn="tl">
                    <a:srgbClr val="000000">
                      <a:alpha val="43137"/>
                    </a:srgbClr>
                  </a:outerShdw>
                </a:effectLst>
                <a:uLnTx/>
                <a:uFillTx/>
                <a:latin typeface="Arial"/>
                <a:ea typeface="+mn-ea"/>
                <a:cs typeface="+mn-cs"/>
              </a:rPr>
              <a:t>ANSWER</a:t>
            </a:r>
          </a:p>
        </p:txBody>
      </p:sp>
      <p:sp>
        <p:nvSpPr>
          <p:cNvPr id="2" name="TextBox 1">
            <a:extLst>
              <a:ext uri="{FF2B5EF4-FFF2-40B4-BE49-F238E27FC236}">
                <a16:creationId xmlns:a16="http://schemas.microsoft.com/office/drawing/2014/main" id="{625CEF8B-1EE4-3AF6-8B54-0E74EEEC2B03}"/>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7990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1309" y="4269727"/>
            <a:ext cx="11267734" cy="2400657"/>
          </a:xfrm>
          <a:prstGeom prst="rect">
            <a:avLst/>
          </a:prstGeom>
        </p:spPr>
        <p:txBody>
          <a:bodyPr wrap="square">
            <a:spAutoFit/>
          </a:bodyPr>
          <a:lstStyle/>
          <a:p>
            <a:r>
              <a:rPr lang="vi-VN" sz="2500" b="1" dirty="0">
                <a:solidFill>
                  <a:srgbClr val="C00000"/>
                </a:solidFill>
              </a:rPr>
              <a:t>A</a:t>
            </a:r>
            <a:r>
              <a:rPr lang="vi-VN" sz="2500" dirty="0"/>
              <a:t>. By contrast, the urban population rose throughout the same period. In 1950, the percentage of urban population was just around 6 per cent. It increased slightly to 15 per cent in 1980. After that, the figure rose steadily and in 2000 it stood at 40 per cent. The upward trend continued and in 2020, more than half of its population lived in urban areas. In the next twenty years, the urban population is expected to reach 65 per cent of the total population.</a:t>
            </a:r>
          </a:p>
        </p:txBody>
      </p:sp>
      <p:sp>
        <p:nvSpPr>
          <p:cNvPr id="5" name="Rectangle 4"/>
          <p:cNvSpPr/>
          <p:nvPr/>
        </p:nvSpPr>
        <p:spPr>
          <a:xfrm>
            <a:off x="301309" y="948208"/>
            <a:ext cx="11502763" cy="1692771"/>
          </a:xfrm>
          <a:prstGeom prst="rect">
            <a:avLst/>
          </a:prstGeom>
        </p:spPr>
        <p:txBody>
          <a:bodyPr wrap="square">
            <a:spAutoFit/>
          </a:bodyPr>
          <a:lstStyle/>
          <a:p>
            <a:r>
              <a:rPr lang="vi-VN" sz="2500" b="1" dirty="0">
                <a:solidFill>
                  <a:srgbClr val="C00000"/>
                </a:solidFill>
              </a:rPr>
              <a:t>B</a:t>
            </a:r>
            <a:r>
              <a:rPr lang="vi-VN" sz="2500" dirty="0"/>
              <a:t>. The line graph shows population trends in Fantasia’s urban and rural areas over the 1950-2040 period. Overall, the urban population has increased and will continue to grow while the rural population has decreased and will continue to fall.</a:t>
            </a:r>
          </a:p>
        </p:txBody>
      </p:sp>
      <p:sp>
        <p:nvSpPr>
          <p:cNvPr id="6" name="Rectangle 5"/>
          <p:cNvSpPr/>
          <p:nvPr/>
        </p:nvSpPr>
        <p:spPr>
          <a:xfrm>
            <a:off x="301309" y="2638511"/>
            <a:ext cx="11267734" cy="1631216"/>
          </a:xfrm>
          <a:prstGeom prst="rect">
            <a:avLst/>
          </a:prstGeom>
        </p:spPr>
        <p:txBody>
          <a:bodyPr wrap="square">
            <a:spAutoFit/>
          </a:bodyPr>
          <a:lstStyle/>
          <a:p>
            <a:r>
              <a:rPr lang="vi-VN" sz="2500" b="1" dirty="0">
                <a:solidFill>
                  <a:srgbClr val="C00000"/>
                </a:solidFill>
              </a:rPr>
              <a:t>C</a:t>
            </a:r>
            <a:r>
              <a:rPr lang="vi-VN" sz="2500" dirty="0"/>
              <a:t>. In 1950, 94 per cent or most of Fantasia’s population lived in rural areas. This figure remained stable until 1960. However, from 1960 to 1980, the percentage of rural population fell slightly to 85 per cent. This figure went down steadily to 48 per cent in 2020 and is expected to drop to 35 per cent in 2040</a:t>
            </a:r>
          </a:p>
        </p:txBody>
      </p:sp>
      <p:sp>
        <p:nvSpPr>
          <p:cNvPr id="2" name="TextBox 1">
            <a:extLst>
              <a:ext uri="{FF2B5EF4-FFF2-40B4-BE49-F238E27FC236}">
                <a16:creationId xmlns:a16="http://schemas.microsoft.com/office/drawing/2014/main" id="{CFF1F042-5FBA-FAD6-841F-3E3023AAE2E3}"/>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2647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Layer>
                </a14:imgProps>
              </a:ext>
            </a:extLst>
          </a:blip>
          <a:stretch>
            <a:fillRect/>
          </a:stretch>
        </p:blipFill>
        <p:spPr>
          <a:xfrm>
            <a:off x="202072" y="1832554"/>
            <a:ext cx="11787855" cy="4898953"/>
          </a:xfrm>
          <a:prstGeom prst="rect">
            <a:avLst/>
          </a:prstGeom>
        </p:spPr>
      </p:pic>
      <p:sp>
        <p:nvSpPr>
          <p:cNvPr id="3" name="TextBox 2">
            <a:extLst>
              <a:ext uri="{FF2B5EF4-FFF2-40B4-BE49-F238E27FC236}">
                <a16:creationId xmlns:a16="http://schemas.microsoft.com/office/drawing/2014/main" id="{278CEC28-B459-1698-073B-A1D200864211}"/>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19582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296330" y="105699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26502" y="96134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3" name="TextBox 12">
            <a:extLst>
              <a:ext uri="{FF2B5EF4-FFF2-40B4-BE49-F238E27FC236}">
                <a16:creationId xmlns:a16="http://schemas.microsoft.com/office/drawing/2014/main" id="{8514929A-D5FC-4F66-8951-74EDFD16573E}"/>
              </a:ext>
            </a:extLst>
          </p:cNvPr>
          <p:cNvSpPr txBox="1"/>
          <p:nvPr/>
        </p:nvSpPr>
        <p:spPr>
          <a:xfrm>
            <a:off x="829107" y="1056995"/>
            <a:ext cx="10804093" cy="1815882"/>
          </a:xfrm>
          <a:prstGeom prst="rect">
            <a:avLst/>
          </a:prstGeom>
          <a:noFill/>
        </p:spPr>
        <p:txBody>
          <a:bodyPr wrap="square">
            <a:spAutoFit/>
          </a:bodyPr>
          <a:lstStyle/>
          <a:p>
            <a:r>
              <a:rPr lang="en-US" sz="2800" b="1" dirty="0">
                <a:cs typeface="Arial" panose="020B0604020202020204" pitchFamily="34" charset="0"/>
              </a:rPr>
              <a:t>The line graph below illustrates population trends in Vietnam from 1960 to 2020. </a:t>
            </a:r>
          </a:p>
          <a:p>
            <a:r>
              <a:rPr lang="en-US" sz="2800" b="1" dirty="0">
                <a:cs typeface="Arial" panose="020B0604020202020204" pitchFamily="34" charset="0"/>
              </a:rPr>
              <a:t>Write a description (120–150 words) of the graph. Use the expressions in 1, the model and tips in 2, and the suggestions below to help you.</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pic>
        <p:nvPicPr>
          <p:cNvPr id="2" name="Picture 1"/>
          <p:cNvPicPr>
            <a:picLocks noChangeAspect="1"/>
          </p:cNvPicPr>
          <p:nvPr/>
        </p:nvPicPr>
        <p:blipFill>
          <a:blip r:embed="rId5"/>
          <a:stretch>
            <a:fillRect/>
          </a:stretch>
        </p:blipFill>
        <p:spPr>
          <a:xfrm>
            <a:off x="296330" y="3024101"/>
            <a:ext cx="11594466" cy="3672849"/>
          </a:xfrm>
          <a:prstGeom prst="rect">
            <a:avLst/>
          </a:prstGeom>
        </p:spPr>
      </p:pic>
      <p:sp>
        <p:nvSpPr>
          <p:cNvPr id="4" name="TextBox 3">
            <a:extLst>
              <a:ext uri="{FF2B5EF4-FFF2-40B4-BE49-F238E27FC236}">
                <a16:creationId xmlns:a16="http://schemas.microsoft.com/office/drawing/2014/main" id="{4A8FE0C6-031A-2503-246C-58260856677A}"/>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WRITING</a:t>
            </a:r>
          </a:p>
        </p:txBody>
      </p:sp>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C22CC5-101E-1CAF-3D87-D33FDAA32981}"/>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027">
            <a:hlinkClick r:id="" action="ppaction://media"/>
            <a:extLst>
              <a:ext uri="{FF2B5EF4-FFF2-40B4-BE49-F238E27FC236}">
                <a16:creationId xmlns:a16="http://schemas.microsoft.com/office/drawing/2014/main" id="{7B93CD35-F952-B1A4-439F-022D51A3B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sp>
        <p:nvSpPr>
          <p:cNvPr id="5" name="Rectangle 4">
            <a:extLst>
              <a:ext uri="{FF2B5EF4-FFF2-40B4-BE49-F238E27FC236}">
                <a16:creationId xmlns:a16="http://schemas.microsoft.com/office/drawing/2014/main" id="{0439E75B-B019-09E6-0598-8781504BCEFD}"/>
              </a:ext>
            </a:extLst>
          </p:cNvPr>
          <p:cNvSpPr/>
          <p:nvPr/>
        </p:nvSpPr>
        <p:spPr>
          <a:xfrm>
            <a:off x="440239" y="1637107"/>
            <a:ext cx="11311521" cy="5068054"/>
          </a:xfrm>
          <a:prstGeom prst="rect">
            <a:avLst/>
          </a:prstGeom>
          <a:solidFill>
            <a:schemeClr val="lt2">
              <a:alpha val="52000"/>
            </a:schemeClr>
          </a:solidFill>
        </p:spPr>
        <p:style>
          <a:lnRef idx="2">
            <a:schemeClr val="accent6">
              <a:shade val="15000"/>
            </a:schemeClr>
          </a:lnRef>
          <a:fillRef idx="1001">
            <a:schemeClr val="lt2"/>
          </a:fillRef>
          <a:effectRef idx="0">
            <a:schemeClr val="accent6"/>
          </a:effectRef>
          <a:fontRef idx="minor">
            <a:schemeClr val="lt1"/>
          </a:fontRef>
        </p:style>
        <p:txBody>
          <a:bodyPr wrap="square">
            <a:spAutoFit/>
          </a:bodyPr>
          <a:lstStyle/>
          <a:p>
            <a:pPr algn="just">
              <a:spcBef>
                <a:spcPts val="720"/>
              </a:spcBef>
              <a:spcAft>
                <a:spcPts val="720"/>
              </a:spcAft>
            </a:pPr>
            <a:r>
              <a:rPr lang="en-US" sz="2500" i="1" dirty="0">
                <a:solidFill>
                  <a:schemeClr val="bg1">
                    <a:lumMod val="10000"/>
                  </a:schemeClr>
                </a:solidFill>
                <a:latin typeface="Calibri" panose="020F0502020204030204" pitchFamily="34" charset="0"/>
              </a:rPr>
              <a:t>The line graph shows the urban and rural population in Viet Nam from 1960 to 2020. Overall, the urban population increased while the rural population decreased.</a:t>
            </a:r>
            <a:endParaRPr lang="en-US" sz="2500" dirty="0">
              <a:solidFill>
                <a:schemeClr val="bg1">
                  <a:lumMod val="10000"/>
                </a:schemeClr>
              </a:solidFill>
            </a:endParaRPr>
          </a:p>
          <a:p>
            <a:pPr algn="just">
              <a:spcBef>
                <a:spcPts val="720"/>
              </a:spcBef>
              <a:spcAft>
                <a:spcPts val="720"/>
              </a:spcAft>
            </a:pPr>
            <a:r>
              <a:rPr lang="en-US" sz="2500" i="1" dirty="0">
                <a:solidFill>
                  <a:schemeClr val="bg1">
                    <a:lumMod val="10000"/>
                  </a:schemeClr>
                </a:solidFill>
                <a:latin typeface="Calibri" panose="020F0502020204030204" pitchFamily="34" charset="0"/>
              </a:rPr>
              <a:t>In 1960, most Vietnamese people lived in rural areas. However, from 1960 to 1980, the percentage of the rural population fell slightly to 81 per cent. Then the figure remained stable for the next ten years. From 1990 to 2000, the proportion of the population living in rural areas continued to decrease gradually. In 2020, the rural population was only 63 per cent of the total population of Viet Nam. </a:t>
            </a:r>
            <a:endParaRPr lang="en-US" sz="2500" dirty="0">
              <a:solidFill>
                <a:schemeClr val="bg1">
                  <a:lumMod val="10000"/>
                </a:schemeClr>
              </a:solidFill>
            </a:endParaRPr>
          </a:p>
          <a:p>
            <a:pPr algn="just">
              <a:spcBef>
                <a:spcPts val="720"/>
              </a:spcBef>
              <a:spcAft>
                <a:spcPts val="720"/>
              </a:spcAft>
            </a:pPr>
            <a:r>
              <a:rPr lang="en-US" sz="2500" i="1" dirty="0">
                <a:solidFill>
                  <a:schemeClr val="bg1">
                    <a:lumMod val="10000"/>
                  </a:schemeClr>
                </a:solidFill>
                <a:latin typeface="Calibri" panose="020F0502020204030204" pitchFamily="34" charset="0"/>
              </a:rPr>
              <a:t>By contrast, the urban population rose throughout the same period. In 1960, the percentage of the city population was just around 15 per cent. The figure went up slightly in 1980 and remained stable until 1990 when less than 20 per cent of the population lived in urban areas. Since 1990, the proportion of the urban population has increased gradually and in 2020, it reached 37 per cent of the total population.</a:t>
            </a:r>
            <a:endParaRPr lang="vi-VN" dirty="0">
              <a:solidFill>
                <a:schemeClr val="bg1">
                  <a:lumMod val="10000"/>
                </a:schemeClr>
              </a:solidFill>
            </a:endParaRPr>
          </a:p>
        </p:txBody>
      </p:sp>
      <p:sp>
        <p:nvSpPr>
          <p:cNvPr id="6" name="TextBox 5">
            <a:extLst>
              <a:ext uri="{FF2B5EF4-FFF2-40B4-BE49-F238E27FC236}">
                <a16:creationId xmlns:a16="http://schemas.microsoft.com/office/drawing/2014/main" id="{8F24755B-40AB-F4C2-B001-F0270D356597}"/>
              </a:ext>
            </a:extLst>
          </p:cNvPr>
          <p:cNvSpPr txBox="1"/>
          <p:nvPr/>
        </p:nvSpPr>
        <p:spPr>
          <a:xfrm>
            <a:off x="1142625" y="1048784"/>
            <a:ext cx="6096000" cy="523220"/>
          </a:xfrm>
          <a:prstGeom prst="rect">
            <a:avLst/>
          </a:prstGeom>
          <a:noFill/>
        </p:spPr>
        <p:txBody>
          <a:bodyPr wrap="square">
            <a:spAutoFit/>
          </a:bodyPr>
          <a:lstStyle/>
          <a:p>
            <a:pPr algn="just">
              <a:spcBef>
                <a:spcPts val="720"/>
              </a:spcBef>
              <a:spcAft>
                <a:spcPts val="720"/>
              </a:spcAft>
            </a:pPr>
            <a:r>
              <a:rPr lang="en-US" sz="2800" b="1" i="1" u="sng" spc="50" dirty="0">
                <a:ln w="0"/>
                <a:solidFill>
                  <a:schemeClr val="bg2"/>
                </a:solidFill>
                <a:effectLst>
                  <a:innerShdw blurRad="63500" dist="50800" dir="13500000">
                    <a:srgbClr val="000000">
                      <a:alpha val="50000"/>
                    </a:srgbClr>
                  </a:innerShdw>
                </a:effectLst>
                <a:latin typeface="Calibri" panose="020F0502020204030204" pitchFamily="34" charset="0"/>
              </a:rPr>
              <a:t>**Sample answer:</a:t>
            </a:r>
            <a:endParaRPr lang="en-US" sz="2800" b="1" u="sng" spc="50" dirty="0">
              <a:ln w="0"/>
              <a:solidFill>
                <a:schemeClr val="bg2"/>
              </a:solidFill>
              <a:effectLst>
                <a:innerShdw blurRad="63500" dist="50800" dir="13500000">
                  <a:srgbClr val="000000">
                    <a:alpha val="50000"/>
                  </a:srgbClr>
                </a:innerShdw>
              </a:effectLst>
            </a:endParaRPr>
          </a:p>
        </p:txBody>
      </p:sp>
      <p:sp>
        <p:nvSpPr>
          <p:cNvPr id="7" name="TextBox 6">
            <a:extLst>
              <a:ext uri="{FF2B5EF4-FFF2-40B4-BE49-F238E27FC236}">
                <a16:creationId xmlns:a16="http://schemas.microsoft.com/office/drawing/2014/main" id="{DD62FD18-FADC-D006-7F14-33CFE4B29110}"/>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WRITING</a:t>
            </a:r>
          </a:p>
        </p:txBody>
      </p:sp>
    </p:spTree>
    <p:extLst>
      <p:ext uri="{BB962C8B-B14F-4D97-AF65-F5344CB8AC3E}">
        <p14:creationId xmlns:p14="http://schemas.microsoft.com/office/powerpoint/2010/main" val="17832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5296"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74899A7-D22A-B815-6501-594E251906BA}"/>
              </a:ext>
            </a:extLst>
          </p:cNvPr>
          <p:cNvSpPr/>
          <p:nvPr/>
        </p:nvSpPr>
        <p:spPr>
          <a:xfrm>
            <a:off x="1572985" y="1556423"/>
            <a:ext cx="9046029" cy="4554092"/>
          </a:xfrm>
          <a:prstGeom prst="roundRect">
            <a:avLst>
              <a:gd name="adj" fmla="val 14894"/>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70AD47">
                    <a:lumMod val="50000"/>
                  </a:srgbClr>
                </a:solidFill>
                <a:effectLst/>
                <a:uLnTx/>
                <a:uFillTx/>
                <a:latin typeface="Calibri" panose="020F0502020204030204"/>
                <a:ea typeface="+mn-ea"/>
                <a:cs typeface="+mn-cs"/>
              </a:rPr>
              <a:t>WRITING RUBRIC</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sng" strike="noStrike" kern="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Organization: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Legibility: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Ideas: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Word choice: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Grammar usage and mechanics: …/10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1" u="none" strike="noStrike" kern="0" cap="none" spc="0" normalizeH="0" baseline="0" noProof="0" dirty="0">
                <a:ln>
                  <a:noFill/>
                </a:ln>
                <a:solidFill>
                  <a:prstClr val="black"/>
                </a:solidFill>
                <a:effectLst/>
                <a:uLnTx/>
                <a:uFillTx/>
                <a:latin typeface="Calibri" panose="020F0502020204030204"/>
                <a:ea typeface="+mn-ea"/>
                <a:cs typeface="+mn-cs"/>
              </a:rPr>
              <a:t>TOTAL:</a:t>
            </a: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 …/50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63459A2-A78E-54EC-35AB-C9D9C2A98D90}"/>
              </a:ext>
            </a:extLst>
          </p:cNvPr>
          <p:cNvSpPr txBox="1"/>
          <p:nvPr/>
        </p:nvSpPr>
        <p:spPr>
          <a:xfrm>
            <a:off x="550291" y="963201"/>
            <a:ext cx="11091418"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2800" b="1" i="1" dirty="0">
                <a:ln/>
                <a:solidFill>
                  <a:schemeClr val="accent2">
                    <a:lumMod val="50000"/>
                  </a:schemeClr>
                </a:solidFill>
                <a:cs typeface="Arial" panose="020B0604020202020204" pitchFamily="34" charset="0"/>
              </a:rPr>
              <a:t>*Exchange your writing with your friend for peer review.</a:t>
            </a:r>
            <a:endParaRPr lang="en-US" sz="2800" b="1" i="1" dirty="0">
              <a:ln/>
              <a:solidFill>
                <a:schemeClr val="accent2">
                  <a:lumMod val="50000"/>
                </a:schemeClr>
              </a:solidFill>
              <a:cs typeface="Arial" panose="020B0604020202020204" pitchFamily="34" charset="0"/>
            </a:endParaRPr>
          </a:p>
        </p:txBody>
      </p:sp>
      <p:sp>
        <p:nvSpPr>
          <p:cNvPr id="5" name="Rectangle 4">
            <a:extLst>
              <a:ext uri="{FF2B5EF4-FFF2-40B4-BE49-F238E27FC236}">
                <a16:creationId xmlns:a16="http://schemas.microsoft.com/office/drawing/2014/main" id="{6A7F6A75-351D-4B8B-9107-CDB6BB48AEBC}"/>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35A512-48F7-434D-59C7-C0B2F311DEF8}"/>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WRITING</a:t>
            </a:r>
          </a:p>
        </p:txBody>
      </p:sp>
    </p:spTree>
    <p:extLst>
      <p:ext uri="{BB962C8B-B14F-4D97-AF65-F5344CB8AC3E}">
        <p14:creationId xmlns:p14="http://schemas.microsoft.com/office/powerpoint/2010/main" val="28567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8" name="Rounded Rectangle 7">
            <a:extLst>
              <a:ext uri="{FF2B5EF4-FFF2-40B4-BE49-F238E27FC236}">
                <a16:creationId xmlns:a16="http://schemas.microsoft.com/office/drawing/2014/main" id="{B5C86591-D2A4-E636-130B-3D1313A60280}"/>
              </a:ext>
            </a:extLst>
          </p:cNvPr>
          <p:cNvSpPr/>
          <p:nvPr/>
        </p:nvSpPr>
        <p:spPr>
          <a:xfrm>
            <a:off x="908436" y="17030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9" name="TextBox 8">
            <a:extLst>
              <a:ext uri="{FF2B5EF4-FFF2-40B4-BE49-F238E27FC236}">
                <a16:creationId xmlns:a16="http://schemas.microsoft.com/office/drawing/2014/main" id="{2795CAB4-1975-E095-D8D6-03754E002AE9}"/>
              </a:ext>
            </a:extLst>
          </p:cNvPr>
          <p:cNvSpPr txBox="1"/>
          <p:nvPr/>
        </p:nvSpPr>
        <p:spPr>
          <a:xfrm>
            <a:off x="938608" y="16074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0" name="Rectangle 9">
            <a:extLst>
              <a:ext uri="{FF2B5EF4-FFF2-40B4-BE49-F238E27FC236}">
                <a16:creationId xmlns:a16="http://schemas.microsoft.com/office/drawing/2014/main" id="{4722A576-5D4C-0815-DC2E-33EE76BE8C8F}"/>
              </a:ext>
            </a:extLst>
          </p:cNvPr>
          <p:cNvSpPr/>
          <p:nvPr/>
        </p:nvSpPr>
        <p:spPr>
          <a:xfrm>
            <a:off x="1499317" y="1668978"/>
            <a:ext cx="7947041" cy="646331"/>
          </a:xfrm>
          <a:prstGeom prst="rect">
            <a:avLst/>
          </a:prstGeom>
        </p:spPr>
        <p:txBody>
          <a:bodyPr wrap="square">
            <a:spAutoFit/>
          </a:bodyPr>
          <a:lstStyle/>
          <a:p>
            <a:pPr algn="just"/>
            <a:r>
              <a:rPr lang="en-US" sz="3600" b="1" dirty="0">
                <a:latin typeface="Calibri" panose="020F0502020204030204" pitchFamily="34" charset="0"/>
                <a:ea typeface="Calibri" panose="020F0502020204030204" pitchFamily="34" charset="0"/>
                <a:cs typeface="Calibri" panose="020F0502020204030204" pitchFamily="34" charset="0"/>
              </a:rPr>
              <a:t>Wrap-up</a:t>
            </a:r>
          </a:p>
        </p:txBody>
      </p:sp>
      <p:sp>
        <p:nvSpPr>
          <p:cNvPr id="11" name="TextBox 10">
            <a:extLst>
              <a:ext uri="{FF2B5EF4-FFF2-40B4-BE49-F238E27FC236}">
                <a16:creationId xmlns:a16="http://schemas.microsoft.com/office/drawing/2014/main" id="{191F8EAB-EB23-F831-2BDC-9AC5B7A88E93}"/>
              </a:ext>
            </a:extLst>
          </p:cNvPr>
          <p:cNvSpPr txBox="1"/>
          <p:nvPr/>
        </p:nvSpPr>
        <p:spPr>
          <a:xfrm>
            <a:off x="908436" y="2530848"/>
            <a:ext cx="10541799" cy="2308324"/>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Listen for main ideas and specific information in a conversation about a description of a line graph</a:t>
            </a:r>
          </a:p>
        </p:txBody>
      </p:sp>
      <p:sp>
        <p:nvSpPr>
          <p:cNvPr id="12" name="Rectangle 11">
            <a:extLst>
              <a:ext uri="{FF2B5EF4-FFF2-40B4-BE49-F238E27FC236}">
                <a16:creationId xmlns:a16="http://schemas.microsoft.com/office/drawing/2014/main" id="{676620BB-7F6E-8014-73F1-CFF0E1A67AD7}"/>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49AB00-43A2-7139-FB66-4D6161537EFF}"/>
              </a:ext>
            </a:extLst>
          </p:cNvPr>
          <p:cNvSpPr txBox="1"/>
          <p:nvPr/>
        </p:nvSpPr>
        <p:spPr>
          <a:xfrm>
            <a:off x="301309" y="152839"/>
            <a:ext cx="7329201" cy="584775"/>
          </a:xfrm>
          <a:prstGeom prst="rect">
            <a:avLst/>
          </a:prstGeom>
          <a:noFill/>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1401" name="Google Shape;1401;p82" title="Chart">
            <a:hlinkClick r:id="rId3"/>
          </p:cNvPr>
          <p:cNvPicPr preferRelativeResize="0"/>
          <p:nvPr/>
        </p:nvPicPr>
        <p:blipFill>
          <a:blip r:embed="rId4">
            <a:alphaModFix/>
          </a:blip>
          <a:stretch>
            <a:fillRect/>
          </a:stretch>
        </p:blipFill>
        <p:spPr>
          <a:xfrm>
            <a:off x="301309" y="2278744"/>
            <a:ext cx="5373777" cy="3385246"/>
          </a:xfrm>
          <a:prstGeom prst="rect">
            <a:avLst/>
          </a:prstGeom>
          <a:noFill/>
          <a:ln>
            <a:noFill/>
          </a:ln>
        </p:spPr>
      </p:pic>
      <p:sp>
        <p:nvSpPr>
          <p:cNvPr id="4" name="Text Placeholder 2">
            <a:extLst>
              <a:ext uri="{FF2B5EF4-FFF2-40B4-BE49-F238E27FC236}">
                <a16:creationId xmlns:a16="http://schemas.microsoft.com/office/drawing/2014/main" id="{CE934E21-4251-F27F-F4DA-8CF9542F14FD}"/>
              </a:ext>
            </a:extLst>
          </p:cNvPr>
          <p:cNvSpPr txBox="1">
            <a:spLocks/>
          </p:cNvSpPr>
          <p:nvPr/>
        </p:nvSpPr>
        <p:spPr>
          <a:xfrm>
            <a:off x="6153500" y="2735694"/>
            <a:ext cx="6089300" cy="2315821"/>
          </a:xfrm>
          <a:prstGeom prst="rect">
            <a:avLst/>
          </a:prstGeom>
          <a:noFill/>
        </p:spPr>
        <p:txBody>
          <a:bodyPr spcFirstLastPara="1" vert="horz" wrap="square" lIns="0" tIns="0" rIns="0" bIns="0" rtlCol="0" anchor="t"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ontserrat Medium"/>
                <a:ea typeface="Montserrat Medium"/>
                <a:cs typeface="Montserrat Medium"/>
                <a:sym typeface="Montserrat Medium"/>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ontserrat Medium"/>
                <a:ea typeface="Montserrat Medium"/>
                <a:cs typeface="Montserrat Medium"/>
                <a:sym typeface="Montserrat Medium"/>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ontserrat Medium"/>
                <a:ea typeface="Montserrat Medium"/>
                <a:cs typeface="Montserrat Medium"/>
                <a:sym typeface="Montserrat Medium"/>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9pPr>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5" name="Rounded Rectangle 5">
            <a:extLst>
              <a:ext uri="{FF2B5EF4-FFF2-40B4-BE49-F238E27FC236}">
                <a16:creationId xmlns:a16="http://schemas.microsoft.com/office/drawing/2014/main" id="{22626D65-F13C-E6F8-D484-6F94AF4C8F64}"/>
              </a:ext>
            </a:extLst>
          </p:cNvPr>
          <p:cNvSpPr/>
          <p:nvPr/>
        </p:nvSpPr>
        <p:spPr>
          <a:xfrm>
            <a:off x="6367666" y="1892285"/>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8D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7EDC6D5-041C-46BC-4144-5BE6A390E3C5}"/>
              </a:ext>
            </a:extLst>
          </p:cNvPr>
          <p:cNvSpPr txBox="1"/>
          <p:nvPr/>
        </p:nvSpPr>
        <p:spPr>
          <a:xfrm>
            <a:off x="6397838" y="1796638"/>
            <a:ext cx="449821" cy="707886"/>
          </a:xfrm>
          <a:prstGeom prst="rect">
            <a:avLst/>
          </a:prstGeom>
          <a:noFill/>
        </p:spPr>
        <p:txBody>
          <a:bodyPr wrap="square" rtlCol="0">
            <a:spAutoFit/>
          </a:bodyPr>
          <a:lstStyle/>
          <a:p>
            <a:pPr algn="ctr"/>
            <a:r>
              <a:rPr lang="en-US" sz="4000" b="1" dirty="0">
                <a:solidFill>
                  <a:prstClr val="white"/>
                </a:solidFill>
                <a:latin typeface="Myriad Pro" pitchFamily="34" charset="0"/>
              </a:rPr>
              <a:t>2</a:t>
            </a:r>
          </a:p>
        </p:txBody>
      </p:sp>
      <p:sp>
        <p:nvSpPr>
          <p:cNvPr id="7" name="Rectangle 6">
            <a:extLst>
              <a:ext uri="{FF2B5EF4-FFF2-40B4-BE49-F238E27FC236}">
                <a16:creationId xmlns:a16="http://schemas.microsoft.com/office/drawing/2014/main" id="{C1C9C539-EA24-516E-5708-B90E344A8D13}"/>
              </a:ext>
            </a:extLst>
          </p:cNvPr>
          <p:cNvSpPr/>
          <p:nvPr/>
        </p:nvSpPr>
        <p:spPr>
          <a:xfrm>
            <a:off x="6900444" y="1821055"/>
            <a:ext cx="4572000" cy="646331"/>
          </a:xfrm>
          <a:prstGeom prst="rect">
            <a:avLst/>
          </a:prstGeom>
        </p:spPr>
        <p:txBody>
          <a:bodyPr wrap="square">
            <a:spAutoFit/>
          </a:bodyPr>
          <a:lstStyle/>
          <a:p>
            <a:pPr algn="just"/>
            <a:r>
              <a:rPr lang="en-US" sz="3600" b="1" dirty="0">
                <a:solidFill>
                  <a:prstClr val="black"/>
                </a:solidFill>
                <a:latin typeface="Calibri" panose="020F0502020204030204"/>
                <a:cs typeface="Arial" panose="020B0604020202020204" pitchFamily="34" charset="0"/>
              </a:rPr>
              <a:t>Homework</a:t>
            </a:r>
          </a:p>
        </p:txBody>
      </p:sp>
      <p:sp>
        <p:nvSpPr>
          <p:cNvPr id="9" name="Rectangle 8">
            <a:extLst>
              <a:ext uri="{FF2B5EF4-FFF2-40B4-BE49-F238E27FC236}">
                <a16:creationId xmlns:a16="http://schemas.microsoft.com/office/drawing/2014/main" id="{5484847D-58BC-3231-0928-3A2E93669ECB}"/>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12D39E-C00C-AC10-8B23-67B94DE76F93}"/>
              </a:ext>
            </a:extLst>
          </p:cNvPr>
          <p:cNvSpPr txBox="1"/>
          <p:nvPr/>
        </p:nvSpPr>
        <p:spPr>
          <a:xfrm>
            <a:off x="301309" y="152839"/>
            <a:ext cx="7329201" cy="584775"/>
          </a:xfrm>
          <a:prstGeom prst="rect">
            <a:avLst/>
          </a:prstGeom>
          <a:noFill/>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E5B9E0-2715-DD54-773B-1651CEA98D94}"/>
              </a:ext>
            </a:extLst>
          </p:cNvPr>
          <p:cNvGrpSpPr/>
          <p:nvPr/>
        </p:nvGrpSpPr>
        <p:grpSpPr>
          <a:xfrm>
            <a:off x="0" y="2"/>
            <a:ext cx="12192000" cy="1861104"/>
            <a:chOff x="0" y="-15861"/>
            <a:chExt cx="12192000" cy="1940426"/>
          </a:xfrm>
        </p:grpSpPr>
        <p:sp>
          <p:nvSpPr>
            <p:cNvPr id="4" name="Rectangle 3">
              <a:extLst>
                <a:ext uri="{FF2B5EF4-FFF2-40B4-BE49-F238E27FC236}">
                  <a16:creationId xmlns:a16="http://schemas.microsoft.com/office/drawing/2014/main" id="{3DC5132A-D383-89EC-CB25-3AC8A6478062}"/>
                </a:ext>
              </a:extLst>
            </p:cNvPr>
            <p:cNvSpPr/>
            <p:nvPr/>
          </p:nvSpPr>
          <p:spPr>
            <a:xfrm>
              <a:off x="0" y="177153"/>
              <a:ext cx="12192000" cy="1439719"/>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D98B10F9-4F30-9BCC-24D4-1B5BA6475ADD}"/>
                </a:ext>
              </a:extLst>
            </p:cNvPr>
            <p:cNvSpPr/>
            <p:nvPr/>
          </p:nvSpPr>
          <p:spPr>
            <a:xfrm>
              <a:off x="481381" y="-15861"/>
              <a:ext cx="2769819" cy="1940426"/>
            </a:xfrm>
            <a:prstGeom prst="parallelogram">
              <a:avLst/>
            </a:prstGeom>
            <a:solidFill>
              <a:srgbClr val="E45983"/>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FacebookK&amp;TBold"/>
                  <a:ea typeface="+mn-ea"/>
                  <a:cs typeface="Times New Roman" panose="02020603050405020304" pitchFamily="18" charset="0"/>
                </a:rPr>
                <a:t>Unit 4</a:t>
              </a:r>
            </a:p>
          </p:txBody>
        </p:sp>
      </p:grpSp>
      <p:sp>
        <p:nvSpPr>
          <p:cNvPr id="6" name="TextBox 5">
            <a:extLst>
              <a:ext uri="{FF2B5EF4-FFF2-40B4-BE49-F238E27FC236}">
                <a16:creationId xmlns:a16="http://schemas.microsoft.com/office/drawing/2014/main" id="{C149D479-36FD-0E63-DF76-D51F4DBC83E3}"/>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prstClr val="white"/>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7" name="Rectangle 6">
            <a:extLst>
              <a:ext uri="{FF2B5EF4-FFF2-40B4-BE49-F238E27FC236}">
                <a16:creationId xmlns:a16="http://schemas.microsoft.com/office/drawing/2014/main" id="{C65ADE74-386A-D268-FBDC-B1D4D6331261}"/>
              </a:ext>
            </a:extLst>
          </p:cNvPr>
          <p:cNvSpPr/>
          <p:nvPr/>
        </p:nvSpPr>
        <p:spPr>
          <a:xfrm>
            <a:off x="6319171" y="2581835"/>
            <a:ext cx="4506662" cy="627454"/>
          </a:xfrm>
          <a:prstGeom prst="rect">
            <a:avLst/>
          </a:prstGeom>
          <a:solidFill>
            <a:srgbClr val="FFC000">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ea typeface="+mn-ea"/>
                <a:cs typeface="+mn-cs"/>
              </a:rPr>
              <a:t>WRITING</a:t>
            </a:r>
          </a:p>
        </p:txBody>
      </p:sp>
      <p:sp>
        <p:nvSpPr>
          <p:cNvPr id="8" name="TextBox 7">
            <a:extLst>
              <a:ext uri="{FF2B5EF4-FFF2-40B4-BE49-F238E27FC236}">
                <a16:creationId xmlns:a16="http://schemas.microsoft.com/office/drawing/2014/main" id="{4E76E465-2364-BA08-6701-9DB07D66CFC9}"/>
              </a:ext>
            </a:extLst>
          </p:cNvPr>
          <p:cNvSpPr txBox="1"/>
          <p:nvPr/>
        </p:nvSpPr>
        <p:spPr>
          <a:xfrm>
            <a:off x="5258368" y="3682241"/>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Description of a line graph</a:t>
            </a:r>
          </a:p>
        </p:txBody>
      </p:sp>
      <p:pic>
        <p:nvPicPr>
          <p:cNvPr id="72" name="Picture 71">
            <a:extLst>
              <a:ext uri="{FF2B5EF4-FFF2-40B4-BE49-F238E27FC236}">
                <a16:creationId xmlns:a16="http://schemas.microsoft.com/office/drawing/2014/main" id="{3FA0E42C-76E7-E634-4E69-9E6965E12D45}"/>
              </a:ext>
            </a:extLst>
          </p:cNvPr>
          <p:cNvPicPr>
            <a:picLocks noChangeAspect="1"/>
          </p:cNvPicPr>
          <p:nvPr/>
        </p:nvPicPr>
        <p:blipFill>
          <a:blip r:embed="rId2"/>
          <a:stretch>
            <a:fillRect/>
          </a:stretch>
        </p:blipFill>
        <p:spPr>
          <a:xfrm>
            <a:off x="784467" y="1675119"/>
            <a:ext cx="5192434" cy="5283402"/>
          </a:xfrm>
          <a:prstGeom prst="rect">
            <a:avLst/>
          </a:prstGeom>
        </p:spPr>
      </p:pic>
    </p:spTree>
    <p:extLst>
      <p:ext uri="{BB962C8B-B14F-4D97-AF65-F5344CB8AC3E}">
        <p14:creationId xmlns:p14="http://schemas.microsoft.com/office/powerpoint/2010/main" val="992657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40">
            <a:extLst>
              <a:ext uri="{FF2B5EF4-FFF2-40B4-BE49-F238E27FC236}">
                <a16:creationId xmlns:a16="http://schemas.microsoft.com/office/drawing/2014/main" id="{38063018-8A9B-9957-0FAD-41B9155C71CF}"/>
              </a:ext>
            </a:extLst>
          </p:cNvPr>
          <p:cNvSpPr>
            <a:spLocks noChangeArrowheads="1"/>
          </p:cNvSpPr>
          <p:nvPr/>
        </p:nvSpPr>
        <p:spPr bwMode="auto">
          <a:xfrm>
            <a:off x="4590557" y="3785916"/>
            <a:ext cx="2858042" cy="2823429"/>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chemeClr val="bg2">
              <a:lumMod val="40000"/>
              <a:lumOff val="60000"/>
              <a:alpha val="47000"/>
            </a:schemeClr>
          </a:solidFill>
          <a:ln>
            <a:noFill/>
          </a:ln>
          <a:effectLst/>
        </p:spPr>
        <p:txBody>
          <a:bodyPr wrap="none" anchor="ctr"/>
          <a:lstStyle/>
          <a:p>
            <a:endParaRPr lang="en-US" sz="3599" dirty="0">
              <a:latin typeface="Poppins" pitchFamily="2" charset="77"/>
            </a:endParaRPr>
          </a:p>
        </p:txBody>
      </p:sp>
      <p:sp>
        <p:nvSpPr>
          <p:cNvPr id="5" name="Freeform 139">
            <a:extLst>
              <a:ext uri="{FF2B5EF4-FFF2-40B4-BE49-F238E27FC236}">
                <a16:creationId xmlns:a16="http://schemas.microsoft.com/office/drawing/2014/main" id="{9FFA32F4-1941-67DE-A467-916B71F1683D}"/>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0F9EEB0F-3EE1-249A-ED16-3CF7AAEC5C17}"/>
              </a:ext>
            </a:extLst>
          </p:cNvPr>
          <p:cNvSpPr>
            <a:spLocks noChangeArrowheads="1"/>
          </p:cNvSpPr>
          <p:nvPr/>
        </p:nvSpPr>
        <p:spPr bwMode="auto">
          <a:xfrm>
            <a:off x="2251566" y="1182873"/>
            <a:ext cx="1612075" cy="1655979"/>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chemeClr val="accent2">
              <a:lumMod val="40000"/>
              <a:lumOff val="60000"/>
              <a:alpha val="59000"/>
            </a:schemeClr>
          </a:solidFill>
          <a:ln>
            <a:noFill/>
          </a:ln>
          <a:effectLst/>
        </p:spPr>
        <p:txBody>
          <a:bodyPr wrap="none" anchor="ctr"/>
          <a:lstStyle/>
          <a:p>
            <a:endParaRPr lang="en-US" sz="3599" dirty="0">
              <a:latin typeface="Poppins" pitchFamily="2" charset="77"/>
            </a:endParaRPr>
          </a:p>
        </p:txBody>
      </p:sp>
      <p:sp>
        <p:nvSpPr>
          <p:cNvPr id="7" name="Rounded Rectangle 21">
            <a:extLst>
              <a:ext uri="{FF2B5EF4-FFF2-40B4-BE49-F238E27FC236}">
                <a16:creationId xmlns:a16="http://schemas.microsoft.com/office/drawing/2014/main" id="{C350AC3F-8C00-770D-52C8-99FCE07985CF}"/>
              </a:ext>
            </a:extLst>
          </p:cNvPr>
          <p:cNvSpPr/>
          <p:nvPr/>
        </p:nvSpPr>
        <p:spPr>
          <a:xfrm>
            <a:off x="815926" y="1182873"/>
            <a:ext cx="2332863"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ea typeface="Adobe Gothic Std B" panose="020B0800000000000000" pitchFamily="34" charset="-128"/>
              </a:rPr>
              <a:t>WARM-UP</a:t>
            </a:r>
            <a:endParaRPr lang="en-GB" sz="2000" b="1" dirty="0">
              <a:solidFill>
                <a:schemeClr val="tx1">
                  <a:lumMod val="50000"/>
                </a:schemeClr>
              </a:solidFill>
              <a:ea typeface="Adobe Gothic Std B" panose="020B0800000000000000" pitchFamily="34" charset="-128"/>
            </a:endParaRPr>
          </a:p>
        </p:txBody>
      </p:sp>
      <p:sp>
        <p:nvSpPr>
          <p:cNvPr id="8" name="Rounded Rectangle 22">
            <a:extLst>
              <a:ext uri="{FF2B5EF4-FFF2-40B4-BE49-F238E27FC236}">
                <a16:creationId xmlns:a16="http://schemas.microsoft.com/office/drawing/2014/main" id="{C729A727-213C-3B96-12C6-C6D86AFB6C41}"/>
              </a:ext>
            </a:extLst>
          </p:cNvPr>
          <p:cNvSpPr/>
          <p:nvPr/>
        </p:nvSpPr>
        <p:spPr>
          <a:xfrm>
            <a:off x="3245487" y="2257884"/>
            <a:ext cx="2331963"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lumMod val="50000"/>
                  </a:schemeClr>
                </a:solidFill>
                <a:ea typeface="Adobe Gothic Std B" panose="020B0800000000000000" pitchFamily="34" charset="-128"/>
              </a:rPr>
              <a:t>PRE- WRITING</a:t>
            </a:r>
          </a:p>
        </p:txBody>
      </p:sp>
      <p:sp>
        <p:nvSpPr>
          <p:cNvPr id="9" name="Rounded Rectangle 23">
            <a:extLst>
              <a:ext uri="{FF2B5EF4-FFF2-40B4-BE49-F238E27FC236}">
                <a16:creationId xmlns:a16="http://schemas.microsoft.com/office/drawing/2014/main" id="{8BFD8E3C-8103-D957-C875-B2642C1D9176}"/>
              </a:ext>
            </a:extLst>
          </p:cNvPr>
          <p:cNvSpPr/>
          <p:nvPr/>
        </p:nvSpPr>
        <p:spPr>
          <a:xfrm>
            <a:off x="827128" y="3449059"/>
            <a:ext cx="2405009" cy="710205"/>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rPr>
              <a:t>WHILE- WRITING</a:t>
            </a:r>
            <a:endParaRPr lang="en-GB" sz="2000" b="1" dirty="0">
              <a:solidFill>
                <a:schemeClr val="tx1">
                  <a:lumMod val="50000"/>
                </a:schemeClr>
              </a:solidFill>
              <a:ea typeface="Adobe Gothic Std B" panose="020B0800000000000000" pitchFamily="34" charset="-128"/>
            </a:endParaRPr>
          </a:p>
        </p:txBody>
      </p:sp>
      <p:sp>
        <p:nvSpPr>
          <p:cNvPr id="10" name="Rectangle 9">
            <a:extLst>
              <a:ext uri="{FF2B5EF4-FFF2-40B4-BE49-F238E27FC236}">
                <a16:creationId xmlns:a16="http://schemas.microsoft.com/office/drawing/2014/main" id="{603F400C-B7D3-DA22-7763-BC5A00C8FC32}"/>
              </a:ext>
            </a:extLst>
          </p:cNvPr>
          <p:cNvSpPr/>
          <p:nvPr/>
        </p:nvSpPr>
        <p:spPr>
          <a:xfrm>
            <a:off x="6007694" y="1147818"/>
            <a:ext cx="5308006" cy="699274"/>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Choose the correct information about the </a:t>
            </a:r>
            <a:r>
              <a:rPr lang="en-US" b="1" i="1" dirty="0">
                <a:solidFill>
                  <a:schemeClr val="tx1">
                    <a:lumMod val="75000"/>
                  </a:schemeClr>
                </a:solidFill>
              </a:rPr>
              <a:t>Description of a line graph</a:t>
            </a:r>
          </a:p>
        </p:txBody>
      </p:sp>
      <p:sp>
        <p:nvSpPr>
          <p:cNvPr id="11" name="Rectangle 10">
            <a:extLst>
              <a:ext uri="{FF2B5EF4-FFF2-40B4-BE49-F238E27FC236}">
                <a16:creationId xmlns:a16="http://schemas.microsoft.com/office/drawing/2014/main" id="{8E2FAD8E-9BE4-C596-BA2A-E4F710CCEA2C}"/>
              </a:ext>
            </a:extLst>
          </p:cNvPr>
          <p:cNvSpPr/>
          <p:nvPr/>
        </p:nvSpPr>
        <p:spPr>
          <a:xfrm>
            <a:off x="6007691" y="2083627"/>
            <a:ext cx="5308007" cy="95498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Task 1: </a:t>
            </a:r>
            <a:r>
              <a:rPr lang="en-US" dirty="0">
                <a:solidFill>
                  <a:schemeClr val="tx1">
                    <a:lumMod val="75000"/>
                  </a:schemeClr>
                </a:solidFill>
              </a:rPr>
              <a:t>Match the headings.</a:t>
            </a:r>
          </a:p>
          <a:p>
            <a:pPr marL="285750" indent="-285750">
              <a:buFont typeface="Arial" panose="020B0604020202020204" pitchFamily="34" charset="0"/>
              <a:buChar char="•"/>
            </a:pPr>
            <a:r>
              <a:rPr lang="en-US" b="1" dirty="0">
                <a:solidFill>
                  <a:schemeClr val="tx1">
                    <a:lumMod val="75000"/>
                  </a:schemeClr>
                </a:solidFill>
              </a:rPr>
              <a:t>Task 2. </a:t>
            </a:r>
            <a:r>
              <a:rPr lang="en-US" dirty="0">
                <a:solidFill>
                  <a:schemeClr val="tx1">
                    <a:lumMod val="75000"/>
                  </a:schemeClr>
                </a:solidFill>
              </a:rPr>
              <a:t>Put the paragraphs in the correct order.</a:t>
            </a:r>
          </a:p>
        </p:txBody>
      </p:sp>
      <p:sp>
        <p:nvSpPr>
          <p:cNvPr id="12" name="Rectangle 11">
            <a:extLst>
              <a:ext uri="{FF2B5EF4-FFF2-40B4-BE49-F238E27FC236}">
                <a16:creationId xmlns:a16="http://schemas.microsoft.com/office/drawing/2014/main" id="{75411CFF-7226-573C-D995-B5DF53D7BCA4}"/>
              </a:ext>
            </a:extLst>
          </p:cNvPr>
          <p:cNvSpPr/>
          <p:nvPr/>
        </p:nvSpPr>
        <p:spPr>
          <a:xfrm>
            <a:off x="6007691" y="3219303"/>
            <a:ext cx="5308008" cy="88550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Task 3: Write a description </a:t>
            </a:r>
          </a:p>
        </p:txBody>
      </p:sp>
      <p:cxnSp>
        <p:nvCxnSpPr>
          <p:cNvPr id="13" name="Curved Connector 27">
            <a:extLst>
              <a:ext uri="{FF2B5EF4-FFF2-40B4-BE49-F238E27FC236}">
                <a16:creationId xmlns:a16="http://schemas.microsoft.com/office/drawing/2014/main" id="{E07AF74E-FEF3-445A-F6BC-1AC356292582}"/>
              </a:ext>
            </a:extLst>
          </p:cNvPr>
          <p:cNvCxnSpPr>
            <a:cxnSpLocks/>
            <a:stCxn id="7" idx="3"/>
            <a:endCxn id="8" idx="0"/>
          </p:cNvCxnSpPr>
          <p:nvPr/>
        </p:nvCxnSpPr>
        <p:spPr>
          <a:xfrm>
            <a:off x="3148789" y="1510575"/>
            <a:ext cx="1262680" cy="74730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urved Connector 28">
            <a:extLst>
              <a:ext uri="{FF2B5EF4-FFF2-40B4-BE49-F238E27FC236}">
                <a16:creationId xmlns:a16="http://schemas.microsoft.com/office/drawing/2014/main" id="{37CB93AE-CA7E-04A3-B6FD-62746056801B}"/>
              </a:ext>
            </a:extLst>
          </p:cNvPr>
          <p:cNvCxnSpPr>
            <a:cxnSpLocks/>
            <a:stCxn id="8" idx="1"/>
            <a:endCxn id="9" idx="0"/>
          </p:cNvCxnSpPr>
          <p:nvPr/>
        </p:nvCxnSpPr>
        <p:spPr>
          <a:xfrm rot="10800000" flipV="1">
            <a:off x="2029633" y="2585585"/>
            <a:ext cx="1215854" cy="863473"/>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0">
            <a:extLst>
              <a:ext uri="{FF2B5EF4-FFF2-40B4-BE49-F238E27FC236}">
                <a16:creationId xmlns:a16="http://schemas.microsoft.com/office/drawing/2014/main" id="{4B3AD108-9F1E-9DE7-A114-2D305F097500}"/>
              </a:ext>
            </a:extLst>
          </p:cNvPr>
          <p:cNvSpPr/>
          <p:nvPr/>
        </p:nvSpPr>
        <p:spPr>
          <a:xfrm>
            <a:off x="3245486" y="4689663"/>
            <a:ext cx="2331963"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rPr>
              <a:t>POST- WRITING</a:t>
            </a:r>
            <a:endParaRPr lang="en-GB" sz="2000" b="1" dirty="0">
              <a:solidFill>
                <a:schemeClr val="tx1">
                  <a:lumMod val="50000"/>
                </a:schemeClr>
              </a:solidFill>
              <a:ea typeface="Adobe Gothic Std B" panose="020B0800000000000000" pitchFamily="34" charset="-128"/>
            </a:endParaRPr>
          </a:p>
        </p:txBody>
      </p:sp>
      <p:sp>
        <p:nvSpPr>
          <p:cNvPr id="16" name="Rectangle 15">
            <a:extLst>
              <a:ext uri="{FF2B5EF4-FFF2-40B4-BE49-F238E27FC236}">
                <a16:creationId xmlns:a16="http://schemas.microsoft.com/office/drawing/2014/main" id="{833BC48C-8C02-ABA9-5A86-9B1C15BFEA19}"/>
              </a:ext>
            </a:extLst>
          </p:cNvPr>
          <p:cNvSpPr/>
          <p:nvPr/>
        </p:nvSpPr>
        <p:spPr>
          <a:xfrm>
            <a:off x="6007691" y="5693093"/>
            <a:ext cx="5308005" cy="8748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lumMod val="75000"/>
                  </a:schemeClr>
                </a:solidFill>
              </a:rPr>
              <a:t>Wrap-up</a:t>
            </a:r>
          </a:p>
          <a:p>
            <a:pPr marL="168275" indent="-168275">
              <a:buFont typeface="Arial" panose="020B0604020202020204" pitchFamily="34" charset="0"/>
              <a:buChar char="•"/>
            </a:pPr>
            <a:r>
              <a:rPr lang="en-US" b="1" dirty="0">
                <a:solidFill>
                  <a:schemeClr val="tx1">
                    <a:lumMod val="75000"/>
                  </a:schemeClr>
                </a:solidFill>
              </a:rPr>
              <a:t>Homework</a:t>
            </a:r>
            <a:endParaRPr lang="en-GB" b="1" dirty="0">
              <a:solidFill>
                <a:schemeClr val="tx1">
                  <a:lumMod val="75000"/>
                </a:schemeClr>
              </a:solidFill>
            </a:endParaRPr>
          </a:p>
        </p:txBody>
      </p:sp>
      <p:cxnSp>
        <p:nvCxnSpPr>
          <p:cNvPr id="17" name="Curved Connector 32">
            <a:extLst>
              <a:ext uri="{FF2B5EF4-FFF2-40B4-BE49-F238E27FC236}">
                <a16:creationId xmlns:a16="http://schemas.microsoft.com/office/drawing/2014/main" id="{A46F2B98-FD78-FEDC-760D-ED2BCB3228AC}"/>
              </a:ext>
            </a:extLst>
          </p:cNvPr>
          <p:cNvCxnSpPr>
            <a:cxnSpLocks/>
            <a:stCxn id="15" idx="1"/>
            <a:endCxn id="18" idx="0"/>
          </p:cNvCxnSpPr>
          <p:nvPr/>
        </p:nvCxnSpPr>
        <p:spPr>
          <a:xfrm rot="10800000" flipV="1">
            <a:off x="2029634" y="5022737"/>
            <a:ext cx="1215852" cy="80029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8" name="Rounded Rectangle 33">
            <a:extLst>
              <a:ext uri="{FF2B5EF4-FFF2-40B4-BE49-F238E27FC236}">
                <a16:creationId xmlns:a16="http://schemas.microsoft.com/office/drawing/2014/main" id="{E6EE65C3-DA84-7840-DCE5-DD9E0836ABDD}"/>
              </a:ext>
            </a:extLst>
          </p:cNvPr>
          <p:cNvSpPr/>
          <p:nvPr/>
        </p:nvSpPr>
        <p:spPr>
          <a:xfrm>
            <a:off x="827129" y="5823037"/>
            <a:ext cx="2405009"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ea typeface="Adobe Gothic Std B" panose="020B0800000000000000" pitchFamily="34" charset="-128"/>
              </a:rPr>
              <a:t>CONSOLIDATION</a:t>
            </a:r>
            <a:endParaRPr lang="en-GB" sz="2000" b="1" dirty="0">
              <a:solidFill>
                <a:schemeClr val="tx1">
                  <a:lumMod val="50000"/>
                </a:schemeClr>
              </a:solidFill>
              <a:ea typeface="Adobe Gothic Std B" panose="020B0800000000000000" pitchFamily="34" charset="-128"/>
            </a:endParaRPr>
          </a:p>
        </p:txBody>
      </p:sp>
      <p:cxnSp>
        <p:nvCxnSpPr>
          <p:cNvPr id="19" name="Curved Connector 34">
            <a:extLst>
              <a:ext uri="{FF2B5EF4-FFF2-40B4-BE49-F238E27FC236}">
                <a16:creationId xmlns:a16="http://schemas.microsoft.com/office/drawing/2014/main" id="{B2C1420F-E320-484E-9E64-84FDA90572E7}"/>
              </a:ext>
            </a:extLst>
          </p:cNvPr>
          <p:cNvCxnSpPr>
            <a:cxnSpLocks/>
            <a:stCxn id="9" idx="3"/>
            <a:endCxn id="15" idx="0"/>
          </p:cNvCxnSpPr>
          <p:nvPr/>
        </p:nvCxnSpPr>
        <p:spPr>
          <a:xfrm>
            <a:off x="3232137" y="3804162"/>
            <a:ext cx="1179331" cy="885501"/>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9F6B076E-BB95-06B3-34E0-45B80F06C8F2}"/>
              </a:ext>
            </a:extLst>
          </p:cNvPr>
          <p:cNvSpPr/>
          <p:nvPr/>
        </p:nvSpPr>
        <p:spPr>
          <a:xfrm>
            <a:off x="6007693" y="4530860"/>
            <a:ext cx="5308005" cy="88550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endParaRPr lang="en-US" b="1" dirty="0">
              <a:solidFill>
                <a:schemeClr val="tx1">
                  <a:lumMod val="75000"/>
                </a:schemeClr>
              </a:solidFill>
            </a:endParaRPr>
          </a:p>
          <a:p>
            <a:pPr marL="285750" indent="-285750">
              <a:buFont typeface="Arial" panose="020B0604020202020204" pitchFamily="34" charset="0"/>
              <a:buChar char="•"/>
            </a:pPr>
            <a:r>
              <a:rPr lang="en-US" b="1" dirty="0">
                <a:solidFill>
                  <a:schemeClr val="tx1">
                    <a:lumMod val="75000"/>
                  </a:schemeClr>
                </a:solidFill>
              </a:rPr>
              <a:t>Task 4: Peer review</a:t>
            </a:r>
          </a:p>
          <a:p>
            <a:endParaRPr lang="en-GB" b="1" dirty="0">
              <a:solidFill>
                <a:schemeClr val="tx1">
                  <a:lumMod val="75000"/>
                </a:schemeClr>
              </a:solidFill>
            </a:endParaRPr>
          </a:p>
        </p:txBody>
      </p:sp>
      <p:sp>
        <p:nvSpPr>
          <p:cNvPr id="21" name="Rectangle 20">
            <a:extLst>
              <a:ext uri="{FF2B5EF4-FFF2-40B4-BE49-F238E27FC236}">
                <a16:creationId xmlns:a16="http://schemas.microsoft.com/office/drawing/2014/main" id="{DFC19E6F-5863-7FD8-01FD-75F5199E7550}"/>
              </a:ext>
            </a:extLst>
          </p:cNvPr>
          <p:cNvSpPr/>
          <p:nvPr/>
        </p:nvSpPr>
        <p:spPr>
          <a:xfrm>
            <a:off x="3696080" y="307352"/>
            <a:ext cx="1788954" cy="442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n w="0"/>
                <a:solidFill>
                  <a:schemeClr val="tx1"/>
                </a:solidFill>
                <a:effectLst>
                  <a:outerShdw blurRad="38100" dist="19050" dir="2700000" algn="tl" rotWithShape="0">
                    <a:schemeClr val="dk1">
                      <a:alpha val="40000"/>
                    </a:schemeClr>
                  </a:outerShdw>
                </a:effectLst>
                <a:latin typeface="Bookman Old Style" pitchFamily="18" charset="0"/>
              </a:rPr>
              <a:t>LESSON 6</a:t>
            </a:r>
          </a:p>
        </p:txBody>
      </p:sp>
      <p:sp>
        <p:nvSpPr>
          <p:cNvPr id="22" name="Rectangle 21">
            <a:extLst>
              <a:ext uri="{FF2B5EF4-FFF2-40B4-BE49-F238E27FC236}">
                <a16:creationId xmlns:a16="http://schemas.microsoft.com/office/drawing/2014/main" id="{D7450684-4943-B4FB-B290-DB6721AFA729}"/>
              </a:ext>
            </a:extLst>
          </p:cNvPr>
          <p:cNvSpPr/>
          <p:nvPr/>
        </p:nvSpPr>
        <p:spPr>
          <a:xfrm>
            <a:off x="5760331" y="307352"/>
            <a:ext cx="2311614" cy="438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UTM Facebook K&amp;T" panose="02040603050506020204" pitchFamily="18" charset="0"/>
              </a:rPr>
              <a:t>WRITING</a:t>
            </a:r>
          </a:p>
        </p:txBody>
      </p:sp>
    </p:spTree>
    <p:extLst>
      <p:ext uri="{BB962C8B-B14F-4D97-AF65-F5344CB8AC3E}">
        <p14:creationId xmlns:p14="http://schemas.microsoft.com/office/powerpoint/2010/main" val="94034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69"/>
          <p:cNvSpPr txBox="1">
            <a:spLocks noGrp="1"/>
          </p:cNvSpPr>
          <p:nvPr>
            <p:ph type="subTitle" idx="1"/>
          </p:nvPr>
        </p:nvSpPr>
        <p:spPr>
          <a:xfrm>
            <a:off x="4315991" y="2505075"/>
            <a:ext cx="7502000" cy="1034000"/>
          </a:xfrm>
          <a:prstGeom prst="rect">
            <a:avLst/>
          </a:prstGeom>
        </p:spPr>
        <p:txBody>
          <a:bodyPr spcFirstLastPara="1" wrap="square" lIns="121900" tIns="121900" rIns="121900" bIns="121900" anchor="t" anchorCtr="0">
            <a:noAutofit/>
          </a:bodyPr>
          <a:lstStyle/>
          <a:p>
            <a:pPr marL="0" indent="0" algn="r"/>
            <a:r>
              <a:rPr lang="en-US" dirty="0"/>
              <a:t>Choose the correct information about </a:t>
            </a:r>
            <a:br>
              <a:rPr lang="en-US" dirty="0"/>
            </a:br>
            <a:r>
              <a:rPr lang="en-US" dirty="0"/>
              <a:t>Description of a line graph to earn bonuses.</a:t>
            </a:r>
            <a:endParaRPr dirty="0"/>
          </a:p>
        </p:txBody>
      </p:sp>
      <p:sp>
        <p:nvSpPr>
          <p:cNvPr id="1218" name="Google Shape;1218;p69"/>
          <p:cNvSpPr txBox="1">
            <a:spLocks noGrp="1"/>
          </p:cNvSpPr>
          <p:nvPr>
            <p:ph type="title"/>
          </p:nvPr>
        </p:nvSpPr>
        <p:spPr>
          <a:xfrm>
            <a:off x="3858208" y="1585925"/>
            <a:ext cx="7959783" cy="919150"/>
          </a:xfrm>
          <a:prstGeom prst="rect">
            <a:avLst/>
          </a:prstGeom>
        </p:spPr>
        <p:txBody>
          <a:bodyPr spcFirstLastPara="1" wrap="square" lIns="121900" tIns="121900" rIns="121900" bIns="121900" anchor="t" anchorCtr="0">
            <a:noAutofit/>
          </a:bodyPr>
          <a:lstStyle/>
          <a:p>
            <a:pPr algn="ctr"/>
            <a:r>
              <a:rPr lang="en-US" sz="4800" b="1" i="1" dirty="0"/>
              <a:t>Description of a line graph</a:t>
            </a:r>
            <a:endParaRPr lang="en-US" sz="4800" i="1" dirty="0"/>
          </a:p>
        </p:txBody>
      </p:sp>
      <p:pic>
        <p:nvPicPr>
          <p:cNvPr id="2" name="Picture 1">
            <a:extLst>
              <a:ext uri="{FF2B5EF4-FFF2-40B4-BE49-F238E27FC236}">
                <a16:creationId xmlns:a16="http://schemas.microsoft.com/office/drawing/2014/main" id="{B5A15445-2F59-1747-BD92-D7EF999D7E28}"/>
              </a:ext>
            </a:extLst>
          </p:cNvPr>
          <p:cNvPicPr>
            <a:picLocks noChangeAspect="1"/>
          </p:cNvPicPr>
          <p:nvPr/>
        </p:nvPicPr>
        <p:blipFill rotWithShape="1">
          <a:blip r:embed="rId3"/>
          <a:srcRect t="10695" b="16666"/>
          <a:stretch/>
        </p:blipFill>
        <p:spPr>
          <a:xfrm>
            <a:off x="5719427" y="3539075"/>
            <a:ext cx="5668043" cy="278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18"/>
                                        </p:tgtEl>
                                        <p:attrNameLst>
                                          <p:attrName>style.visibility</p:attrName>
                                        </p:attrNameLst>
                                      </p:cBhvr>
                                      <p:to>
                                        <p:strVal val="visible"/>
                                      </p:to>
                                    </p:set>
                                    <p:anim calcmode="lin" valueType="num">
                                      <p:cBhvr additive="base">
                                        <p:cTn id="7" dur="1000"/>
                                        <p:tgtEl>
                                          <p:spTgt spid="121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217"/>
                                        </p:tgtEl>
                                        <p:attrNameLst>
                                          <p:attrName>style.visibility</p:attrName>
                                        </p:attrNameLst>
                                      </p:cBhvr>
                                      <p:to>
                                        <p:strVal val="visible"/>
                                      </p:to>
                                    </p:set>
                                    <p:anim calcmode="lin" valueType="num">
                                      <p:cBhvr additive="base">
                                        <p:cTn id="10" dur="1000"/>
                                        <p:tgtEl>
                                          <p:spTgt spid="1217"/>
                                        </p:tgtEl>
                                        <p:attrNameLst>
                                          <p:attrName>ppt_x</p:attrName>
                                        </p:attrNameLst>
                                      </p:cBhvr>
                                      <p:tavLst>
                                        <p:tav tm="0">
                                          <p:val>
                                            <p:strVal val="#ppt_x-1"/>
                                          </p:val>
                                        </p:tav>
                                        <p:tav tm="100000">
                                          <p:val>
                                            <p:strVal val="#ppt_x"/>
                                          </p:val>
                                        </p:tav>
                                      </p:tavLst>
                                    </p:anim>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3AD8EF4-A2AC-D964-D2E4-056DF9230FE0}"/>
              </a:ext>
            </a:extLst>
          </p:cNvPr>
          <p:cNvSpPr/>
          <p:nvPr/>
        </p:nvSpPr>
        <p:spPr>
          <a:xfrm>
            <a:off x="448324" y="1417494"/>
            <a:ext cx="11295351" cy="129727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In a line graph, the horizontal axis usually represents:</a:t>
            </a:r>
          </a:p>
        </p:txBody>
      </p:sp>
      <p:sp>
        <p:nvSpPr>
          <p:cNvPr id="8" name="Arrow: Chevron 7">
            <a:extLst>
              <a:ext uri="{FF2B5EF4-FFF2-40B4-BE49-F238E27FC236}">
                <a16:creationId xmlns:a16="http://schemas.microsoft.com/office/drawing/2014/main" id="{4FB2AF5C-EF3D-0B8E-E89E-636139977A34}"/>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Values</a:t>
            </a:r>
          </a:p>
        </p:txBody>
      </p:sp>
      <p:sp>
        <p:nvSpPr>
          <p:cNvPr id="9" name="Arrow: Chevron 8">
            <a:extLst>
              <a:ext uri="{FF2B5EF4-FFF2-40B4-BE49-F238E27FC236}">
                <a16:creationId xmlns:a16="http://schemas.microsoft.com/office/drawing/2014/main" id="{29F04D37-FC30-D0DF-3EC3-AD265973B6E0}"/>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Categories</a:t>
            </a:r>
          </a:p>
        </p:txBody>
      </p:sp>
      <p:sp>
        <p:nvSpPr>
          <p:cNvPr id="10" name="Arrow: Chevron 3">
            <a:extLst>
              <a:ext uri="{FF2B5EF4-FFF2-40B4-BE49-F238E27FC236}">
                <a16:creationId xmlns:a16="http://schemas.microsoft.com/office/drawing/2014/main" id="{D7722BE2-71C7-5087-B272-ABB49F0B1E92}"/>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Time</a:t>
            </a:r>
          </a:p>
        </p:txBody>
      </p:sp>
      <p:sp>
        <p:nvSpPr>
          <p:cNvPr id="11" name="Arrow: Chevron 3">
            <a:extLst>
              <a:ext uri="{FF2B5EF4-FFF2-40B4-BE49-F238E27FC236}">
                <a16:creationId xmlns:a16="http://schemas.microsoft.com/office/drawing/2014/main" id="{E804BB34-9417-B8E7-6AED-5170A03BA906}"/>
              </a:ext>
            </a:extLst>
          </p:cNvPr>
          <p:cNvSpPr/>
          <p:nvPr/>
        </p:nvSpPr>
        <p:spPr>
          <a:xfrm>
            <a:off x="6719455"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None of the above</a:t>
            </a:r>
          </a:p>
        </p:txBody>
      </p:sp>
    </p:spTree>
    <p:extLst>
      <p:ext uri="{BB962C8B-B14F-4D97-AF65-F5344CB8AC3E}">
        <p14:creationId xmlns:p14="http://schemas.microsoft.com/office/powerpoint/2010/main" val="18500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97E079-FC62-2708-E3F3-D94154E22812}"/>
              </a:ext>
            </a:extLst>
          </p:cNvPr>
          <p:cNvSpPr/>
          <p:nvPr/>
        </p:nvSpPr>
        <p:spPr>
          <a:xfrm>
            <a:off x="619558" y="1181099"/>
            <a:ext cx="10952884" cy="166652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When describing the trend in a line graph, what term is commonly used for a line that goes upward?</a:t>
            </a:r>
          </a:p>
        </p:txBody>
      </p:sp>
      <p:sp>
        <p:nvSpPr>
          <p:cNvPr id="3" name="Arrow: Chevron 2">
            <a:extLst>
              <a:ext uri="{FF2B5EF4-FFF2-40B4-BE49-F238E27FC236}">
                <a16:creationId xmlns:a16="http://schemas.microsoft.com/office/drawing/2014/main" id="{EA1F1FC1-5E4A-2591-C00C-525AF5913534}"/>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Plateau</a:t>
            </a:r>
          </a:p>
        </p:txBody>
      </p:sp>
      <p:sp>
        <p:nvSpPr>
          <p:cNvPr id="4" name="Arrow: Chevron 3">
            <a:extLst>
              <a:ext uri="{FF2B5EF4-FFF2-40B4-BE49-F238E27FC236}">
                <a16:creationId xmlns:a16="http://schemas.microsoft.com/office/drawing/2014/main" id="{1A71CC8A-C5E8-2C4E-E0C0-80E170591210}"/>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Fluctuate</a:t>
            </a:r>
          </a:p>
        </p:txBody>
      </p:sp>
      <p:sp>
        <p:nvSpPr>
          <p:cNvPr id="5" name="Arrow: Chevron 3">
            <a:extLst>
              <a:ext uri="{FF2B5EF4-FFF2-40B4-BE49-F238E27FC236}">
                <a16:creationId xmlns:a16="http://schemas.microsoft.com/office/drawing/2014/main" id="{355110CD-C00E-C0BD-F128-BD8274F3174B}"/>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Decrease</a:t>
            </a:r>
          </a:p>
        </p:txBody>
      </p:sp>
      <p:sp>
        <p:nvSpPr>
          <p:cNvPr id="6" name="Arrow: Chevron 3">
            <a:extLst>
              <a:ext uri="{FF2B5EF4-FFF2-40B4-BE49-F238E27FC236}">
                <a16:creationId xmlns:a16="http://schemas.microsoft.com/office/drawing/2014/main" id="{85EB6E2F-29F8-DF7F-E542-D917F6C027A0}"/>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Increase</a:t>
            </a:r>
          </a:p>
        </p:txBody>
      </p:sp>
    </p:spTree>
    <p:extLst>
      <p:ext uri="{BB962C8B-B14F-4D97-AF65-F5344CB8AC3E}">
        <p14:creationId xmlns:p14="http://schemas.microsoft.com/office/powerpoint/2010/main" val="25098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4C08C9-5031-1823-4142-6507F65DB650}"/>
              </a:ext>
            </a:extLst>
          </p:cNvPr>
          <p:cNvSpPr/>
          <p:nvPr/>
        </p:nvSpPr>
        <p:spPr>
          <a:xfrm>
            <a:off x="895350" y="1165408"/>
            <a:ext cx="10401300" cy="1693510"/>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The point where the line on a graph reaches its highest value is called the:</a:t>
            </a:r>
          </a:p>
        </p:txBody>
      </p:sp>
      <p:sp>
        <p:nvSpPr>
          <p:cNvPr id="3" name="Arrow: Chevron 2">
            <a:extLst>
              <a:ext uri="{FF2B5EF4-FFF2-40B4-BE49-F238E27FC236}">
                <a16:creationId xmlns:a16="http://schemas.microsoft.com/office/drawing/2014/main" id="{62ED5273-8D29-0994-EE0A-6BA0D5AA90AE}"/>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Trough</a:t>
            </a:r>
          </a:p>
        </p:txBody>
      </p:sp>
      <p:sp>
        <p:nvSpPr>
          <p:cNvPr id="4" name="Arrow: Chevron 3">
            <a:extLst>
              <a:ext uri="{FF2B5EF4-FFF2-40B4-BE49-F238E27FC236}">
                <a16:creationId xmlns:a16="http://schemas.microsoft.com/office/drawing/2014/main" id="{EEADC4EB-1D9A-FEFF-4E26-80576CF7D64C}"/>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Peak</a:t>
            </a:r>
          </a:p>
        </p:txBody>
      </p:sp>
      <p:sp>
        <p:nvSpPr>
          <p:cNvPr id="5" name="Arrow: Chevron 3">
            <a:extLst>
              <a:ext uri="{FF2B5EF4-FFF2-40B4-BE49-F238E27FC236}">
                <a16:creationId xmlns:a16="http://schemas.microsoft.com/office/drawing/2014/main" id="{9656CF0F-A780-2D4A-5657-11D2240D97CC}"/>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Vertex</a:t>
            </a:r>
          </a:p>
        </p:txBody>
      </p:sp>
      <p:sp>
        <p:nvSpPr>
          <p:cNvPr id="6" name="Arrow: Chevron 3">
            <a:extLst>
              <a:ext uri="{FF2B5EF4-FFF2-40B4-BE49-F238E27FC236}">
                <a16:creationId xmlns:a16="http://schemas.microsoft.com/office/drawing/2014/main" id="{B602E604-1B86-3301-DC01-BCB9E2C4D7F0}"/>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6">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Apex</a:t>
            </a:r>
          </a:p>
        </p:txBody>
      </p:sp>
    </p:spTree>
    <p:extLst>
      <p:ext uri="{BB962C8B-B14F-4D97-AF65-F5344CB8AC3E}">
        <p14:creationId xmlns:p14="http://schemas.microsoft.com/office/powerpoint/2010/main" val="236585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C1898-5771-2544-2759-30E5DCFC4684}"/>
              </a:ext>
            </a:extLst>
          </p:cNvPr>
          <p:cNvSpPr/>
          <p:nvPr/>
        </p:nvSpPr>
        <p:spPr>
          <a:xfrm>
            <a:off x="1330036" y="1059215"/>
            <a:ext cx="9531927" cy="1701531"/>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Which of the following is essential when providing a description of a line graph?</a:t>
            </a:r>
          </a:p>
        </p:txBody>
      </p:sp>
      <p:sp>
        <p:nvSpPr>
          <p:cNvPr id="3" name="Arrow: Chevron 2">
            <a:extLst>
              <a:ext uri="{FF2B5EF4-FFF2-40B4-BE49-F238E27FC236}">
                <a16:creationId xmlns:a16="http://schemas.microsoft.com/office/drawing/2014/main" id="{9F36363A-BC04-131C-563F-9F1F5BA235B3}"/>
              </a:ext>
            </a:extLst>
          </p:cNvPr>
          <p:cNvSpPr/>
          <p:nvPr/>
        </p:nvSpPr>
        <p:spPr>
          <a:xfrm>
            <a:off x="207817" y="3609527"/>
            <a:ext cx="5264728"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Clear and concise language</a:t>
            </a:r>
          </a:p>
        </p:txBody>
      </p:sp>
      <p:sp>
        <p:nvSpPr>
          <p:cNvPr id="4" name="Arrow: Chevron 3">
            <a:extLst>
              <a:ext uri="{FF2B5EF4-FFF2-40B4-BE49-F238E27FC236}">
                <a16:creationId xmlns:a16="http://schemas.microsoft.com/office/drawing/2014/main" id="{A4C152B6-69EF-7215-2404-43B41CBA4C8E}"/>
              </a:ext>
            </a:extLst>
          </p:cNvPr>
          <p:cNvSpPr/>
          <p:nvPr/>
        </p:nvSpPr>
        <p:spPr>
          <a:xfrm>
            <a:off x="207817" y="5216655"/>
            <a:ext cx="5264728"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Random anecdotes</a:t>
            </a:r>
          </a:p>
        </p:txBody>
      </p:sp>
      <p:sp>
        <p:nvSpPr>
          <p:cNvPr id="5" name="Arrow: Chevron 3">
            <a:extLst>
              <a:ext uri="{FF2B5EF4-FFF2-40B4-BE49-F238E27FC236}">
                <a16:creationId xmlns:a16="http://schemas.microsoft.com/office/drawing/2014/main" id="{EFDE40DB-1C70-89CA-AAA0-F02AB178B84C}"/>
              </a:ext>
            </a:extLst>
          </p:cNvPr>
          <p:cNvSpPr/>
          <p:nvPr/>
        </p:nvSpPr>
        <p:spPr>
          <a:xfrm>
            <a:off x="6719457" y="3609526"/>
            <a:ext cx="526472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Detailed background information</a:t>
            </a:r>
          </a:p>
        </p:txBody>
      </p:sp>
      <p:sp>
        <p:nvSpPr>
          <p:cNvPr id="6" name="Arrow: Chevron 3">
            <a:extLst>
              <a:ext uri="{FF2B5EF4-FFF2-40B4-BE49-F238E27FC236}">
                <a16:creationId xmlns:a16="http://schemas.microsoft.com/office/drawing/2014/main" id="{8440C20C-8D3D-6A65-6A36-0CE3E3186337}"/>
              </a:ext>
            </a:extLst>
          </p:cNvPr>
          <p:cNvSpPr/>
          <p:nvPr/>
        </p:nvSpPr>
        <p:spPr>
          <a:xfrm>
            <a:off x="6719457" y="5216655"/>
            <a:ext cx="526472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Clear and concise language</a:t>
            </a:r>
          </a:p>
        </p:txBody>
      </p:sp>
    </p:spTree>
    <p:extLst>
      <p:ext uri="{BB962C8B-B14F-4D97-AF65-F5344CB8AC3E}">
        <p14:creationId xmlns:p14="http://schemas.microsoft.com/office/powerpoint/2010/main" val="1956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FCD902-54E3-BD27-80AD-25E7E4326972}"/>
              </a:ext>
            </a:extLst>
          </p:cNvPr>
          <p:cNvSpPr/>
          <p:nvPr/>
        </p:nvSpPr>
        <p:spPr>
          <a:xfrm>
            <a:off x="1330036" y="1344965"/>
            <a:ext cx="9531927" cy="141277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If a line on a graph is relatively flat, </a:t>
            </a:r>
          </a:p>
          <a:p>
            <a:pPr algn="ctr"/>
            <a:r>
              <a:rPr lang="en-US" sz="3600" dirty="0"/>
              <a:t>it suggests:</a:t>
            </a:r>
          </a:p>
        </p:txBody>
      </p:sp>
      <p:sp>
        <p:nvSpPr>
          <p:cNvPr id="3" name="Arrow: Chevron 2">
            <a:extLst>
              <a:ext uri="{FF2B5EF4-FFF2-40B4-BE49-F238E27FC236}">
                <a16:creationId xmlns:a16="http://schemas.microsoft.com/office/drawing/2014/main" id="{8D220A4A-F80A-8235-96EB-19DD3D98A0B8}"/>
              </a:ext>
            </a:extLst>
          </p:cNvPr>
          <p:cNvSpPr/>
          <p:nvPr/>
        </p:nvSpPr>
        <p:spPr>
          <a:xfrm>
            <a:off x="789709" y="3609527"/>
            <a:ext cx="4682836" cy="1114873"/>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Stability</a:t>
            </a:r>
          </a:p>
        </p:txBody>
      </p:sp>
      <p:sp>
        <p:nvSpPr>
          <p:cNvPr id="4" name="Arrow: Chevron 3">
            <a:extLst>
              <a:ext uri="{FF2B5EF4-FFF2-40B4-BE49-F238E27FC236}">
                <a16:creationId xmlns:a16="http://schemas.microsoft.com/office/drawing/2014/main" id="{F47DB368-E004-129B-66F6-FDC6D6D521BC}"/>
              </a:ext>
            </a:extLst>
          </p:cNvPr>
          <p:cNvSpPr/>
          <p:nvPr/>
        </p:nvSpPr>
        <p:spPr>
          <a:xfrm>
            <a:off x="789709" y="5216655"/>
            <a:ext cx="4682836" cy="1114873"/>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Random fluctuations</a:t>
            </a:r>
          </a:p>
        </p:txBody>
      </p:sp>
      <p:sp>
        <p:nvSpPr>
          <p:cNvPr id="5" name="Arrow: Chevron 3">
            <a:extLst>
              <a:ext uri="{FF2B5EF4-FFF2-40B4-BE49-F238E27FC236}">
                <a16:creationId xmlns:a16="http://schemas.microsoft.com/office/drawing/2014/main" id="{A326ED68-F7FD-3FBA-D257-74C4811CF33B}"/>
              </a:ext>
            </a:extLst>
          </p:cNvPr>
          <p:cNvSpPr/>
          <p:nvPr/>
        </p:nvSpPr>
        <p:spPr>
          <a:xfrm>
            <a:off x="6719457" y="3609526"/>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Rapid change</a:t>
            </a:r>
          </a:p>
        </p:txBody>
      </p:sp>
      <p:sp>
        <p:nvSpPr>
          <p:cNvPr id="6" name="Arrow: Chevron 3">
            <a:extLst>
              <a:ext uri="{FF2B5EF4-FFF2-40B4-BE49-F238E27FC236}">
                <a16:creationId xmlns:a16="http://schemas.microsoft.com/office/drawing/2014/main" id="{F83D6862-1267-8F88-BF9F-3118F1B2B40F}"/>
              </a:ext>
            </a:extLst>
          </p:cNvPr>
          <p:cNvSpPr/>
          <p:nvPr/>
        </p:nvSpPr>
        <p:spPr>
          <a:xfrm>
            <a:off x="6719457"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6">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None of the above</a:t>
            </a:r>
          </a:p>
        </p:txBody>
      </p:sp>
    </p:spTree>
    <p:extLst>
      <p:ext uri="{BB962C8B-B14F-4D97-AF65-F5344CB8AC3E}">
        <p14:creationId xmlns:p14="http://schemas.microsoft.com/office/powerpoint/2010/main" val="195230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tudies Subject for Highschool - 11th Grade: Immigration and Urbanization XL by Slidesgo">
  <a:themeElements>
    <a:clrScheme name="Simple Light">
      <a:dk1>
        <a:srgbClr val="54413A"/>
      </a:dk1>
      <a:lt1>
        <a:srgbClr val="F7EDE5"/>
      </a:lt1>
      <a:dk2>
        <a:srgbClr val="434343"/>
      </a:dk2>
      <a:lt2>
        <a:srgbClr val="FFFFFF"/>
      </a:lt2>
      <a:accent1>
        <a:srgbClr val="B8845D"/>
      </a:accent1>
      <a:accent2>
        <a:srgbClr val="D19D40"/>
      </a:accent2>
      <a:accent3>
        <a:srgbClr val="E5C3B2"/>
      </a:accent3>
      <a:accent4>
        <a:srgbClr val="7D9A8D"/>
      </a:accent4>
      <a:accent5>
        <a:srgbClr val="93AEA2"/>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5789</TotalTime>
  <Words>845</Words>
  <PresentationFormat>Widescreen</PresentationFormat>
  <Paragraphs>104</Paragraphs>
  <Slides>20</Slides>
  <Notes>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Arial</vt:lpstr>
      <vt:lpstr>Bookman Old Style</vt:lpstr>
      <vt:lpstr>Calibri</vt:lpstr>
      <vt:lpstr>Calibri Light</vt:lpstr>
      <vt:lpstr>Chivo Black</vt:lpstr>
      <vt:lpstr>Montserrat</vt:lpstr>
      <vt:lpstr>Myriad Pro</vt:lpstr>
      <vt:lpstr>Open Sans</vt:lpstr>
      <vt:lpstr>Poppins</vt:lpstr>
      <vt:lpstr>Raleway</vt:lpstr>
      <vt:lpstr>UTM Facebook K&amp;T</vt:lpstr>
      <vt:lpstr>UTMFacebookK&amp;TBold</vt:lpstr>
      <vt:lpstr>Work Sans</vt:lpstr>
      <vt:lpstr>Office Theme</vt:lpstr>
      <vt:lpstr>Social Studies Subject for Highschool - 11th Grade: Immigration and Urbanization XL by Slidesgo</vt:lpstr>
      <vt:lpstr>PowerPoint Presentation</vt:lpstr>
      <vt:lpstr>PowerPoint Presentation</vt:lpstr>
      <vt:lpstr>PowerPoint Presentation</vt:lpstr>
      <vt:lpstr>Description of a line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2023-12-04T03:31:15Z</dcterms:modified>
</cp:coreProperties>
</file>