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6" r:id="rId4"/>
    <p:sldId id="279" r:id="rId5"/>
    <p:sldId id="280" r:id="rId6"/>
    <p:sldId id="277" r:id="rId7"/>
    <p:sldId id="278" r:id="rId8"/>
    <p:sldId id="281" r:id="rId9"/>
    <p:sldId id="258" r:id="rId10"/>
    <p:sldId id="282" r:id="rId11"/>
    <p:sldId id="283" r:id="rId12"/>
    <p:sldId id="284" r:id="rId13"/>
    <p:sldId id="286" r:id="rId14"/>
    <p:sldId id="285" r:id="rId15"/>
    <p:sldId id="287" r:id="rId16"/>
    <p:sldId id="259" r:id="rId17"/>
    <p:sldId id="291" r:id="rId18"/>
    <p:sldId id="288" r:id="rId19"/>
    <p:sldId id="289" r:id="rId20"/>
    <p:sldId id="290" r:id="rId21"/>
    <p:sldId id="260" r:id="rId22"/>
    <p:sldId id="292" r:id="rId23"/>
    <p:sldId id="294" r:id="rId24"/>
    <p:sldId id="261" r:id="rId25"/>
    <p:sldId id="295" r:id="rId26"/>
    <p:sldId id="296" r:id="rId27"/>
    <p:sldId id="297" r:id="rId28"/>
    <p:sldId id="298" r:id="rId29"/>
    <p:sldId id="299" r:id="rId30"/>
    <p:sldId id="300" r:id="rId31"/>
    <p:sldId id="266" r:id="rId32"/>
    <p:sldId id="301" r:id="rId33"/>
    <p:sldId id="303" r:id="rId34"/>
    <p:sldId id="302" r:id="rId35"/>
    <p:sldId id="304" r:id="rId36"/>
    <p:sldId id="267" r:id="rId37"/>
    <p:sldId id="305" r:id="rId38"/>
    <p:sldId id="308" r:id="rId39"/>
    <p:sldId id="307" r:id="rId40"/>
    <p:sldId id="306" r:id="rId41"/>
    <p:sldId id="272" r:id="rId42"/>
    <p:sldId id="309" r:id="rId43"/>
    <p:sldId id="310" r:id="rId44"/>
    <p:sldId id="273" r:id="rId45"/>
    <p:sldId id="311" r:id="rId46"/>
    <p:sldId id="274" r:id="rId47"/>
    <p:sldId id="275" r:id="rId48"/>
    <p:sldId id="271" r:id="rId49"/>
    <p:sldId id="263" r:id="rId50"/>
  </p:sldIdLst>
  <p:sldSz cx="8229600" cy="4572000"/>
  <p:notesSz cx="6858000" cy="9144000"/>
  <p:defaultTextStyle>
    <a:defPPr>
      <a:defRPr lang="en-US"/>
    </a:defPPr>
    <a:lvl1pPr marL="0" algn="l" defTabSz="67921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339608" algn="l" defTabSz="67921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679216" algn="l" defTabSz="67921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018824" algn="l" defTabSz="67921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358433" algn="l" defTabSz="67921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1698041" algn="l" defTabSz="67921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037649" algn="l" defTabSz="67921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2377257" algn="l" defTabSz="67921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2716865" algn="l" defTabSz="67921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726" y="-90"/>
      </p:cViewPr>
      <p:guideLst>
        <p:guide orient="horz" pos="1440"/>
        <p:guide pos="25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7220" y="1420284"/>
            <a:ext cx="699516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4440" y="2590800"/>
            <a:ext cx="576072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39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79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18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58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98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3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77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16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216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55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773455" y="121710"/>
            <a:ext cx="1481614" cy="260138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8614" y="121710"/>
            <a:ext cx="4307681" cy="260138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10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58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081" y="2937934"/>
            <a:ext cx="6995160" cy="908050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081" y="1937810"/>
            <a:ext cx="6995160" cy="1000125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3960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67921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18824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358433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69804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2037649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377257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71686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633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8612" y="711200"/>
            <a:ext cx="2894648" cy="201189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60420" y="711200"/>
            <a:ext cx="2894648" cy="201189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2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" y="183092"/>
            <a:ext cx="740664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1480" y="1023409"/>
            <a:ext cx="3636169" cy="42650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9608" indent="0">
              <a:buNone/>
              <a:defRPr sz="1500" b="1"/>
            </a:lvl2pPr>
            <a:lvl3pPr marL="679216" indent="0">
              <a:buNone/>
              <a:defRPr sz="1300" b="1"/>
            </a:lvl3pPr>
            <a:lvl4pPr marL="1018824" indent="0">
              <a:buNone/>
              <a:defRPr sz="1200" b="1"/>
            </a:lvl4pPr>
            <a:lvl5pPr marL="1358433" indent="0">
              <a:buNone/>
              <a:defRPr sz="1200" b="1"/>
            </a:lvl5pPr>
            <a:lvl6pPr marL="1698041" indent="0">
              <a:buNone/>
              <a:defRPr sz="1200" b="1"/>
            </a:lvl6pPr>
            <a:lvl7pPr marL="2037649" indent="0">
              <a:buNone/>
              <a:defRPr sz="1200" b="1"/>
            </a:lvl7pPr>
            <a:lvl8pPr marL="2377257" indent="0">
              <a:buNone/>
              <a:defRPr sz="1200" b="1"/>
            </a:lvl8pPr>
            <a:lvl9pPr marL="2716865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" y="1449917"/>
            <a:ext cx="3636169" cy="263419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80522" y="1023409"/>
            <a:ext cx="3637598" cy="42650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9608" indent="0">
              <a:buNone/>
              <a:defRPr sz="1500" b="1"/>
            </a:lvl2pPr>
            <a:lvl3pPr marL="679216" indent="0">
              <a:buNone/>
              <a:defRPr sz="1300" b="1"/>
            </a:lvl3pPr>
            <a:lvl4pPr marL="1018824" indent="0">
              <a:buNone/>
              <a:defRPr sz="1200" b="1"/>
            </a:lvl4pPr>
            <a:lvl5pPr marL="1358433" indent="0">
              <a:buNone/>
              <a:defRPr sz="1200" b="1"/>
            </a:lvl5pPr>
            <a:lvl6pPr marL="1698041" indent="0">
              <a:buNone/>
              <a:defRPr sz="1200" b="1"/>
            </a:lvl6pPr>
            <a:lvl7pPr marL="2037649" indent="0">
              <a:buNone/>
              <a:defRPr sz="1200" b="1"/>
            </a:lvl7pPr>
            <a:lvl8pPr marL="2377257" indent="0">
              <a:buNone/>
              <a:defRPr sz="1200" b="1"/>
            </a:lvl8pPr>
            <a:lvl9pPr marL="2716865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80522" y="1449917"/>
            <a:ext cx="3637598" cy="263419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92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751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440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1" y="182033"/>
            <a:ext cx="2707481" cy="77470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7545" y="182035"/>
            <a:ext cx="4600575" cy="390207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1481" y="956735"/>
            <a:ext cx="2707481" cy="3127375"/>
          </a:xfrm>
        </p:spPr>
        <p:txBody>
          <a:bodyPr/>
          <a:lstStyle>
            <a:lvl1pPr marL="0" indent="0">
              <a:buNone/>
              <a:defRPr sz="1000"/>
            </a:lvl1pPr>
            <a:lvl2pPr marL="339608" indent="0">
              <a:buNone/>
              <a:defRPr sz="900"/>
            </a:lvl2pPr>
            <a:lvl3pPr marL="679216" indent="0">
              <a:buNone/>
              <a:defRPr sz="700"/>
            </a:lvl3pPr>
            <a:lvl4pPr marL="1018824" indent="0">
              <a:buNone/>
              <a:defRPr sz="700"/>
            </a:lvl4pPr>
            <a:lvl5pPr marL="1358433" indent="0">
              <a:buNone/>
              <a:defRPr sz="700"/>
            </a:lvl5pPr>
            <a:lvl6pPr marL="1698041" indent="0">
              <a:buNone/>
              <a:defRPr sz="700"/>
            </a:lvl6pPr>
            <a:lvl7pPr marL="2037649" indent="0">
              <a:buNone/>
              <a:defRPr sz="700"/>
            </a:lvl7pPr>
            <a:lvl8pPr marL="2377257" indent="0">
              <a:buNone/>
              <a:defRPr sz="700"/>
            </a:lvl8pPr>
            <a:lvl9pPr marL="2716865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791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3059" y="3200401"/>
            <a:ext cx="4937760" cy="37782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13059" y="408517"/>
            <a:ext cx="4937760" cy="2743200"/>
          </a:xfrm>
        </p:spPr>
        <p:txBody>
          <a:bodyPr/>
          <a:lstStyle>
            <a:lvl1pPr marL="0" indent="0">
              <a:buNone/>
              <a:defRPr sz="2400"/>
            </a:lvl1pPr>
            <a:lvl2pPr marL="339608" indent="0">
              <a:buNone/>
              <a:defRPr sz="2100"/>
            </a:lvl2pPr>
            <a:lvl3pPr marL="679216" indent="0">
              <a:buNone/>
              <a:defRPr sz="1800"/>
            </a:lvl3pPr>
            <a:lvl4pPr marL="1018824" indent="0">
              <a:buNone/>
              <a:defRPr sz="1500"/>
            </a:lvl4pPr>
            <a:lvl5pPr marL="1358433" indent="0">
              <a:buNone/>
              <a:defRPr sz="1500"/>
            </a:lvl5pPr>
            <a:lvl6pPr marL="1698041" indent="0">
              <a:buNone/>
              <a:defRPr sz="1500"/>
            </a:lvl6pPr>
            <a:lvl7pPr marL="2037649" indent="0">
              <a:buNone/>
              <a:defRPr sz="1500"/>
            </a:lvl7pPr>
            <a:lvl8pPr marL="2377257" indent="0">
              <a:buNone/>
              <a:defRPr sz="1500"/>
            </a:lvl8pPr>
            <a:lvl9pPr marL="271686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13059" y="3578226"/>
            <a:ext cx="4937760" cy="536575"/>
          </a:xfrm>
        </p:spPr>
        <p:txBody>
          <a:bodyPr/>
          <a:lstStyle>
            <a:lvl1pPr marL="0" indent="0">
              <a:buNone/>
              <a:defRPr sz="1000"/>
            </a:lvl1pPr>
            <a:lvl2pPr marL="339608" indent="0">
              <a:buNone/>
              <a:defRPr sz="900"/>
            </a:lvl2pPr>
            <a:lvl3pPr marL="679216" indent="0">
              <a:buNone/>
              <a:defRPr sz="700"/>
            </a:lvl3pPr>
            <a:lvl4pPr marL="1018824" indent="0">
              <a:buNone/>
              <a:defRPr sz="700"/>
            </a:lvl4pPr>
            <a:lvl5pPr marL="1358433" indent="0">
              <a:buNone/>
              <a:defRPr sz="700"/>
            </a:lvl5pPr>
            <a:lvl6pPr marL="1698041" indent="0">
              <a:buNone/>
              <a:defRPr sz="700"/>
            </a:lvl6pPr>
            <a:lvl7pPr marL="2037649" indent="0">
              <a:buNone/>
              <a:defRPr sz="700"/>
            </a:lvl7pPr>
            <a:lvl8pPr marL="2377257" indent="0">
              <a:buNone/>
              <a:defRPr sz="700"/>
            </a:lvl8pPr>
            <a:lvl9pPr marL="2716865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284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1480" y="183092"/>
            <a:ext cx="7406640" cy="762000"/>
          </a:xfrm>
          <a:prstGeom prst="rect">
            <a:avLst/>
          </a:prstGeom>
        </p:spPr>
        <p:txBody>
          <a:bodyPr vert="horz" lIns="67922" tIns="33961" rIns="67922" bIns="3396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1480" y="1066801"/>
            <a:ext cx="7406640" cy="3017309"/>
          </a:xfrm>
          <a:prstGeom prst="rect">
            <a:avLst/>
          </a:prstGeom>
        </p:spPr>
        <p:txBody>
          <a:bodyPr vert="horz" lIns="67922" tIns="33961" rIns="67922" bIns="3396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11480" y="4237568"/>
            <a:ext cx="1920240" cy="243417"/>
          </a:xfrm>
          <a:prstGeom prst="rect">
            <a:avLst/>
          </a:prstGeom>
        </p:spPr>
        <p:txBody>
          <a:bodyPr vert="horz" lIns="67922" tIns="33961" rIns="67922" bIns="33961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B18E7-283B-44E2-9AFD-97A1B6C20222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1780" y="4237568"/>
            <a:ext cx="2606040" cy="243417"/>
          </a:xfrm>
          <a:prstGeom prst="rect">
            <a:avLst/>
          </a:prstGeom>
        </p:spPr>
        <p:txBody>
          <a:bodyPr vert="horz" lIns="67922" tIns="33961" rIns="67922" bIns="33961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97880" y="4237568"/>
            <a:ext cx="1920240" cy="243417"/>
          </a:xfrm>
          <a:prstGeom prst="rect">
            <a:avLst/>
          </a:prstGeom>
        </p:spPr>
        <p:txBody>
          <a:bodyPr vert="horz" lIns="67922" tIns="33961" rIns="67922" bIns="33961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415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79216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4706" indent="-254706" algn="l" defTabSz="67921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1863" indent="-212255" algn="l" defTabSz="679216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49020" indent="-169804" algn="l" defTabSz="67921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629" indent="-169804" algn="l" defTabSz="679216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8237" indent="-169804" algn="l" defTabSz="679216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67845" indent="-169804" algn="l" defTabSz="67921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07453" indent="-169804" algn="l" defTabSz="67921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47061" indent="-169804" algn="l" defTabSz="67921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86669" indent="-169804" algn="l" defTabSz="67921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921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39608" algn="l" defTabSz="67921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79216" algn="l" defTabSz="67921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18824" algn="l" defTabSz="67921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58433" algn="l" defTabSz="67921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98041" algn="l" defTabSz="67921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37649" algn="l" defTabSz="67921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77257" algn="l" defTabSz="67921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16865" algn="l" defTabSz="67921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jpg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1.wmf"/><Relationship Id="rId4" Type="http://schemas.openxmlformats.org/officeDocument/2006/relationships/image" Target="../media/image3.jpeg"/><Relationship Id="rId9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soctrang.tintuc.vn/tin-tuc/thay-giao-9x-cuc-da-zi-nang-lai-dien-trai-nhu-soai-ca-o-soc-trang-duoc-hang-nghin-hoc-sinh-yeu-men.html" TargetMode="External"/><Relationship Id="rId4" Type="http://schemas.openxmlformats.org/officeDocument/2006/relationships/hyperlink" Target="https://giaoducthoidai.vn/tre/thay-giao-xi-tin-da-tai-khien-teen-phat-cuong-o-soc-trang-2615674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-13855"/>
            <a:ext cx="6324600" cy="457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" y="2666559"/>
            <a:ext cx="1678784" cy="16768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" y="76200"/>
            <a:ext cx="1743456" cy="2438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57400" y="609600"/>
            <a:ext cx="6039492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</a:p>
          <a:p>
            <a:pPr algn="ctr"/>
            <a:r>
              <a:rPr lang="en-US" sz="19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9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057400" y="76200"/>
            <a:ext cx="6039492" cy="457200"/>
          </a:xfrm>
        </p:spPr>
        <p:txBody>
          <a:bodyPr>
            <a:normAutofit fontScale="90000"/>
          </a:bodyPr>
          <a:lstStyle/>
          <a:p>
            <a:r>
              <a:rPr lang="en-US" sz="1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SỞ GIÁO DỤC VÀ ĐÀO TẠO SÓC TRĂNG</a:t>
            </a:r>
            <a:br>
              <a:rPr lang="en-US" sz="1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1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THPT LÊ VĂN TÁM</a:t>
            </a:r>
            <a:endParaRPr lang="en-US" sz="1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2133600" y="4038600"/>
            <a:ext cx="5029200" cy="457200"/>
          </a:xfrm>
        </p:spPr>
        <p:txBody>
          <a:bodyPr>
            <a:normAutofit/>
          </a:bodyPr>
          <a:lstStyle/>
          <a:p>
            <a:r>
              <a:rPr lang="en-US" sz="1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1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Tuệ</a:t>
            </a:r>
            <a:endParaRPr lang="en-US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2" y="1447800"/>
            <a:ext cx="3962398" cy="2530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5" descr="FLOWERS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269747"/>
            <a:ext cx="960533" cy="130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FLOWERS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626425"/>
            <a:ext cx="1101725" cy="94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4244146"/>
              </p:ext>
            </p:extLst>
          </p:nvPr>
        </p:nvGraphicFramePr>
        <p:xfrm>
          <a:off x="2057400" y="3291840"/>
          <a:ext cx="1066800" cy="1280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name="Clip" r:id="rId9" imgW="3531960" imgH="4445640" progId="MS_ClipArt_Gallery.2">
                  <p:embed/>
                </p:oleObj>
              </mc:Choice>
              <mc:Fallback>
                <p:oleObj name="Clip" r:id="rId9" imgW="3531960" imgH="444564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3291840"/>
                        <a:ext cx="1066800" cy="12801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392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2413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60"/>
          <p:cNvGrpSpPr>
            <a:grpSpLocks/>
          </p:cNvGrpSpPr>
          <p:nvPr/>
        </p:nvGrpSpPr>
        <p:grpSpPr bwMode="auto">
          <a:xfrm>
            <a:off x="685800" y="762000"/>
            <a:ext cx="381000" cy="381000"/>
            <a:chOff x="2078" y="1680"/>
            <a:chExt cx="1615" cy="1615"/>
          </a:xfrm>
        </p:grpSpPr>
        <p:sp>
          <p:nvSpPr>
            <p:cNvPr id="23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7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722744" y="787358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414" y="1285874"/>
            <a:ext cx="4670186" cy="320992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22733" y="1676400"/>
            <a:ext cx="1896667" cy="609600"/>
          </a:xfrm>
          <a:prstGeom prst="rect">
            <a:avLst/>
          </a:prstGeom>
          <a:solidFill>
            <a:srgbClr val="19FB4F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THƯỜNG XUYÊN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22732" y="2438400"/>
            <a:ext cx="1896667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THỈNH THOẢNG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22731" y="3200400"/>
            <a:ext cx="1896667" cy="609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HIẾM KHI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78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2413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60"/>
          <p:cNvGrpSpPr>
            <a:grpSpLocks/>
          </p:cNvGrpSpPr>
          <p:nvPr/>
        </p:nvGrpSpPr>
        <p:grpSpPr bwMode="auto">
          <a:xfrm>
            <a:off x="685800" y="762000"/>
            <a:ext cx="381000" cy="381000"/>
            <a:chOff x="2078" y="1680"/>
            <a:chExt cx="1615" cy="1615"/>
          </a:xfrm>
        </p:grpSpPr>
        <p:sp>
          <p:nvSpPr>
            <p:cNvPr id="23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7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722744" y="787358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21506" y="1524000"/>
            <a:ext cx="6674694" cy="20313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nừ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thai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khuyết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tật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qua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trật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Kịp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trật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14113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2413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60"/>
          <p:cNvGrpSpPr>
            <a:grpSpLocks/>
          </p:cNvGrpSpPr>
          <p:nvPr/>
        </p:nvGrpSpPr>
        <p:grpSpPr bwMode="auto">
          <a:xfrm>
            <a:off x="685800" y="762000"/>
            <a:ext cx="381000" cy="381000"/>
            <a:chOff x="2078" y="1680"/>
            <a:chExt cx="1615" cy="1615"/>
          </a:xfrm>
        </p:grpSpPr>
        <p:sp>
          <p:nvSpPr>
            <p:cNvPr id="23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7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722744" y="787358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182573" y="1447800"/>
            <a:ext cx="2017827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57600" y="1449488"/>
            <a:ext cx="4114800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Ném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057400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2413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60"/>
          <p:cNvGrpSpPr>
            <a:grpSpLocks/>
          </p:cNvGrpSpPr>
          <p:nvPr/>
        </p:nvGrpSpPr>
        <p:grpSpPr bwMode="auto">
          <a:xfrm>
            <a:off x="685800" y="762000"/>
            <a:ext cx="381000" cy="381000"/>
            <a:chOff x="2078" y="1680"/>
            <a:chExt cx="1615" cy="1615"/>
          </a:xfrm>
        </p:grpSpPr>
        <p:sp>
          <p:nvSpPr>
            <p:cNvPr id="23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7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722744" y="787358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5" y="1574800"/>
            <a:ext cx="3505200" cy="2336800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3505200" y="1371600"/>
            <a:ext cx="4495800" cy="1371600"/>
          </a:xfrm>
          <a:prstGeom prst="cloudCallout">
            <a:avLst>
              <a:gd name="adj1" fmla="val -31806"/>
              <a:gd name="adj2" fmla="val 7981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17" name="Cloud Callout 16"/>
          <p:cNvSpPr/>
          <p:nvPr/>
        </p:nvSpPr>
        <p:spPr>
          <a:xfrm>
            <a:off x="3505200" y="1600200"/>
            <a:ext cx="4495800" cy="1371600"/>
          </a:xfrm>
          <a:prstGeom prst="cloudCallout">
            <a:avLst>
              <a:gd name="adj1" fmla="val -31806"/>
              <a:gd name="adj2" fmla="val 7981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minh ở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19" name="Cloud Callout 18"/>
          <p:cNvSpPr/>
          <p:nvPr/>
        </p:nvSpPr>
        <p:spPr>
          <a:xfrm>
            <a:off x="3581400" y="2057400"/>
            <a:ext cx="4495800" cy="1371600"/>
          </a:xfrm>
          <a:prstGeom prst="cloudCallout">
            <a:avLst>
              <a:gd name="adj1" fmla="val -31806"/>
              <a:gd name="adj2" fmla="val 7981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49622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2413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60"/>
          <p:cNvGrpSpPr>
            <a:grpSpLocks/>
          </p:cNvGrpSpPr>
          <p:nvPr/>
        </p:nvGrpSpPr>
        <p:grpSpPr bwMode="auto">
          <a:xfrm>
            <a:off x="685800" y="762000"/>
            <a:ext cx="381000" cy="381000"/>
            <a:chOff x="2078" y="1680"/>
            <a:chExt cx="1615" cy="1615"/>
          </a:xfrm>
        </p:grpSpPr>
        <p:sp>
          <p:nvSpPr>
            <p:cNvPr id="23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7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722744" y="787358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2568" y="1371600"/>
            <a:ext cx="6852231" cy="20313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,...</a:t>
            </a:r>
          </a:p>
          <a:p>
            <a:pPr algn="just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thâm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,...</a:t>
            </a:r>
          </a:p>
          <a:p>
            <a:pPr algn="just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622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2413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60"/>
          <p:cNvGrpSpPr>
            <a:grpSpLocks/>
          </p:cNvGrpSpPr>
          <p:nvPr/>
        </p:nvGrpSpPr>
        <p:grpSpPr bwMode="auto">
          <a:xfrm>
            <a:off x="685800" y="762000"/>
            <a:ext cx="381000" cy="381000"/>
            <a:chOff x="2078" y="1680"/>
            <a:chExt cx="1615" cy="1615"/>
          </a:xfrm>
        </p:grpSpPr>
        <p:sp>
          <p:nvSpPr>
            <p:cNvPr id="23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7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722744" y="787358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6799" y="1447800"/>
            <a:ext cx="6580909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Chen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lấn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bừa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tàng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12429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5461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67"/>
          <p:cNvGrpSpPr>
            <a:grpSpLocks/>
          </p:cNvGrpSpPr>
          <p:nvPr/>
        </p:nvGrpSpPr>
        <p:grpSpPr bwMode="auto">
          <a:xfrm>
            <a:off x="668023" y="727868"/>
            <a:ext cx="381000" cy="381000"/>
            <a:chOff x="2078" y="1680"/>
            <a:chExt cx="1615" cy="1615"/>
          </a:xfrm>
        </p:grpSpPr>
        <p:sp>
          <p:nvSpPr>
            <p:cNvPr id="17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98269" y="75114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33800" y="1447800"/>
            <a:ext cx="4114800" cy="28623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hi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ha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,..”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theo.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hi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hi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ha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ha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to;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to.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).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25373" y="1447800"/>
            <a:ext cx="2017827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348580"/>
            <a:ext cx="1170046" cy="7850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3" y="2444262"/>
            <a:ext cx="2590800" cy="159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4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5461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67"/>
          <p:cNvGrpSpPr>
            <a:grpSpLocks/>
          </p:cNvGrpSpPr>
          <p:nvPr/>
        </p:nvGrpSpPr>
        <p:grpSpPr bwMode="auto">
          <a:xfrm>
            <a:off x="668023" y="727868"/>
            <a:ext cx="381000" cy="381000"/>
            <a:chOff x="2078" y="1680"/>
            <a:chExt cx="1615" cy="1615"/>
          </a:xfrm>
        </p:grpSpPr>
        <p:sp>
          <p:nvSpPr>
            <p:cNvPr id="17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98269" y="75114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34552"/>
            <a:ext cx="2418460" cy="1713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092" y="1947348"/>
            <a:ext cx="2286000" cy="16340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773" y="2645826"/>
            <a:ext cx="2279292" cy="16340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021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5461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67"/>
          <p:cNvGrpSpPr>
            <a:grpSpLocks/>
          </p:cNvGrpSpPr>
          <p:nvPr/>
        </p:nvGrpSpPr>
        <p:grpSpPr bwMode="auto">
          <a:xfrm>
            <a:off x="668023" y="727868"/>
            <a:ext cx="381000" cy="381000"/>
            <a:chOff x="2078" y="1680"/>
            <a:chExt cx="1615" cy="1615"/>
          </a:xfrm>
        </p:grpSpPr>
        <p:sp>
          <p:nvSpPr>
            <p:cNvPr id="17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98269" y="75114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95400"/>
            <a:ext cx="6341641" cy="3124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07953" y="1704108"/>
            <a:ext cx="2984340" cy="609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607953" y="2346035"/>
            <a:ext cx="298434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607953" y="2974108"/>
            <a:ext cx="2984340" cy="7596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607953" y="3766126"/>
            <a:ext cx="2984340" cy="609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89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5461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67"/>
          <p:cNvGrpSpPr>
            <a:grpSpLocks/>
          </p:cNvGrpSpPr>
          <p:nvPr/>
        </p:nvGrpSpPr>
        <p:grpSpPr bwMode="auto">
          <a:xfrm>
            <a:off x="668023" y="727868"/>
            <a:ext cx="381000" cy="381000"/>
            <a:chOff x="2078" y="1680"/>
            <a:chExt cx="1615" cy="1615"/>
          </a:xfrm>
        </p:grpSpPr>
        <p:sp>
          <p:nvSpPr>
            <p:cNvPr id="17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98269" y="75114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60" y="1295400"/>
            <a:ext cx="6594040" cy="31242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565187" y="1828799"/>
            <a:ext cx="2984340" cy="129309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565187" y="3200399"/>
            <a:ext cx="2984340" cy="7435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90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386036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hiểu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ý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nghĩa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nơi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công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3" name="Group 53"/>
          <p:cNvGrpSpPr>
            <a:grpSpLocks/>
          </p:cNvGrpSpPr>
          <p:nvPr/>
        </p:nvGrpSpPr>
        <p:grpSpPr bwMode="auto">
          <a:xfrm>
            <a:off x="685800" y="743381"/>
            <a:ext cx="381000" cy="381000"/>
            <a:chOff x="2078" y="1680"/>
            <a:chExt cx="1615" cy="1615"/>
          </a:xfrm>
        </p:grpSpPr>
        <p:sp>
          <p:nvSpPr>
            <p:cNvPr id="14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6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7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8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9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0" name="Text Box 9"/>
          <p:cNvSpPr txBox="1">
            <a:spLocks noChangeArrowheads="1"/>
          </p:cNvSpPr>
          <p:nvPr/>
        </p:nvSpPr>
        <p:spPr bwMode="gray">
          <a:xfrm>
            <a:off x="724104" y="74930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" name="Rectangle 1"/>
          <p:cNvSpPr/>
          <p:nvPr/>
        </p:nvSpPr>
        <p:spPr>
          <a:xfrm>
            <a:off x="3886200" y="1524000"/>
            <a:ext cx="4114800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“Ai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182573" y="1447800"/>
            <a:ext cx="2017827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33600"/>
            <a:ext cx="2743198" cy="206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7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5461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67"/>
          <p:cNvGrpSpPr>
            <a:grpSpLocks/>
          </p:cNvGrpSpPr>
          <p:nvPr/>
        </p:nvGrpSpPr>
        <p:grpSpPr bwMode="auto">
          <a:xfrm>
            <a:off x="668023" y="727868"/>
            <a:ext cx="381000" cy="381000"/>
            <a:chOff x="2078" y="1680"/>
            <a:chExt cx="1615" cy="1615"/>
          </a:xfrm>
        </p:grpSpPr>
        <p:sp>
          <p:nvSpPr>
            <p:cNvPr id="17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98269" y="75114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0600" y="1295400"/>
            <a:ext cx="6755965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23" name="Picture 2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590800"/>
            <a:ext cx="4572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0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34793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trật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74"/>
          <p:cNvGrpSpPr>
            <a:grpSpLocks/>
          </p:cNvGrpSpPr>
          <p:nvPr/>
        </p:nvGrpSpPr>
        <p:grpSpPr bwMode="auto">
          <a:xfrm>
            <a:off x="629292" y="727868"/>
            <a:ext cx="381000" cy="381000"/>
            <a:chOff x="2078" y="1680"/>
            <a:chExt cx="1615" cy="1615"/>
          </a:xfrm>
        </p:grpSpPr>
        <p:sp>
          <p:nvSpPr>
            <p:cNvPr id="1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62268" y="74855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9084" y="1905000"/>
            <a:ext cx="3829116" cy="25853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!”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?”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5!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5!”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dọc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chen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chen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715973" y="1295400"/>
            <a:ext cx="2017827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32000"/>
            <a:ext cx="3372044" cy="257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19200" y="3657600"/>
            <a:ext cx="63246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chen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lấn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264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15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34793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trật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74"/>
          <p:cNvGrpSpPr>
            <a:grpSpLocks/>
          </p:cNvGrpSpPr>
          <p:nvPr/>
        </p:nvGrpSpPr>
        <p:grpSpPr bwMode="auto">
          <a:xfrm>
            <a:off x="629292" y="727868"/>
            <a:ext cx="381000" cy="381000"/>
            <a:chOff x="2078" y="1680"/>
            <a:chExt cx="1615" cy="1615"/>
          </a:xfrm>
        </p:grpSpPr>
        <p:sp>
          <p:nvSpPr>
            <p:cNvPr id="1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62268" y="74855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300" y="1371600"/>
            <a:ext cx="3872900" cy="27367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loud Callout 14"/>
          <p:cNvSpPr/>
          <p:nvPr/>
        </p:nvSpPr>
        <p:spPr>
          <a:xfrm>
            <a:off x="381000" y="1219200"/>
            <a:ext cx="4876800" cy="1477818"/>
          </a:xfrm>
          <a:prstGeom prst="cloudCallout">
            <a:avLst>
              <a:gd name="adj1" fmla="val -31806"/>
              <a:gd name="adj2" fmla="val 7981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N.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chen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lấn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N.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N.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2" name="Rectangle 1"/>
          <p:cNvSpPr/>
          <p:nvPr/>
        </p:nvSpPr>
        <p:spPr>
          <a:xfrm>
            <a:off x="990600" y="3188852"/>
            <a:ext cx="41148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sắm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228600" y="3352800"/>
            <a:ext cx="617933" cy="45720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0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34793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trật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74"/>
          <p:cNvGrpSpPr>
            <a:grpSpLocks/>
          </p:cNvGrpSpPr>
          <p:nvPr/>
        </p:nvGrpSpPr>
        <p:grpSpPr bwMode="auto">
          <a:xfrm>
            <a:off x="629292" y="727868"/>
            <a:ext cx="381000" cy="381000"/>
            <a:chOff x="2078" y="1680"/>
            <a:chExt cx="1615" cy="1615"/>
          </a:xfrm>
        </p:grpSpPr>
        <p:sp>
          <p:nvSpPr>
            <p:cNvPr id="1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62268" y="74855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2743200" y="1341582"/>
            <a:ext cx="4876800" cy="1477818"/>
          </a:xfrm>
          <a:prstGeom prst="cloudCallout">
            <a:avLst>
              <a:gd name="adj1" fmla="val -31806"/>
              <a:gd name="adj2" fmla="val 7981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chen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lấn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73" y="1801091"/>
            <a:ext cx="1756644" cy="227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4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7747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669026" y="737610"/>
            <a:ext cx="355600" cy="381000"/>
            <a:chOff x="2078" y="1680"/>
            <a:chExt cx="1615" cy="1615"/>
          </a:xfrm>
        </p:grpSpPr>
        <p:sp>
          <p:nvSpPr>
            <p:cNvPr id="23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7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689283" y="759159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endParaRPr lang="en-US" alt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5073" y="1889051"/>
            <a:ext cx="3816927" cy="25853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3 – 5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676400" y="1295400"/>
            <a:ext cx="2017827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959" y="1445516"/>
            <a:ext cx="3459680" cy="305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70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2" grpId="0" animBg="1"/>
      <p:bldP spid="4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7747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669026" y="737610"/>
            <a:ext cx="355600" cy="381000"/>
            <a:chOff x="2078" y="1680"/>
            <a:chExt cx="1615" cy="1615"/>
          </a:xfrm>
        </p:grpSpPr>
        <p:sp>
          <p:nvSpPr>
            <p:cNvPr id="23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7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689283" y="759159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endParaRPr lang="en-US" alt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835" y="1262307"/>
            <a:ext cx="5612965" cy="315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0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7747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669026" y="737610"/>
            <a:ext cx="355600" cy="381000"/>
            <a:chOff x="2078" y="1680"/>
            <a:chExt cx="1615" cy="1615"/>
          </a:xfrm>
        </p:grpSpPr>
        <p:sp>
          <p:nvSpPr>
            <p:cNvPr id="23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7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689283" y="759159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endParaRPr lang="en-US" alt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00200"/>
            <a:ext cx="3422076" cy="22825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294" y="1551708"/>
            <a:ext cx="3776084" cy="2350614"/>
          </a:xfrm>
          <a:prstGeom prst="rect">
            <a:avLst/>
          </a:prstGeom>
        </p:spPr>
      </p:pic>
      <p:sp>
        <p:nvSpPr>
          <p:cNvPr id="20" name="Cloud Callout 19"/>
          <p:cNvSpPr/>
          <p:nvPr/>
        </p:nvSpPr>
        <p:spPr>
          <a:xfrm>
            <a:off x="2362200" y="1981200"/>
            <a:ext cx="4343400" cy="1477818"/>
          </a:xfrm>
          <a:prstGeom prst="cloudCallout">
            <a:avLst>
              <a:gd name="adj1" fmla="val -31806"/>
              <a:gd name="adj2" fmla="val 7981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93231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7747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669026" y="737610"/>
            <a:ext cx="355600" cy="381000"/>
            <a:chOff x="2078" y="1680"/>
            <a:chExt cx="1615" cy="1615"/>
          </a:xfrm>
        </p:grpSpPr>
        <p:sp>
          <p:nvSpPr>
            <p:cNvPr id="23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7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689283" y="759159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endParaRPr lang="en-US" alt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578" y="1295400"/>
            <a:ext cx="5487028" cy="209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95600" y="3505200"/>
            <a:ext cx="51054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3-5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HS,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75428" y="3654290"/>
            <a:ext cx="2017827" cy="6129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NHÓM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31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7747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669026" y="737610"/>
            <a:ext cx="355600" cy="381000"/>
            <a:chOff x="2078" y="1680"/>
            <a:chExt cx="1615" cy="1615"/>
          </a:xfrm>
        </p:grpSpPr>
        <p:sp>
          <p:nvSpPr>
            <p:cNvPr id="23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7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689283" y="759159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endParaRPr lang="en-US" alt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2362200" y="1265382"/>
            <a:ext cx="4343400" cy="1477818"/>
          </a:xfrm>
          <a:prstGeom prst="cloudCallout">
            <a:avLst>
              <a:gd name="adj1" fmla="val -31806"/>
              <a:gd name="adj2" fmla="val 7981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/...?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1145308" y="3195783"/>
            <a:ext cx="6550892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530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7747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669026" y="737610"/>
            <a:ext cx="355600" cy="381000"/>
            <a:chOff x="2078" y="1680"/>
            <a:chExt cx="1615" cy="1615"/>
          </a:xfrm>
        </p:grpSpPr>
        <p:sp>
          <p:nvSpPr>
            <p:cNvPr id="23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7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689283" y="759159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endParaRPr lang="en-US" alt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62000" y="1295400"/>
            <a:ext cx="2514600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XỬ LÝ TÌNH HUỐNG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67598" y="1981200"/>
            <a:ext cx="6957202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chùa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váy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7" name="Rectangle 6"/>
          <p:cNvSpPr/>
          <p:nvPr/>
        </p:nvSpPr>
        <p:spPr>
          <a:xfrm>
            <a:off x="967378" y="3124200"/>
            <a:ext cx="6957422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rủ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H.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cổng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H.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39865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386036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hiểu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ý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nghĩa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nơi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công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3" name="Group 53"/>
          <p:cNvGrpSpPr>
            <a:grpSpLocks/>
          </p:cNvGrpSpPr>
          <p:nvPr/>
        </p:nvGrpSpPr>
        <p:grpSpPr bwMode="auto">
          <a:xfrm>
            <a:off x="685800" y="743381"/>
            <a:ext cx="381000" cy="381000"/>
            <a:chOff x="2078" y="1680"/>
            <a:chExt cx="1615" cy="1615"/>
          </a:xfrm>
        </p:grpSpPr>
        <p:sp>
          <p:nvSpPr>
            <p:cNvPr id="14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6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7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8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9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0" name="Text Box 9"/>
          <p:cNvSpPr txBox="1">
            <a:spLocks noChangeArrowheads="1"/>
          </p:cNvSpPr>
          <p:nvPr/>
        </p:nvSpPr>
        <p:spPr bwMode="gray">
          <a:xfrm>
            <a:off x="724104" y="74930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92" y="1371600"/>
            <a:ext cx="6735796" cy="280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5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45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7747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669026" y="737610"/>
            <a:ext cx="355600" cy="381000"/>
            <a:chOff x="2078" y="1680"/>
            <a:chExt cx="1615" cy="1615"/>
          </a:xfrm>
        </p:grpSpPr>
        <p:sp>
          <p:nvSpPr>
            <p:cNvPr id="23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7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689283" y="759159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endParaRPr lang="en-US" alt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62000" y="1295400"/>
            <a:ext cx="2514600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XỬ LÝ TÌNH HUỐNG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36170" y="2057400"/>
            <a:ext cx="6660029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tàng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T.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đùi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lỗ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T? </a:t>
            </a:r>
          </a:p>
        </p:txBody>
      </p:sp>
      <p:sp>
        <p:nvSpPr>
          <p:cNvPr id="20" name="Cloud Callout 19"/>
          <p:cNvSpPr/>
          <p:nvPr/>
        </p:nvSpPr>
        <p:spPr>
          <a:xfrm>
            <a:off x="2362200" y="2484582"/>
            <a:ext cx="4343400" cy="1477818"/>
          </a:xfrm>
          <a:prstGeom prst="cloudCallout">
            <a:avLst>
              <a:gd name="adj1" fmla="val -35421"/>
              <a:gd name="adj2" fmla="val 6419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37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340316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Giữ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gìn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cảnh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quan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thiên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nhiên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6" name="Group 67"/>
          <p:cNvGrpSpPr>
            <a:grpSpLocks/>
          </p:cNvGrpSpPr>
          <p:nvPr/>
        </p:nvGrpSpPr>
        <p:grpSpPr bwMode="auto">
          <a:xfrm>
            <a:off x="668023" y="727868"/>
            <a:ext cx="381000" cy="381000"/>
            <a:chOff x="2078" y="1680"/>
            <a:chExt cx="1615" cy="1615"/>
          </a:xfrm>
        </p:grpSpPr>
        <p:sp>
          <p:nvSpPr>
            <p:cNvPr id="17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98269" y="75114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266824"/>
            <a:ext cx="4572000" cy="32289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9727" y="2104072"/>
            <a:ext cx="2586873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tuỳ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” - 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Kim Dung. </a:t>
            </a:r>
          </a:p>
        </p:txBody>
      </p:sp>
      <p:sp>
        <p:nvSpPr>
          <p:cNvPr id="22" name="Cloud Callout 21"/>
          <p:cNvSpPr/>
          <p:nvPr/>
        </p:nvSpPr>
        <p:spPr>
          <a:xfrm>
            <a:off x="3886200" y="1143000"/>
            <a:ext cx="3810000" cy="1020618"/>
          </a:xfrm>
          <a:prstGeom prst="cloudCallout">
            <a:avLst>
              <a:gd name="adj1" fmla="val -35421"/>
              <a:gd name="adj2" fmla="val 6419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066800" y="1371600"/>
            <a:ext cx="1905000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VĂN NGHỆ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90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22" grpId="0" animBg="1"/>
      <p:bldP spid="2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340316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Giữ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gìn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cảnh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quan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thiên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nhiên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6" name="Group 67"/>
          <p:cNvGrpSpPr>
            <a:grpSpLocks/>
          </p:cNvGrpSpPr>
          <p:nvPr/>
        </p:nvGrpSpPr>
        <p:grpSpPr bwMode="auto">
          <a:xfrm>
            <a:off x="668023" y="727868"/>
            <a:ext cx="381000" cy="381000"/>
            <a:chOff x="2078" y="1680"/>
            <a:chExt cx="1615" cy="1615"/>
          </a:xfrm>
        </p:grpSpPr>
        <p:sp>
          <p:nvSpPr>
            <p:cNvPr id="17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98269" y="75114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520570"/>
            <a:ext cx="4114800" cy="27466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6471" y="1958876"/>
            <a:ext cx="3093529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5 – 6 HS.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90600" y="1295400"/>
            <a:ext cx="2514600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27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340316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Giữ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gìn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cảnh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quan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thiên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nhiên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6" name="Group 67"/>
          <p:cNvGrpSpPr>
            <a:grpSpLocks/>
          </p:cNvGrpSpPr>
          <p:nvPr/>
        </p:nvGrpSpPr>
        <p:grpSpPr bwMode="auto">
          <a:xfrm>
            <a:off x="668023" y="727868"/>
            <a:ext cx="381000" cy="381000"/>
            <a:chOff x="2078" y="1680"/>
            <a:chExt cx="1615" cy="1615"/>
          </a:xfrm>
        </p:grpSpPr>
        <p:sp>
          <p:nvSpPr>
            <p:cNvPr id="17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98269" y="75114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692" y="1371600"/>
            <a:ext cx="6373508" cy="2691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982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340316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Giữ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gìn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cảnh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quan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thiên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nhiên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6" name="Group 67"/>
          <p:cNvGrpSpPr>
            <a:grpSpLocks/>
          </p:cNvGrpSpPr>
          <p:nvPr/>
        </p:nvGrpSpPr>
        <p:grpSpPr bwMode="auto">
          <a:xfrm>
            <a:off x="668023" y="727868"/>
            <a:ext cx="381000" cy="381000"/>
            <a:chOff x="2078" y="1680"/>
            <a:chExt cx="1615" cy="1615"/>
          </a:xfrm>
        </p:grpSpPr>
        <p:sp>
          <p:nvSpPr>
            <p:cNvPr id="17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98269" y="75114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71600"/>
            <a:ext cx="5551790" cy="2895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982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340316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Giữ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gìn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cảnh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quan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thiên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nhiên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6" name="Group 67"/>
          <p:cNvGrpSpPr>
            <a:grpSpLocks/>
          </p:cNvGrpSpPr>
          <p:nvPr/>
        </p:nvGrpSpPr>
        <p:grpSpPr bwMode="auto">
          <a:xfrm>
            <a:off x="668023" y="727868"/>
            <a:ext cx="381000" cy="381000"/>
            <a:chOff x="2078" y="1680"/>
            <a:chExt cx="1615" cy="1615"/>
          </a:xfrm>
        </p:grpSpPr>
        <p:sp>
          <p:nvSpPr>
            <p:cNvPr id="17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98269" y="75114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600200" y="1371600"/>
            <a:ext cx="1981200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LAO ĐỘNG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35" y="2209800"/>
            <a:ext cx="3505200" cy="183772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429446" y="2057400"/>
            <a:ext cx="3667446" cy="20313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1: Lau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2: Lau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4: Lau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chùi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595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370796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Giúp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đỡ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chia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sẻ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với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mọi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người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6" name="Group 74"/>
          <p:cNvGrpSpPr>
            <a:grpSpLocks/>
          </p:cNvGrpSpPr>
          <p:nvPr/>
        </p:nvGrpSpPr>
        <p:grpSpPr bwMode="auto">
          <a:xfrm>
            <a:off x="629292" y="727868"/>
            <a:ext cx="381000" cy="381000"/>
            <a:chOff x="2078" y="1680"/>
            <a:chExt cx="1615" cy="1615"/>
          </a:xfrm>
        </p:grpSpPr>
        <p:sp>
          <p:nvSpPr>
            <p:cNvPr id="1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34560" y="748554"/>
            <a:ext cx="3685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7</a:t>
            </a:r>
            <a:endParaRPr lang="en-US" altLang="en-US" sz="1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loud Callout 21"/>
          <p:cNvSpPr/>
          <p:nvPr/>
        </p:nvSpPr>
        <p:spPr>
          <a:xfrm>
            <a:off x="2057400" y="1524000"/>
            <a:ext cx="4591692" cy="1676400"/>
          </a:xfrm>
          <a:prstGeom prst="cloudCallout">
            <a:avLst>
              <a:gd name="adj1" fmla="val -47450"/>
              <a:gd name="adj2" fmla="val 5671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chia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70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370796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Giúp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đỡ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chia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sẻ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với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mọi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người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6" name="Group 74"/>
          <p:cNvGrpSpPr>
            <a:grpSpLocks/>
          </p:cNvGrpSpPr>
          <p:nvPr/>
        </p:nvGrpSpPr>
        <p:grpSpPr bwMode="auto">
          <a:xfrm>
            <a:off x="629292" y="727868"/>
            <a:ext cx="381000" cy="381000"/>
            <a:chOff x="2078" y="1680"/>
            <a:chExt cx="1615" cy="1615"/>
          </a:xfrm>
        </p:grpSpPr>
        <p:sp>
          <p:nvSpPr>
            <p:cNvPr id="1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34560" y="748554"/>
            <a:ext cx="3685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7</a:t>
            </a:r>
            <a:endParaRPr lang="en-US" altLang="en-US" sz="1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94" y="1676400"/>
            <a:ext cx="647193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Cloud Callout 21"/>
          <p:cNvSpPr/>
          <p:nvPr/>
        </p:nvSpPr>
        <p:spPr>
          <a:xfrm>
            <a:off x="3886200" y="838200"/>
            <a:ext cx="4343400" cy="1333500"/>
          </a:xfrm>
          <a:prstGeom prst="cloudCallout">
            <a:avLst>
              <a:gd name="adj1" fmla="val -47450"/>
              <a:gd name="adj2" fmla="val 5671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41768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370796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Giúp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đỡ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chia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sẻ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với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mọi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người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6" name="Group 74"/>
          <p:cNvGrpSpPr>
            <a:grpSpLocks/>
          </p:cNvGrpSpPr>
          <p:nvPr/>
        </p:nvGrpSpPr>
        <p:grpSpPr bwMode="auto">
          <a:xfrm>
            <a:off x="629292" y="727868"/>
            <a:ext cx="381000" cy="381000"/>
            <a:chOff x="2078" y="1680"/>
            <a:chExt cx="1615" cy="1615"/>
          </a:xfrm>
        </p:grpSpPr>
        <p:sp>
          <p:nvSpPr>
            <p:cNvPr id="1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34560" y="748554"/>
            <a:ext cx="3685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7</a:t>
            </a:r>
            <a:endParaRPr lang="en-US" altLang="en-US" sz="1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7800"/>
            <a:ext cx="6587896" cy="2881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66800" y="3429000"/>
            <a:ext cx="67818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Nhường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khuyết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tật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nừ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thai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bus.</a:t>
            </a:r>
          </a:p>
          <a:p>
            <a:pPr algn="just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041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370796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Giúp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đỡ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chia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sẻ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với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mọi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người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6" name="Group 74"/>
          <p:cNvGrpSpPr>
            <a:grpSpLocks/>
          </p:cNvGrpSpPr>
          <p:nvPr/>
        </p:nvGrpSpPr>
        <p:grpSpPr bwMode="auto">
          <a:xfrm>
            <a:off x="629292" y="727868"/>
            <a:ext cx="381000" cy="381000"/>
            <a:chOff x="2078" y="1680"/>
            <a:chExt cx="1615" cy="1615"/>
          </a:xfrm>
        </p:grpSpPr>
        <p:sp>
          <p:nvSpPr>
            <p:cNvPr id="1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34560" y="748554"/>
            <a:ext cx="3685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7</a:t>
            </a:r>
            <a:endParaRPr lang="en-US" altLang="en-US" sz="1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0" y="2007275"/>
            <a:ext cx="7272482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sắm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1800" i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tàn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tật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1800" i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thai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xách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1800" i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buýt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buýt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800" i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8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800" i="1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1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rong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  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90600" y="1295400"/>
            <a:ext cx="2590800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XỬ LÝ TÌNH HUỐNG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41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386036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hiểu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ý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nghĩa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nơi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công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3" name="Group 53"/>
          <p:cNvGrpSpPr>
            <a:grpSpLocks/>
          </p:cNvGrpSpPr>
          <p:nvPr/>
        </p:nvGrpSpPr>
        <p:grpSpPr bwMode="auto">
          <a:xfrm>
            <a:off x="685800" y="743381"/>
            <a:ext cx="381000" cy="381000"/>
            <a:chOff x="2078" y="1680"/>
            <a:chExt cx="1615" cy="1615"/>
          </a:xfrm>
        </p:grpSpPr>
        <p:sp>
          <p:nvSpPr>
            <p:cNvPr id="14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6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7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8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9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0" name="Text Box 9"/>
          <p:cNvSpPr txBox="1">
            <a:spLocks noChangeArrowheads="1"/>
          </p:cNvSpPr>
          <p:nvPr/>
        </p:nvSpPr>
        <p:spPr bwMode="gray">
          <a:xfrm>
            <a:off x="724104" y="74930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05" y="1371600"/>
            <a:ext cx="6886674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3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370796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Giúp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đỡ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chia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sẻ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với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mọi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người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6" name="Group 74"/>
          <p:cNvGrpSpPr>
            <a:grpSpLocks/>
          </p:cNvGrpSpPr>
          <p:nvPr/>
        </p:nvGrpSpPr>
        <p:grpSpPr bwMode="auto">
          <a:xfrm>
            <a:off x="629292" y="727868"/>
            <a:ext cx="381000" cy="381000"/>
            <a:chOff x="2078" y="1680"/>
            <a:chExt cx="1615" cy="1615"/>
          </a:xfrm>
        </p:grpSpPr>
        <p:sp>
          <p:nvSpPr>
            <p:cNvPr id="1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34560" y="748554"/>
            <a:ext cx="3685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7</a:t>
            </a:r>
            <a:endParaRPr lang="en-US" altLang="en-US" sz="1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loud Callout 21"/>
          <p:cNvSpPr/>
          <p:nvPr/>
        </p:nvSpPr>
        <p:spPr>
          <a:xfrm>
            <a:off x="2133600" y="1257300"/>
            <a:ext cx="4876800" cy="1638300"/>
          </a:xfrm>
          <a:prstGeom prst="cloudCallout">
            <a:avLst>
              <a:gd name="adj1" fmla="val -47450"/>
              <a:gd name="adj2" fmla="val 5671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600" y="3239869"/>
            <a:ext cx="667976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cúng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041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416516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Ứng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xử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trước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hành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vi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thiếu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văn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minh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3" name="Group 53"/>
          <p:cNvGrpSpPr>
            <a:grpSpLocks/>
          </p:cNvGrpSpPr>
          <p:nvPr/>
        </p:nvGrpSpPr>
        <p:grpSpPr bwMode="auto">
          <a:xfrm>
            <a:off x="685800" y="743381"/>
            <a:ext cx="381000" cy="381000"/>
            <a:chOff x="2078" y="1680"/>
            <a:chExt cx="1615" cy="1615"/>
          </a:xfrm>
        </p:grpSpPr>
        <p:sp>
          <p:nvSpPr>
            <p:cNvPr id="14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6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7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8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9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0" name="Text Box 9"/>
          <p:cNvSpPr txBox="1">
            <a:spLocks noChangeArrowheads="1"/>
          </p:cNvSpPr>
          <p:nvPr/>
        </p:nvSpPr>
        <p:spPr bwMode="gray">
          <a:xfrm>
            <a:off x="724104" y="74930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5400"/>
            <a:ext cx="4114800" cy="3086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30618" y="1981200"/>
            <a:ext cx="3352800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toạ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1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uỷ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phiên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81600" y="1295400"/>
            <a:ext cx="2590800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TRANH BIỆN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97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2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416516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Ứng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xử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trước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hành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vi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thiếu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văn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minh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3" name="Group 53"/>
          <p:cNvGrpSpPr>
            <a:grpSpLocks/>
          </p:cNvGrpSpPr>
          <p:nvPr/>
        </p:nvGrpSpPr>
        <p:grpSpPr bwMode="auto">
          <a:xfrm>
            <a:off x="685800" y="743381"/>
            <a:ext cx="381000" cy="381000"/>
            <a:chOff x="2078" y="1680"/>
            <a:chExt cx="1615" cy="1615"/>
          </a:xfrm>
        </p:grpSpPr>
        <p:sp>
          <p:nvSpPr>
            <p:cNvPr id="14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6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7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8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9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0" name="Text Box 9"/>
          <p:cNvSpPr txBox="1">
            <a:spLocks noChangeArrowheads="1"/>
          </p:cNvSpPr>
          <p:nvPr/>
        </p:nvSpPr>
        <p:spPr bwMode="gray">
          <a:xfrm>
            <a:off x="724104" y="74930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091" y="1260570"/>
            <a:ext cx="5334002" cy="2778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0" y="3581400"/>
            <a:ext cx="36576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i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chen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vé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" name="Rectangle 2"/>
          <p:cNvSpPr/>
          <p:nvPr/>
        </p:nvSpPr>
        <p:spPr>
          <a:xfrm>
            <a:off x="4450228" y="3581400"/>
            <a:ext cx="3646664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nhường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thai.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183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416516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Ứng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xử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trước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hành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vi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thiếu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văn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minh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3" name="Group 53"/>
          <p:cNvGrpSpPr>
            <a:grpSpLocks/>
          </p:cNvGrpSpPr>
          <p:nvPr/>
        </p:nvGrpSpPr>
        <p:grpSpPr bwMode="auto">
          <a:xfrm>
            <a:off x="685800" y="743381"/>
            <a:ext cx="381000" cy="381000"/>
            <a:chOff x="2078" y="1680"/>
            <a:chExt cx="1615" cy="1615"/>
          </a:xfrm>
        </p:grpSpPr>
        <p:sp>
          <p:nvSpPr>
            <p:cNvPr id="14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6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7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8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9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0" name="Text Box 9"/>
          <p:cNvSpPr txBox="1">
            <a:spLocks noChangeArrowheads="1"/>
          </p:cNvSpPr>
          <p:nvPr/>
        </p:nvSpPr>
        <p:spPr bwMode="gray">
          <a:xfrm>
            <a:off x="724104" y="74930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246" y="1295400"/>
            <a:ext cx="4724400" cy="2548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0" y="3316069"/>
            <a:ext cx="35814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i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bừa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" name="Rectangle 2"/>
          <p:cNvSpPr/>
          <p:nvPr/>
        </p:nvSpPr>
        <p:spPr>
          <a:xfrm>
            <a:off x="4438682" y="3316069"/>
            <a:ext cx="365821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i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 4: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rạp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3979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69083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60"/>
          <p:cNvGrpSpPr>
            <a:grpSpLocks/>
          </p:cNvGrpSpPr>
          <p:nvPr/>
        </p:nvGrpSpPr>
        <p:grpSpPr bwMode="auto">
          <a:xfrm>
            <a:off x="685800" y="762000"/>
            <a:ext cx="381000" cy="381000"/>
            <a:chOff x="2078" y="1680"/>
            <a:chExt cx="1615" cy="1615"/>
          </a:xfrm>
        </p:grpSpPr>
        <p:sp>
          <p:nvSpPr>
            <p:cNvPr id="23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7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722744" y="787358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09" y="2737510"/>
            <a:ext cx="6162674" cy="16058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04618" y="2039778"/>
            <a:ext cx="606298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895600" y="1295400"/>
            <a:ext cx="2590800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47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1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69083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60"/>
          <p:cNvGrpSpPr>
            <a:grpSpLocks/>
          </p:cNvGrpSpPr>
          <p:nvPr/>
        </p:nvGrpSpPr>
        <p:grpSpPr bwMode="auto">
          <a:xfrm>
            <a:off x="685800" y="762000"/>
            <a:ext cx="381000" cy="381000"/>
            <a:chOff x="2078" y="1680"/>
            <a:chExt cx="1615" cy="1615"/>
          </a:xfrm>
        </p:grpSpPr>
        <p:sp>
          <p:nvSpPr>
            <p:cNvPr id="23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7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722744" y="787358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04991" y="1958876"/>
            <a:ext cx="6691209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5 – 6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,...</a:t>
            </a:r>
          </a:p>
          <a:p>
            <a:pPr algn="just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toả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khá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895600" y="1295400"/>
            <a:ext cx="2590800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NHÓM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41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21077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tôi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67"/>
          <p:cNvGrpSpPr>
            <a:grpSpLocks/>
          </p:cNvGrpSpPr>
          <p:nvPr/>
        </p:nvGrpSpPr>
        <p:grpSpPr bwMode="auto">
          <a:xfrm>
            <a:off x="668023" y="727868"/>
            <a:ext cx="381000" cy="381000"/>
            <a:chOff x="2078" y="1680"/>
            <a:chExt cx="1615" cy="1615"/>
          </a:xfrm>
        </p:grpSpPr>
        <p:sp>
          <p:nvSpPr>
            <p:cNvPr id="17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98269" y="751142"/>
            <a:ext cx="39436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9627" y="1752600"/>
            <a:ext cx="6846930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A4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2133600" y="920419"/>
            <a:ext cx="5334000" cy="1975181"/>
          </a:xfrm>
          <a:prstGeom prst="cloudCallout">
            <a:avLst>
              <a:gd name="adj1" fmla="val -47450"/>
              <a:gd name="adj2" fmla="val 5671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99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1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256496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Phản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hồi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cuối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chủ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đề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6" name="Group 74"/>
          <p:cNvGrpSpPr>
            <a:grpSpLocks/>
          </p:cNvGrpSpPr>
          <p:nvPr/>
        </p:nvGrpSpPr>
        <p:grpSpPr bwMode="auto">
          <a:xfrm>
            <a:off x="629292" y="727868"/>
            <a:ext cx="381000" cy="381000"/>
            <a:chOff x="2078" y="1680"/>
            <a:chExt cx="1615" cy="1615"/>
          </a:xfrm>
        </p:grpSpPr>
        <p:sp>
          <p:nvSpPr>
            <p:cNvPr id="1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34560" y="748554"/>
            <a:ext cx="3685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</a:t>
            </a:r>
            <a:endParaRPr lang="en-US" altLang="en-US" sz="1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03396" y="2886670"/>
            <a:ext cx="3006604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Thỉnh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thoảng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75" y="1227137"/>
            <a:ext cx="3971924" cy="311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Cloud Callout 25"/>
          <p:cNvSpPr/>
          <p:nvPr/>
        </p:nvSpPr>
        <p:spPr>
          <a:xfrm>
            <a:off x="76200" y="1219200"/>
            <a:ext cx="4191000" cy="1371600"/>
          </a:xfrm>
          <a:prstGeom prst="cloudCallout">
            <a:avLst>
              <a:gd name="adj1" fmla="val -35143"/>
              <a:gd name="adj2" fmla="val 5913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47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4" grpId="0" animBg="1"/>
      <p:bldP spid="2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7747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Rèn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luyện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tiếp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theo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chuẩn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bị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chủ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đề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mới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669026" y="737610"/>
            <a:ext cx="355600" cy="381000"/>
            <a:chOff x="2078" y="1680"/>
            <a:chExt cx="1615" cy="1615"/>
          </a:xfrm>
        </p:grpSpPr>
        <p:sp>
          <p:nvSpPr>
            <p:cNvPr id="23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7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689283" y="759159"/>
            <a:ext cx="3685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</a:t>
            </a:r>
            <a:endParaRPr lang="en-US" alt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92634" y="1447800"/>
            <a:ext cx="6527365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92635" y="2286000"/>
            <a:ext cx="652736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7,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30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955" y="0"/>
            <a:ext cx="6019800" cy="4572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0" y="457200"/>
            <a:ext cx="581089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TRẢI NGHIỆM, HƯỚNG NGHIỆP 6</a:t>
            </a:r>
          </a:p>
          <a:p>
            <a:pPr algn="ctr"/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(CHÂN TRỜI SÁNG TẠO)</a:t>
            </a:r>
            <a:endParaRPr lang="en-US" sz="18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266308" y="152400"/>
            <a:ext cx="5887092" cy="457200"/>
          </a:xfrm>
        </p:spPr>
        <p:txBody>
          <a:bodyPr>
            <a:norm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LIÊN HỆ MUA BỘ GIÁO ÁN ĐIỆN TỬ (FILE WORD)</a:t>
            </a:r>
            <a:endParaRPr lang="en-US" sz="1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2273827" y="2971800"/>
            <a:ext cx="5760720" cy="533400"/>
          </a:xfrm>
        </p:spPr>
        <p:txBody>
          <a:bodyPr>
            <a:normAutofit fontScale="85000" lnSpcReduction="10000"/>
          </a:bodyPr>
          <a:lstStyle/>
          <a:p>
            <a:r>
              <a:rPr lang="en-US" sz="1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1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Tuệ</a:t>
            </a:r>
            <a:endParaRPr lang="en-US" sz="1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Email: phamminhtue.c3lvt@soctrang.edu.vn</a:t>
            </a:r>
            <a:endParaRPr lang="en-US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4440"/>
            <a:ext cx="1638722" cy="1634119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1826490"/>
            <a:ext cx="2209800" cy="2745509"/>
          </a:xfrm>
          <a:prstGeom prst="rect">
            <a:avLst/>
          </a:prstGeom>
        </p:spPr>
        <p:txBody>
          <a:bodyPr vert="horz" lIns="67922" tIns="33961" rIns="67922" bIns="33961" rtlCol="0" anchor="ctr">
            <a:normAutofit fontScale="97500" lnSpcReduction="10000"/>
          </a:bodyPr>
          <a:lstStyle>
            <a:lvl1pPr algn="ctr" defTabSz="679216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Tuệ</a:t>
            </a:r>
            <a:endParaRPr lang="en-US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THPT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 2010</a:t>
            </a:r>
          </a:p>
          <a:p>
            <a:pPr algn="just"/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 ĐHSP</a:t>
            </a:r>
          </a:p>
          <a:p>
            <a:pPr algn="just"/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(3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);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GD-ĐT;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UBND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;…</a:t>
            </a:r>
          </a:p>
          <a:p>
            <a:pPr algn="just"/>
            <a:endParaRPr lang="en-US" sz="14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277309" y="1143000"/>
            <a:ext cx="5887092" cy="1905000"/>
          </a:xfrm>
          <a:prstGeom prst="rect">
            <a:avLst/>
          </a:prstGeom>
        </p:spPr>
        <p:txBody>
          <a:bodyPr vert="horz" lIns="67922" tIns="33961" rIns="67922" bIns="33961" rtlCol="0" anchor="ctr">
            <a:normAutofit/>
          </a:bodyPr>
          <a:lstStyle>
            <a:lvl1pPr algn="ctr" defTabSz="679216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BƯỚC 1: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0939 286 603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Zalo</a:t>
            </a:r>
            <a:endParaRPr lang="en-US" sz="1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BƯỚC 2: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Mr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en-US" sz="1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BƯỚC 3: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khoản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khoản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1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+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Vietcombank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0891000617723 </a:t>
            </a:r>
          </a:p>
          <a:p>
            <a:pPr algn="just"/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+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Sacombank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070103141271</a:t>
            </a:r>
          </a:p>
          <a:p>
            <a:pPr algn="just"/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BƯỚC 4: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Mr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qua Email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Zalo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           </a:t>
            </a:r>
            <a:r>
              <a:rPr lang="en-US" sz="1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HKI: 250.000 </a:t>
            </a:r>
            <a:r>
              <a:rPr lang="en-US" sz="14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lang="en-US" sz="1400" b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                           - </a:t>
            </a:r>
            <a:r>
              <a:rPr lang="en-US" sz="14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1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 400.000 </a:t>
            </a:r>
            <a:r>
              <a:rPr lang="en-US" sz="14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1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2362200" y="3581400"/>
            <a:ext cx="56388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giaoducthoidai.vn/tre/thay-giao-xi-tin-da-tai-khien-teen-phat-cuong-o-soc-trang-2615674.html</a:t>
            </a:r>
            <a:endParaRPr lang="en-US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2362200" y="4038600"/>
            <a:ext cx="56388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soctrang.tintuc.vn/tin-tuc/thay-giao-9x-cuc-da-zi-nang-lai-dien-trai-nhu-soai-ca-o-soc-trang-duoc-hang-nghin-hoc-sinh-yeu-men.html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5213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386036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hiểu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ý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nghĩa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nơi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công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3" name="Group 53"/>
          <p:cNvGrpSpPr>
            <a:grpSpLocks/>
          </p:cNvGrpSpPr>
          <p:nvPr/>
        </p:nvGrpSpPr>
        <p:grpSpPr bwMode="auto">
          <a:xfrm>
            <a:off x="685800" y="743381"/>
            <a:ext cx="381000" cy="381000"/>
            <a:chOff x="2078" y="1680"/>
            <a:chExt cx="1615" cy="1615"/>
          </a:xfrm>
        </p:grpSpPr>
        <p:sp>
          <p:nvSpPr>
            <p:cNvPr id="14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6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7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8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9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0" name="Text Box 9"/>
          <p:cNvSpPr txBox="1">
            <a:spLocks noChangeArrowheads="1"/>
          </p:cNvSpPr>
          <p:nvPr/>
        </p:nvSpPr>
        <p:spPr bwMode="gray">
          <a:xfrm>
            <a:off x="724104" y="74930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69" y="1295400"/>
            <a:ext cx="7010738" cy="310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3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386036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hiểu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ý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nghĩa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nơi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công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3" name="Group 53"/>
          <p:cNvGrpSpPr>
            <a:grpSpLocks/>
          </p:cNvGrpSpPr>
          <p:nvPr/>
        </p:nvGrpSpPr>
        <p:grpSpPr bwMode="auto">
          <a:xfrm>
            <a:off x="685800" y="743381"/>
            <a:ext cx="381000" cy="381000"/>
            <a:chOff x="2078" y="1680"/>
            <a:chExt cx="1615" cy="1615"/>
          </a:xfrm>
        </p:grpSpPr>
        <p:sp>
          <p:nvSpPr>
            <p:cNvPr id="14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6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7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8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9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0" name="Text Box 9"/>
          <p:cNvSpPr txBox="1">
            <a:spLocks noChangeArrowheads="1"/>
          </p:cNvSpPr>
          <p:nvPr/>
        </p:nvSpPr>
        <p:spPr bwMode="gray">
          <a:xfrm>
            <a:off x="724104" y="74930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90600" y="1600200"/>
            <a:ext cx="6792691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bến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,...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khát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karaoke,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....</a:t>
            </a:r>
          </a:p>
        </p:txBody>
      </p:sp>
    </p:spTree>
    <p:extLst>
      <p:ext uri="{BB962C8B-B14F-4D97-AF65-F5344CB8AC3E}">
        <p14:creationId xmlns:p14="http://schemas.microsoft.com/office/powerpoint/2010/main" val="248155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386036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hiểu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ý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nghĩa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nơi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công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3" name="Group 53"/>
          <p:cNvGrpSpPr>
            <a:grpSpLocks/>
          </p:cNvGrpSpPr>
          <p:nvPr/>
        </p:nvGrpSpPr>
        <p:grpSpPr bwMode="auto">
          <a:xfrm>
            <a:off x="685800" y="743381"/>
            <a:ext cx="381000" cy="381000"/>
            <a:chOff x="2078" y="1680"/>
            <a:chExt cx="1615" cy="1615"/>
          </a:xfrm>
        </p:grpSpPr>
        <p:sp>
          <p:nvSpPr>
            <p:cNvPr id="14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6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7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8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9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0" name="Text Box 9"/>
          <p:cNvSpPr txBox="1">
            <a:spLocks noChangeArrowheads="1"/>
          </p:cNvSpPr>
          <p:nvPr/>
        </p:nvSpPr>
        <p:spPr bwMode="gray">
          <a:xfrm>
            <a:off x="724104" y="74930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3733800" y="1295400"/>
            <a:ext cx="3871809" cy="1066800"/>
          </a:xfrm>
          <a:prstGeom prst="cloudCallout">
            <a:avLst>
              <a:gd name="adj1" fmla="val -31806"/>
              <a:gd name="adj2" fmla="val 7981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413164"/>
            <a:ext cx="1914525" cy="239077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071696" y="3200400"/>
            <a:ext cx="6167303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diền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248155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386036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hiểu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ý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nghĩa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nơi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công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3" name="Group 53"/>
          <p:cNvGrpSpPr>
            <a:grpSpLocks/>
          </p:cNvGrpSpPr>
          <p:nvPr/>
        </p:nvGrpSpPr>
        <p:grpSpPr bwMode="auto">
          <a:xfrm>
            <a:off x="685800" y="743381"/>
            <a:ext cx="381000" cy="381000"/>
            <a:chOff x="2078" y="1680"/>
            <a:chExt cx="1615" cy="1615"/>
          </a:xfrm>
        </p:grpSpPr>
        <p:sp>
          <p:nvSpPr>
            <p:cNvPr id="14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6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7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8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9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0" name="Text Box 9"/>
          <p:cNvSpPr txBox="1">
            <a:spLocks noChangeArrowheads="1"/>
          </p:cNvSpPr>
          <p:nvPr/>
        </p:nvSpPr>
        <p:spPr bwMode="gray">
          <a:xfrm>
            <a:off x="724104" y="74930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1" name="Cloud Callout 20"/>
          <p:cNvSpPr/>
          <p:nvPr/>
        </p:nvSpPr>
        <p:spPr>
          <a:xfrm>
            <a:off x="609600" y="1219200"/>
            <a:ext cx="3871809" cy="1066800"/>
          </a:xfrm>
          <a:prstGeom prst="cloudCallout">
            <a:avLst>
              <a:gd name="adj1" fmla="val -31806"/>
              <a:gd name="adj2" fmla="val 7981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400" y="1291504"/>
            <a:ext cx="3138592" cy="209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219200" y="2895600"/>
            <a:ext cx="6344292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buôn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gỡ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314499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2413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60"/>
          <p:cNvGrpSpPr>
            <a:grpSpLocks/>
          </p:cNvGrpSpPr>
          <p:nvPr/>
        </p:nvGrpSpPr>
        <p:grpSpPr bwMode="auto">
          <a:xfrm>
            <a:off x="685800" y="762000"/>
            <a:ext cx="381000" cy="381000"/>
            <a:chOff x="2078" y="1680"/>
            <a:chExt cx="1615" cy="1615"/>
          </a:xfrm>
        </p:grpSpPr>
        <p:sp>
          <p:nvSpPr>
            <p:cNvPr id="23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7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722744" y="787358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809" y="1313872"/>
            <a:ext cx="6391274" cy="3084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511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</TotalTime>
  <Words>3408</Words>
  <PresentationFormat>Custom</PresentationFormat>
  <Paragraphs>272</Paragraphs>
  <Slides>49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Office Theme</vt:lpstr>
      <vt:lpstr>Clip</vt:lpstr>
      <vt:lpstr>SỞ GIÁO DỤC VÀ ĐÀO TẠO SÓC TRĂNG TRƯỜNG THPT LÊ VĂN TÁM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LIÊN HỆ MUA BỘ GIÁO ÁN ĐIỆN TỬ (FILE WORD)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2021-08-05T08:35:56Z</dcterms:created>
  <dcterms:modified xsi:type="dcterms:W3CDTF">2021-08-20T11:26:52Z</dcterms:modified>
</cp:coreProperties>
</file>