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0"/>
  </p:notesMasterIdLst>
  <p:handoutMasterIdLst>
    <p:handoutMasterId r:id="rId21"/>
  </p:handoutMasterIdLst>
  <p:sldIdLst>
    <p:sldId id="261" r:id="rId2"/>
    <p:sldId id="316" r:id="rId3"/>
    <p:sldId id="277" r:id="rId4"/>
    <p:sldId id="317" r:id="rId5"/>
    <p:sldId id="318" r:id="rId6"/>
    <p:sldId id="290" r:id="rId7"/>
    <p:sldId id="319" r:id="rId8"/>
    <p:sldId id="320" r:id="rId9"/>
    <p:sldId id="322" r:id="rId10"/>
    <p:sldId id="333" r:id="rId11"/>
    <p:sldId id="332" r:id="rId12"/>
    <p:sldId id="334" r:id="rId13"/>
    <p:sldId id="335" r:id="rId14"/>
    <p:sldId id="327" r:id="rId15"/>
    <p:sldId id="328" r:id="rId16"/>
    <p:sldId id="330" r:id="rId17"/>
    <p:sldId id="329" r:id="rId18"/>
    <p:sldId id="33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mboo Trang" initials="BT" lastIdx="2" clrIdx="0">
    <p:extLst>
      <p:ext uri="{19B8F6BF-5375-455C-9EA6-DF929625EA0E}">
        <p15:presenceInfo xmlns:p15="http://schemas.microsoft.com/office/powerpoint/2012/main" userId="583d2796d1f467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484"/>
    <a:srgbClr val="FF6600"/>
    <a:srgbClr val="BCE5E5"/>
    <a:srgbClr val="F7F7F7"/>
    <a:srgbClr val="AE442C"/>
    <a:srgbClr val="D468AA"/>
    <a:srgbClr val="FFFFFF"/>
    <a:srgbClr val="75D6F3"/>
    <a:srgbClr val="FED1C1"/>
    <a:srgbClr val="D18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353" autoAdjust="0"/>
  </p:normalViewPr>
  <p:slideViewPr>
    <p:cSldViewPr snapToGrid="0">
      <p:cViewPr varScale="1">
        <p:scale>
          <a:sx n="65" d="100"/>
          <a:sy n="65" d="100"/>
        </p:scale>
        <p:origin x="852" y="60"/>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6.png"/><Relationship Id="rId6" Type="http://schemas.openxmlformats.org/officeDocument/2006/relationships/image" Target="../media/image19.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0.png"/><Relationship Id="rId1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6.png"/><Relationship Id="rId6" Type="http://schemas.openxmlformats.org/officeDocument/2006/relationships/image" Target="../media/image19.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0.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A8415-2823-436B-9142-1DA0874C476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C0AE94E-937B-4595-92E7-3600964C0D52}">
      <dgm:prSet/>
      <dgm:spPr/>
      <dgm:t>
        <a:bodyPr/>
        <a:lstStyle/>
        <a:p>
          <a:pPr>
            <a:lnSpc>
              <a:spcPct val="100000"/>
            </a:lnSpc>
          </a:pPr>
          <a:r>
            <a:rPr lang="en-US"/>
            <a:t>family </a:t>
          </a:r>
        </a:p>
      </dgm:t>
    </dgm:pt>
    <dgm:pt modelId="{A8FFFFEF-96E4-4F81-9C10-32618CA4C6A2}" type="parTrans" cxnId="{992420DC-492F-43BE-A6B8-DFE07884E656}">
      <dgm:prSet/>
      <dgm:spPr/>
      <dgm:t>
        <a:bodyPr/>
        <a:lstStyle/>
        <a:p>
          <a:endParaRPr lang="en-US"/>
        </a:p>
      </dgm:t>
    </dgm:pt>
    <dgm:pt modelId="{73EC9525-4822-4C42-9356-BD6EB317F426}" type="sibTrans" cxnId="{992420DC-492F-43BE-A6B8-DFE07884E656}">
      <dgm:prSet/>
      <dgm:spPr/>
      <dgm:t>
        <a:bodyPr/>
        <a:lstStyle/>
        <a:p>
          <a:pPr>
            <a:lnSpc>
              <a:spcPct val="100000"/>
            </a:lnSpc>
          </a:pPr>
          <a:endParaRPr lang="en-US"/>
        </a:p>
      </dgm:t>
    </dgm:pt>
    <dgm:pt modelId="{EFA845C0-E887-46DC-9FAF-5DA33D4D513F}">
      <dgm:prSet/>
      <dgm:spPr/>
      <dgm:t>
        <a:bodyPr/>
        <a:lstStyle/>
        <a:p>
          <a:pPr>
            <a:lnSpc>
              <a:spcPct val="100000"/>
            </a:lnSpc>
          </a:pPr>
          <a:r>
            <a:rPr lang="en-US"/>
            <a:t>best friend </a:t>
          </a:r>
        </a:p>
      </dgm:t>
    </dgm:pt>
    <dgm:pt modelId="{5AE79167-99CC-4340-8656-BFB32DF4A230}" type="parTrans" cxnId="{3B039E63-177E-4992-9169-85A7D024F08C}">
      <dgm:prSet/>
      <dgm:spPr/>
      <dgm:t>
        <a:bodyPr/>
        <a:lstStyle/>
        <a:p>
          <a:endParaRPr lang="en-US"/>
        </a:p>
      </dgm:t>
    </dgm:pt>
    <dgm:pt modelId="{3C836B6F-9777-424B-AC05-A20E9CD55C57}" type="sibTrans" cxnId="{3B039E63-177E-4992-9169-85A7D024F08C}">
      <dgm:prSet/>
      <dgm:spPr/>
      <dgm:t>
        <a:bodyPr/>
        <a:lstStyle/>
        <a:p>
          <a:pPr>
            <a:lnSpc>
              <a:spcPct val="100000"/>
            </a:lnSpc>
          </a:pPr>
          <a:endParaRPr lang="en-US"/>
        </a:p>
      </dgm:t>
    </dgm:pt>
    <dgm:pt modelId="{7A898A8B-B9A7-4272-AA29-2483F56D1471}">
      <dgm:prSet/>
      <dgm:spPr/>
      <dgm:t>
        <a:bodyPr/>
        <a:lstStyle/>
        <a:p>
          <a:pPr>
            <a:lnSpc>
              <a:spcPct val="100000"/>
            </a:lnSpc>
          </a:pPr>
          <a:r>
            <a:rPr lang="en-US"/>
            <a:t>hometown </a:t>
          </a:r>
        </a:p>
      </dgm:t>
    </dgm:pt>
    <dgm:pt modelId="{9D6FAFA2-2CED-45E7-B80D-24DAE613BEE6}" type="parTrans" cxnId="{7F1DE622-8826-4CD4-89BB-163F5A18821E}">
      <dgm:prSet/>
      <dgm:spPr/>
      <dgm:t>
        <a:bodyPr/>
        <a:lstStyle/>
        <a:p>
          <a:endParaRPr lang="en-US"/>
        </a:p>
      </dgm:t>
    </dgm:pt>
    <dgm:pt modelId="{96195F83-531F-4C13-B2F9-0CE6FC6FC4AF}" type="sibTrans" cxnId="{7F1DE622-8826-4CD4-89BB-163F5A18821E}">
      <dgm:prSet/>
      <dgm:spPr/>
      <dgm:t>
        <a:bodyPr/>
        <a:lstStyle/>
        <a:p>
          <a:pPr>
            <a:lnSpc>
              <a:spcPct val="100000"/>
            </a:lnSpc>
          </a:pPr>
          <a:endParaRPr lang="en-US"/>
        </a:p>
      </dgm:t>
    </dgm:pt>
    <dgm:pt modelId="{BE516F1E-4082-442E-8608-FD8D2E474A19}">
      <dgm:prSet/>
      <dgm:spPr/>
      <dgm:t>
        <a:bodyPr/>
        <a:lstStyle/>
        <a:p>
          <a:pPr>
            <a:lnSpc>
              <a:spcPct val="100000"/>
            </a:lnSpc>
          </a:pPr>
          <a:r>
            <a:rPr lang="en-US"/>
            <a:t>your house </a:t>
          </a:r>
        </a:p>
      </dgm:t>
    </dgm:pt>
    <dgm:pt modelId="{7BB5DBE5-1097-40FF-95F0-72C47A817CDB}" type="parTrans" cxnId="{E7F8A1A2-7B46-43E4-91C7-81E97579275E}">
      <dgm:prSet/>
      <dgm:spPr/>
      <dgm:t>
        <a:bodyPr/>
        <a:lstStyle/>
        <a:p>
          <a:endParaRPr lang="en-US"/>
        </a:p>
      </dgm:t>
    </dgm:pt>
    <dgm:pt modelId="{91297715-835A-424E-918E-3567FAC110A3}" type="sibTrans" cxnId="{E7F8A1A2-7B46-43E4-91C7-81E97579275E}">
      <dgm:prSet/>
      <dgm:spPr/>
      <dgm:t>
        <a:bodyPr/>
        <a:lstStyle/>
        <a:p>
          <a:pPr>
            <a:lnSpc>
              <a:spcPct val="100000"/>
            </a:lnSpc>
          </a:pPr>
          <a:endParaRPr lang="en-US"/>
        </a:p>
      </dgm:t>
    </dgm:pt>
    <dgm:pt modelId="{0ACB2335-E5C4-4151-927A-4A114A2B4746}">
      <dgm:prSet/>
      <dgm:spPr/>
      <dgm:t>
        <a:bodyPr/>
        <a:lstStyle/>
        <a:p>
          <a:pPr>
            <a:lnSpc>
              <a:spcPct val="100000"/>
            </a:lnSpc>
          </a:pPr>
          <a:r>
            <a:rPr lang="en-US"/>
            <a:t>sport </a:t>
          </a:r>
        </a:p>
      </dgm:t>
    </dgm:pt>
    <dgm:pt modelId="{87015363-7042-4C42-B424-218942CCDABF}" type="parTrans" cxnId="{6C135CDC-DC19-4D96-B93B-D6127CD08747}">
      <dgm:prSet/>
      <dgm:spPr/>
      <dgm:t>
        <a:bodyPr/>
        <a:lstStyle/>
        <a:p>
          <a:endParaRPr lang="en-US"/>
        </a:p>
      </dgm:t>
    </dgm:pt>
    <dgm:pt modelId="{A9F064B2-B55D-4513-99B7-794A5300823C}" type="sibTrans" cxnId="{6C135CDC-DC19-4D96-B93B-D6127CD08747}">
      <dgm:prSet/>
      <dgm:spPr/>
      <dgm:t>
        <a:bodyPr/>
        <a:lstStyle/>
        <a:p>
          <a:pPr>
            <a:lnSpc>
              <a:spcPct val="100000"/>
            </a:lnSpc>
          </a:pPr>
          <a:endParaRPr lang="en-US"/>
        </a:p>
      </dgm:t>
    </dgm:pt>
    <dgm:pt modelId="{99ECA600-2B40-462D-A2B8-BF55D078A82D}">
      <dgm:prSet/>
      <dgm:spPr/>
      <dgm:t>
        <a:bodyPr/>
        <a:lstStyle/>
        <a:p>
          <a:pPr>
            <a:lnSpc>
              <a:spcPct val="100000"/>
            </a:lnSpc>
          </a:pPr>
          <a:r>
            <a:rPr lang="en-US"/>
            <a:t>computer </a:t>
          </a:r>
        </a:p>
      </dgm:t>
    </dgm:pt>
    <dgm:pt modelId="{02BEAE89-C52B-4F38-97CB-EEDE5D06FDB6}" type="parTrans" cxnId="{D5749E1B-FFC5-4FBB-BF0E-E629485EC017}">
      <dgm:prSet/>
      <dgm:spPr/>
      <dgm:t>
        <a:bodyPr/>
        <a:lstStyle/>
        <a:p>
          <a:endParaRPr lang="en-US"/>
        </a:p>
      </dgm:t>
    </dgm:pt>
    <dgm:pt modelId="{C63483C5-2FFA-4B67-82B6-19F1DABB5D3C}" type="sibTrans" cxnId="{D5749E1B-FFC5-4FBB-BF0E-E629485EC017}">
      <dgm:prSet/>
      <dgm:spPr/>
      <dgm:t>
        <a:bodyPr/>
        <a:lstStyle/>
        <a:p>
          <a:pPr>
            <a:lnSpc>
              <a:spcPct val="100000"/>
            </a:lnSpc>
          </a:pPr>
          <a:endParaRPr lang="en-US"/>
        </a:p>
      </dgm:t>
    </dgm:pt>
    <dgm:pt modelId="{32781D77-AEB8-4DF7-AF7B-FAAD40E7039C}">
      <dgm:prSet/>
      <dgm:spPr/>
      <dgm:t>
        <a:bodyPr/>
        <a:lstStyle/>
        <a:p>
          <a:pPr>
            <a:lnSpc>
              <a:spcPct val="100000"/>
            </a:lnSpc>
          </a:pPr>
          <a:r>
            <a:rPr lang="en-US"/>
            <a:t>collecting </a:t>
          </a:r>
        </a:p>
      </dgm:t>
    </dgm:pt>
    <dgm:pt modelId="{1C2507EF-49E8-426E-B322-AD87F445039B}" type="parTrans" cxnId="{3A556EC2-22A5-49F0-9F16-11099A566763}">
      <dgm:prSet/>
      <dgm:spPr/>
      <dgm:t>
        <a:bodyPr/>
        <a:lstStyle/>
        <a:p>
          <a:endParaRPr lang="en-US"/>
        </a:p>
      </dgm:t>
    </dgm:pt>
    <dgm:pt modelId="{3487FE6E-2412-450E-B02B-FFC0169CE8D2}" type="sibTrans" cxnId="{3A556EC2-22A5-49F0-9F16-11099A566763}">
      <dgm:prSet/>
      <dgm:spPr/>
      <dgm:t>
        <a:bodyPr/>
        <a:lstStyle/>
        <a:p>
          <a:pPr>
            <a:lnSpc>
              <a:spcPct val="100000"/>
            </a:lnSpc>
          </a:pPr>
          <a:endParaRPr lang="en-US"/>
        </a:p>
      </dgm:t>
    </dgm:pt>
    <dgm:pt modelId="{637DB532-B89D-4F14-992B-B39D61C7C452}">
      <dgm:prSet/>
      <dgm:spPr/>
      <dgm:t>
        <a:bodyPr/>
        <a:lstStyle/>
        <a:p>
          <a:pPr>
            <a:lnSpc>
              <a:spcPct val="100000"/>
            </a:lnSpc>
          </a:pPr>
          <a:r>
            <a:rPr lang="en-US"/>
            <a:t>music</a:t>
          </a:r>
        </a:p>
      </dgm:t>
    </dgm:pt>
    <dgm:pt modelId="{773F47A3-C2DF-4354-BE30-CC16EC120399}" type="parTrans" cxnId="{AA3C45B5-6035-47B8-975C-79F127BF2587}">
      <dgm:prSet/>
      <dgm:spPr/>
      <dgm:t>
        <a:bodyPr/>
        <a:lstStyle/>
        <a:p>
          <a:endParaRPr lang="en-US"/>
        </a:p>
      </dgm:t>
    </dgm:pt>
    <dgm:pt modelId="{9FF972B7-C275-46D8-B280-8ADBB4B531BD}" type="sibTrans" cxnId="{AA3C45B5-6035-47B8-975C-79F127BF2587}">
      <dgm:prSet/>
      <dgm:spPr/>
      <dgm:t>
        <a:bodyPr/>
        <a:lstStyle/>
        <a:p>
          <a:endParaRPr lang="en-US"/>
        </a:p>
      </dgm:t>
    </dgm:pt>
    <dgm:pt modelId="{A0802024-BD79-4602-A1F3-65683CB21CF4}" type="pres">
      <dgm:prSet presAssocID="{C06A8415-2823-436B-9142-1DA0874C4764}" presName="root" presStyleCnt="0">
        <dgm:presLayoutVars>
          <dgm:dir/>
          <dgm:resizeHandles val="exact"/>
        </dgm:presLayoutVars>
      </dgm:prSet>
      <dgm:spPr/>
      <dgm:t>
        <a:bodyPr/>
        <a:lstStyle/>
        <a:p>
          <a:endParaRPr lang="en-US"/>
        </a:p>
      </dgm:t>
    </dgm:pt>
    <dgm:pt modelId="{976D0464-4316-45C8-9440-B1EE88B4272D}" type="pres">
      <dgm:prSet presAssocID="{C06A8415-2823-436B-9142-1DA0874C4764}" presName="container" presStyleCnt="0">
        <dgm:presLayoutVars>
          <dgm:dir/>
          <dgm:resizeHandles val="exact"/>
        </dgm:presLayoutVars>
      </dgm:prSet>
      <dgm:spPr/>
    </dgm:pt>
    <dgm:pt modelId="{94A8EA31-7B29-416D-A2AD-070C1A686395}" type="pres">
      <dgm:prSet presAssocID="{CC0AE94E-937B-4595-92E7-3600964C0D52}" presName="compNode" presStyleCnt="0"/>
      <dgm:spPr/>
    </dgm:pt>
    <dgm:pt modelId="{CD53B3CA-E5F1-4F21-B85D-55623452A84B}" type="pres">
      <dgm:prSet presAssocID="{CC0AE94E-937B-4595-92E7-3600964C0D52}" presName="iconBgRect" presStyleLbl="bgShp" presStyleIdx="0" presStyleCnt="8"/>
      <dgm:spPr/>
    </dgm:pt>
    <dgm:pt modelId="{DAD14870-F05F-4FA1-88D1-AA7C3CE86C3C}" type="pres">
      <dgm:prSet presAssocID="{CC0AE94E-937B-4595-92E7-3600964C0D52}"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eart"/>
        </a:ext>
      </dgm:extLst>
    </dgm:pt>
    <dgm:pt modelId="{7601320C-35B2-481D-B851-1546FDF216FF}" type="pres">
      <dgm:prSet presAssocID="{CC0AE94E-937B-4595-92E7-3600964C0D52}" presName="spaceRect" presStyleCnt="0"/>
      <dgm:spPr/>
    </dgm:pt>
    <dgm:pt modelId="{29AC0264-5F7D-4A9C-9DDE-94C78F7F8238}" type="pres">
      <dgm:prSet presAssocID="{CC0AE94E-937B-4595-92E7-3600964C0D52}" presName="textRect" presStyleLbl="revTx" presStyleIdx="0" presStyleCnt="8">
        <dgm:presLayoutVars>
          <dgm:chMax val="1"/>
          <dgm:chPref val="1"/>
        </dgm:presLayoutVars>
      </dgm:prSet>
      <dgm:spPr/>
      <dgm:t>
        <a:bodyPr/>
        <a:lstStyle/>
        <a:p>
          <a:endParaRPr lang="en-US"/>
        </a:p>
      </dgm:t>
    </dgm:pt>
    <dgm:pt modelId="{396CE104-2A5E-4153-97BC-070377BC9549}" type="pres">
      <dgm:prSet presAssocID="{73EC9525-4822-4C42-9356-BD6EB317F426}" presName="sibTrans" presStyleLbl="sibTrans2D1" presStyleIdx="0" presStyleCnt="0"/>
      <dgm:spPr/>
      <dgm:t>
        <a:bodyPr/>
        <a:lstStyle/>
        <a:p>
          <a:endParaRPr lang="en-US"/>
        </a:p>
      </dgm:t>
    </dgm:pt>
    <dgm:pt modelId="{ECEB327E-EED4-4AB8-A459-2CDE3EBE009A}" type="pres">
      <dgm:prSet presAssocID="{EFA845C0-E887-46DC-9FAF-5DA33D4D513F}" presName="compNode" presStyleCnt="0"/>
      <dgm:spPr/>
    </dgm:pt>
    <dgm:pt modelId="{5ECF8715-C7D2-4458-9C29-BD657C1987D3}" type="pres">
      <dgm:prSet presAssocID="{EFA845C0-E887-46DC-9FAF-5DA33D4D513F}" presName="iconBgRect" presStyleLbl="bgShp" presStyleIdx="1" presStyleCnt="8"/>
      <dgm:spPr/>
    </dgm:pt>
    <dgm:pt modelId="{AA5F70AC-7A2A-4D55-82B9-5A184FC160B0}" type="pres">
      <dgm:prSet presAssocID="{EFA845C0-E887-46DC-9FAF-5DA33D4D513F}"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Love Letter"/>
        </a:ext>
      </dgm:extLst>
    </dgm:pt>
    <dgm:pt modelId="{2589D097-365A-43E1-AC6F-1B968CB3C3D1}" type="pres">
      <dgm:prSet presAssocID="{EFA845C0-E887-46DC-9FAF-5DA33D4D513F}" presName="spaceRect" presStyleCnt="0"/>
      <dgm:spPr/>
    </dgm:pt>
    <dgm:pt modelId="{4042CFB6-98BF-4F9F-BD99-AAB223FA10F3}" type="pres">
      <dgm:prSet presAssocID="{EFA845C0-E887-46DC-9FAF-5DA33D4D513F}" presName="textRect" presStyleLbl="revTx" presStyleIdx="1" presStyleCnt="8">
        <dgm:presLayoutVars>
          <dgm:chMax val="1"/>
          <dgm:chPref val="1"/>
        </dgm:presLayoutVars>
      </dgm:prSet>
      <dgm:spPr/>
      <dgm:t>
        <a:bodyPr/>
        <a:lstStyle/>
        <a:p>
          <a:endParaRPr lang="en-US"/>
        </a:p>
      </dgm:t>
    </dgm:pt>
    <dgm:pt modelId="{C73CAED4-941C-4525-9A32-A2C7F0B241AF}" type="pres">
      <dgm:prSet presAssocID="{3C836B6F-9777-424B-AC05-A20E9CD55C57}" presName="sibTrans" presStyleLbl="sibTrans2D1" presStyleIdx="0" presStyleCnt="0"/>
      <dgm:spPr/>
      <dgm:t>
        <a:bodyPr/>
        <a:lstStyle/>
        <a:p>
          <a:endParaRPr lang="en-US"/>
        </a:p>
      </dgm:t>
    </dgm:pt>
    <dgm:pt modelId="{79B076F6-5F0B-44EF-8647-5FA7C8DB7713}" type="pres">
      <dgm:prSet presAssocID="{7A898A8B-B9A7-4272-AA29-2483F56D1471}" presName="compNode" presStyleCnt="0"/>
      <dgm:spPr/>
    </dgm:pt>
    <dgm:pt modelId="{F1FBF78C-F5CF-4F6E-94E7-49C4BE3A0FD2}" type="pres">
      <dgm:prSet presAssocID="{7A898A8B-B9A7-4272-AA29-2483F56D1471}" presName="iconBgRect" presStyleLbl="bgShp" presStyleIdx="2" presStyleCnt="8"/>
      <dgm:spPr/>
    </dgm:pt>
    <dgm:pt modelId="{42B66DD5-E400-4199-83CC-09F5B8D26651}" type="pres">
      <dgm:prSet presAssocID="{7A898A8B-B9A7-4272-AA29-2483F56D1471}"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oldier"/>
        </a:ext>
      </dgm:extLst>
    </dgm:pt>
    <dgm:pt modelId="{DD9350CC-DF51-4D83-B85A-41A3A7D00439}" type="pres">
      <dgm:prSet presAssocID="{7A898A8B-B9A7-4272-AA29-2483F56D1471}" presName="spaceRect" presStyleCnt="0"/>
      <dgm:spPr/>
    </dgm:pt>
    <dgm:pt modelId="{AC102864-8DC9-4D28-BC9B-D45EB2576043}" type="pres">
      <dgm:prSet presAssocID="{7A898A8B-B9A7-4272-AA29-2483F56D1471}" presName="textRect" presStyleLbl="revTx" presStyleIdx="2" presStyleCnt="8">
        <dgm:presLayoutVars>
          <dgm:chMax val="1"/>
          <dgm:chPref val="1"/>
        </dgm:presLayoutVars>
      </dgm:prSet>
      <dgm:spPr/>
      <dgm:t>
        <a:bodyPr/>
        <a:lstStyle/>
        <a:p>
          <a:endParaRPr lang="en-US"/>
        </a:p>
      </dgm:t>
    </dgm:pt>
    <dgm:pt modelId="{D8F1DE51-D703-4567-B848-E78041004579}" type="pres">
      <dgm:prSet presAssocID="{96195F83-531F-4C13-B2F9-0CE6FC6FC4AF}" presName="sibTrans" presStyleLbl="sibTrans2D1" presStyleIdx="0" presStyleCnt="0"/>
      <dgm:spPr/>
      <dgm:t>
        <a:bodyPr/>
        <a:lstStyle/>
        <a:p>
          <a:endParaRPr lang="en-US"/>
        </a:p>
      </dgm:t>
    </dgm:pt>
    <dgm:pt modelId="{031675B5-732C-40FB-B582-51F686ED291E}" type="pres">
      <dgm:prSet presAssocID="{BE516F1E-4082-442E-8608-FD8D2E474A19}" presName="compNode" presStyleCnt="0"/>
      <dgm:spPr/>
    </dgm:pt>
    <dgm:pt modelId="{046C574B-F6CD-4B2A-96AC-C621240FA123}" type="pres">
      <dgm:prSet presAssocID="{BE516F1E-4082-442E-8608-FD8D2E474A19}" presName="iconBgRect" presStyleLbl="bgShp" presStyleIdx="3" presStyleCnt="8"/>
      <dgm:spPr/>
    </dgm:pt>
    <dgm:pt modelId="{A6105C67-BB1F-4F86-AA47-747C20D96231}" type="pres">
      <dgm:prSet presAssocID="{BE516F1E-4082-442E-8608-FD8D2E474A19}"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House"/>
        </a:ext>
      </dgm:extLst>
    </dgm:pt>
    <dgm:pt modelId="{A7377CFC-3B04-4460-9104-1EBCF9CEECA0}" type="pres">
      <dgm:prSet presAssocID="{BE516F1E-4082-442E-8608-FD8D2E474A19}" presName="spaceRect" presStyleCnt="0"/>
      <dgm:spPr/>
    </dgm:pt>
    <dgm:pt modelId="{69DBF7C4-0AC8-40F2-8E8A-4C7C606BE29D}" type="pres">
      <dgm:prSet presAssocID="{BE516F1E-4082-442E-8608-FD8D2E474A19}" presName="textRect" presStyleLbl="revTx" presStyleIdx="3" presStyleCnt="8">
        <dgm:presLayoutVars>
          <dgm:chMax val="1"/>
          <dgm:chPref val="1"/>
        </dgm:presLayoutVars>
      </dgm:prSet>
      <dgm:spPr/>
      <dgm:t>
        <a:bodyPr/>
        <a:lstStyle/>
        <a:p>
          <a:endParaRPr lang="en-US"/>
        </a:p>
      </dgm:t>
    </dgm:pt>
    <dgm:pt modelId="{AFB41EA3-73E3-4E25-9C14-BE97277195E9}" type="pres">
      <dgm:prSet presAssocID="{91297715-835A-424E-918E-3567FAC110A3}" presName="sibTrans" presStyleLbl="sibTrans2D1" presStyleIdx="0" presStyleCnt="0"/>
      <dgm:spPr/>
      <dgm:t>
        <a:bodyPr/>
        <a:lstStyle/>
        <a:p>
          <a:endParaRPr lang="en-US"/>
        </a:p>
      </dgm:t>
    </dgm:pt>
    <dgm:pt modelId="{1BAC2AC2-C87D-4D26-A0E5-42C0181AB281}" type="pres">
      <dgm:prSet presAssocID="{0ACB2335-E5C4-4151-927A-4A114A2B4746}" presName="compNode" presStyleCnt="0"/>
      <dgm:spPr/>
    </dgm:pt>
    <dgm:pt modelId="{18CF285C-6CC2-4E2B-B7EF-B2FDC51789F6}" type="pres">
      <dgm:prSet presAssocID="{0ACB2335-E5C4-4151-927A-4A114A2B4746}" presName="iconBgRect" presStyleLbl="bgShp" presStyleIdx="4" presStyleCnt="8"/>
      <dgm:spPr/>
    </dgm:pt>
    <dgm:pt modelId="{D8045E70-5383-4F23-9BBF-202B70773943}" type="pres">
      <dgm:prSet presAssocID="{0ACB2335-E5C4-4151-927A-4A114A2B4746}"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Gymnast - Floor Routine"/>
        </a:ext>
      </dgm:extLst>
    </dgm:pt>
    <dgm:pt modelId="{9AC6871E-9EF8-44C7-B4C6-5048F3CF4E52}" type="pres">
      <dgm:prSet presAssocID="{0ACB2335-E5C4-4151-927A-4A114A2B4746}" presName="spaceRect" presStyleCnt="0"/>
      <dgm:spPr/>
    </dgm:pt>
    <dgm:pt modelId="{1C25A6E9-8E18-4FF4-AA6B-19906E895BB5}" type="pres">
      <dgm:prSet presAssocID="{0ACB2335-E5C4-4151-927A-4A114A2B4746}" presName="textRect" presStyleLbl="revTx" presStyleIdx="4" presStyleCnt="8">
        <dgm:presLayoutVars>
          <dgm:chMax val="1"/>
          <dgm:chPref val="1"/>
        </dgm:presLayoutVars>
      </dgm:prSet>
      <dgm:spPr/>
      <dgm:t>
        <a:bodyPr/>
        <a:lstStyle/>
        <a:p>
          <a:endParaRPr lang="en-US"/>
        </a:p>
      </dgm:t>
    </dgm:pt>
    <dgm:pt modelId="{7E59D245-4AB1-48C1-853B-AF717CF765D9}" type="pres">
      <dgm:prSet presAssocID="{A9F064B2-B55D-4513-99B7-794A5300823C}" presName="sibTrans" presStyleLbl="sibTrans2D1" presStyleIdx="0" presStyleCnt="0"/>
      <dgm:spPr/>
      <dgm:t>
        <a:bodyPr/>
        <a:lstStyle/>
        <a:p>
          <a:endParaRPr lang="en-US"/>
        </a:p>
      </dgm:t>
    </dgm:pt>
    <dgm:pt modelId="{7658C7B1-EF3B-4B47-918A-B26ECDA6E0EB}" type="pres">
      <dgm:prSet presAssocID="{99ECA600-2B40-462D-A2B8-BF55D078A82D}" presName="compNode" presStyleCnt="0"/>
      <dgm:spPr/>
    </dgm:pt>
    <dgm:pt modelId="{21E4948C-976F-4598-BD00-CC00975EC396}" type="pres">
      <dgm:prSet presAssocID="{99ECA600-2B40-462D-A2B8-BF55D078A82D}" presName="iconBgRect" presStyleLbl="bgShp" presStyleIdx="5" presStyleCnt="8"/>
      <dgm:spPr/>
    </dgm:pt>
    <dgm:pt modelId="{557DF02B-8373-4317-AB70-FC1C4FC01E9C}" type="pres">
      <dgm:prSet presAssocID="{99ECA600-2B40-462D-A2B8-BF55D078A82D}"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Computer"/>
        </a:ext>
      </dgm:extLst>
    </dgm:pt>
    <dgm:pt modelId="{76EE9ACD-F670-43C3-B925-FD115364FCEA}" type="pres">
      <dgm:prSet presAssocID="{99ECA600-2B40-462D-A2B8-BF55D078A82D}" presName="spaceRect" presStyleCnt="0"/>
      <dgm:spPr/>
    </dgm:pt>
    <dgm:pt modelId="{0808F9F3-7B3A-4AD7-8B87-71E7842768DE}" type="pres">
      <dgm:prSet presAssocID="{99ECA600-2B40-462D-A2B8-BF55D078A82D}" presName="textRect" presStyleLbl="revTx" presStyleIdx="5" presStyleCnt="8">
        <dgm:presLayoutVars>
          <dgm:chMax val="1"/>
          <dgm:chPref val="1"/>
        </dgm:presLayoutVars>
      </dgm:prSet>
      <dgm:spPr/>
      <dgm:t>
        <a:bodyPr/>
        <a:lstStyle/>
        <a:p>
          <a:endParaRPr lang="en-US"/>
        </a:p>
      </dgm:t>
    </dgm:pt>
    <dgm:pt modelId="{D41F3573-3217-4E60-9DA0-FA3928F45FEA}" type="pres">
      <dgm:prSet presAssocID="{C63483C5-2FFA-4B67-82B6-19F1DABB5D3C}" presName="sibTrans" presStyleLbl="sibTrans2D1" presStyleIdx="0" presStyleCnt="0"/>
      <dgm:spPr/>
      <dgm:t>
        <a:bodyPr/>
        <a:lstStyle/>
        <a:p>
          <a:endParaRPr lang="en-US"/>
        </a:p>
      </dgm:t>
    </dgm:pt>
    <dgm:pt modelId="{3791B790-9354-48AB-969C-2F5CE3C71008}" type="pres">
      <dgm:prSet presAssocID="{32781D77-AEB8-4DF7-AF7B-FAAD40E7039C}" presName="compNode" presStyleCnt="0"/>
      <dgm:spPr/>
    </dgm:pt>
    <dgm:pt modelId="{B2852A28-CE13-4E6C-88A6-5405327EFF0B}" type="pres">
      <dgm:prSet presAssocID="{32781D77-AEB8-4DF7-AF7B-FAAD40E7039C}" presName="iconBgRect" presStyleLbl="bgShp" presStyleIdx="6" presStyleCnt="8"/>
      <dgm:spPr/>
    </dgm:pt>
    <dgm:pt modelId="{E8A86908-FFD9-430D-A94F-963E5C5F8FE1}" type="pres">
      <dgm:prSet presAssocID="{32781D77-AEB8-4DF7-AF7B-FAAD40E7039C}"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Footprints"/>
        </a:ext>
      </dgm:extLst>
    </dgm:pt>
    <dgm:pt modelId="{2A63E0E0-414F-4B12-BF8F-D4A08E3232EB}" type="pres">
      <dgm:prSet presAssocID="{32781D77-AEB8-4DF7-AF7B-FAAD40E7039C}" presName="spaceRect" presStyleCnt="0"/>
      <dgm:spPr/>
    </dgm:pt>
    <dgm:pt modelId="{0ACDA144-3DF7-4F90-A08F-8FC5B1C51233}" type="pres">
      <dgm:prSet presAssocID="{32781D77-AEB8-4DF7-AF7B-FAAD40E7039C}" presName="textRect" presStyleLbl="revTx" presStyleIdx="6" presStyleCnt="8">
        <dgm:presLayoutVars>
          <dgm:chMax val="1"/>
          <dgm:chPref val="1"/>
        </dgm:presLayoutVars>
      </dgm:prSet>
      <dgm:spPr/>
      <dgm:t>
        <a:bodyPr/>
        <a:lstStyle/>
        <a:p>
          <a:endParaRPr lang="en-US"/>
        </a:p>
      </dgm:t>
    </dgm:pt>
    <dgm:pt modelId="{22CC864A-9D75-4920-84C0-48F399C4CD64}" type="pres">
      <dgm:prSet presAssocID="{3487FE6E-2412-450E-B02B-FFC0169CE8D2}" presName="sibTrans" presStyleLbl="sibTrans2D1" presStyleIdx="0" presStyleCnt="0"/>
      <dgm:spPr/>
      <dgm:t>
        <a:bodyPr/>
        <a:lstStyle/>
        <a:p>
          <a:endParaRPr lang="en-US"/>
        </a:p>
      </dgm:t>
    </dgm:pt>
    <dgm:pt modelId="{921A8096-09D0-44DF-BA5B-727F2C47B709}" type="pres">
      <dgm:prSet presAssocID="{637DB532-B89D-4F14-992B-B39D61C7C452}" presName="compNode" presStyleCnt="0"/>
      <dgm:spPr/>
    </dgm:pt>
    <dgm:pt modelId="{ED4C6270-31DB-4720-819A-8719FE963419}" type="pres">
      <dgm:prSet presAssocID="{637DB532-B89D-4F14-992B-B39D61C7C452}" presName="iconBgRect" presStyleLbl="bgShp" presStyleIdx="7" presStyleCnt="8"/>
      <dgm:spPr/>
    </dgm:pt>
    <dgm:pt modelId="{2AD2B108-EF77-4B5A-AF36-168204AF9390}" type="pres">
      <dgm:prSet presAssocID="{637DB532-B89D-4F14-992B-B39D61C7C452}"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t>
        <a:bodyPr/>
        <a:lstStyle/>
        <a:p>
          <a:endParaRPr lang="en-US"/>
        </a:p>
      </dgm:t>
      <dgm:extLst>
        <a:ext uri="{E40237B7-FDA0-4F09-8148-C483321AD2D9}">
          <dgm14:cNvPr xmlns:dgm14="http://schemas.microsoft.com/office/drawing/2010/diagram" id="0" name="" descr="Music"/>
        </a:ext>
      </dgm:extLst>
    </dgm:pt>
    <dgm:pt modelId="{54E04C3F-BFA6-4E92-9276-A0BCDFCBCB6C}" type="pres">
      <dgm:prSet presAssocID="{637DB532-B89D-4F14-992B-B39D61C7C452}" presName="spaceRect" presStyleCnt="0"/>
      <dgm:spPr/>
    </dgm:pt>
    <dgm:pt modelId="{7F13E752-586C-426C-A175-B0AAD4272655}" type="pres">
      <dgm:prSet presAssocID="{637DB532-B89D-4F14-992B-B39D61C7C452}" presName="textRect" presStyleLbl="revTx" presStyleIdx="7" presStyleCnt="8">
        <dgm:presLayoutVars>
          <dgm:chMax val="1"/>
          <dgm:chPref val="1"/>
        </dgm:presLayoutVars>
      </dgm:prSet>
      <dgm:spPr/>
      <dgm:t>
        <a:bodyPr/>
        <a:lstStyle/>
        <a:p>
          <a:endParaRPr lang="en-US"/>
        </a:p>
      </dgm:t>
    </dgm:pt>
  </dgm:ptLst>
  <dgm:cxnLst>
    <dgm:cxn modelId="{992420DC-492F-43BE-A6B8-DFE07884E656}" srcId="{C06A8415-2823-436B-9142-1DA0874C4764}" destId="{CC0AE94E-937B-4595-92E7-3600964C0D52}" srcOrd="0" destOrd="0" parTransId="{A8FFFFEF-96E4-4F81-9C10-32618CA4C6A2}" sibTransId="{73EC9525-4822-4C42-9356-BD6EB317F426}"/>
    <dgm:cxn modelId="{7B46774F-A69E-4967-B0E6-E6E2EC844C95}" type="presOf" srcId="{99ECA600-2B40-462D-A2B8-BF55D078A82D}" destId="{0808F9F3-7B3A-4AD7-8B87-71E7842768DE}" srcOrd="0" destOrd="0" presId="urn:microsoft.com/office/officeart/2018/2/layout/IconCircleList"/>
    <dgm:cxn modelId="{C50E3D8F-4D6B-4A92-BF1F-8EBFDD07EA53}" type="presOf" srcId="{BE516F1E-4082-442E-8608-FD8D2E474A19}" destId="{69DBF7C4-0AC8-40F2-8E8A-4C7C606BE29D}" srcOrd="0" destOrd="0" presId="urn:microsoft.com/office/officeart/2018/2/layout/IconCircleList"/>
    <dgm:cxn modelId="{26B06D7C-2DC5-4A8E-BE86-60C778F78053}" type="presOf" srcId="{637DB532-B89D-4F14-992B-B39D61C7C452}" destId="{7F13E752-586C-426C-A175-B0AAD4272655}" srcOrd="0" destOrd="0" presId="urn:microsoft.com/office/officeart/2018/2/layout/IconCircleList"/>
    <dgm:cxn modelId="{7B51239C-C267-4711-9D0E-B0AD5E755C5E}" type="presOf" srcId="{3C836B6F-9777-424B-AC05-A20E9CD55C57}" destId="{C73CAED4-941C-4525-9A32-A2C7F0B241AF}" srcOrd="0" destOrd="0" presId="urn:microsoft.com/office/officeart/2018/2/layout/IconCircleList"/>
    <dgm:cxn modelId="{3A556EC2-22A5-49F0-9F16-11099A566763}" srcId="{C06A8415-2823-436B-9142-1DA0874C4764}" destId="{32781D77-AEB8-4DF7-AF7B-FAAD40E7039C}" srcOrd="6" destOrd="0" parTransId="{1C2507EF-49E8-426E-B322-AD87F445039B}" sibTransId="{3487FE6E-2412-450E-B02B-FFC0169CE8D2}"/>
    <dgm:cxn modelId="{E7F8A1A2-7B46-43E4-91C7-81E97579275E}" srcId="{C06A8415-2823-436B-9142-1DA0874C4764}" destId="{BE516F1E-4082-442E-8608-FD8D2E474A19}" srcOrd="3" destOrd="0" parTransId="{7BB5DBE5-1097-40FF-95F0-72C47A817CDB}" sibTransId="{91297715-835A-424E-918E-3567FAC110A3}"/>
    <dgm:cxn modelId="{D5749E1B-FFC5-4FBB-BF0E-E629485EC017}" srcId="{C06A8415-2823-436B-9142-1DA0874C4764}" destId="{99ECA600-2B40-462D-A2B8-BF55D078A82D}" srcOrd="5" destOrd="0" parTransId="{02BEAE89-C52B-4F38-97CB-EEDE5D06FDB6}" sibTransId="{C63483C5-2FFA-4B67-82B6-19F1DABB5D3C}"/>
    <dgm:cxn modelId="{46AEE9B0-7A98-4D10-886C-4E44A6B82F52}" type="presOf" srcId="{CC0AE94E-937B-4595-92E7-3600964C0D52}" destId="{29AC0264-5F7D-4A9C-9DDE-94C78F7F8238}" srcOrd="0" destOrd="0" presId="urn:microsoft.com/office/officeart/2018/2/layout/IconCircleList"/>
    <dgm:cxn modelId="{8C4842D4-4B86-4D33-92C0-C8373F3D7D4D}" type="presOf" srcId="{7A898A8B-B9A7-4272-AA29-2483F56D1471}" destId="{AC102864-8DC9-4D28-BC9B-D45EB2576043}" srcOrd="0" destOrd="0" presId="urn:microsoft.com/office/officeart/2018/2/layout/IconCircleList"/>
    <dgm:cxn modelId="{1F6F5B09-4BA8-4403-BD0F-3B4985D5DE93}" type="presOf" srcId="{91297715-835A-424E-918E-3567FAC110A3}" destId="{AFB41EA3-73E3-4E25-9C14-BE97277195E9}" srcOrd="0" destOrd="0" presId="urn:microsoft.com/office/officeart/2018/2/layout/IconCircleList"/>
    <dgm:cxn modelId="{080646C3-3A26-45E4-AA58-02C74D27E556}" type="presOf" srcId="{C63483C5-2FFA-4B67-82B6-19F1DABB5D3C}" destId="{D41F3573-3217-4E60-9DA0-FA3928F45FEA}" srcOrd="0" destOrd="0" presId="urn:microsoft.com/office/officeart/2018/2/layout/IconCircleList"/>
    <dgm:cxn modelId="{BF1256A3-DC7A-4C43-BB89-A98AB8F3ED53}" type="presOf" srcId="{73EC9525-4822-4C42-9356-BD6EB317F426}" destId="{396CE104-2A5E-4153-97BC-070377BC9549}" srcOrd="0" destOrd="0" presId="urn:microsoft.com/office/officeart/2018/2/layout/IconCircleList"/>
    <dgm:cxn modelId="{81F07063-5947-43BB-A51D-8925B1235397}" type="presOf" srcId="{3487FE6E-2412-450E-B02B-FFC0169CE8D2}" destId="{22CC864A-9D75-4920-84C0-48F399C4CD64}" srcOrd="0" destOrd="0" presId="urn:microsoft.com/office/officeart/2018/2/layout/IconCircleList"/>
    <dgm:cxn modelId="{8E55EBB5-A331-4463-A621-69F7BF9E7720}" type="presOf" srcId="{EFA845C0-E887-46DC-9FAF-5DA33D4D513F}" destId="{4042CFB6-98BF-4F9F-BD99-AAB223FA10F3}" srcOrd="0" destOrd="0" presId="urn:microsoft.com/office/officeart/2018/2/layout/IconCircleList"/>
    <dgm:cxn modelId="{3B039E63-177E-4992-9169-85A7D024F08C}" srcId="{C06A8415-2823-436B-9142-1DA0874C4764}" destId="{EFA845C0-E887-46DC-9FAF-5DA33D4D513F}" srcOrd="1" destOrd="0" parTransId="{5AE79167-99CC-4340-8656-BFB32DF4A230}" sibTransId="{3C836B6F-9777-424B-AC05-A20E9CD55C57}"/>
    <dgm:cxn modelId="{8221163F-B384-4E4D-A86A-CAA8FF3E77AF}" type="presOf" srcId="{0ACB2335-E5C4-4151-927A-4A114A2B4746}" destId="{1C25A6E9-8E18-4FF4-AA6B-19906E895BB5}" srcOrd="0" destOrd="0" presId="urn:microsoft.com/office/officeart/2018/2/layout/IconCircleList"/>
    <dgm:cxn modelId="{822680A9-A74C-438F-ACB7-01EFBDA9A55E}" type="presOf" srcId="{C06A8415-2823-436B-9142-1DA0874C4764}" destId="{A0802024-BD79-4602-A1F3-65683CB21CF4}" srcOrd="0" destOrd="0" presId="urn:microsoft.com/office/officeart/2018/2/layout/IconCircleList"/>
    <dgm:cxn modelId="{6C135CDC-DC19-4D96-B93B-D6127CD08747}" srcId="{C06A8415-2823-436B-9142-1DA0874C4764}" destId="{0ACB2335-E5C4-4151-927A-4A114A2B4746}" srcOrd="4" destOrd="0" parTransId="{87015363-7042-4C42-B424-218942CCDABF}" sibTransId="{A9F064B2-B55D-4513-99B7-794A5300823C}"/>
    <dgm:cxn modelId="{80022476-A4EC-4BDA-B1F1-19DB04BE833E}" type="presOf" srcId="{96195F83-531F-4C13-B2F9-0CE6FC6FC4AF}" destId="{D8F1DE51-D703-4567-B848-E78041004579}" srcOrd="0" destOrd="0" presId="urn:microsoft.com/office/officeart/2018/2/layout/IconCircleList"/>
    <dgm:cxn modelId="{AA3C45B5-6035-47B8-975C-79F127BF2587}" srcId="{C06A8415-2823-436B-9142-1DA0874C4764}" destId="{637DB532-B89D-4F14-992B-B39D61C7C452}" srcOrd="7" destOrd="0" parTransId="{773F47A3-C2DF-4354-BE30-CC16EC120399}" sibTransId="{9FF972B7-C275-46D8-B280-8ADBB4B531BD}"/>
    <dgm:cxn modelId="{EDDEB174-E89E-49F9-A02E-6D73972209D4}" type="presOf" srcId="{A9F064B2-B55D-4513-99B7-794A5300823C}" destId="{7E59D245-4AB1-48C1-853B-AF717CF765D9}" srcOrd="0" destOrd="0" presId="urn:microsoft.com/office/officeart/2018/2/layout/IconCircleList"/>
    <dgm:cxn modelId="{7F1DE622-8826-4CD4-89BB-163F5A18821E}" srcId="{C06A8415-2823-436B-9142-1DA0874C4764}" destId="{7A898A8B-B9A7-4272-AA29-2483F56D1471}" srcOrd="2" destOrd="0" parTransId="{9D6FAFA2-2CED-45E7-B80D-24DAE613BEE6}" sibTransId="{96195F83-531F-4C13-B2F9-0CE6FC6FC4AF}"/>
    <dgm:cxn modelId="{ECC4D8CC-8450-42B5-8794-54DF05F2DD6C}" type="presOf" srcId="{32781D77-AEB8-4DF7-AF7B-FAAD40E7039C}" destId="{0ACDA144-3DF7-4F90-A08F-8FC5B1C51233}" srcOrd="0" destOrd="0" presId="urn:microsoft.com/office/officeart/2018/2/layout/IconCircleList"/>
    <dgm:cxn modelId="{441F29B9-CC94-4B63-96C6-23FA9EF02289}" type="presParOf" srcId="{A0802024-BD79-4602-A1F3-65683CB21CF4}" destId="{976D0464-4316-45C8-9440-B1EE88B4272D}" srcOrd="0" destOrd="0" presId="urn:microsoft.com/office/officeart/2018/2/layout/IconCircleList"/>
    <dgm:cxn modelId="{93F0DA42-D046-4EBC-953D-3461C98F1996}" type="presParOf" srcId="{976D0464-4316-45C8-9440-B1EE88B4272D}" destId="{94A8EA31-7B29-416D-A2AD-070C1A686395}" srcOrd="0" destOrd="0" presId="urn:microsoft.com/office/officeart/2018/2/layout/IconCircleList"/>
    <dgm:cxn modelId="{6D866EFC-650A-4611-B3C6-CDD7C6664754}" type="presParOf" srcId="{94A8EA31-7B29-416D-A2AD-070C1A686395}" destId="{CD53B3CA-E5F1-4F21-B85D-55623452A84B}" srcOrd="0" destOrd="0" presId="urn:microsoft.com/office/officeart/2018/2/layout/IconCircleList"/>
    <dgm:cxn modelId="{462F9B2B-EE60-4ACA-82F1-E503FC212B68}" type="presParOf" srcId="{94A8EA31-7B29-416D-A2AD-070C1A686395}" destId="{DAD14870-F05F-4FA1-88D1-AA7C3CE86C3C}" srcOrd="1" destOrd="0" presId="urn:microsoft.com/office/officeart/2018/2/layout/IconCircleList"/>
    <dgm:cxn modelId="{E7EB60A0-4F03-4FE0-91E7-E5460453ADAC}" type="presParOf" srcId="{94A8EA31-7B29-416D-A2AD-070C1A686395}" destId="{7601320C-35B2-481D-B851-1546FDF216FF}" srcOrd="2" destOrd="0" presId="urn:microsoft.com/office/officeart/2018/2/layout/IconCircleList"/>
    <dgm:cxn modelId="{23B98EFE-72EF-48CE-B06E-92EDE523F6E9}" type="presParOf" srcId="{94A8EA31-7B29-416D-A2AD-070C1A686395}" destId="{29AC0264-5F7D-4A9C-9DDE-94C78F7F8238}" srcOrd="3" destOrd="0" presId="urn:microsoft.com/office/officeart/2018/2/layout/IconCircleList"/>
    <dgm:cxn modelId="{90E8FE2E-F0AC-4F9A-B41A-DC029F5C8107}" type="presParOf" srcId="{976D0464-4316-45C8-9440-B1EE88B4272D}" destId="{396CE104-2A5E-4153-97BC-070377BC9549}" srcOrd="1" destOrd="0" presId="urn:microsoft.com/office/officeart/2018/2/layout/IconCircleList"/>
    <dgm:cxn modelId="{259596BE-EE2F-402D-A6DC-729A3E301FE6}" type="presParOf" srcId="{976D0464-4316-45C8-9440-B1EE88B4272D}" destId="{ECEB327E-EED4-4AB8-A459-2CDE3EBE009A}" srcOrd="2" destOrd="0" presId="urn:microsoft.com/office/officeart/2018/2/layout/IconCircleList"/>
    <dgm:cxn modelId="{B9DD135C-8E9E-4426-9119-7602FF821FD4}" type="presParOf" srcId="{ECEB327E-EED4-4AB8-A459-2CDE3EBE009A}" destId="{5ECF8715-C7D2-4458-9C29-BD657C1987D3}" srcOrd="0" destOrd="0" presId="urn:microsoft.com/office/officeart/2018/2/layout/IconCircleList"/>
    <dgm:cxn modelId="{E82220CA-F719-4C59-B276-AF2F78175D2A}" type="presParOf" srcId="{ECEB327E-EED4-4AB8-A459-2CDE3EBE009A}" destId="{AA5F70AC-7A2A-4D55-82B9-5A184FC160B0}" srcOrd="1" destOrd="0" presId="urn:microsoft.com/office/officeart/2018/2/layout/IconCircleList"/>
    <dgm:cxn modelId="{96269361-6AC7-4510-9CC7-57AB259434A3}" type="presParOf" srcId="{ECEB327E-EED4-4AB8-A459-2CDE3EBE009A}" destId="{2589D097-365A-43E1-AC6F-1B968CB3C3D1}" srcOrd="2" destOrd="0" presId="urn:microsoft.com/office/officeart/2018/2/layout/IconCircleList"/>
    <dgm:cxn modelId="{0C0D81EA-4272-4186-AD8E-6D45FBEAC94F}" type="presParOf" srcId="{ECEB327E-EED4-4AB8-A459-2CDE3EBE009A}" destId="{4042CFB6-98BF-4F9F-BD99-AAB223FA10F3}" srcOrd="3" destOrd="0" presId="urn:microsoft.com/office/officeart/2018/2/layout/IconCircleList"/>
    <dgm:cxn modelId="{871ACE3C-2284-4420-B50B-6089D41E55E9}" type="presParOf" srcId="{976D0464-4316-45C8-9440-B1EE88B4272D}" destId="{C73CAED4-941C-4525-9A32-A2C7F0B241AF}" srcOrd="3" destOrd="0" presId="urn:microsoft.com/office/officeart/2018/2/layout/IconCircleList"/>
    <dgm:cxn modelId="{73D9D897-6349-407C-9D89-7CFB34F83B58}" type="presParOf" srcId="{976D0464-4316-45C8-9440-B1EE88B4272D}" destId="{79B076F6-5F0B-44EF-8647-5FA7C8DB7713}" srcOrd="4" destOrd="0" presId="urn:microsoft.com/office/officeart/2018/2/layout/IconCircleList"/>
    <dgm:cxn modelId="{B5931C99-44EE-4BE5-834C-B3D65591EBE6}" type="presParOf" srcId="{79B076F6-5F0B-44EF-8647-5FA7C8DB7713}" destId="{F1FBF78C-F5CF-4F6E-94E7-49C4BE3A0FD2}" srcOrd="0" destOrd="0" presId="urn:microsoft.com/office/officeart/2018/2/layout/IconCircleList"/>
    <dgm:cxn modelId="{78D9424F-2904-4D58-A345-160251EE7757}" type="presParOf" srcId="{79B076F6-5F0B-44EF-8647-5FA7C8DB7713}" destId="{42B66DD5-E400-4199-83CC-09F5B8D26651}" srcOrd="1" destOrd="0" presId="urn:microsoft.com/office/officeart/2018/2/layout/IconCircleList"/>
    <dgm:cxn modelId="{6A25970E-A7D1-4EBB-B60B-51ED233C6047}" type="presParOf" srcId="{79B076F6-5F0B-44EF-8647-5FA7C8DB7713}" destId="{DD9350CC-DF51-4D83-B85A-41A3A7D00439}" srcOrd="2" destOrd="0" presId="urn:microsoft.com/office/officeart/2018/2/layout/IconCircleList"/>
    <dgm:cxn modelId="{D33019E8-D1B4-4AD9-A0E6-EA0ACCE770EB}" type="presParOf" srcId="{79B076F6-5F0B-44EF-8647-5FA7C8DB7713}" destId="{AC102864-8DC9-4D28-BC9B-D45EB2576043}" srcOrd="3" destOrd="0" presId="urn:microsoft.com/office/officeart/2018/2/layout/IconCircleList"/>
    <dgm:cxn modelId="{44CFED09-5DBA-43BB-9A3D-B0312FD2E7ED}" type="presParOf" srcId="{976D0464-4316-45C8-9440-B1EE88B4272D}" destId="{D8F1DE51-D703-4567-B848-E78041004579}" srcOrd="5" destOrd="0" presId="urn:microsoft.com/office/officeart/2018/2/layout/IconCircleList"/>
    <dgm:cxn modelId="{5ABA009A-83D1-4CE9-BE95-DEB96B2ABED3}" type="presParOf" srcId="{976D0464-4316-45C8-9440-B1EE88B4272D}" destId="{031675B5-732C-40FB-B582-51F686ED291E}" srcOrd="6" destOrd="0" presId="urn:microsoft.com/office/officeart/2018/2/layout/IconCircleList"/>
    <dgm:cxn modelId="{4737F28F-D422-4DD2-9D09-24A7B95E0E2A}" type="presParOf" srcId="{031675B5-732C-40FB-B582-51F686ED291E}" destId="{046C574B-F6CD-4B2A-96AC-C621240FA123}" srcOrd="0" destOrd="0" presId="urn:microsoft.com/office/officeart/2018/2/layout/IconCircleList"/>
    <dgm:cxn modelId="{CCF8F9DF-AD44-4049-884A-5F5C171F4A93}" type="presParOf" srcId="{031675B5-732C-40FB-B582-51F686ED291E}" destId="{A6105C67-BB1F-4F86-AA47-747C20D96231}" srcOrd="1" destOrd="0" presId="urn:microsoft.com/office/officeart/2018/2/layout/IconCircleList"/>
    <dgm:cxn modelId="{BB4756A5-2DEC-48F9-82EB-2146A3733093}" type="presParOf" srcId="{031675B5-732C-40FB-B582-51F686ED291E}" destId="{A7377CFC-3B04-4460-9104-1EBCF9CEECA0}" srcOrd="2" destOrd="0" presId="urn:microsoft.com/office/officeart/2018/2/layout/IconCircleList"/>
    <dgm:cxn modelId="{57356503-DED8-4351-8A38-5BE28C65EDA2}" type="presParOf" srcId="{031675B5-732C-40FB-B582-51F686ED291E}" destId="{69DBF7C4-0AC8-40F2-8E8A-4C7C606BE29D}" srcOrd="3" destOrd="0" presId="urn:microsoft.com/office/officeart/2018/2/layout/IconCircleList"/>
    <dgm:cxn modelId="{1BC1CD85-7CFD-4DC3-906C-D71BB433BA76}" type="presParOf" srcId="{976D0464-4316-45C8-9440-B1EE88B4272D}" destId="{AFB41EA3-73E3-4E25-9C14-BE97277195E9}" srcOrd="7" destOrd="0" presId="urn:microsoft.com/office/officeart/2018/2/layout/IconCircleList"/>
    <dgm:cxn modelId="{11D23AA3-C492-47A6-BB8C-05035F2A4597}" type="presParOf" srcId="{976D0464-4316-45C8-9440-B1EE88B4272D}" destId="{1BAC2AC2-C87D-4D26-A0E5-42C0181AB281}" srcOrd="8" destOrd="0" presId="urn:microsoft.com/office/officeart/2018/2/layout/IconCircleList"/>
    <dgm:cxn modelId="{1AD31191-B64A-4EF4-819D-366B6FDD323A}" type="presParOf" srcId="{1BAC2AC2-C87D-4D26-A0E5-42C0181AB281}" destId="{18CF285C-6CC2-4E2B-B7EF-B2FDC51789F6}" srcOrd="0" destOrd="0" presId="urn:microsoft.com/office/officeart/2018/2/layout/IconCircleList"/>
    <dgm:cxn modelId="{9CEF4B82-ADD0-4BF6-BD3E-4F8748EB0A58}" type="presParOf" srcId="{1BAC2AC2-C87D-4D26-A0E5-42C0181AB281}" destId="{D8045E70-5383-4F23-9BBF-202B70773943}" srcOrd="1" destOrd="0" presId="urn:microsoft.com/office/officeart/2018/2/layout/IconCircleList"/>
    <dgm:cxn modelId="{F72E06AA-0CC5-4266-85FD-D1C2D7A7DDB3}" type="presParOf" srcId="{1BAC2AC2-C87D-4D26-A0E5-42C0181AB281}" destId="{9AC6871E-9EF8-44C7-B4C6-5048F3CF4E52}" srcOrd="2" destOrd="0" presId="urn:microsoft.com/office/officeart/2018/2/layout/IconCircleList"/>
    <dgm:cxn modelId="{EACBA86A-DD40-4F27-9359-FA3784563F86}" type="presParOf" srcId="{1BAC2AC2-C87D-4D26-A0E5-42C0181AB281}" destId="{1C25A6E9-8E18-4FF4-AA6B-19906E895BB5}" srcOrd="3" destOrd="0" presId="urn:microsoft.com/office/officeart/2018/2/layout/IconCircleList"/>
    <dgm:cxn modelId="{964ACE8C-0876-4110-959C-CF96021BB715}" type="presParOf" srcId="{976D0464-4316-45C8-9440-B1EE88B4272D}" destId="{7E59D245-4AB1-48C1-853B-AF717CF765D9}" srcOrd="9" destOrd="0" presId="urn:microsoft.com/office/officeart/2018/2/layout/IconCircleList"/>
    <dgm:cxn modelId="{44365A3D-5CEC-46A8-B7FD-632709B47EB3}" type="presParOf" srcId="{976D0464-4316-45C8-9440-B1EE88B4272D}" destId="{7658C7B1-EF3B-4B47-918A-B26ECDA6E0EB}" srcOrd="10" destOrd="0" presId="urn:microsoft.com/office/officeart/2018/2/layout/IconCircleList"/>
    <dgm:cxn modelId="{484D1DC3-4796-4C26-8FC9-04DF5ADB1233}" type="presParOf" srcId="{7658C7B1-EF3B-4B47-918A-B26ECDA6E0EB}" destId="{21E4948C-976F-4598-BD00-CC00975EC396}" srcOrd="0" destOrd="0" presId="urn:microsoft.com/office/officeart/2018/2/layout/IconCircleList"/>
    <dgm:cxn modelId="{C61703AA-624E-4CE0-A65B-8638987CE453}" type="presParOf" srcId="{7658C7B1-EF3B-4B47-918A-B26ECDA6E0EB}" destId="{557DF02B-8373-4317-AB70-FC1C4FC01E9C}" srcOrd="1" destOrd="0" presId="urn:microsoft.com/office/officeart/2018/2/layout/IconCircleList"/>
    <dgm:cxn modelId="{AAFFBFFA-A0CE-4256-8F0F-D60224670ADE}" type="presParOf" srcId="{7658C7B1-EF3B-4B47-918A-B26ECDA6E0EB}" destId="{76EE9ACD-F670-43C3-B925-FD115364FCEA}" srcOrd="2" destOrd="0" presId="urn:microsoft.com/office/officeart/2018/2/layout/IconCircleList"/>
    <dgm:cxn modelId="{37669710-AA87-4CDC-B96B-86AEDA31427F}" type="presParOf" srcId="{7658C7B1-EF3B-4B47-918A-B26ECDA6E0EB}" destId="{0808F9F3-7B3A-4AD7-8B87-71E7842768DE}" srcOrd="3" destOrd="0" presId="urn:microsoft.com/office/officeart/2018/2/layout/IconCircleList"/>
    <dgm:cxn modelId="{FC30511A-2E84-43AB-B03E-14AA2358A058}" type="presParOf" srcId="{976D0464-4316-45C8-9440-B1EE88B4272D}" destId="{D41F3573-3217-4E60-9DA0-FA3928F45FEA}" srcOrd="11" destOrd="0" presId="urn:microsoft.com/office/officeart/2018/2/layout/IconCircleList"/>
    <dgm:cxn modelId="{FD4607BB-3ADE-4E06-9526-B4B3F4FF3767}" type="presParOf" srcId="{976D0464-4316-45C8-9440-B1EE88B4272D}" destId="{3791B790-9354-48AB-969C-2F5CE3C71008}" srcOrd="12" destOrd="0" presId="urn:microsoft.com/office/officeart/2018/2/layout/IconCircleList"/>
    <dgm:cxn modelId="{7B3F6213-D8A7-4BEB-9C9B-5D44742928B3}" type="presParOf" srcId="{3791B790-9354-48AB-969C-2F5CE3C71008}" destId="{B2852A28-CE13-4E6C-88A6-5405327EFF0B}" srcOrd="0" destOrd="0" presId="urn:microsoft.com/office/officeart/2018/2/layout/IconCircleList"/>
    <dgm:cxn modelId="{D75637E5-DEA4-46B4-ABDB-3A3FB7020969}" type="presParOf" srcId="{3791B790-9354-48AB-969C-2F5CE3C71008}" destId="{E8A86908-FFD9-430D-A94F-963E5C5F8FE1}" srcOrd="1" destOrd="0" presId="urn:microsoft.com/office/officeart/2018/2/layout/IconCircleList"/>
    <dgm:cxn modelId="{31D038FC-B91B-4233-9C77-9223FDC072D5}" type="presParOf" srcId="{3791B790-9354-48AB-969C-2F5CE3C71008}" destId="{2A63E0E0-414F-4B12-BF8F-D4A08E3232EB}" srcOrd="2" destOrd="0" presId="urn:microsoft.com/office/officeart/2018/2/layout/IconCircleList"/>
    <dgm:cxn modelId="{12E17994-5CC9-4E33-8AB2-BFBA1204477D}" type="presParOf" srcId="{3791B790-9354-48AB-969C-2F5CE3C71008}" destId="{0ACDA144-3DF7-4F90-A08F-8FC5B1C51233}" srcOrd="3" destOrd="0" presId="urn:microsoft.com/office/officeart/2018/2/layout/IconCircleList"/>
    <dgm:cxn modelId="{39C188DF-D51F-4D12-A0C6-6813C724BBD6}" type="presParOf" srcId="{976D0464-4316-45C8-9440-B1EE88B4272D}" destId="{22CC864A-9D75-4920-84C0-48F399C4CD64}" srcOrd="13" destOrd="0" presId="urn:microsoft.com/office/officeart/2018/2/layout/IconCircleList"/>
    <dgm:cxn modelId="{0BF6C07C-98D1-4709-81C6-921FE9117A4D}" type="presParOf" srcId="{976D0464-4316-45C8-9440-B1EE88B4272D}" destId="{921A8096-09D0-44DF-BA5B-727F2C47B709}" srcOrd="14" destOrd="0" presId="urn:microsoft.com/office/officeart/2018/2/layout/IconCircleList"/>
    <dgm:cxn modelId="{D79A8C66-FAE1-4580-B641-8D1E8090E372}" type="presParOf" srcId="{921A8096-09D0-44DF-BA5B-727F2C47B709}" destId="{ED4C6270-31DB-4720-819A-8719FE963419}" srcOrd="0" destOrd="0" presId="urn:microsoft.com/office/officeart/2018/2/layout/IconCircleList"/>
    <dgm:cxn modelId="{0FFBC6F2-7A3C-4E08-8691-7D70516F0F97}" type="presParOf" srcId="{921A8096-09D0-44DF-BA5B-727F2C47B709}" destId="{2AD2B108-EF77-4B5A-AF36-168204AF9390}" srcOrd="1" destOrd="0" presId="urn:microsoft.com/office/officeart/2018/2/layout/IconCircleList"/>
    <dgm:cxn modelId="{EDC83BC6-2B9C-40C0-81B1-8B6EB21DB9FC}" type="presParOf" srcId="{921A8096-09D0-44DF-BA5B-727F2C47B709}" destId="{54E04C3F-BFA6-4E92-9276-A0BCDFCBCB6C}" srcOrd="2" destOrd="0" presId="urn:microsoft.com/office/officeart/2018/2/layout/IconCircleList"/>
    <dgm:cxn modelId="{C4F9494A-231D-4551-A9A0-9F5DAD500558}" type="presParOf" srcId="{921A8096-09D0-44DF-BA5B-727F2C47B709}" destId="{7F13E752-586C-426C-A175-B0AAD427265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C84EC5-054C-4111-9A54-AD18D64ED5B9}"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62F25817-2343-4B1B-BBBF-746BBB38B0EC}">
      <dgm:prSet/>
      <dgm:spPr/>
      <dgm:t>
        <a:bodyPr/>
        <a:lstStyle/>
        <a:p>
          <a:pPr>
            <a:lnSpc>
              <a:spcPct val="100000"/>
            </a:lnSpc>
          </a:pPr>
          <a:r>
            <a:rPr lang="en-US"/>
            <a:t>Where do you usually buy your clothes? </a:t>
          </a:r>
        </a:p>
      </dgm:t>
    </dgm:pt>
    <dgm:pt modelId="{70AD12BD-751A-4334-A929-CFAFE178380D}" type="parTrans" cxnId="{119AFEF1-C599-47BE-B9A4-611EEAA6A775}">
      <dgm:prSet/>
      <dgm:spPr/>
      <dgm:t>
        <a:bodyPr/>
        <a:lstStyle/>
        <a:p>
          <a:endParaRPr lang="en-US"/>
        </a:p>
      </dgm:t>
    </dgm:pt>
    <dgm:pt modelId="{13A7F852-E905-49EA-B336-6165BE4D0AFF}" type="sibTrans" cxnId="{119AFEF1-C599-47BE-B9A4-611EEAA6A775}">
      <dgm:prSet/>
      <dgm:spPr/>
      <dgm:t>
        <a:bodyPr/>
        <a:lstStyle/>
        <a:p>
          <a:endParaRPr lang="en-US"/>
        </a:p>
      </dgm:t>
    </dgm:pt>
    <dgm:pt modelId="{2FC0AE25-4BB0-4037-A509-2682D2483605}">
      <dgm:prSet/>
      <dgm:spPr/>
      <dgm:t>
        <a:bodyPr/>
        <a:lstStyle/>
        <a:p>
          <a:pPr>
            <a:lnSpc>
              <a:spcPct val="100000"/>
            </a:lnSpc>
          </a:pPr>
          <a:r>
            <a:rPr lang="en-US"/>
            <a:t>What kind of clothes are in fashion now? </a:t>
          </a:r>
        </a:p>
      </dgm:t>
    </dgm:pt>
    <dgm:pt modelId="{92D8F039-041F-4917-98A1-339F8041245C}" type="parTrans" cxnId="{0F39BC08-2899-40CF-BEBE-7E45E7978FB7}">
      <dgm:prSet/>
      <dgm:spPr/>
      <dgm:t>
        <a:bodyPr/>
        <a:lstStyle/>
        <a:p>
          <a:endParaRPr lang="en-US"/>
        </a:p>
      </dgm:t>
    </dgm:pt>
    <dgm:pt modelId="{9D13AC6C-AB6C-454B-9791-6CB03519BA4F}" type="sibTrans" cxnId="{0F39BC08-2899-40CF-BEBE-7E45E7978FB7}">
      <dgm:prSet/>
      <dgm:spPr/>
      <dgm:t>
        <a:bodyPr/>
        <a:lstStyle/>
        <a:p>
          <a:endParaRPr lang="en-US"/>
        </a:p>
      </dgm:t>
    </dgm:pt>
    <dgm:pt modelId="{09B2E5FB-3142-4F49-9EC6-E058A04C55E0}">
      <dgm:prSet/>
      <dgm:spPr/>
      <dgm:t>
        <a:bodyPr/>
        <a:lstStyle/>
        <a:p>
          <a:pPr>
            <a:lnSpc>
              <a:spcPct val="100000"/>
            </a:lnSpc>
          </a:pPr>
          <a:r>
            <a:rPr lang="en-US"/>
            <a:t>How much money do you spend on clothes? </a:t>
          </a:r>
        </a:p>
      </dgm:t>
    </dgm:pt>
    <dgm:pt modelId="{A76A728A-AEC1-4362-B678-81127AB15F8E}" type="parTrans" cxnId="{ED7F07C8-55CB-49E4-A6B1-27451BA2B4F5}">
      <dgm:prSet/>
      <dgm:spPr/>
      <dgm:t>
        <a:bodyPr/>
        <a:lstStyle/>
        <a:p>
          <a:endParaRPr lang="en-US"/>
        </a:p>
      </dgm:t>
    </dgm:pt>
    <dgm:pt modelId="{52A2A997-AA43-436D-852A-F9D2C5D61BB9}" type="sibTrans" cxnId="{ED7F07C8-55CB-49E4-A6B1-27451BA2B4F5}">
      <dgm:prSet/>
      <dgm:spPr/>
      <dgm:t>
        <a:bodyPr/>
        <a:lstStyle/>
        <a:p>
          <a:endParaRPr lang="en-US"/>
        </a:p>
      </dgm:t>
    </dgm:pt>
    <dgm:pt modelId="{42DDD6AE-819E-4F0F-AD4B-20BB3ABC9B14}">
      <dgm:prSet/>
      <dgm:spPr/>
      <dgm:t>
        <a:bodyPr/>
        <a:lstStyle/>
        <a:p>
          <a:pPr>
            <a:lnSpc>
              <a:spcPct val="100000"/>
            </a:lnSpc>
          </a:pPr>
          <a:r>
            <a:rPr lang="en-US"/>
            <a:t>How much time do you spend getting ready to go to school / work? </a:t>
          </a:r>
        </a:p>
      </dgm:t>
    </dgm:pt>
    <dgm:pt modelId="{BBC1BBAB-7A2B-4277-AC66-4E7325E990EC}" type="parTrans" cxnId="{CB9FD701-A4FD-4687-ABCA-7B70EE60B0CA}">
      <dgm:prSet/>
      <dgm:spPr/>
      <dgm:t>
        <a:bodyPr/>
        <a:lstStyle/>
        <a:p>
          <a:endParaRPr lang="en-US"/>
        </a:p>
      </dgm:t>
    </dgm:pt>
    <dgm:pt modelId="{057F7CBF-1FCE-4EE5-8769-08308C4CA263}" type="sibTrans" cxnId="{CB9FD701-A4FD-4687-ABCA-7B70EE60B0CA}">
      <dgm:prSet/>
      <dgm:spPr/>
      <dgm:t>
        <a:bodyPr/>
        <a:lstStyle/>
        <a:p>
          <a:endParaRPr lang="en-US"/>
        </a:p>
      </dgm:t>
    </dgm:pt>
    <dgm:pt modelId="{0E50E64F-893C-4EF8-B819-292671146941}">
      <dgm:prSet/>
      <dgm:spPr/>
      <dgm:t>
        <a:bodyPr/>
        <a:lstStyle/>
        <a:p>
          <a:pPr>
            <a:lnSpc>
              <a:spcPct val="100000"/>
            </a:lnSpc>
          </a:pPr>
          <a:r>
            <a:rPr lang="en-US"/>
            <a:t>What's your favourite dress? </a:t>
          </a:r>
        </a:p>
      </dgm:t>
    </dgm:pt>
    <dgm:pt modelId="{CB13FD88-1CD6-4557-B5A3-70586412F907}" type="parTrans" cxnId="{8E02CE91-6B89-45B7-BB2D-E80670C9EA0F}">
      <dgm:prSet/>
      <dgm:spPr/>
      <dgm:t>
        <a:bodyPr/>
        <a:lstStyle/>
        <a:p>
          <a:endParaRPr lang="en-US"/>
        </a:p>
      </dgm:t>
    </dgm:pt>
    <dgm:pt modelId="{339E745F-242B-498B-9B78-CC569EA3A12B}" type="sibTrans" cxnId="{8E02CE91-6B89-45B7-BB2D-E80670C9EA0F}">
      <dgm:prSet/>
      <dgm:spPr/>
      <dgm:t>
        <a:bodyPr/>
        <a:lstStyle/>
        <a:p>
          <a:endParaRPr lang="en-US"/>
        </a:p>
      </dgm:t>
    </dgm:pt>
    <dgm:pt modelId="{CE14EEC7-41B4-42AB-98F2-4376DE63AE4C}">
      <dgm:prSet/>
      <dgm:spPr/>
      <dgm:t>
        <a:bodyPr/>
        <a:lstStyle/>
        <a:p>
          <a:pPr>
            <a:lnSpc>
              <a:spcPct val="100000"/>
            </a:lnSpc>
          </a:pPr>
          <a:r>
            <a:rPr lang="en-US"/>
            <a:t>Which kind of clothes you don't like to wear?</a:t>
          </a:r>
        </a:p>
      </dgm:t>
    </dgm:pt>
    <dgm:pt modelId="{DD63C903-EB59-499E-B3D1-6EFCC759A133}" type="parTrans" cxnId="{6E4AD660-D7D6-4F61-B967-4D34DEE061AA}">
      <dgm:prSet/>
      <dgm:spPr/>
      <dgm:t>
        <a:bodyPr/>
        <a:lstStyle/>
        <a:p>
          <a:endParaRPr lang="en-US"/>
        </a:p>
      </dgm:t>
    </dgm:pt>
    <dgm:pt modelId="{F6E9D4F8-46C5-4025-BDFA-844E588CF280}" type="sibTrans" cxnId="{6E4AD660-D7D6-4F61-B967-4D34DEE061AA}">
      <dgm:prSet/>
      <dgm:spPr/>
      <dgm:t>
        <a:bodyPr/>
        <a:lstStyle/>
        <a:p>
          <a:endParaRPr lang="en-US"/>
        </a:p>
      </dgm:t>
    </dgm:pt>
    <dgm:pt modelId="{F8775A5F-7DF3-4E0F-A368-F17097E03B12}" type="pres">
      <dgm:prSet presAssocID="{56C84EC5-054C-4111-9A54-AD18D64ED5B9}" presName="Name0" presStyleCnt="0">
        <dgm:presLayoutVars>
          <dgm:dir/>
          <dgm:resizeHandles val="exact"/>
        </dgm:presLayoutVars>
      </dgm:prSet>
      <dgm:spPr/>
      <dgm:t>
        <a:bodyPr/>
        <a:lstStyle/>
        <a:p>
          <a:endParaRPr lang="en-US"/>
        </a:p>
      </dgm:t>
    </dgm:pt>
    <dgm:pt modelId="{2C77784C-C1CE-47ED-8D7C-AE5D5F3C553B}" type="pres">
      <dgm:prSet presAssocID="{62F25817-2343-4B1B-BBBF-746BBB38B0EC}" presName="node" presStyleLbl="node1" presStyleIdx="0" presStyleCnt="6">
        <dgm:presLayoutVars>
          <dgm:bulletEnabled val="1"/>
        </dgm:presLayoutVars>
      </dgm:prSet>
      <dgm:spPr/>
      <dgm:t>
        <a:bodyPr/>
        <a:lstStyle/>
        <a:p>
          <a:endParaRPr lang="en-US"/>
        </a:p>
      </dgm:t>
    </dgm:pt>
    <dgm:pt modelId="{04A61564-AE92-4D8C-B2D9-1F2F31F314F1}" type="pres">
      <dgm:prSet presAssocID="{13A7F852-E905-49EA-B336-6165BE4D0AFF}" presName="sibTrans" presStyleLbl="sibTrans1D1" presStyleIdx="0" presStyleCnt="5"/>
      <dgm:spPr/>
      <dgm:t>
        <a:bodyPr/>
        <a:lstStyle/>
        <a:p>
          <a:endParaRPr lang="en-US"/>
        </a:p>
      </dgm:t>
    </dgm:pt>
    <dgm:pt modelId="{E38A26FA-7B31-4A2B-A0E7-F104C81634C7}" type="pres">
      <dgm:prSet presAssocID="{13A7F852-E905-49EA-B336-6165BE4D0AFF}" presName="connectorText" presStyleLbl="sibTrans1D1" presStyleIdx="0" presStyleCnt="5"/>
      <dgm:spPr/>
      <dgm:t>
        <a:bodyPr/>
        <a:lstStyle/>
        <a:p>
          <a:endParaRPr lang="en-US"/>
        </a:p>
      </dgm:t>
    </dgm:pt>
    <dgm:pt modelId="{E0DAF4EA-4214-4157-8454-D62AEECC9B1B}" type="pres">
      <dgm:prSet presAssocID="{2FC0AE25-4BB0-4037-A509-2682D2483605}" presName="node" presStyleLbl="node1" presStyleIdx="1" presStyleCnt="6">
        <dgm:presLayoutVars>
          <dgm:bulletEnabled val="1"/>
        </dgm:presLayoutVars>
      </dgm:prSet>
      <dgm:spPr/>
      <dgm:t>
        <a:bodyPr/>
        <a:lstStyle/>
        <a:p>
          <a:endParaRPr lang="en-US"/>
        </a:p>
      </dgm:t>
    </dgm:pt>
    <dgm:pt modelId="{9D7A62BC-D8AE-4B0F-8400-3EA9400B414A}" type="pres">
      <dgm:prSet presAssocID="{9D13AC6C-AB6C-454B-9791-6CB03519BA4F}" presName="sibTrans" presStyleLbl="sibTrans1D1" presStyleIdx="1" presStyleCnt="5"/>
      <dgm:spPr/>
      <dgm:t>
        <a:bodyPr/>
        <a:lstStyle/>
        <a:p>
          <a:endParaRPr lang="en-US"/>
        </a:p>
      </dgm:t>
    </dgm:pt>
    <dgm:pt modelId="{C6DE345F-33E9-4A8A-95C0-EA0FC9213E97}" type="pres">
      <dgm:prSet presAssocID="{9D13AC6C-AB6C-454B-9791-6CB03519BA4F}" presName="connectorText" presStyleLbl="sibTrans1D1" presStyleIdx="1" presStyleCnt="5"/>
      <dgm:spPr/>
      <dgm:t>
        <a:bodyPr/>
        <a:lstStyle/>
        <a:p>
          <a:endParaRPr lang="en-US"/>
        </a:p>
      </dgm:t>
    </dgm:pt>
    <dgm:pt modelId="{61AF189F-BF4F-4B89-8AA4-70D022AE82CA}" type="pres">
      <dgm:prSet presAssocID="{09B2E5FB-3142-4F49-9EC6-E058A04C55E0}" presName="node" presStyleLbl="node1" presStyleIdx="2" presStyleCnt="6">
        <dgm:presLayoutVars>
          <dgm:bulletEnabled val="1"/>
        </dgm:presLayoutVars>
      </dgm:prSet>
      <dgm:spPr/>
      <dgm:t>
        <a:bodyPr/>
        <a:lstStyle/>
        <a:p>
          <a:endParaRPr lang="en-US"/>
        </a:p>
      </dgm:t>
    </dgm:pt>
    <dgm:pt modelId="{05AB15C7-D9AF-408B-98EA-96B93C1643EF}" type="pres">
      <dgm:prSet presAssocID="{52A2A997-AA43-436D-852A-F9D2C5D61BB9}" presName="sibTrans" presStyleLbl="sibTrans1D1" presStyleIdx="2" presStyleCnt="5"/>
      <dgm:spPr/>
      <dgm:t>
        <a:bodyPr/>
        <a:lstStyle/>
        <a:p>
          <a:endParaRPr lang="en-US"/>
        </a:p>
      </dgm:t>
    </dgm:pt>
    <dgm:pt modelId="{C6787BD7-A2B0-400C-91F9-5C236CC6307B}" type="pres">
      <dgm:prSet presAssocID="{52A2A997-AA43-436D-852A-F9D2C5D61BB9}" presName="connectorText" presStyleLbl="sibTrans1D1" presStyleIdx="2" presStyleCnt="5"/>
      <dgm:spPr/>
      <dgm:t>
        <a:bodyPr/>
        <a:lstStyle/>
        <a:p>
          <a:endParaRPr lang="en-US"/>
        </a:p>
      </dgm:t>
    </dgm:pt>
    <dgm:pt modelId="{A7C61872-4055-449A-A459-3755C5655CBD}" type="pres">
      <dgm:prSet presAssocID="{42DDD6AE-819E-4F0F-AD4B-20BB3ABC9B14}" presName="node" presStyleLbl="node1" presStyleIdx="3" presStyleCnt="6">
        <dgm:presLayoutVars>
          <dgm:bulletEnabled val="1"/>
        </dgm:presLayoutVars>
      </dgm:prSet>
      <dgm:spPr/>
      <dgm:t>
        <a:bodyPr/>
        <a:lstStyle/>
        <a:p>
          <a:endParaRPr lang="en-US"/>
        </a:p>
      </dgm:t>
    </dgm:pt>
    <dgm:pt modelId="{B683B1E3-69A7-4A5D-9C02-0C7C2A6459B9}" type="pres">
      <dgm:prSet presAssocID="{057F7CBF-1FCE-4EE5-8769-08308C4CA263}" presName="sibTrans" presStyleLbl="sibTrans1D1" presStyleIdx="3" presStyleCnt="5"/>
      <dgm:spPr/>
      <dgm:t>
        <a:bodyPr/>
        <a:lstStyle/>
        <a:p>
          <a:endParaRPr lang="en-US"/>
        </a:p>
      </dgm:t>
    </dgm:pt>
    <dgm:pt modelId="{4E6C0156-6916-4451-9B53-FDF211A45CC2}" type="pres">
      <dgm:prSet presAssocID="{057F7CBF-1FCE-4EE5-8769-08308C4CA263}" presName="connectorText" presStyleLbl="sibTrans1D1" presStyleIdx="3" presStyleCnt="5"/>
      <dgm:spPr/>
      <dgm:t>
        <a:bodyPr/>
        <a:lstStyle/>
        <a:p>
          <a:endParaRPr lang="en-US"/>
        </a:p>
      </dgm:t>
    </dgm:pt>
    <dgm:pt modelId="{EF25F42A-DC33-4BA2-AE40-8D654C827819}" type="pres">
      <dgm:prSet presAssocID="{0E50E64F-893C-4EF8-B819-292671146941}" presName="node" presStyleLbl="node1" presStyleIdx="4" presStyleCnt="6">
        <dgm:presLayoutVars>
          <dgm:bulletEnabled val="1"/>
        </dgm:presLayoutVars>
      </dgm:prSet>
      <dgm:spPr/>
      <dgm:t>
        <a:bodyPr/>
        <a:lstStyle/>
        <a:p>
          <a:endParaRPr lang="en-US"/>
        </a:p>
      </dgm:t>
    </dgm:pt>
    <dgm:pt modelId="{43B8D13D-F7C6-4835-B0D4-C1355E38B2D5}" type="pres">
      <dgm:prSet presAssocID="{339E745F-242B-498B-9B78-CC569EA3A12B}" presName="sibTrans" presStyleLbl="sibTrans1D1" presStyleIdx="4" presStyleCnt="5"/>
      <dgm:spPr/>
      <dgm:t>
        <a:bodyPr/>
        <a:lstStyle/>
        <a:p>
          <a:endParaRPr lang="en-US"/>
        </a:p>
      </dgm:t>
    </dgm:pt>
    <dgm:pt modelId="{9EF7F32E-FA97-463D-BD4C-5E8BD4336BAB}" type="pres">
      <dgm:prSet presAssocID="{339E745F-242B-498B-9B78-CC569EA3A12B}" presName="connectorText" presStyleLbl="sibTrans1D1" presStyleIdx="4" presStyleCnt="5"/>
      <dgm:spPr/>
      <dgm:t>
        <a:bodyPr/>
        <a:lstStyle/>
        <a:p>
          <a:endParaRPr lang="en-US"/>
        </a:p>
      </dgm:t>
    </dgm:pt>
    <dgm:pt modelId="{0A1B4805-0C97-43EA-A216-3202F0DAD3CA}" type="pres">
      <dgm:prSet presAssocID="{CE14EEC7-41B4-42AB-98F2-4376DE63AE4C}" presName="node" presStyleLbl="node1" presStyleIdx="5" presStyleCnt="6">
        <dgm:presLayoutVars>
          <dgm:bulletEnabled val="1"/>
        </dgm:presLayoutVars>
      </dgm:prSet>
      <dgm:spPr/>
      <dgm:t>
        <a:bodyPr/>
        <a:lstStyle/>
        <a:p>
          <a:endParaRPr lang="en-US"/>
        </a:p>
      </dgm:t>
    </dgm:pt>
  </dgm:ptLst>
  <dgm:cxnLst>
    <dgm:cxn modelId="{CB9FD701-A4FD-4687-ABCA-7B70EE60B0CA}" srcId="{56C84EC5-054C-4111-9A54-AD18D64ED5B9}" destId="{42DDD6AE-819E-4F0F-AD4B-20BB3ABC9B14}" srcOrd="3" destOrd="0" parTransId="{BBC1BBAB-7A2B-4277-AC66-4E7325E990EC}" sibTransId="{057F7CBF-1FCE-4EE5-8769-08308C4CA263}"/>
    <dgm:cxn modelId="{ED7F07C8-55CB-49E4-A6B1-27451BA2B4F5}" srcId="{56C84EC5-054C-4111-9A54-AD18D64ED5B9}" destId="{09B2E5FB-3142-4F49-9EC6-E058A04C55E0}" srcOrd="2" destOrd="0" parTransId="{A76A728A-AEC1-4362-B678-81127AB15F8E}" sibTransId="{52A2A997-AA43-436D-852A-F9D2C5D61BB9}"/>
    <dgm:cxn modelId="{2398403D-5000-4D84-B6B7-ADF98C2154B5}" type="presOf" srcId="{42DDD6AE-819E-4F0F-AD4B-20BB3ABC9B14}" destId="{A7C61872-4055-449A-A459-3755C5655CBD}" srcOrd="0" destOrd="0" presId="urn:microsoft.com/office/officeart/2016/7/layout/RepeatingBendingProcessNew"/>
    <dgm:cxn modelId="{9F3AB5F7-8802-463B-B12D-1F333D00E033}" type="presOf" srcId="{9D13AC6C-AB6C-454B-9791-6CB03519BA4F}" destId="{9D7A62BC-D8AE-4B0F-8400-3EA9400B414A}" srcOrd="0" destOrd="0" presId="urn:microsoft.com/office/officeart/2016/7/layout/RepeatingBendingProcessNew"/>
    <dgm:cxn modelId="{6D5F02A0-A20A-49A4-BE7C-C72D3105A212}" type="presOf" srcId="{2FC0AE25-4BB0-4037-A509-2682D2483605}" destId="{E0DAF4EA-4214-4157-8454-D62AEECC9B1B}" srcOrd="0" destOrd="0" presId="urn:microsoft.com/office/officeart/2016/7/layout/RepeatingBendingProcessNew"/>
    <dgm:cxn modelId="{1EB59FE5-F2A1-4DCB-85E5-10E293B7BC44}" type="presOf" srcId="{09B2E5FB-3142-4F49-9EC6-E058A04C55E0}" destId="{61AF189F-BF4F-4B89-8AA4-70D022AE82CA}" srcOrd="0" destOrd="0" presId="urn:microsoft.com/office/officeart/2016/7/layout/RepeatingBendingProcessNew"/>
    <dgm:cxn modelId="{1EE330D3-8CEA-4DA3-80F9-B6049F2B037B}" type="presOf" srcId="{62F25817-2343-4B1B-BBBF-746BBB38B0EC}" destId="{2C77784C-C1CE-47ED-8D7C-AE5D5F3C553B}" srcOrd="0" destOrd="0" presId="urn:microsoft.com/office/officeart/2016/7/layout/RepeatingBendingProcessNew"/>
    <dgm:cxn modelId="{F6003F00-E3D0-406A-9927-1822D7FC8CA8}" type="presOf" srcId="{9D13AC6C-AB6C-454B-9791-6CB03519BA4F}" destId="{C6DE345F-33E9-4A8A-95C0-EA0FC9213E97}" srcOrd="1" destOrd="0" presId="urn:microsoft.com/office/officeart/2016/7/layout/RepeatingBendingProcessNew"/>
    <dgm:cxn modelId="{73254540-75C6-4BCC-B492-430B4284A451}" type="presOf" srcId="{CE14EEC7-41B4-42AB-98F2-4376DE63AE4C}" destId="{0A1B4805-0C97-43EA-A216-3202F0DAD3CA}" srcOrd="0" destOrd="0" presId="urn:microsoft.com/office/officeart/2016/7/layout/RepeatingBendingProcessNew"/>
    <dgm:cxn modelId="{8E61FB12-EFE7-48B5-AF35-B9FB53758BF5}" type="presOf" srcId="{13A7F852-E905-49EA-B336-6165BE4D0AFF}" destId="{E38A26FA-7B31-4A2B-A0E7-F104C81634C7}" srcOrd="1" destOrd="0" presId="urn:microsoft.com/office/officeart/2016/7/layout/RepeatingBendingProcessNew"/>
    <dgm:cxn modelId="{625AB06B-0C4E-400A-BFB7-8D6DB343B7ED}" type="presOf" srcId="{057F7CBF-1FCE-4EE5-8769-08308C4CA263}" destId="{4E6C0156-6916-4451-9B53-FDF211A45CC2}" srcOrd="1" destOrd="0" presId="urn:microsoft.com/office/officeart/2016/7/layout/RepeatingBendingProcessNew"/>
    <dgm:cxn modelId="{28AB2B83-8A65-4734-9E96-4BCF2F80D665}" type="presOf" srcId="{0E50E64F-893C-4EF8-B819-292671146941}" destId="{EF25F42A-DC33-4BA2-AE40-8D654C827819}" srcOrd="0" destOrd="0" presId="urn:microsoft.com/office/officeart/2016/7/layout/RepeatingBendingProcessNew"/>
    <dgm:cxn modelId="{ED79F5F7-3AF0-4D1C-AC0D-DAF8E2618967}" type="presOf" srcId="{339E745F-242B-498B-9B78-CC569EA3A12B}" destId="{43B8D13D-F7C6-4835-B0D4-C1355E38B2D5}" srcOrd="0" destOrd="0" presId="urn:microsoft.com/office/officeart/2016/7/layout/RepeatingBendingProcessNew"/>
    <dgm:cxn modelId="{8E02CE91-6B89-45B7-BB2D-E80670C9EA0F}" srcId="{56C84EC5-054C-4111-9A54-AD18D64ED5B9}" destId="{0E50E64F-893C-4EF8-B819-292671146941}" srcOrd="4" destOrd="0" parTransId="{CB13FD88-1CD6-4557-B5A3-70586412F907}" sibTransId="{339E745F-242B-498B-9B78-CC569EA3A12B}"/>
    <dgm:cxn modelId="{6E4AD660-D7D6-4F61-B967-4D34DEE061AA}" srcId="{56C84EC5-054C-4111-9A54-AD18D64ED5B9}" destId="{CE14EEC7-41B4-42AB-98F2-4376DE63AE4C}" srcOrd="5" destOrd="0" parTransId="{DD63C903-EB59-499E-B3D1-6EFCC759A133}" sibTransId="{F6E9D4F8-46C5-4025-BDFA-844E588CF280}"/>
    <dgm:cxn modelId="{96012E1D-2CEB-458F-995E-EEF7F01735DB}" type="presOf" srcId="{56C84EC5-054C-4111-9A54-AD18D64ED5B9}" destId="{F8775A5F-7DF3-4E0F-A368-F17097E03B12}" srcOrd="0" destOrd="0" presId="urn:microsoft.com/office/officeart/2016/7/layout/RepeatingBendingProcessNew"/>
    <dgm:cxn modelId="{AE5F4035-C05B-43D7-BE7F-A87BAC314229}" type="presOf" srcId="{339E745F-242B-498B-9B78-CC569EA3A12B}" destId="{9EF7F32E-FA97-463D-BD4C-5E8BD4336BAB}" srcOrd="1" destOrd="0" presId="urn:microsoft.com/office/officeart/2016/7/layout/RepeatingBendingProcessNew"/>
    <dgm:cxn modelId="{8FADC99D-D3EA-4790-93C4-CFC34E5B199A}" type="presOf" srcId="{13A7F852-E905-49EA-B336-6165BE4D0AFF}" destId="{04A61564-AE92-4D8C-B2D9-1F2F31F314F1}" srcOrd="0" destOrd="0" presId="urn:microsoft.com/office/officeart/2016/7/layout/RepeatingBendingProcessNew"/>
    <dgm:cxn modelId="{0F39BC08-2899-40CF-BEBE-7E45E7978FB7}" srcId="{56C84EC5-054C-4111-9A54-AD18D64ED5B9}" destId="{2FC0AE25-4BB0-4037-A509-2682D2483605}" srcOrd="1" destOrd="0" parTransId="{92D8F039-041F-4917-98A1-339F8041245C}" sibTransId="{9D13AC6C-AB6C-454B-9791-6CB03519BA4F}"/>
    <dgm:cxn modelId="{119AFEF1-C599-47BE-B9A4-611EEAA6A775}" srcId="{56C84EC5-054C-4111-9A54-AD18D64ED5B9}" destId="{62F25817-2343-4B1B-BBBF-746BBB38B0EC}" srcOrd="0" destOrd="0" parTransId="{70AD12BD-751A-4334-A929-CFAFE178380D}" sibTransId="{13A7F852-E905-49EA-B336-6165BE4D0AFF}"/>
    <dgm:cxn modelId="{4C63D828-6722-4925-A8FF-1AFC17E34DB8}" type="presOf" srcId="{52A2A997-AA43-436D-852A-F9D2C5D61BB9}" destId="{05AB15C7-D9AF-408B-98EA-96B93C1643EF}" srcOrd="0" destOrd="0" presId="urn:microsoft.com/office/officeart/2016/7/layout/RepeatingBendingProcessNew"/>
    <dgm:cxn modelId="{EFA8485C-F5F6-4B03-A566-F111EB258323}" type="presOf" srcId="{057F7CBF-1FCE-4EE5-8769-08308C4CA263}" destId="{B683B1E3-69A7-4A5D-9C02-0C7C2A6459B9}" srcOrd="0" destOrd="0" presId="urn:microsoft.com/office/officeart/2016/7/layout/RepeatingBendingProcessNew"/>
    <dgm:cxn modelId="{953A9433-CF94-4D6D-9505-1588E929932D}" type="presOf" srcId="{52A2A997-AA43-436D-852A-F9D2C5D61BB9}" destId="{C6787BD7-A2B0-400C-91F9-5C236CC6307B}" srcOrd="1" destOrd="0" presId="urn:microsoft.com/office/officeart/2016/7/layout/RepeatingBendingProcessNew"/>
    <dgm:cxn modelId="{7BF90034-A0AB-43BA-9CF5-8B7BC1E4F360}" type="presParOf" srcId="{F8775A5F-7DF3-4E0F-A368-F17097E03B12}" destId="{2C77784C-C1CE-47ED-8D7C-AE5D5F3C553B}" srcOrd="0" destOrd="0" presId="urn:microsoft.com/office/officeart/2016/7/layout/RepeatingBendingProcessNew"/>
    <dgm:cxn modelId="{3C6B13B8-2C8D-4E46-BB5A-3D8506136B46}" type="presParOf" srcId="{F8775A5F-7DF3-4E0F-A368-F17097E03B12}" destId="{04A61564-AE92-4D8C-B2D9-1F2F31F314F1}" srcOrd="1" destOrd="0" presId="urn:microsoft.com/office/officeart/2016/7/layout/RepeatingBendingProcessNew"/>
    <dgm:cxn modelId="{7090C0F3-7A40-45C1-8E40-779B1EB38041}" type="presParOf" srcId="{04A61564-AE92-4D8C-B2D9-1F2F31F314F1}" destId="{E38A26FA-7B31-4A2B-A0E7-F104C81634C7}" srcOrd="0" destOrd="0" presId="urn:microsoft.com/office/officeart/2016/7/layout/RepeatingBendingProcessNew"/>
    <dgm:cxn modelId="{4CB38435-5C9A-48AA-A54F-0BC4B624AC12}" type="presParOf" srcId="{F8775A5F-7DF3-4E0F-A368-F17097E03B12}" destId="{E0DAF4EA-4214-4157-8454-D62AEECC9B1B}" srcOrd="2" destOrd="0" presId="urn:microsoft.com/office/officeart/2016/7/layout/RepeatingBendingProcessNew"/>
    <dgm:cxn modelId="{4400C9D0-FDB1-427B-A49E-937DF962D456}" type="presParOf" srcId="{F8775A5F-7DF3-4E0F-A368-F17097E03B12}" destId="{9D7A62BC-D8AE-4B0F-8400-3EA9400B414A}" srcOrd="3" destOrd="0" presId="urn:microsoft.com/office/officeart/2016/7/layout/RepeatingBendingProcessNew"/>
    <dgm:cxn modelId="{906FAD4C-53F6-4523-8E53-53E615A72B8C}" type="presParOf" srcId="{9D7A62BC-D8AE-4B0F-8400-3EA9400B414A}" destId="{C6DE345F-33E9-4A8A-95C0-EA0FC9213E97}" srcOrd="0" destOrd="0" presId="urn:microsoft.com/office/officeart/2016/7/layout/RepeatingBendingProcessNew"/>
    <dgm:cxn modelId="{A313C56C-CB32-4BFE-974E-B02748C4CA50}" type="presParOf" srcId="{F8775A5F-7DF3-4E0F-A368-F17097E03B12}" destId="{61AF189F-BF4F-4B89-8AA4-70D022AE82CA}" srcOrd="4" destOrd="0" presId="urn:microsoft.com/office/officeart/2016/7/layout/RepeatingBendingProcessNew"/>
    <dgm:cxn modelId="{D886A806-5158-42F6-8C91-643C8938E8CF}" type="presParOf" srcId="{F8775A5F-7DF3-4E0F-A368-F17097E03B12}" destId="{05AB15C7-D9AF-408B-98EA-96B93C1643EF}" srcOrd="5" destOrd="0" presId="urn:microsoft.com/office/officeart/2016/7/layout/RepeatingBendingProcessNew"/>
    <dgm:cxn modelId="{8B8F2DB9-2C16-4BE9-9E0A-3723311A2070}" type="presParOf" srcId="{05AB15C7-D9AF-408B-98EA-96B93C1643EF}" destId="{C6787BD7-A2B0-400C-91F9-5C236CC6307B}" srcOrd="0" destOrd="0" presId="urn:microsoft.com/office/officeart/2016/7/layout/RepeatingBendingProcessNew"/>
    <dgm:cxn modelId="{758F09D5-B243-4EB4-932B-0E52260A2C45}" type="presParOf" srcId="{F8775A5F-7DF3-4E0F-A368-F17097E03B12}" destId="{A7C61872-4055-449A-A459-3755C5655CBD}" srcOrd="6" destOrd="0" presId="urn:microsoft.com/office/officeart/2016/7/layout/RepeatingBendingProcessNew"/>
    <dgm:cxn modelId="{3D8460CE-6C2B-45EA-9FEB-B841D26D50A1}" type="presParOf" srcId="{F8775A5F-7DF3-4E0F-A368-F17097E03B12}" destId="{B683B1E3-69A7-4A5D-9C02-0C7C2A6459B9}" srcOrd="7" destOrd="0" presId="urn:microsoft.com/office/officeart/2016/7/layout/RepeatingBendingProcessNew"/>
    <dgm:cxn modelId="{00344DCB-84B9-497F-9840-F7AF4D96F89C}" type="presParOf" srcId="{B683B1E3-69A7-4A5D-9C02-0C7C2A6459B9}" destId="{4E6C0156-6916-4451-9B53-FDF211A45CC2}" srcOrd="0" destOrd="0" presId="urn:microsoft.com/office/officeart/2016/7/layout/RepeatingBendingProcessNew"/>
    <dgm:cxn modelId="{53471CBB-D406-4764-8CB7-25FA047F0266}" type="presParOf" srcId="{F8775A5F-7DF3-4E0F-A368-F17097E03B12}" destId="{EF25F42A-DC33-4BA2-AE40-8D654C827819}" srcOrd="8" destOrd="0" presId="urn:microsoft.com/office/officeart/2016/7/layout/RepeatingBendingProcessNew"/>
    <dgm:cxn modelId="{D58F774D-F3A1-46FD-BB47-C05A16E55E3D}" type="presParOf" srcId="{F8775A5F-7DF3-4E0F-A368-F17097E03B12}" destId="{43B8D13D-F7C6-4835-B0D4-C1355E38B2D5}" srcOrd="9" destOrd="0" presId="urn:microsoft.com/office/officeart/2016/7/layout/RepeatingBendingProcessNew"/>
    <dgm:cxn modelId="{D0B3BBDD-A1E6-4AFE-A288-D566C9139DCD}" type="presParOf" srcId="{43B8D13D-F7C6-4835-B0D4-C1355E38B2D5}" destId="{9EF7F32E-FA97-463D-BD4C-5E8BD4336BAB}" srcOrd="0" destOrd="0" presId="urn:microsoft.com/office/officeart/2016/7/layout/RepeatingBendingProcessNew"/>
    <dgm:cxn modelId="{2A151E6B-8AD3-4724-B8D5-48E51713A965}" type="presParOf" srcId="{F8775A5F-7DF3-4E0F-A368-F17097E03B12}" destId="{0A1B4805-0C97-43EA-A216-3202F0DAD3CA}"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AE74DA-CBB1-4EDE-BFA1-3D1C6DD5A5A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9A4F07A-BE4C-44EE-8595-C488CC45F61A}">
      <dgm:prSet/>
      <dgm:spPr/>
      <dgm:t>
        <a:bodyPr/>
        <a:lstStyle/>
        <a:p>
          <a:r>
            <a:rPr lang="en-US" b="1" dirty="0"/>
            <a:t>dress up</a:t>
          </a:r>
          <a:r>
            <a:rPr lang="en-US" dirty="0"/>
            <a:t>		to dress (oneself or another) in your best clothes</a:t>
          </a:r>
        </a:p>
      </dgm:t>
    </dgm:pt>
    <dgm:pt modelId="{9DB96F76-3E72-49C2-AF8F-1E733A27B7EE}" type="parTrans" cxnId="{9AD5671F-DBE2-4D86-834E-041ABAA912CA}">
      <dgm:prSet/>
      <dgm:spPr/>
      <dgm:t>
        <a:bodyPr/>
        <a:lstStyle/>
        <a:p>
          <a:endParaRPr lang="en-US" dirty="0"/>
        </a:p>
      </dgm:t>
    </dgm:pt>
    <dgm:pt modelId="{6AAFD842-77B1-4301-B823-D91F43567A0A}" type="sibTrans" cxnId="{9AD5671F-DBE2-4D86-834E-041ABAA912CA}">
      <dgm:prSet/>
      <dgm:spPr/>
      <dgm:t>
        <a:bodyPr/>
        <a:lstStyle/>
        <a:p>
          <a:endParaRPr lang="en-US" dirty="0"/>
        </a:p>
      </dgm:t>
    </dgm:pt>
    <dgm:pt modelId="{23EA0B9E-E972-4E9B-A10A-67DB73836994}">
      <dgm:prSet/>
      <dgm:spPr/>
      <dgm:t>
        <a:bodyPr/>
        <a:lstStyle/>
        <a:p>
          <a:r>
            <a:rPr lang="en-US" b="1" dirty="0"/>
            <a:t>to get dressed</a:t>
          </a:r>
          <a:r>
            <a:rPr lang="en-US" dirty="0"/>
            <a:t>	to put clothes on (yourself or someone else).</a:t>
          </a:r>
        </a:p>
      </dgm:t>
    </dgm:pt>
    <dgm:pt modelId="{84F70049-D302-47E7-8585-0CFD7E7E5A19}" type="parTrans" cxnId="{60AEE546-28F3-4C14-9D6A-968C0CB27FB7}">
      <dgm:prSet/>
      <dgm:spPr/>
      <dgm:t>
        <a:bodyPr/>
        <a:lstStyle/>
        <a:p>
          <a:endParaRPr lang="en-US" dirty="0"/>
        </a:p>
      </dgm:t>
    </dgm:pt>
    <dgm:pt modelId="{D9F12E2F-EA75-4750-A8BA-3A0733B3AF62}" type="sibTrans" cxnId="{60AEE546-28F3-4C14-9D6A-968C0CB27FB7}">
      <dgm:prSet/>
      <dgm:spPr/>
      <dgm:t>
        <a:bodyPr/>
        <a:lstStyle/>
        <a:p>
          <a:endParaRPr lang="en-US" dirty="0"/>
        </a:p>
      </dgm:t>
    </dgm:pt>
    <dgm:pt modelId="{92BDC4A3-2D6F-42DB-BEBB-5A75CDADE4CE}">
      <dgm:prSet/>
      <dgm:spPr/>
      <dgm:t>
        <a:bodyPr/>
        <a:lstStyle/>
        <a:p>
          <a:r>
            <a:rPr lang="en-US" b="1" dirty="0"/>
            <a:t>throw on</a:t>
          </a:r>
          <a:r>
            <a:rPr lang="en-US" dirty="0"/>
            <a:t>	to put on an item of clothing quickly and without thought.</a:t>
          </a:r>
        </a:p>
      </dgm:t>
    </dgm:pt>
    <dgm:pt modelId="{99CF12E6-234D-4D76-AD71-E5CD0BD379FA}" type="parTrans" cxnId="{4668D583-FF17-4C03-A1F5-AE1D39BD5E4C}">
      <dgm:prSet/>
      <dgm:spPr/>
      <dgm:t>
        <a:bodyPr/>
        <a:lstStyle/>
        <a:p>
          <a:endParaRPr lang="en-US" dirty="0"/>
        </a:p>
      </dgm:t>
    </dgm:pt>
    <dgm:pt modelId="{3F6F65B6-7F0D-4428-AB39-3D958F879780}" type="sibTrans" cxnId="{4668D583-FF17-4C03-A1F5-AE1D39BD5E4C}">
      <dgm:prSet/>
      <dgm:spPr/>
      <dgm:t>
        <a:bodyPr/>
        <a:lstStyle/>
        <a:p>
          <a:endParaRPr lang="en-US" dirty="0"/>
        </a:p>
      </dgm:t>
    </dgm:pt>
    <dgm:pt modelId="{3107FFC4-394F-4E88-B1D0-C912D19201EE}">
      <dgm:prSet/>
      <dgm:spPr/>
      <dgm:t>
        <a:bodyPr/>
        <a:lstStyle/>
        <a:p>
          <a:r>
            <a:rPr lang="en-US" b="1" dirty="0"/>
            <a:t>hang out</a:t>
          </a:r>
          <a:r>
            <a:rPr lang="en-US" dirty="0"/>
            <a:t>	to dry clothes outside after washing</a:t>
          </a:r>
        </a:p>
      </dgm:t>
    </dgm:pt>
    <dgm:pt modelId="{A8730379-9354-4855-91F5-DBB0FB38AB3E}" type="parTrans" cxnId="{189F774A-73FA-40E0-9459-FDF5B2E3477F}">
      <dgm:prSet/>
      <dgm:spPr/>
      <dgm:t>
        <a:bodyPr/>
        <a:lstStyle/>
        <a:p>
          <a:endParaRPr lang="en-US" dirty="0"/>
        </a:p>
      </dgm:t>
    </dgm:pt>
    <dgm:pt modelId="{93AB0697-2CD9-4984-BF21-492F647DE5CF}" type="sibTrans" cxnId="{189F774A-73FA-40E0-9459-FDF5B2E3477F}">
      <dgm:prSet/>
      <dgm:spPr/>
      <dgm:t>
        <a:bodyPr/>
        <a:lstStyle/>
        <a:p>
          <a:endParaRPr lang="en-US" dirty="0"/>
        </a:p>
      </dgm:t>
    </dgm:pt>
    <dgm:pt modelId="{69F75583-3CFC-457A-BB95-0EC925E28793}">
      <dgm:prSet/>
      <dgm:spPr/>
      <dgm:t>
        <a:bodyPr/>
        <a:lstStyle/>
        <a:p>
          <a:r>
            <a:rPr lang="en-US" b="1" dirty="0"/>
            <a:t>slip on</a:t>
          </a:r>
          <a:r>
            <a:rPr lang="en-US" dirty="0"/>
            <a:t>		to put on an item of clothing easily</a:t>
          </a:r>
        </a:p>
      </dgm:t>
    </dgm:pt>
    <dgm:pt modelId="{7420625C-7153-4E78-8B99-ABF8849FD45E}" type="parTrans" cxnId="{E8110A35-DF95-4585-9EEE-9066648E19AB}">
      <dgm:prSet/>
      <dgm:spPr/>
      <dgm:t>
        <a:bodyPr/>
        <a:lstStyle/>
        <a:p>
          <a:endParaRPr lang="en-US" dirty="0"/>
        </a:p>
      </dgm:t>
    </dgm:pt>
    <dgm:pt modelId="{8D0B9B82-BBB8-4591-9E98-32C0E7C2892C}" type="sibTrans" cxnId="{E8110A35-DF95-4585-9EEE-9066648E19AB}">
      <dgm:prSet/>
      <dgm:spPr/>
      <dgm:t>
        <a:bodyPr/>
        <a:lstStyle/>
        <a:p>
          <a:endParaRPr lang="en-US" dirty="0"/>
        </a:p>
      </dgm:t>
    </dgm:pt>
    <dgm:pt modelId="{2D151606-1EA6-490F-AF52-4F575FC7AD5F}">
      <dgm:prSet/>
      <dgm:spPr/>
      <dgm:t>
        <a:bodyPr/>
        <a:lstStyle/>
        <a:p>
          <a:r>
            <a:rPr lang="en-US" b="1" dirty="0"/>
            <a:t>kick off	</a:t>
          </a:r>
          <a:r>
            <a:rPr lang="en-US" dirty="0"/>
            <a:t>	to remove your shoes quickly</a:t>
          </a:r>
        </a:p>
      </dgm:t>
    </dgm:pt>
    <dgm:pt modelId="{02CE757F-F697-43B7-8EE1-44063F6DC3D9}" type="parTrans" cxnId="{646052D0-7DF6-4AB6-8EDD-D38F9D3E16A2}">
      <dgm:prSet/>
      <dgm:spPr/>
      <dgm:t>
        <a:bodyPr/>
        <a:lstStyle/>
        <a:p>
          <a:endParaRPr lang="en-US" dirty="0"/>
        </a:p>
      </dgm:t>
    </dgm:pt>
    <dgm:pt modelId="{F493BDB7-BD35-49B6-B135-3E9D7E05FE8A}" type="sibTrans" cxnId="{646052D0-7DF6-4AB6-8EDD-D38F9D3E16A2}">
      <dgm:prSet/>
      <dgm:spPr/>
      <dgm:t>
        <a:bodyPr/>
        <a:lstStyle/>
        <a:p>
          <a:endParaRPr lang="en-US" dirty="0"/>
        </a:p>
      </dgm:t>
    </dgm:pt>
    <dgm:pt modelId="{7886852D-EE4D-4EF8-A8DF-CB608777755B}" type="pres">
      <dgm:prSet presAssocID="{63AE74DA-CBB1-4EDE-BFA1-3D1C6DD5A5A5}" presName="linear" presStyleCnt="0">
        <dgm:presLayoutVars>
          <dgm:animLvl val="lvl"/>
          <dgm:resizeHandles val="exact"/>
        </dgm:presLayoutVars>
      </dgm:prSet>
      <dgm:spPr/>
      <dgm:t>
        <a:bodyPr/>
        <a:lstStyle/>
        <a:p>
          <a:endParaRPr lang="en-US"/>
        </a:p>
      </dgm:t>
    </dgm:pt>
    <dgm:pt modelId="{0F488253-82F6-470D-B2D3-3226091890BE}" type="pres">
      <dgm:prSet presAssocID="{69A4F07A-BE4C-44EE-8595-C488CC45F61A}" presName="parentText" presStyleLbl="node1" presStyleIdx="0" presStyleCnt="6">
        <dgm:presLayoutVars>
          <dgm:chMax val="0"/>
          <dgm:bulletEnabled val="1"/>
        </dgm:presLayoutVars>
      </dgm:prSet>
      <dgm:spPr/>
      <dgm:t>
        <a:bodyPr/>
        <a:lstStyle/>
        <a:p>
          <a:endParaRPr lang="en-US"/>
        </a:p>
      </dgm:t>
    </dgm:pt>
    <dgm:pt modelId="{E7E38026-7B59-4EC0-A84C-04B3351A78B1}" type="pres">
      <dgm:prSet presAssocID="{6AAFD842-77B1-4301-B823-D91F43567A0A}" presName="spacer" presStyleCnt="0"/>
      <dgm:spPr/>
    </dgm:pt>
    <dgm:pt modelId="{5467DA11-13A6-4EAE-92C9-8B6B005B2514}" type="pres">
      <dgm:prSet presAssocID="{23EA0B9E-E972-4E9B-A10A-67DB73836994}" presName="parentText" presStyleLbl="node1" presStyleIdx="1" presStyleCnt="6">
        <dgm:presLayoutVars>
          <dgm:chMax val="0"/>
          <dgm:bulletEnabled val="1"/>
        </dgm:presLayoutVars>
      </dgm:prSet>
      <dgm:spPr/>
      <dgm:t>
        <a:bodyPr/>
        <a:lstStyle/>
        <a:p>
          <a:endParaRPr lang="en-US"/>
        </a:p>
      </dgm:t>
    </dgm:pt>
    <dgm:pt modelId="{05CFC711-B4AC-4EDB-B03F-324DE4A35AB0}" type="pres">
      <dgm:prSet presAssocID="{D9F12E2F-EA75-4750-A8BA-3A0733B3AF62}" presName="spacer" presStyleCnt="0"/>
      <dgm:spPr/>
    </dgm:pt>
    <dgm:pt modelId="{4DD8CDBD-4A41-453F-8187-97917244EF47}" type="pres">
      <dgm:prSet presAssocID="{92BDC4A3-2D6F-42DB-BEBB-5A75CDADE4CE}" presName="parentText" presStyleLbl="node1" presStyleIdx="2" presStyleCnt="6">
        <dgm:presLayoutVars>
          <dgm:chMax val="0"/>
          <dgm:bulletEnabled val="1"/>
        </dgm:presLayoutVars>
      </dgm:prSet>
      <dgm:spPr/>
      <dgm:t>
        <a:bodyPr/>
        <a:lstStyle/>
        <a:p>
          <a:endParaRPr lang="en-US"/>
        </a:p>
      </dgm:t>
    </dgm:pt>
    <dgm:pt modelId="{2C400C9B-3988-4A75-8DE0-8F49A331767E}" type="pres">
      <dgm:prSet presAssocID="{3F6F65B6-7F0D-4428-AB39-3D958F879780}" presName="spacer" presStyleCnt="0"/>
      <dgm:spPr/>
    </dgm:pt>
    <dgm:pt modelId="{C2EFF8B7-AEB7-4FEE-A41F-308426AE6D44}" type="pres">
      <dgm:prSet presAssocID="{3107FFC4-394F-4E88-B1D0-C912D19201EE}" presName="parentText" presStyleLbl="node1" presStyleIdx="3" presStyleCnt="6">
        <dgm:presLayoutVars>
          <dgm:chMax val="0"/>
          <dgm:bulletEnabled val="1"/>
        </dgm:presLayoutVars>
      </dgm:prSet>
      <dgm:spPr/>
      <dgm:t>
        <a:bodyPr/>
        <a:lstStyle/>
        <a:p>
          <a:endParaRPr lang="en-US"/>
        </a:p>
      </dgm:t>
    </dgm:pt>
    <dgm:pt modelId="{2F1F7099-13DC-40ED-B112-48835F611644}" type="pres">
      <dgm:prSet presAssocID="{93AB0697-2CD9-4984-BF21-492F647DE5CF}" presName="spacer" presStyleCnt="0"/>
      <dgm:spPr/>
    </dgm:pt>
    <dgm:pt modelId="{F70EA8D8-67AD-4056-8C0C-2E92EE3E49AD}" type="pres">
      <dgm:prSet presAssocID="{69F75583-3CFC-457A-BB95-0EC925E28793}" presName="parentText" presStyleLbl="node1" presStyleIdx="4" presStyleCnt="6">
        <dgm:presLayoutVars>
          <dgm:chMax val="0"/>
          <dgm:bulletEnabled val="1"/>
        </dgm:presLayoutVars>
      </dgm:prSet>
      <dgm:spPr/>
      <dgm:t>
        <a:bodyPr/>
        <a:lstStyle/>
        <a:p>
          <a:endParaRPr lang="en-US"/>
        </a:p>
      </dgm:t>
    </dgm:pt>
    <dgm:pt modelId="{B46B0503-F6BE-4904-ACE6-940907E5DB3D}" type="pres">
      <dgm:prSet presAssocID="{8D0B9B82-BBB8-4591-9E98-32C0E7C2892C}" presName="spacer" presStyleCnt="0"/>
      <dgm:spPr/>
    </dgm:pt>
    <dgm:pt modelId="{593AA84F-F85B-493B-A738-973511D97800}" type="pres">
      <dgm:prSet presAssocID="{2D151606-1EA6-490F-AF52-4F575FC7AD5F}" presName="parentText" presStyleLbl="node1" presStyleIdx="5" presStyleCnt="6">
        <dgm:presLayoutVars>
          <dgm:chMax val="0"/>
          <dgm:bulletEnabled val="1"/>
        </dgm:presLayoutVars>
      </dgm:prSet>
      <dgm:spPr/>
      <dgm:t>
        <a:bodyPr/>
        <a:lstStyle/>
        <a:p>
          <a:endParaRPr lang="en-US"/>
        </a:p>
      </dgm:t>
    </dgm:pt>
  </dgm:ptLst>
  <dgm:cxnLst>
    <dgm:cxn modelId="{41F69FA4-88BE-447B-89B5-398D85C970B3}" type="presOf" srcId="{23EA0B9E-E972-4E9B-A10A-67DB73836994}" destId="{5467DA11-13A6-4EAE-92C9-8B6B005B2514}" srcOrd="0" destOrd="0" presId="urn:microsoft.com/office/officeart/2005/8/layout/vList2"/>
    <dgm:cxn modelId="{189F774A-73FA-40E0-9459-FDF5B2E3477F}" srcId="{63AE74DA-CBB1-4EDE-BFA1-3D1C6DD5A5A5}" destId="{3107FFC4-394F-4E88-B1D0-C912D19201EE}" srcOrd="3" destOrd="0" parTransId="{A8730379-9354-4855-91F5-DBB0FB38AB3E}" sibTransId="{93AB0697-2CD9-4984-BF21-492F647DE5CF}"/>
    <dgm:cxn modelId="{E8110A35-DF95-4585-9EEE-9066648E19AB}" srcId="{63AE74DA-CBB1-4EDE-BFA1-3D1C6DD5A5A5}" destId="{69F75583-3CFC-457A-BB95-0EC925E28793}" srcOrd="4" destOrd="0" parTransId="{7420625C-7153-4E78-8B99-ABF8849FD45E}" sibTransId="{8D0B9B82-BBB8-4591-9E98-32C0E7C2892C}"/>
    <dgm:cxn modelId="{646052D0-7DF6-4AB6-8EDD-D38F9D3E16A2}" srcId="{63AE74DA-CBB1-4EDE-BFA1-3D1C6DD5A5A5}" destId="{2D151606-1EA6-490F-AF52-4F575FC7AD5F}" srcOrd="5" destOrd="0" parTransId="{02CE757F-F697-43B7-8EE1-44063F6DC3D9}" sibTransId="{F493BDB7-BD35-49B6-B135-3E9D7E05FE8A}"/>
    <dgm:cxn modelId="{8731E439-E6A6-4833-8B63-EB9B51BBFD12}" type="presOf" srcId="{92BDC4A3-2D6F-42DB-BEBB-5A75CDADE4CE}" destId="{4DD8CDBD-4A41-453F-8187-97917244EF47}" srcOrd="0" destOrd="0" presId="urn:microsoft.com/office/officeart/2005/8/layout/vList2"/>
    <dgm:cxn modelId="{9AD5671F-DBE2-4D86-834E-041ABAA912CA}" srcId="{63AE74DA-CBB1-4EDE-BFA1-3D1C6DD5A5A5}" destId="{69A4F07A-BE4C-44EE-8595-C488CC45F61A}" srcOrd="0" destOrd="0" parTransId="{9DB96F76-3E72-49C2-AF8F-1E733A27B7EE}" sibTransId="{6AAFD842-77B1-4301-B823-D91F43567A0A}"/>
    <dgm:cxn modelId="{4668D583-FF17-4C03-A1F5-AE1D39BD5E4C}" srcId="{63AE74DA-CBB1-4EDE-BFA1-3D1C6DD5A5A5}" destId="{92BDC4A3-2D6F-42DB-BEBB-5A75CDADE4CE}" srcOrd="2" destOrd="0" parTransId="{99CF12E6-234D-4D76-AD71-E5CD0BD379FA}" sibTransId="{3F6F65B6-7F0D-4428-AB39-3D958F879780}"/>
    <dgm:cxn modelId="{3E2F1A94-17A8-41E2-B91B-2A10E259752B}" type="presOf" srcId="{2D151606-1EA6-490F-AF52-4F575FC7AD5F}" destId="{593AA84F-F85B-493B-A738-973511D97800}" srcOrd="0" destOrd="0" presId="urn:microsoft.com/office/officeart/2005/8/layout/vList2"/>
    <dgm:cxn modelId="{812A1D89-9C02-496E-A4FB-D606C028B03B}" type="presOf" srcId="{69F75583-3CFC-457A-BB95-0EC925E28793}" destId="{F70EA8D8-67AD-4056-8C0C-2E92EE3E49AD}" srcOrd="0" destOrd="0" presId="urn:microsoft.com/office/officeart/2005/8/layout/vList2"/>
    <dgm:cxn modelId="{D3FB1AC2-ED52-4C20-B819-333C08C3B1E9}" type="presOf" srcId="{3107FFC4-394F-4E88-B1D0-C912D19201EE}" destId="{C2EFF8B7-AEB7-4FEE-A41F-308426AE6D44}" srcOrd="0" destOrd="0" presId="urn:microsoft.com/office/officeart/2005/8/layout/vList2"/>
    <dgm:cxn modelId="{BFB4A384-1537-4BC0-8C7D-EFB9BCE28CFE}" type="presOf" srcId="{63AE74DA-CBB1-4EDE-BFA1-3D1C6DD5A5A5}" destId="{7886852D-EE4D-4EF8-A8DF-CB608777755B}" srcOrd="0" destOrd="0" presId="urn:microsoft.com/office/officeart/2005/8/layout/vList2"/>
    <dgm:cxn modelId="{2C8DF28F-E569-4DC9-9182-6747B190208E}" type="presOf" srcId="{69A4F07A-BE4C-44EE-8595-C488CC45F61A}" destId="{0F488253-82F6-470D-B2D3-3226091890BE}" srcOrd="0" destOrd="0" presId="urn:microsoft.com/office/officeart/2005/8/layout/vList2"/>
    <dgm:cxn modelId="{60AEE546-28F3-4C14-9D6A-968C0CB27FB7}" srcId="{63AE74DA-CBB1-4EDE-BFA1-3D1C6DD5A5A5}" destId="{23EA0B9E-E972-4E9B-A10A-67DB73836994}" srcOrd="1" destOrd="0" parTransId="{84F70049-D302-47E7-8585-0CFD7E7E5A19}" sibTransId="{D9F12E2F-EA75-4750-A8BA-3A0733B3AF62}"/>
    <dgm:cxn modelId="{A01F9C07-3D1B-4F49-B788-F17E6EC5236A}" type="presParOf" srcId="{7886852D-EE4D-4EF8-A8DF-CB608777755B}" destId="{0F488253-82F6-470D-B2D3-3226091890BE}" srcOrd="0" destOrd="0" presId="urn:microsoft.com/office/officeart/2005/8/layout/vList2"/>
    <dgm:cxn modelId="{AD286CA8-4B00-404F-A213-C61CA2AD1721}" type="presParOf" srcId="{7886852D-EE4D-4EF8-A8DF-CB608777755B}" destId="{E7E38026-7B59-4EC0-A84C-04B3351A78B1}" srcOrd="1" destOrd="0" presId="urn:microsoft.com/office/officeart/2005/8/layout/vList2"/>
    <dgm:cxn modelId="{67FC1767-E067-4451-9534-BE6D61E61F83}" type="presParOf" srcId="{7886852D-EE4D-4EF8-A8DF-CB608777755B}" destId="{5467DA11-13A6-4EAE-92C9-8B6B005B2514}" srcOrd="2" destOrd="0" presId="urn:microsoft.com/office/officeart/2005/8/layout/vList2"/>
    <dgm:cxn modelId="{0F865AE8-216F-487C-B6F2-52F1E8DA9439}" type="presParOf" srcId="{7886852D-EE4D-4EF8-A8DF-CB608777755B}" destId="{05CFC711-B4AC-4EDB-B03F-324DE4A35AB0}" srcOrd="3" destOrd="0" presId="urn:microsoft.com/office/officeart/2005/8/layout/vList2"/>
    <dgm:cxn modelId="{94445A1F-3E3B-4471-BB1C-DC7F4E6222AF}" type="presParOf" srcId="{7886852D-EE4D-4EF8-A8DF-CB608777755B}" destId="{4DD8CDBD-4A41-453F-8187-97917244EF47}" srcOrd="4" destOrd="0" presId="urn:microsoft.com/office/officeart/2005/8/layout/vList2"/>
    <dgm:cxn modelId="{8A4D0309-42D7-42AE-95B8-0ADB75BE2F77}" type="presParOf" srcId="{7886852D-EE4D-4EF8-A8DF-CB608777755B}" destId="{2C400C9B-3988-4A75-8DE0-8F49A331767E}" srcOrd="5" destOrd="0" presId="urn:microsoft.com/office/officeart/2005/8/layout/vList2"/>
    <dgm:cxn modelId="{CDDBDCF9-EEE7-427C-BB82-07BA55292A89}" type="presParOf" srcId="{7886852D-EE4D-4EF8-A8DF-CB608777755B}" destId="{C2EFF8B7-AEB7-4FEE-A41F-308426AE6D44}" srcOrd="6" destOrd="0" presId="urn:microsoft.com/office/officeart/2005/8/layout/vList2"/>
    <dgm:cxn modelId="{30201D3D-94A2-4361-97D1-1B15C8F485D1}" type="presParOf" srcId="{7886852D-EE4D-4EF8-A8DF-CB608777755B}" destId="{2F1F7099-13DC-40ED-B112-48835F611644}" srcOrd="7" destOrd="0" presId="urn:microsoft.com/office/officeart/2005/8/layout/vList2"/>
    <dgm:cxn modelId="{B0022F42-26F4-479D-95D8-840A6D24895C}" type="presParOf" srcId="{7886852D-EE4D-4EF8-A8DF-CB608777755B}" destId="{F70EA8D8-67AD-4056-8C0C-2E92EE3E49AD}" srcOrd="8" destOrd="0" presId="urn:microsoft.com/office/officeart/2005/8/layout/vList2"/>
    <dgm:cxn modelId="{39F593C1-D378-471D-A025-33A113B524C9}" type="presParOf" srcId="{7886852D-EE4D-4EF8-A8DF-CB608777755B}" destId="{B46B0503-F6BE-4904-ACE6-940907E5DB3D}" srcOrd="9" destOrd="0" presId="urn:microsoft.com/office/officeart/2005/8/layout/vList2"/>
    <dgm:cxn modelId="{65B15280-2A61-4B0A-8198-0B8A5F2BAD88}" type="presParOf" srcId="{7886852D-EE4D-4EF8-A8DF-CB608777755B}" destId="{593AA84F-F85B-493B-A738-973511D9780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3B3CA-E5F1-4F21-B85D-55623452A84B}">
      <dsp:nvSpPr>
        <dsp:cNvPr id="0" name=""/>
        <dsp:cNvSpPr/>
      </dsp:nvSpPr>
      <dsp:spPr>
        <a:xfrm>
          <a:off x="1013831" y="1162"/>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14870-F05F-4FA1-88D1-AA7C3CE86C3C}">
      <dsp:nvSpPr>
        <dsp:cNvPr id="0" name=""/>
        <dsp:cNvSpPr/>
      </dsp:nvSpPr>
      <dsp:spPr>
        <a:xfrm>
          <a:off x="1140839" y="128170"/>
          <a:ext cx="350784" cy="35078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AC0264-5F7D-4A9C-9DDE-94C78F7F8238}">
      <dsp:nvSpPr>
        <dsp:cNvPr id="0" name=""/>
        <dsp:cNvSpPr/>
      </dsp:nvSpPr>
      <dsp:spPr>
        <a:xfrm>
          <a:off x="1748231" y="116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a:t>family </a:t>
          </a:r>
        </a:p>
      </dsp:txBody>
      <dsp:txXfrm>
        <a:off x="1748231" y="1162"/>
        <a:ext cx="1425599" cy="604800"/>
      </dsp:txXfrm>
    </dsp:sp>
    <dsp:sp modelId="{5ECF8715-C7D2-4458-9C29-BD657C1987D3}">
      <dsp:nvSpPr>
        <dsp:cNvPr id="0" name=""/>
        <dsp:cNvSpPr/>
      </dsp:nvSpPr>
      <dsp:spPr>
        <a:xfrm>
          <a:off x="3422231" y="1162"/>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5F70AC-7A2A-4D55-82B9-5A184FC160B0}">
      <dsp:nvSpPr>
        <dsp:cNvPr id="0" name=""/>
        <dsp:cNvSpPr/>
      </dsp:nvSpPr>
      <dsp:spPr>
        <a:xfrm>
          <a:off x="3549239" y="128170"/>
          <a:ext cx="350784" cy="35078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42CFB6-98BF-4F9F-BD99-AAB223FA10F3}">
      <dsp:nvSpPr>
        <dsp:cNvPr id="0" name=""/>
        <dsp:cNvSpPr/>
      </dsp:nvSpPr>
      <dsp:spPr>
        <a:xfrm>
          <a:off x="4156631" y="116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a:t>best friend </a:t>
          </a:r>
        </a:p>
      </dsp:txBody>
      <dsp:txXfrm>
        <a:off x="4156631" y="1162"/>
        <a:ext cx="1425599" cy="604800"/>
      </dsp:txXfrm>
    </dsp:sp>
    <dsp:sp modelId="{F1FBF78C-F5CF-4F6E-94E7-49C4BE3A0FD2}">
      <dsp:nvSpPr>
        <dsp:cNvPr id="0" name=""/>
        <dsp:cNvSpPr/>
      </dsp:nvSpPr>
      <dsp:spPr>
        <a:xfrm>
          <a:off x="1013831" y="1446083"/>
          <a:ext cx="604800" cy="6048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66DD5-E400-4199-83CC-09F5B8D26651}">
      <dsp:nvSpPr>
        <dsp:cNvPr id="0" name=""/>
        <dsp:cNvSpPr/>
      </dsp:nvSpPr>
      <dsp:spPr>
        <a:xfrm>
          <a:off x="1140839" y="1573091"/>
          <a:ext cx="350784" cy="35078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102864-8DC9-4D28-BC9B-D45EB2576043}">
      <dsp:nvSpPr>
        <dsp:cNvPr id="0" name=""/>
        <dsp:cNvSpPr/>
      </dsp:nvSpPr>
      <dsp:spPr>
        <a:xfrm>
          <a:off x="1748231" y="1446083"/>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a:t>hometown </a:t>
          </a:r>
        </a:p>
      </dsp:txBody>
      <dsp:txXfrm>
        <a:off x="1748231" y="1446083"/>
        <a:ext cx="1425599" cy="604800"/>
      </dsp:txXfrm>
    </dsp:sp>
    <dsp:sp modelId="{046C574B-F6CD-4B2A-96AC-C621240FA123}">
      <dsp:nvSpPr>
        <dsp:cNvPr id="0" name=""/>
        <dsp:cNvSpPr/>
      </dsp:nvSpPr>
      <dsp:spPr>
        <a:xfrm>
          <a:off x="3422231" y="1446083"/>
          <a:ext cx="604800" cy="6048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05C67-BB1F-4F86-AA47-747C20D96231}">
      <dsp:nvSpPr>
        <dsp:cNvPr id="0" name=""/>
        <dsp:cNvSpPr/>
      </dsp:nvSpPr>
      <dsp:spPr>
        <a:xfrm>
          <a:off x="3549239" y="1573091"/>
          <a:ext cx="350784" cy="35078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DBF7C4-0AC8-40F2-8E8A-4C7C606BE29D}">
      <dsp:nvSpPr>
        <dsp:cNvPr id="0" name=""/>
        <dsp:cNvSpPr/>
      </dsp:nvSpPr>
      <dsp:spPr>
        <a:xfrm>
          <a:off x="4156631" y="1446083"/>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a:t>your house </a:t>
          </a:r>
        </a:p>
      </dsp:txBody>
      <dsp:txXfrm>
        <a:off x="4156631" y="1446083"/>
        <a:ext cx="1425599" cy="604800"/>
      </dsp:txXfrm>
    </dsp:sp>
    <dsp:sp modelId="{18CF285C-6CC2-4E2B-B7EF-B2FDC51789F6}">
      <dsp:nvSpPr>
        <dsp:cNvPr id="0" name=""/>
        <dsp:cNvSpPr/>
      </dsp:nvSpPr>
      <dsp:spPr>
        <a:xfrm>
          <a:off x="1013831" y="2891004"/>
          <a:ext cx="604800" cy="6048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45E70-5383-4F23-9BBF-202B70773943}">
      <dsp:nvSpPr>
        <dsp:cNvPr id="0" name=""/>
        <dsp:cNvSpPr/>
      </dsp:nvSpPr>
      <dsp:spPr>
        <a:xfrm>
          <a:off x="1140839" y="3018012"/>
          <a:ext cx="350784" cy="35078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25A6E9-8E18-4FF4-AA6B-19906E895BB5}">
      <dsp:nvSpPr>
        <dsp:cNvPr id="0" name=""/>
        <dsp:cNvSpPr/>
      </dsp:nvSpPr>
      <dsp:spPr>
        <a:xfrm>
          <a:off x="1748231" y="2891004"/>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a:t>sport </a:t>
          </a:r>
        </a:p>
      </dsp:txBody>
      <dsp:txXfrm>
        <a:off x="1748231" y="2891004"/>
        <a:ext cx="1425599" cy="604800"/>
      </dsp:txXfrm>
    </dsp:sp>
    <dsp:sp modelId="{21E4948C-976F-4598-BD00-CC00975EC396}">
      <dsp:nvSpPr>
        <dsp:cNvPr id="0" name=""/>
        <dsp:cNvSpPr/>
      </dsp:nvSpPr>
      <dsp:spPr>
        <a:xfrm>
          <a:off x="3422231" y="2891004"/>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DF02B-8373-4317-AB70-FC1C4FC01E9C}">
      <dsp:nvSpPr>
        <dsp:cNvPr id="0" name=""/>
        <dsp:cNvSpPr/>
      </dsp:nvSpPr>
      <dsp:spPr>
        <a:xfrm>
          <a:off x="3549239" y="3018012"/>
          <a:ext cx="350784" cy="350784"/>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08F9F3-7B3A-4AD7-8B87-71E7842768DE}">
      <dsp:nvSpPr>
        <dsp:cNvPr id="0" name=""/>
        <dsp:cNvSpPr/>
      </dsp:nvSpPr>
      <dsp:spPr>
        <a:xfrm>
          <a:off x="4156631" y="2891004"/>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a:t>computer </a:t>
          </a:r>
        </a:p>
      </dsp:txBody>
      <dsp:txXfrm>
        <a:off x="4156631" y="2891004"/>
        <a:ext cx="1425599" cy="604800"/>
      </dsp:txXfrm>
    </dsp:sp>
    <dsp:sp modelId="{B2852A28-CE13-4E6C-88A6-5405327EFF0B}">
      <dsp:nvSpPr>
        <dsp:cNvPr id="0" name=""/>
        <dsp:cNvSpPr/>
      </dsp:nvSpPr>
      <dsp:spPr>
        <a:xfrm>
          <a:off x="1013831" y="4335925"/>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86908-FFD9-430D-A94F-963E5C5F8FE1}">
      <dsp:nvSpPr>
        <dsp:cNvPr id="0" name=""/>
        <dsp:cNvSpPr/>
      </dsp:nvSpPr>
      <dsp:spPr>
        <a:xfrm>
          <a:off x="1140839" y="4462933"/>
          <a:ext cx="350784" cy="350784"/>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CDA144-3DF7-4F90-A08F-8FC5B1C51233}">
      <dsp:nvSpPr>
        <dsp:cNvPr id="0" name=""/>
        <dsp:cNvSpPr/>
      </dsp:nvSpPr>
      <dsp:spPr>
        <a:xfrm>
          <a:off x="1748231" y="4335925"/>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a:t>collecting </a:t>
          </a:r>
        </a:p>
      </dsp:txBody>
      <dsp:txXfrm>
        <a:off x="1748231" y="4335925"/>
        <a:ext cx="1425599" cy="604800"/>
      </dsp:txXfrm>
    </dsp:sp>
    <dsp:sp modelId="{ED4C6270-31DB-4720-819A-8719FE963419}">
      <dsp:nvSpPr>
        <dsp:cNvPr id="0" name=""/>
        <dsp:cNvSpPr/>
      </dsp:nvSpPr>
      <dsp:spPr>
        <a:xfrm>
          <a:off x="3422231" y="4335925"/>
          <a:ext cx="604800" cy="6048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2B108-EF77-4B5A-AF36-168204AF9390}">
      <dsp:nvSpPr>
        <dsp:cNvPr id="0" name=""/>
        <dsp:cNvSpPr/>
      </dsp:nvSpPr>
      <dsp:spPr>
        <a:xfrm>
          <a:off x="3549239" y="4462933"/>
          <a:ext cx="350784" cy="350784"/>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13E752-586C-426C-A175-B0AAD4272655}">
      <dsp:nvSpPr>
        <dsp:cNvPr id="0" name=""/>
        <dsp:cNvSpPr/>
      </dsp:nvSpPr>
      <dsp:spPr>
        <a:xfrm>
          <a:off x="4156631" y="4335925"/>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a:t>music</a:t>
          </a:r>
        </a:p>
      </dsp:txBody>
      <dsp:txXfrm>
        <a:off x="4156631" y="4335925"/>
        <a:ext cx="1425599" cy="60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61564-AE92-4D8C-B2D9-1F2F31F314F1}">
      <dsp:nvSpPr>
        <dsp:cNvPr id="0" name=""/>
        <dsp:cNvSpPr/>
      </dsp:nvSpPr>
      <dsp:spPr>
        <a:xfrm>
          <a:off x="2810613" y="801900"/>
          <a:ext cx="614541" cy="91440"/>
        </a:xfrm>
        <a:custGeom>
          <a:avLst/>
          <a:gdLst/>
          <a:ahLst/>
          <a:cxnLst/>
          <a:rect l="0" t="0" r="0" b="0"/>
          <a:pathLst>
            <a:path>
              <a:moveTo>
                <a:pt x="0" y="45720"/>
              </a:moveTo>
              <a:lnTo>
                <a:pt x="61454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1755" y="844395"/>
        <a:ext cx="32257" cy="6451"/>
      </dsp:txXfrm>
    </dsp:sp>
    <dsp:sp modelId="{2C77784C-C1CE-47ED-8D7C-AE5D5F3C553B}">
      <dsp:nvSpPr>
        <dsp:cNvPr id="0" name=""/>
        <dsp:cNvSpPr/>
      </dsp:nvSpPr>
      <dsp:spPr>
        <a:xfrm>
          <a:off x="7451" y="6132"/>
          <a:ext cx="2804961" cy="168297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5" tIns="144273" rIns="137445" bIns="144273" numCol="1" spcCol="1270" anchor="ctr" anchorCtr="0">
          <a:noAutofit/>
        </a:bodyPr>
        <a:lstStyle/>
        <a:p>
          <a:pPr lvl="0" algn="ctr" defTabSz="977900">
            <a:lnSpc>
              <a:spcPct val="100000"/>
            </a:lnSpc>
            <a:spcBef>
              <a:spcPct val="0"/>
            </a:spcBef>
            <a:spcAft>
              <a:spcPct val="35000"/>
            </a:spcAft>
          </a:pPr>
          <a:r>
            <a:rPr lang="en-US" sz="2200" kern="1200"/>
            <a:t>Where do you usually buy your clothes? </a:t>
          </a:r>
        </a:p>
      </dsp:txBody>
      <dsp:txXfrm>
        <a:off x="7451" y="6132"/>
        <a:ext cx="2804961" cy="1682977"/>
      </dsp:txXfrm>
    </dsp:sp>
    <dsp:sp modelId="{9D7A62BC-D8AE-4B0F-8400-3EA9400B414A}">
      <dsp:nvSpPr>
        <dsp:cNvPr id="0" name=""/>
        <dsp:cNvSpPr/>
      </dsp:nvSpPr>
      <dsp:spPr>
        <a:xfrm>
          <a:off x="6260716" y="801900"/>
          <a:ext cx="614541" cy="91440"/>
        </a:xfrm>
        <a:custGeom>
          <a:avLst/>
          <a:gdLst/>
          <a:ahLst/>
          <a:cxnLst/>
          <a:rect l="0" t="0" r="0" b="0"/>
          <a:pathLst>
            <a:path>
              <a:moveTo>
                <a:pt x="0" y="45720"/>
              </a:moveTo>
              <a:lnTo>
                <a:pt x="6145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51858" y="844395"/>
        <a:ext cx="32257" cy="6451"/>
      </dsp:txXfrm>
    </dsp:sp>
    <dsp:sp modelId="{E0DAF4EA-4214-4157-8454-D62AEECC9B1B}">
      <dsp:nvSpPr>
        <dsp:cNvPr id="0" name=""/>
        <dsp:cNvSpPr/>
      </dsp:nvSpPr>
      <dsp:spPr>
        <a:xfrm>
          <a:off x="3457554" y="6132"/>
          <a:ext cx="2804961" cy="168297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5" tIns="144273" rIns="137445" bIns="144273" numCol="1" spcCol="1270" anchor="ctr" anchorCtr="0">
          <a:noAutofit/>
        </a:bodyPr>
        <a:lstStyle/>
        <a:p>
          <a:pPr lvl="0" algn="ctr" defTabSz="977900">
            <a:lnSpc>
              <a:spcPct val="100000"/>
            </a:lnSpc>
            <a:spcBef>
              <a:spcPct val="0"/>
            </a:spcBef>
            <a:spcAft>
              <a:spcPct val="35000"/>
            </a:spcAft>
          </a:pPr>
          <a:r>
            <a:rPr lang="en-US" sz="2200" kern="1200"/>
            <a:t>What kind of clothes are in fashion now? </a:t>
          </a:r>
        </a:p>
      </dsp:txBody>
      <dsp:txXfrm>
        <a:off x="3457554" y="6132"/>
        <a:ext cx="2804961" cy="1682977"/>
      </dsp:txXfrm>
    </dsp:sp>
    <dsp:sp modelId="{05AB15C7-D9AF-408B-98EA-96B93C1643EF}">
      <dsp:nvSpPr>
        <dsp:cNvPr id="0" name=""/>
        <dsp:cNvSpPr/>
      </dsp:nvSpPr>
      <dsp:spPr>
        <a:xfrm>
          <a:off x="1409932" y="1687309"/>
          <a:ext cx="6900206" cy="614541"/>
        </a:xfrm>
        <a:custGeom>
          <a:avLst/>
          <a:gdLst/>
          <a:ahLst/>
          <a:cxnLst/>
          <a:rect l="0" t="0" r="0" b="0"/>
          <a:pathLst>
            <a:path>
              <a:moveTo>
                <a:pt x="6900206" y="0"/>
              </a:moveTo>
              <a:lnTo>
                <a:pt x="6900206" y="324370"/>
              </a:lnTo>
              <a:lnTo>
                <a:pt x="0" y="324370"/>
              </a:lnTo>
              <a:lnTo>
                <a:pt x="0" y="614541"/>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86778" y="1991354"/>
        <a:ext cx="346514" cy="6451"/>
      </dsp:txXfrm>
    </dsp:sp>
    <dsp:sp modelId="{61AF189F-BF4F-4B89-8AA4-70D022AE82CA}">
      <dsp:nvSpPr>
        <dsp:cNvPr id="0" name=""/>
        <dsp:cNvSpPr/>
      </dsp:nvSpPr>
      <dsp:spPr>
        <a:xfrm>
          <a:off x="6907657" y="6132"/>
          <a:ext cx="2804961" cy="168297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5" tIns="144273" rIns="137445" bIns="144273" numCol="1" spcCol="1270" anchor="ctr" anchorCtr="0">
          <a:noAutofit/>
        </a:bodyPr>
        <a:lstStyle/>
        <a:p>
          <a:pPr lvl="0" algn="ctr" defTabSz="977900">
            <a:lnSpc>
              <a:spcPct val="100000"/>
            </a:lnSpc>
            <a:spcBef>
              <a:spcPct val="0"/>
            </a:spcBef>
            <a:spcAft>
              <a:spcPct val="35000"/>
            </a:spcAft>
          </a:pPr>
          <a:r>
            <a:rPr lang="en-US" sz="2200" kern="1200"/>
            <a:t>How much money do you spend on clothes? </a:t>
          </a:r>
        </a:p>
      </dsp:txBody>
      <dsp:txXfrm>
        <a:off x="6907657" y="6132"/>
        <a:ext cx="2804961" cy="1682977"/>
      </dsp:txXfrm>
    </dsp:sp>
    <dsp:sp modelId="{B683B1E3-69A7-4A5D-9C02-0C7C2A6459B9}">
      <dsp:nvSpPr>
        <dsp:cNvPr id="0" name=""/>
        <dsp:cNvSpPr/>
      </dsp:nvSpPr>
      <dsp:spPr>
        <a:xfrm>
          <a:off x="2810613" y="3130019"/>
          <a:ext cx="614541" cy="91440"/>
        </a:xfrm>
        <a:custGeom>
          <a:avLst/>
          <a:gdLst/>
          <a:ahLst/>
          <a:cxnLst/>
          <a:rect l="0" t="0" r="0" b="0"/>
          <a:pathLst>
            <a:path>
              <a:moveTo>
                <a:pt x="0" y="45720"/>
              </a:moveTo>
              <a:lnTo>
                <a:pt x="614541"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1755" y="3172513"/>
        <a:ext cx="32257" cy="6451"/>
      </dsp:txXfrm>
    </dsp:sp>
    <dsp:sp modelId="{A7C61872-4055-449A-A459-3755C5655CBD}">
      <dsp:nvSpPr>
        <dsp:cNvPr id="0" name=""/>
        <dsp:cNvSpPr/>
      </dsp:nvSpPr>
      <dsp:spPr>
        <a:xfrm>
          <a:off x="7451" y="2334250"/>
          <a:ext cx="2804961" cy="168297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5" tIns="144273" rIns="137445" bIns="144273" numCol="1" spcCol="1270" anchor="ctr" anchorCtr="0">
          <a:noAutofit/>
        </a:bodyPr>
        <a:lstStyle/>
        <a:p>
          <a:pPr lvl="0" algn="ctr" defTabSz="977900">
            <a:lnSpc>
              <a:spcPct val="100000"/>
            </a:lnSpc>
            <a:spcBef>
              <a:spcPct val="0"/>
            </a:spcBef>
            <a:spcAft>
              <a:spcPct val="35000"/>
            </a:spcAft>
          </a:pPr>
          <a:r>
            <a:rPr lang="en-US" sz="2200" kern="1200"/>
            <a:t>How much time do you spend getting ready to go to school / work? </a:t>
          </a:r>
        </a:p>
      </dsp:txBody>
      <dsp:txXfrm>
        <a:off x="7451" y="2334250"/>
        <a:ext cx="2804961" cy="1682977"/>
      </dsp:txXfrm>
    </dsp:sp>
    <dsp:sp modelId="{43B8D13D-F7C6-4835-B0D4-C1355E38B2D5}">
      <dsp:nvSpPr>
        <dsp:cNvPr id="0" name=""/>
        <dsp:cNvSpPr/>
      </dsp:nvSpPr>
      <dsp:spPr>
        <a:xfrm>
          <a:off x="6260716" y="3130019"/>
          <a:ext cx="614541" cy="91440"/>
        </a:xfrm>
        <a:custGeom>
          <a:avLst/>
          <a:gdLst/>
          <a:ahLst/>
          <a:cxnLst/>
          <a:rect l="0" t="0" r="0" b="0"/>
          <a:pathLst>
            <a:path>
              <a:moveTo>
                <a:pt x="0" y="45720"/>
              </a:moveTo>
              <a:lnTo>
                <a:pt x="61454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51858" y="3172513"/>
        <a:ext cx="32257" cy="6451"/>
      </dsp:txXfrm>
    </dsp:sp>
    <dsp:sp modelId="{EF25F42A-DC33-4BA2-AE40-8D654C827819}">
      <dsp:nvSpPr>
        <dsp:cNvPr id="0" name=""/>
        <dsp:cNvSpPr/>
      </dsp:nvSpPr>
      <dsp:spPr>
        <a:xfrm>
          <a:off x="3457554" y="2334250"/>
          <a:ext cx="2804961" cy="168297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5" tIns="144273" rIns="137445" bIns="144273" numCol="1" spcCol="1270" anchor="ctr" anchorCtr="0">
          <a:noAutofit/>
        </a:bodyPr>
        <a:lstStyle/>
        <a:p>
          <a:pPr lvl="0" algn="ctr" defTabSz="977900">
            <a:lnSpc>
              <a:spcPct val="100000"/>
            </a:lnSpc>
            <a:spcBef>
              <a:spcPct val="0"/>
            </a:spcBef>
            <a:spcAft>
              <a:spcPct val="35000"/>
            </a:spcAft>
          </a:pPr>
          <a:r>
            <a:rPr lang="en-US" sz="2200" kern="1200"/>
            <a:t>What's your favourite dress? </a:t>
          </a:r>
        </a:p>
      </dsp:txBody>
      <dsp:txXfrm>
        <a:off x="3457554" y="2334250"/>
        <a:ext cx="2804961" cy="1682977"/>
      </dsp:txXfrm>
    </dsp:sp>
    <dsp:sp modelId="{0A1B4805-0C97-43EA-A216-3202F0DAD3CA}">
      <dsp:nvSpPr>
        <dsp:cNvPr id="0" name=""/>
        <dsp:cNvSpPr/>
      </dsp:nvSpPr>
      <dsp:spPr>
        <a:xfrm>
          <a:off x="6907657" y="2334250"/>
          <a:ext cx="2804961" cy="168297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5" tIns="144273" rIns="137445" bIns="144273" numCol="1" spcCol="1270" anchor="ctr" anchorCtr="0">
          <a:noAutofit/>
        </a:bodyPr>
        <a:lstStyle/>
        <a:p>
          <a:pPr lvl="0" algn="ctr" defTabSz="977900">
            <a:lnSpc>
              <a:spcPct val="100000"/>
            </a:lnSpc>
            <a:spcBef>
              <a:spcPct val="0"/>
            </a:spcBef>
            <a:spcAft>
              <a:spcPct val="35000"/>
            </a:spcAft>
          </a:pPr>
          <a:r>
            <a:rPr lang="en-US" sz="2200" kern="1200"/>
            <a:t>Which kind of clothes you don't like to wear?</a:t>
          </a:r>
        </a:p>
      </dsp:txBody>
      <dsp:txXfrm>
        <a:off x="6907657" y="2334250"/>
        <a:ext cx="2804961" cy="1682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88253-82F6-470D-B2D3-3226091890BE}">
      <dsp:nvSpPr>
        <dsp:cNvPr id="0" name=""/>
        <dsp:cNvSpPr/>
      </dsp:nvSpPr>
      <dsp:spPr>
        <a:xfrm>
          <a:off x="0" y="56365"/>
          <a:ext cx="5641974" cy="7558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a:t>dress up</a:t>
          </a:r>
          <a:r>
            <a:rPr lang="en-US" sz="1900" kern="1200" dirty="0"/>
            <a:t>		to dress (oneself or another) in your best clothes</a:t>
          </a:r>
        </a:p>
      </dsp:txBody>
      <dsp:txXfrm>
        <a:off x="36896" y="93261"/>
        <a:ext cx="5568182" cy="682028"/>
      </dsp:txXfrm>
    </dsp:sp>
    <dsp:sp modelId="{5467DA11-13A6-4EAE-92C9-8B6B005B2514}">
      <dsp:nvSpPr>
        <dsp:cNvPr id="0" name=""/>
        <dsp:cNvSpPr/>
      </dsp:nvSpPr>
      <dsp:spPr>
        <a:xfrm>
          <a:off x="0" y="866905"/>
          <a:ext cx="5641974" cy="755820"/>
        </a:xfrm>
        <a:prstGeom prst="roundRect">
          <a:avLst/>
        </a:prstGeom>
        <a:solidFill>
          <a:schemeClr val="accent2">
            <a:hueOff val="936304"/>
            <a:satOff val="-1168"/>
            <a:lumOff val="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a:t>to get dressed</a:t>
          </a:r>
          <a:r>
            <a:rPr lang="en-US" sz="1900" kern="1200" dirty="0"/>
            <a:t>	to put clothes on (yourself or someone else).</a:t>
          </a:r>
        </a:p>
      </dsp:txBody>
      <dsp:txXfrm>
        <a:off x="36896" y="903801"/>
        <a:ext cx="5568182" cy="682028"/>
      </dsp:txXfrm>
    </dsp:sp>
    <dsp:sp modelId="{4DD8CDBD-4A41-453F-8187-97917244EF47}">
      <dsp:nvSpPr>
        <dsp:cNvPr id="0" name=""/>
        <dsp:cNvSpPr/>
      </dsp:nvSpPr>
      <dsp:spPr>
        <a:xfrm>
          <a:off x="0" y="1677445"/>
          <a:ext cx="5641974" cy="755820"/>
        </a:xfrm>
        <a:prstGeom prst="roundRect">
          <a:avLst/>
        </a:prstGeom>
        <a:solidFill>
          <a:schemeClr val="accent2">
            <a:hueOff val="1872608"/>
            <a:satOff val="-2336"/>
            <a:lumOff val="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a:t>throw on</a:t>
          </a:r>
          <a:r>
            <a:rPr lang="en-US" sz="1900" kern="1200" dirty="0"/>
            <a:t>	to put on an item of clothing quickly and without thought.</a:t>
          </a:r>
        </a:p>
      </dsp:txBody>
      <dsp:txXfrm>
        <a:off x="36896" y="1714341"/>
        <a:ext cx="5568182" cy="682028"/>
      </dsp:txXfrm>
    </dsp:sp>
    <dsp:sp modelId="{C2EFF8B7-AEB7-4FEE-A41F-308426AE6D44}">
      <dsp:nvSpPr>
        <dsp:cNvPr id="0" name=""/>
        <dsp:cNvSpPr/>
      </dsp:nvSpPr>
      <dsp:spPr>
        <a:xfrm>
          <a:off x="0" y="2487985"/>
          <a:ext cx="5641974" cy="755820"/>
        </a:xfrm>
        <a:prstGeom prst="roundRect">
          <a:avLst/>
        </a:prstGeom>
        <a:solidFill>
          <a:schemeClr val="accent2">
            <a:hueOff val="2808911"/>
            <a:satOff val="-3503"/>
            <a:lumOff val="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a:t>hang out</a:t>
          </a:r>
          <a:r>
            <a:rPr lang="en-US" sz="1900" kern="1200" dirty="0"/>
            <a:t>	to dry clothes outside after washing</a:t>
          </a:r>
        </a:p>
      </dsp:txBody>
      <dsp:txXfrm>
        <a:off x="36896" y="2524881"/>
        <a:ext cx="5568182" cy="682028"/>
      </dsp:txXfrm>
    </dsp:sp>
    <dsp:sp modelId="{F70EA8D8-67AD-4056-8C0C-2E92EE3E49AD}">
      <dsp:nvSpPr>
        <dsp:cNvPr id="0" name=""/>
        <dsp:cNvSpPr/>
      </dsp:nvSpPr>
      <dsp:spPr>
        <a:xfrm>
          <a:off x="0" y="3298525"/>
          <a:ext cx="5641974" cy="755820"/>
        </a:xfrm>
        <a:prstGeom prst="roundRect">
          <a:avLst/>
        </a:prstGeom>
        <a:solidFill>
          <a:schemeClr val="accent2">
            <a:hueOff val="3745215"/>
            <a:satOff val="-4671"/>
            <a:lumOff val="1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a:t>slip on</a:t>
          </a:r>
          <a:r>
            <a:rPr lang="en-US" sz="1900" kern="1200" dirty="0"/>
            <a:t>		to put on an item of clothing easily</a:t>
          </a:r>
        </a:p>
      </dsp:txBody>
      <dsp:txXfrm>
        <a:off x="36896" y="3335421"/>
        <a:ext cx="5568182" cy="682028"/>
      </dsp:txXfrm>
    </dsp:sp>
    <dsp:sp modelId="{593AA84F-F85B-493B-A738-973511D97800}">
      <dsp:nvSpPr>
        <dsp:cNvPr id="0" name=""/>
        <dsp:cNvSpPr/>
      </dsp:nvSpPr>
      <dsp:spPr>
        <a:xfrm>
          <a:off x="0" y="4109065"/>
          <a:ext cx="5641974" cy="755820"/>
        </a:xfrm>
        <a:prstGeom prst="roundRect">
          <a:avLst/>
        </a:prstGeom>
        <a:solidFill>
          <a:schemeClr val="accent2">
            <a:hueOff val="4681519"/>
            <a:satOff val="-5839"/>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a:t>kick off	</a:t>
          </a:r>
          <a:r>
            <a:rPr lang="en-US" sz="1900" kern="1200" dirty="0"/>
            <a:t>	to remove your shoes quickly</a:t>
          </a:r>
        </a:p>
      </dsp:txBody>
      <dsp:txXfrm>
        <a:off x="36896" y="4145961"/>
        <a:ext cx="5568182" cy="68202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C2C768-3B42-4186-A40D-FEC668A8C3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0AF76C-6860-4869-BB9C-9B39EE0D4E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180773-5801-435E-A80E-B552C023E840}" type="datetimeFigureOut">
              <a:rPr lang="en-US" smtClean="0"/>
              <a:t>4/7/2022</a:t>
            </a:fld>
            <a:endParaRPr lang="en-US"/>
          </a:p>
        </p:txBody>
      </p:sp>
      <p:sp>
        <p:nvSpPr>
          <p:cNvPr id="4" name="Footer Placeholder 3">
            <a:extLst>
              <a:ext uri="{FF2B5EF4-FFF2-40B4-BE49-F238E27FC236}">
                <a16:creationId xmlns:a16="http://schemas.microsoft.com/office/drawing/2014/main" id="{B4E88232-1384-43D5-8BE6-A50730F7D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9E7425-E7E8-4E10-B332-E44F53DBA1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8C4F59-F5B0-4219-8760-6FA59A7BE9B9}" type="slidenum">
              <a:rPr lang="en-US" smtClean="0"/>
              <a:t>‹#›</a:t>
            </a:fld>
            <a:endParaRPr lang="en-US"/>
          </a:p>
        </p:txBody>
      </p:sp>
    </p:spTree>
    <p:extLst>
      <p:ext uri="{BB962C8B-B14F-4D97-AF65-F5344CB8AC3E}">
        <p14:creationId xmlns:p14="http://schemas.microsoft.com/office/powerpoint/2010/main" val="406210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23F0-DE0D-4430-84BE-6BD28ACC7BC3}"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72F5D-F6B0-45E6-969B-2898587B498D}" type="slidenum">
              <a:rPr lang="en-US" smtClean="0"/>
              <a:t>‹#›</a:t>
            </a:fld>
            <a:endParaRPr lang="en-US"/>
          </a:p>
        </p:txBody>
      </p:sp>
    </p:spTree>
    <p:extLst>
      <p:ext uri="{BB962C8B-B14F-4D97-AF65-F5344CB8AC3E}">
        <p14:creationId xmlns:p14="http://schemas.microsoft.com/office/powerpoint/2010/main" val="131586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463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504802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142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353039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234627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538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987376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E81050-1FE6-4429-A568-8E15EA81E3F5}"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4273177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E81050-1FE6-4429-A568-8E15EA81E3F5}"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423935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81050-1FE6-4429-A568-8E15EA81E3F5}"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3646957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33620556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493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1E81050-1FE6-4429-A568-8E15EA81E3F5}" type="datetimeFigureOut">
              <a:rPr lang="en-US" smtClean="0"/>
              <a:t>4/7/2022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75E2E12-C090-4DFC-AFB1-2331DC17D65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5248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20183C-02AC-43D4-8878-3F17AFEA31F4}"/>
              </a:ext>
            </a:extLst>
          </p:cNvPr>
          <p:cNvSpPr/>
          <p:nvPr/>
        </p:nvSpPr>
        <p:spPr>
          <a:xfrm>
            <a:off x="964788" y="804333"/>
            <a:ext cx="3302412"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rgbClr val="FFFFFF"/>
                </a:solidFill>
                <a:latin typeface="+mj-lt"/>
                <a:ea typeface="+mj-ea"/>
                <a:cs typeface="+mj-cs"/>
              </a:rPr>
              <a:t>KET SPEAKING</a:t>
            </a:r>
          </a:p>
        </p:txBody>
      </p:sp>
      <p:sp>
        <p:nvSpPr>
          <p:cNvPr id="5" name="Rectangle 4">
            <a:extLst>
              <a:ext uri="{FF2B5EF4-FFF2-40B4-BE49-F238E27FC236}">
                <a16:creationId xmlns:a16="http://schemas.microsoft.com/office/drawing/2014/main" id="{E9EF6542-252C-44C5-BE58-D6F7C653632E}"/>
              </a:ext>
            </a:extLst>
          </p:cNvPr>
          <p:cNvSpPr/>
          <p:nvPr/>
        </p:nvSpPr>
        <p:spPr>
          <a:xfrm>
            <a:off x="5109882" y="804333"/>
            <a:ext cx="6293848" cy="5249334"/>
          </a:xfrm>
          <a:prstGeom prst="rect">
            <a:avLst/>
          </a:prstGeom>
        </p:spPr>
        <p:txBody>
          <a:bodyPr vert="horz" lIns="45720" tIns="45720" rIns="45720" bIns="45720" rtlCol="0" anchor="ctr">
            <a:noAutofit/>
          </a:bodyPr>
          <a:lstStyle/>
          <a:p>
            <a:pPr algn="just" defTabSz="914400">
              <a:spcAft>
                <a:spcPts val="600"/>
              </a:spcAft>
              <a:buClr>
                <a:schemeClr val="accent2"/>
              </a:buClr>
            </a:pPr>
            <a:r>
              <a:rPr lang="en-US" altLang="ko-KR" b="1" dirty="0"/>
              <a:t>Time allowed - 8-10 minutes</a:t>
            </a:r>
          </a:p>
          <a:p>
            <a:pPr marL="285750" indent="-285750" algn="just" defTabSz="914400">
              <a:spcAft>
                <a:spcPts val="600"/>
              </a:spcAft>
              <a:buClr>
                <a:schemeClr val="accent2"/>
              </a:buClr>
              <a:buFont typeface="Arial" panose="020B0604020202020204" pitchFamily="34" charset="0"/>
              <a:buChar char="•"/>
            </a:pPr>
            <a:r>
              <a:rPr lang="en-US" altLang="ko-KR" dirty="0"/>
              <a:t>Normally you will do the speaking test with another candidate. The two of you will meet two examiners. One of the examiners will talk to you, the other does not participate in the conversations.</a:t>
            </a:r>
          </a:p>
          <a:p>
            <a:pPr marL="285750" indent="-285750" algn="just" defTabSz="914400">
              <a:spcAft>
                <a:spcPts val="600"/>
              </a:spcAft>
              <a:buClr>
                <a:schemeClr val="accent2"/>
              </a:buClr>
              <a:buFont typeface="Arial" panose="020B0604020202020204" pitchFamily="34" charset="0"/>
              <a:buChar char="•"/>
            </a:pPr>
            <a:r>
              <a:rPr lang="en-US" altLang="ko-KR" dirty="0"/>
              <a:t>There are two parts to the speaking test:</a:t>
            </a:r>
          </a:p>
          <a:p>
            <a:pPr algn="just" defTabSz="914400">
              <a:spcAft>
                <a:spcPts val="600"/>
              </a:spcAft>
              <a:buClr>
                <a:schemeClr val="accent2"/>
              </a:buClr>
            </a:pPr>
            <a:r>
              <a:rPr lang="en-US" altLang="ko-KR" dirty="0"/>
              <a:t>Speaking part 1: short questions and answers between you and the examiner.</a:t>
            </a:r>
          </a:p>
          <a:p>
            <a:pPr algn="just" defTabSz="914400">
              <a:spcAft>
                <a:spcPts val="600"/>
              </a:spcAft>
              <a:buClr>
                <a:schemeClr val="accent2"/>
              </a:buClr>
            </a:pPr>
            <a:r>
              <a:rPr lang="en-US" altLang="ko-KR" dirty="0"/>
              <a:t>Speaking part 2: the examiner gives you some information or a card with some ideas for questions. You have to talk with the other candidate and ask or answer questions.</a:t>
            </a:r>
          </a:p>
          <a:p>
            <a:pPr defTabSz="914400">
              <a:spcAft>
                <a:spcPts val="600"/>
              </a:spcAft>
              <a:buClr>
                <a:schemeClr val="accent2"/>
              </a:buClr>
            </a:pPr>
            <a:r>
              <a:rPr lang="en-US" altLang="ko-KR" b="1" dirty="0"/>
              <a:t>Scoring</a:t>
            </a:r>
            <a:r>
              <a:rPr lang="en-US" altLang="ko-KR" dirty="0"/>
              <a:t/>
            </a:r>
            <a:br>
              <a:rPr lang="en-US" altLang="ko-KR" dirty="0"/>
            </a:br>
            <a:r>
              <a:rPr lang="en-US" altLang="ko-KR" dirty="0"/>
              <a:t>The Speaking section is worth 25% of the total score for the exam.</a:t>
            </a:r>
          </a:p>
          <a:p>
            <a:pPr defTabSz="914400">
              <a:spcAft>
                <a:spcPts val="600"/>
              </a:spcAft>
              <a:buClr>
                <a:schemeClr val="accent2"/>
              </a:buClr>
            </a:pPr>
            <a:r>
              <a:rPr lang="en-US" altLang="ko-KR" b="1" dirty="0"/>
              <a:t>How to prepare for KET Speaking:</a:t>
            </a:r>
          </a:p>
          <a:p>
            <a:pPr marL="285750" indent="-285750" algn="just" defTabSz="914400">
              <a:spcAft>
                <a:spcPts val="600"/>
              </a:spcAft>
              <a:buClr>
                <a:schemeClr val="accent2"/>
              </a:buClr>
              <a:buFont typeface="Arial" panose="020B0604020202020204" pitchFamily="34" charset="0"/>
              <a:buChar char="•"/>
            </a:pPr>
            <a:r>
              <a:rPr lang="en-US" altLang="ko-KR" dirty="0"/>
              <a:t>Speak as much as you can, with your friends</a:t>
            </a:r>
          </a:p>
          <a:p>
            <a:pPr marL="285750" indent="-285750" algn="just" defTabSz="914400">
              <a:spcAft>
                <a:spcPts val="600"/>
              </a:spcAft>
              <a:buClr>
                <a:schemeClr val="accent2"/>
              </a:buClr>
              <a:buFont typeface="Arial" panose="020B0604020202020204" pitchFamily="34" charset="0"/>
              <a:buChar char="•"/>
            </a:pPr>
            <a:r>
              <a:rPr lang="en-US" altLang="ko-KR" dirty="0" err="1"/>
              <a:t>Practise</a:t>
            </a:r>
            <a:r>
              <a:rPr lang="en-US" altLang="ko-KR" dirty="0"/>
              <a:t> asking and answering questions about daily life</a:t>
            </a:r>
          </a:p>
          <a:p>
            <a:pPr marL="285750" indent="-285750" algn="just" defTabSz="914400">
              <a:spcAft>
                <a:spcPts val="600"/>
              </a:spcAft>
              <a:buClr>
                <a:schemeClr val="accent2"/>
              </a:buClr>
              <a:buFont typeface="Arial" panose="020B0604020202020204" pitchFamily="34" charset="0"/>
              <a:buChar char="•"/>
            </a:pPr>
            <a:r>
              <a:rPr lang="en-US" altLang="ko-KR" dirty="0" err="1"/>
              <a:t>Practise</a:t>
            </a:r>
            <a:r>
              <a:rPr lang="en-US" altLang="ko-KR" dirty="0"/>
              <a:t> giving information about yourself</a:t>
            </a:r>
          </a:p>
        </p:txBody>
      </p:sp>
    </p:spTree>
    <p:extLst>
      <p:ext uri="{BB962C8B-B14F-4D97-AF65-F5344CB8AC3E}">
        <p14:creationId xmlns:p14="http://schemas.microsoft.com/office/powerpoint/2010/main" val="1095533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anim calcmode="lin" valueType="num">
                                      <p:cBhvr>
                                        <p:cTn id="5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1000"/>
                                        <p:tgtEl>
                                          <p:spTgt spid="5">
                                            <p:txEl>
                                              <p:pRg st="9" end="9"/>
                                            </p:txEl>
                                          </p:spTgt>
                                        </p:tgtEl>
                                      </p:cBhvr>
                                    </p:animEffect>
                                    <p:anim calcmode="lin" valueType="num">
                                      <p:cBhvr>
                                        <p:cTn id="5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6F516-E6B8-4F5D-A44A-8F2B76CB5AEB}"/>
              </a:ext>
            </a:extLst>
          </p:cNvPr>
          <p:cNvSpPr>
            <a:spLocks noGrp="1"/>
          </p:cNvSpPr>
          <p:nvPr>
            <p:ph type="title"/>
          </p:nvPr>
        </p:nvSpPr>
        <p:spPr>
          <a:xfrm>
            <a:off x="643468" y="643467"/>
            <a:ext cx="3415612" cy="5571066"/>
          </a:xfrm>
        </p:spPr>
        <p:txBody>
          <a:bodyPr>
            <a:normAutofit/>
          </a:bodyPr>
          <a:lstStyle/>
          <a:p>
            <a:r>
              <a:rPr lang="en-US" sz="4300" dirty="0">
                <a:solidFill>
                  <a:srgbClr val="FFFFFF"/>
                </a:solidFill>
              </a:rPr>
              <a:t>USEFUL VOCABULARY</a:t>
            </a:r>
          </a:p>
        </p:txBody>
      </p:sp>
      <p:graphicFrame>
        <p:nvGraphicFramePr>
          <p:cNvPr id="13" name="Content Placeholder 2">
            <a:extLst>
              <a:ext uri="{FF2B5EF4-FFF2-40B4-BE49-F238E27FC236}">
                <a16:creationId xmlns:a16="http://schemas.microsoft.com/office/drawing/2014/main" id="{FC1EBC18-E2FA-4082-B9A1-F420CBA9A97E}"/>
              </a:ext>
            </a:extLst>
          </p:cNvPr>
          <p:cNvGraphicFramePr>
            <a:graphicFrameLocks noGrp="1"/>
          </p:cNvGraphicFramePr>
          <p:nvPr>
            <p:ph idx="1"/>
            <p:extLst>
              <p:ext uri="{D42A27DB-BD31-4B8C-83A1-F6EECF244321}">
                <p14:modId xmlns:p14="http://schemas.microsoft.com/office/powerpoint/2010/main" val="396718949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262747"/>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462F97DB-9183-4E6E-8155-7BC67242D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DED3C-DD27-4215-853E-61CB3EEE610E}"/>
              </a:ext>
            </a:extLst>
          </p:cNvPr>
          <p:cNvSpPr>
            <a:spLocks noGrp="1"/>
          </p:cNvSpPr>
          <p:nvPr>
            <p:ph type="title"/>
          </p:nvPr>
        </p:nvSpPr>
        <p:spPr>
          <a:xfrm>
            <a:off x="613611" y="685893"/>
            <a:ext cx="3566407" cy="2989044"/>
          </a:xfrm>
        </p:spPr>
        <p:txBody>
          <a:bodyPr vert="horz" lIns="91440" tIns="45720" rIns="91440" bIns="45720" rtlCol="0" anchor="b">
            <a:normAutofit/>
          </a:bodyPr>
          <a:lstStyle/>
          <a:p>
            <a:pPr algn="r"/>
            <a:r>
              <a:rPr lang="en-US" sz="4400" cap="none" spc="0" dirty="0"/>
              <a:t>in (or out of) fashion</a:t>
            </a:r>
          </a:p>
        </p:txBody>
      </p:sp>
      <p:sp>
        <p:nvSpPr>
          <p:cNvPr id="3" name="Content Placeholder 2">
            <a:extLst>
              <a:ext uri="{FF2B5EF4-FFF2-40B4-BE49-F238E27FC236}">
                <a16:creationId xmlns:a16="http://schemas.microsoft.com/office/drawing/2014/main" id="{BD1B15F4-9965-4196-9F1A-8B7157873665}"/>
              </a:ext>
            </a:extLst>
          </p:cNvPr>
          <p:cNvSpPr>
            <a:spLocks noGrp="1"/>
          </p:cNvSpPr>
          <p:nvPr>
            <p:ph idx="1"/>
          </p:nvPr>
        </p:nvSpPr>
        <p:spPr>
          <a:xfrm>
            <a:off x="613611" y="3849540"/>
            <a:ext cx="3566407" cy="1463040"/>
          </a:xfrm>
        </p:spPr>
        <p:txBody>
          <a:bodyPr vert="horz" lIns="91440" tIns="45720" rIns="91440" bIns="45720" rtlCol="0" anchor="t">
            <a:normAutofit/>
          </a:bodyPr>
          <a:lstStyle/>
          <a:p>
            <a:pPr marL="0" indent="0" algn="r">
              <a:lnSpc>
                <a:spcPct val="100000"/>
              </a:lnSpc>
              <a:spcBef>
                <a:spcPts val="0"/>
              </a:spcBef>
              <a:buNone/>
            </a:pPr>
            <a:r>
              <a:rPr lang="en-US" sz="1600" dirty="0">
                <a:solidFill>
                  <a:schemeClr val="tx1">
                    <a:lumMod val="90000"/>
                    <a:lumOff val="10000"/>
                  </a:schemeClr>
                </a:solidFill>
              </a:rPr>
              <a:t>popular (or unpopular) and considered (or not considered) to be attractive at the time in question</a:t>
            </a:r>
          </a:p>
        </p:txBody>
      </p:sp>
      <p:cxnSp>
        <p:nvCxnSpPr>
          <p:cNvPr id="77" name="Straight Connector 76">
            <a:extLst>
              <a:ext uri="{FF2B5EF4-FFF2-40B4-BE49-F238E27FC236}">
                <a16:creationId xmlns:a16="http://schemas.microsoft.com/office/drawing/2014/main" id="{731ADB2A-A571-40A6-AC59-21025129400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fashion show">
            <a:extLst>
              <a:ext uri="{FF2B5EF4-FFF2-40B4-BE49-F238E27FC236}">
                <a16:creationId xmlns:a16="http://schemas.microsoft.com/office/drawing/2014/main" id="{7A4B4BE2-8C60-4292-AED5-A6CF2837FD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92" r="21081"/>
          <a:stretch/>
        </p:blipFill>
        <p:spPr bwMode="auto">
          <a:xfrm>
            <a:off x="4654984" y="975"/>
            <a:ext cx="7533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167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04578D54-38A8-46EC-A233-04594DE9D6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3CF339E-A3C5-4BB6-B0E2-3CC32E840C9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0D8A7EBC-80C2-4518-B68A-D466C6DBC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93C5B7-EBD4-4ACB-A68B-D3D27CDFDDF8}"/>
              </a:ext>
            </a:extLst>
          </p:cNvPr>
          <p:cNvSpPr>
            <a:spLocks noGrp="1"/>
          </p:cNvSpPr>
          <p:nvPr>
            <p:ph type="title"/>
          </p:nvPr>
        </p:nvSpPr>
        <p:spPr>
          <a:xfrm>
            <a:off x="8059271" y="681318"/>
            <a:ext cx="3492552" cy="3221475"/>
          </a:xfrm>
        </p:spPr>
        <p:txBody>
          <a:bodyPr vert="horz" lIns="91440" tIns="45720" rIns="91440" bIns="45720" rtlCol="0" anchor="b">
            <a:normAutofit/>
          </a:bodyPr>
          <a:lstStyle/>
          <a:p>
            <a:r>
              <a:rPr lang="en-US" sz="3700" cap="none" spc="200" dirty="0"/>
              <a:t>What kind of clothes do the bride and groom wear in your country?</a:t>
            </a:r>
          </a:p>
        </p:txBody>
      </p:sp>
      <p:cxnSp>
        <p:nvCxnSpPr>
          <p:cNvPr id="83" name="Straight Connector 82">
            <a:extLst>
              <a:ext uri="{FF2B5EF4-FFF2-40B4-BE49-F238E27FC236}">
                <a16:creationId xmlns:a16="http://schemas.microsoft.com/office/drawing/2014/main" id="{7215B716-0CAB-4BF2-8A9E-5DA2321E00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4566" y="3925122"/>
            <a:ext cx="292608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122" name="Picture 2" descr="Image result for wedding in vietnam">
            <a:extLst>
              <a:ext uri="{FF2B5EF4-FFF2-40B4-BE49-F238E27FC236}">
                <a16:creationId xmlns:a16="http://schemas.microsoft.com/office/drawing/2014/main" id="{6CAC21F3-8568-4B32-8136-4E88761882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41" r="10886" b="-14"/>
          <a:stretch/>
        </p:blipFill>
        <p:spPr bwMode="auto">
          <a:xfrm>
            <a:off x="3392091" y="3264090"/>
            <a:ext cx="4027002" cy="35939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am cuoi">
            <a:extLst>
              <a:ext uri="{FF2B5EF4-FFF2-40B4-BE49-F238E27FC236}">
                <a16:creationId xmlns:a16="http://schemas.microsoft.com/office/drawing/2014/main" id="{E634C9EB-6A7F-4D1E-A82A-8A14D86FB2F0}"/>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149" r="2" b="36003"/>
          <a:stretch/>
        </p:blipFill>
        <p:spPr bwMode="auto">
          <a:xfrm>
            <a:off x="1068645" y="10"/>
            <a:ext cx="4113440" cy="3920034"/>
          </a:xfrm>
          <a:custGeom>
            <a:avLst/>
            <a:gdLst>
              <a:gd name="connsiteX0" fmla="*/ 0 w 4113440"/>
              <a:gd name="connsiteY0" fmla="*/ 0 h 3920044"/>
              <a:gd name="connsiteX1" fmla="*/ 4113440 w 4113440"/>
              <a:gd name="connsiteY1" fmla="*/ 0 h 3920044"/>
              <a:gd name="connsiteX2" fmla="*/ 4113440 w 4113440"/>
              <a:gd name="connsiteY2" fmla="*/ 3103224 h 3920044"/>
              <a:gd name="connsiteX3" fmla="*/ 2157388 w 4113440"/>
              <a:gd name="connsiteY3" fmla="*/ 3103224 h 3920044"/>
              <a:gd name="connsiteX4" fmla="*/ 2157388 w 4113440"/>
              <a:gd name="connsiteY4" fmla="*/ 3920044 h 3920044"/>
              <a:gd name="connsiteX5" fmla="*/ 0 w 4113440"/>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40" h="3920044">
                <a:moveTo>
                  <a:pt x="0" y="0"/>
                </a:moveTo>
                <a:lnTo>
                  <a:pt x="4113440" y="0"/>
                </a:lnTo>
                <a:lnTo>
                  <a:pt x="4113440" y="3103224"/>
                </a:lnTo>
                <a:lnTo>
                  <a:pt x="2157388" y="3103224"/>
                </a:lnTo>
                <a:lnTo>
                  <a:pt x="215738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5126" name="Picture 6" descr="Image result for dam cuoi ao dai">
            <a:extLst>
              <a:ext uri="{FF2B5EF4-FFF2-40B4-BE49-F238E27FC236}">
                <a16:creationId xmlns:a16="http://schemas.microsoft.com/office/drawing/2014/main" id="{137135ED-EEF3-47AE-A0B7-58A70AA506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29" r="1222" b="-2"/>
          <a:stretch/>
        </p:blipFill>
        <p:spPr bwMode="auto">
          <a:xfrm>
            <a:off x="5341183" y="681318"/>
            <a:ext cx="2077912" cy="241559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dam cuoi ao dai">
            <a:extLst>
              <a:ext uri="{FF2B5EF4-FFF2-40B4-BE49-F238E27FC236}">
                <a16:creationId xmlns:a16="http://schemas.microsoft.com/office/drawing/2014/main" id="{C2A32C68-E78D-4D6D-93BC-AD7A9083A66C}"/>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r="2" b="5983"/>
          <a:stretch/>
        </p:blipFill>
        <p:spPr bwMode="auto">
          <a:xfrm>
            <a:off x="3275" y="4069977"/>
            <a:ext cx="3230733" cy="201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55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UNIFORM">
            <a:extLst>
              <a:ext uri="{FF2B5EF4-FFF2-40B4-BE49-F238E27FC236}">
                <a16:creationId xmlns:a16="http://schemas.microsoft.com/office/drawing/2014/main" id="{C854105A-C37E-49D4-8B79-5D25404796E8}"/>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5355" r="-1" b="17305"/>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81B843-61EB-44D5-837A-06B2C152DE91}"/>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6000" cap="none" spc="0" dirty="0">
                <a:solidFill>
                  <a:schemeClr val="tx1"/>
                </a:solidFill>
              </a:rPr>
              <a:t>Do you think students need to wear school uniforms? Why?</a:t>
            </a:r>
          </a:p>
        </p:txBody>
      </p:sp>
      <p:cxnSp>
        <p:nvCxnSpPr>
          <p:cNvPr id="77" name="Straight Connector 76">
            <a:extLst>
              <a:ext uri="{FF2B5EF4-FFF2-40B4-BE49-F238E27FC236}">
                <a16:creationId xmlns:a16="http://schemas.microsoft.com/office/drawing/2014/main"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57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996B9C-95FE-4097-889F-FBA5894C23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18" r="9091" b="2226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AD9FB75-5E1A-4AE8-99C7-1089F2031C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81C26-5A5D-4AA8-B834-2FEEE85CA5BF}"/>
              </a:ext>
            </a:extLst>
          </p:cNvPr>
          <p:cNvSpPr>
            <a:spLocks noGrp="1"/>
          </p:cNvSpPr>
          <p:nvPr>
            <p:ph type="title"/>
          </p:nvPr>
        </p:nvSpPr>
        <p:spPr>
          <a:xfrm>
            <a:off x="1024128" y="585216"/>
            <a:ext cx="6066816" cy="1499616"/>
          </a:xfrm>
        </p:spPr>
        <p:txBody>
          <a:bodyPr>
            <a:normAutofit/>
          </a:bodyPr>
          <a:lstStyle/>
          <a:p>
            <a:r>
              <a:rPr lang="en-US">
                <a:solidFill>
                  <a:srgbClr val="000000"/>
                </a:solidFill>
              </a:rPr>
              <a:t>Talk about your favourite dress</a:t>
            </a:r>
            <a:endParaRPr lang="en-US" dirty="0">
              <a:solidFill>
                <a:srgbClr val="000000"/>
              </a:solidFill>
            </a:endParaRPr>
          </a:p>
        </p:txBody>
      </p:sp>
      <p:cxnSp>
        <p:nvCxnSpPr>
          <p:cNvPr id="75" name="Straight Connector 74">
            <a:extLst>
              <a:ext uri="{FF2B5EF4-FFF2-40B4-BE49-F238E27FC236}">
                <a16:creationId xmlns:a16="http://schemas.microsoft.com/office/drawing/2014/main" id="{85BD3C60-BA10-42C4-9F11-282AEE6A2F5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64869C-D2FE-4EC5-994A-960179286319}"/>
              </a:ext>
            </a:extLst>
          </p:cNvPr>
          <p:cNvSpPr>
            <a:spLocks noGrp="1"/>
          </p:cNvSpPr>
          <p:nvPr>
            <p:ph idx="1"/>
          </p:nvPr>
        </p:nvSpPr>
        <p:spPr>
          <a:xfrm>
            <a:off x="1024128" y="2286000"/>
            <a:ext cx="6066816" cy="4023360"/>
          </a:xfrm>
        </p:spPr>
        <p:txBody>
          <a:bodyPr>
            <a:normAutofit/>
          </a:bodyPr>
          <a:lstStyle/>
          <a:p>
            <a:r>
              <a:rPr lang="en-US" dirty="0">
                <a:solidFill>
                  <a:srgbClr val="000000"/>
                </a:solidFill>
              </a:rPr>
              <a:t>For example: I love to wear jeans pants. Those are casual attires for me and I love to wear those during my office hours. I frequently wear jeans pants for some reasons. I can go wherever I want by wearing it. The most important thing about the jeans is that it fits me very well. I also feel comfortable. Movement becomes easier and they are available across Viet Nam.</a:t>
            </a:r>
          </a:p>
        </p:txBody>
      </p:sp>
    </p:spTree>
    <p:extLst>
      <p:ext uri="{BB962C8B-B14F-4D97-AF65-F5344CB8AC3E}">
        <p14:creationId xmlns:p14="http://schemas.microsoft.com/office/powerpoint/2010/main" val="3900161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1E7C082-5B81-400A-A1DE-7CA9F26ED8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08D54232-CDE1-4B53-B430-AB82206F6B5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4C0648FB-4388-443C-8D4E-4A9FF0336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A8D762E-DA8D-419A-BA44-68B93D3D9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4606E1-C935-45DD-9524-F62D7D005DA4}"/>
              </a:ext>
            </a:extLst>
          </p:cNvPr>
          <p:cNvSpPr>
            <a:spLocks noGrp="1"/>
          </p:cNvSpPr>
          <p:nvPr>
            <p:ph type="title"/>
          </p:nvPr>
        </p:nvSpPr>
        <p:spPr>
          <a:xfrm>
            <a:off x="1286933" y="977048"/>
            <a:ext cx="9618133" cy="2960980"/>
          </a:xfrm>
        </p:spPr>
        <p:txBody>
          <a:bodyPr vert="horz" lIns="91440" tIns="45720" rIns="91440" bIns="45720" rtlCol="0" anchor="b">
            <a:normAutofit/>
          </a:bodyPr>
          <a:lstStyle/>
          <a:p>
            <a:r>
              <a:rPr lang="en-US" sz="6600" spc="200" dirty="0">
                <a:solidFill>
                  <a:srgbClr val="FFFFFF"/>
                </a:solidFill>
              </a:rPr>
              <a:t>SPEAKING PART 2</a:t>
            </a:r>
          </a:p>
        </p:txBody>
      </p:sp>
      <p:sp>
        <p:nvSpPr>
          <p:cNvPr id="3" name="Content Placeholder 2">
            <a:extLst>
              <a:ext uri="{FF2B5EF4-FFF2-40B4-BE49-F238E27FC236}">
                <a16:creationId xmlns:a16="http://schemas.microsoft.com/office/drawing/2014/main" id="{542175AD-FD93-46AD-9616-52B771F12F96}"/>
              </a:ext>
            </a:extLst>
          </p:cNvPr>
          <p:cNvSpPr>
            <a:spLocks noGrp="1"/>
          </p:cNvSpPr>
          <p:nvPr>
            <p:ph idx="1"/>
          </p:nvPr>
        </p:nvSpPr>
        <p:spPr>
          <a:xfrm>
            <a:off x="1286933" y="4960137"/>
            <a:ext cx="9980335" cy="1333087"/>
          </a:xfrm>
        </p:spPr>
        <p:txBody>
          <a:bodyPr vert="horz" lIns="91440" tIns="45720" rIns="91440" bIns="45720" rtlCol="0" anchor="t">
            <a:normAutofit/>
          </a:bodyPr>
          <a:lstStyle/>
          <a:p>
            <a:pPr marL="0" indent="0">
              <a:lnSpc>
                <a:spcPct val="100000"/>
              </a:lnSpc>
              <a:spcBef>
                <a:spcPts val="0"/>
              </a:spcBef>
              <a:buNone/>
            </a:pPr>
            <a:r>
              <a:rPr lang="en-US" sz="3200" dirty="0">
                <a:solidFill>
                  <a:schemeClr val="tx1">
                    <a:lumMod val="90000"/>
                    <a:lumOff val="10000"/>
                  </a:schemeClr>
                </a:solidFill>
              </a:rPr>
              <a:t>Asking and answering questions using these prompt cards</a:t>
            </a:r>
          </a:p>
        </p:txBody>
      </p:sp>
    </p:spTree>
    <p:extLst>
      <p:ext uri="{BB962C8B-B14F-4D97-AF65-F5344CB8AC3E}">
        <p14:creationId xmlns:p14="http://schemas.microsoft.com/office/powerpoint/2010/main" val="22633582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91667E-6 2.22222E-6 L -2.91667E-6 -0.07222 " pathEditMode="relative" rAng="0" ptsTypes="AA">
                                      <p:cBhvr>
                                        <p:cTn id="6"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12A5BA-B063-4B33-AB08-86CF7D23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07DFAF29-6BD8-4A93-A292-D6A8C6EFB5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01913F-3FBD-4B62-92CF-D2B8A6741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BB0A898-5387-4E99-A785-462A85DC01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BC81537-DBD6-4CA4-9321-20EE06186A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89827" y="1196771"/>
            <a:ext cx="8402651" cy="3085499"/>
          </a:xfrm>
          <a:prstGeom prst="rect">
            <a:avLst/>
          </a:prstGeom>
        </p:spPr>
      </p:pic>
      <p:sp>
        <p:nvSpPr>
          <p:cNvPr id="2" name="Title 1">
            <a:extLst>
              <a:ext uri="{FF2B5EF4-FFF2-40B4-BE49-F238E27FC236}">
                <a16:creationId xmlns:a16="http://schemas.microsoft.com/office/drawing/2014/main" id="{E6BF9950-A5E6-4199-B40D-6B120D426159}"/>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spc="200" dirty="0"/>
              <a:t>Ask and answer</a:t>
            </a:r>
          </a:p>
        </p:txBody>
      </p:sp>
      <p:sp>
        <p:nvSpPr>
          <p:cNvPr id="4" name="Arrow: Pentagon 3">
            <a:extLst>
              <a:ext uri="{FF2B5EF4-FFF2-40B4-BE49-F238E27FC236}">
                <a16:creationId xmlns:a16="http://schemas.microsoft.com/office/drawing/2014/main" id="{0C3FAD90-64A9-46AA-AF39-F8C48A7841D5}"/>
              </a:ext>
            </a:extLst>
          </p:cNvPr>
          <p:cNvSpPr/>
          <p:nvPr/>
        </p:nvSpPr>
        <p:spPr>
          <a:xfrm>
            <a:off x="4957661" y="4572000"/>
            <a:ext cx="5762171" cy="123371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Ask and answer questions using the words given. </a:t>
            </a:r>
          </a:p>
        </p:txBody>
      </p:sp>
    </p:spTree>
    <p:extLst>
      <p:ext uri="{BB962C8B-B14F-4D97-AF65-F5344CB8AC3E}">
        <p14:creationId xmlns:p14="http://schemas.microsoft.com/office/powerpoint/2010/main" val="4170340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1136FD-BBB2-4EB4-A240-3E21EECF7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F9950-A5E6-4199-B40D-6B120D426159}"/>
              </a:ext>
            </a:extLst>
          </p:cNvPr>
          <p:cNvSpPr>
            <a:spLocks noGrp="1"/>
          </p:cNvSpPr>
          <p:nvPr>
            <p:ph type="title"/>
          </p:nvPr>
        </p:nvSpPr>
        <p:spPr>
          <a:xfrm>
            <a:off x="1024129" y="585216"/>
            <a:ext cx="3779085" cy="1499616"/>
          </a:xfrm>
        </p:spPr>
        <p:txBody>
          <a:bodyPr vert="horz" lIns="91440" tIns="45720" rIns="91440" bIns="45720" rtlCol="0">
            <a:normAutofit/>
          </a:bodyPr>
          <a:lstStyle/>
          <a:p>
            <a:r>
              <a:rPr lang="en-US" spc="200">
                <a:solidFill>
                  <a:srgbClr val="FFFFFF"/>
                </a:solidFill>
              </a:rPr>
              <a:t>Ask and answer</a:t>
            </a:r>
            <a:endParaRPr lang="en-US" spc="200" dirty="0">
              <a:solidFill>
                <a:srgbClr val="FFFFFF"/>
              </a:solidFill>
            </a:endParaRPr>
          </a:p>
        </p:txBody>
      </p:sp>
      <p:cxnSp>
        <p:nvCxnSpPr>
          <p:cNvPr id="27" name="Straight Connector 26">
            <a:extLst>
              <a:ext uri="{FF2B5EF4-FFF2-40B4-BE49-F238E27FC236}">
                <a16:creationId xmlns:a16="http://schemas.microsoft.com/office/drawing/2014/main" id="{C6826B28-36B0-4CC1-8EC8-EF9B88B356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8FB11B8-08DD-4145-84CA-64728891018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286314" y="126803"/>
            <a:ext cx="4883848" cy="3306457"/>
          </a:xfrm>
          <a:prstGeom prst="rect">
            <a:avLst/>
          </a:prstGeom>
        </p:spPr>
      </p:pic>
      <p:pic>
        <p:nvPicPr>
          <p:cNvPr id="22" name="Picture 21">
            <a:extLst>
              <a:ext uri="{FF2B5EF4-FFF2-40B4-BE49-F238E27FC236}">
                <a16:creationId xmlns:a16="http://schemas.microsoft.com/office/drawing/2014/main" id="{D895258C-C3AB-471F-9DDB-B87DA26E68F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30804" y="3420916"/>
            <a:ext cx="3994867" cy="3306457"/>
          </a:xfrm>
          <a:prstGeom prst="rect">
            <a:avLst/>
          </a:prstGeom>
        </p:spPr>
      </p:pic>
      <p:sp>
        <p:nvSpPr>
          <p:cNvPr id="11" name="Rectangle 10">
            <a:extLst>
              <a:ext uri="{FF2B5EF4-FFF2-40B4-BE49-F238E27FC236}">
                <a16:creationId xmlns:a16="http://schemas.microsoft.com/office/drawing/2014/main" id="{0A6FCE67-6FAB-42DE-91EE-B10F2340F8CE}"/>
              </a:ext>
            </a:extLst>
          </p:cNvPr>
          <p:cNvSpPr/>
          <p:nvPr/>
        </p:nvSpPr>
        <p:spPr>
          <a:xfrm>
            <a:off x="629145" y="2182896"/>
            <a:ext cx="4365856" cy="1569660"/>
          </a:xfrm>
          <a:prstGeom prst="rect">
            <a:avLst/>
          </a:prstGeom>
        </p:spPr>
        <p:txBody>
          <a:bodyPr wrap="square">
            <a:spAutoFit/>
          </a:bodyPr>
          <a:lstStyle/>
          <a:p>
            <a:pPr marL="457200" lvl="0" indent="-457200">
              <a:buFont typeface="Arial" panose="020B0604020202020204" pitchFamily="34" charset="0"/>
              <a:buChar char="•"/>
            </a:pPr>
            <a:r>
              <a:rPr lang="en-US" sz="2400" dirty="0">
                <a:solidFill>
                  <a:schemeClr val="bg1"/>
                </a:solidFill>
              </a:rPr>
              <a:t>Ask and answer questions using the words given.</a:t>
            </a:r>
          </a:p>
          <a:p>
            <a:pPr marL="457200" lvl="0" indent="-457200" algn="just">
              <a:buFont typeface="Arial" panose="020B0604020202020204" pitchFamily="34" charset="0"/>
              <a:buChar char="•"/>
            </a:pPr>
            <a:r>
              <a:rPr lang="en-US" sz="2400" dirty="0">
                <a:solidFill>
                  <a:schemeClr val="bg1"/>
                </a:solidFill>
              </a:rPr>
              <a:t>What are other questions and answers you can think of?</a:t>
            </a:r>
          </a:p>
        </p:txBody>
      </p:sp>
    </p:spTree>
    <p:extLst>
      <p:ext uri="{BB962C8B-B14F-4D97-AF65-F5344CB8AC3E}">
        <p14:creationId xmlns:p14="http://schemas.microsoft.com/office/powerpoint/2010/main" val="1742855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12A5BA-B063-4B33-AB08-86CF7D23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07DFAF29-6BD8-4A93-A292-D6A8C6EFB5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01913F-3FBD-4B62-92CF-D2B8A6741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BC215-6B40-415C-B9AF-637F8FB87A92}"/>
              </a:ext>
            </a:extLst>
          </p:cNvPr>
          <p:cNvSpPr>
            <a:spLocks noGrp="1"/>
          </p:cNvSpPr>
          <p:nvPr>
            <p:ph type="title"/>
          </p:nvPr>
        </p:nvSpPr>
        <p:spPr>
          <a:xfrm>
            <a:off x="362857" y="640080"/>
            <a:ext cx="3652047" cy="3034857"/>
          </a:xfrm>
        </p:spPr>
        <p:txBody>
          <a:bodyPr vert="horz" lIns="91440" tIns="45720" rIns="91440" bIns="45720" rtlCol="0" anchor="b">
            <a:normAutofit/>
          </a:bodyPr>
          <a:lstStyle/>
          <a:p>
            <a:pPr algn="r"/>
            <a:r>
              <a:rPr lang="en-US" sz="3700" cap="none" spc="0" dirty="0"/>
              <a:t>Based on the given information, talk about the </a:t>
            </a:r>
            <a:r>
              <a:rPr lang="en-US" sz="3700" b="1" cap="none" spc="0" dirty="0"/>
              <a:t>Small World computer cafe.</a:t>
            </a:r>
          </a:p>
        </p:txBody>
      </p:sp>
      <p:cxnSp>
        <p:nvCxnSpPr>
          <p:cNvPr id="15" name="Straight Connector 14">
            <a:extLst>
              <a:ext uri="{FF2B5EF4-FFF2-40B4-BE49-F238E27FC236}">
                <a16:creationId xmlns:a16="http://schemas.microsoft.com/office/drawing/2014/main" id="{FBB0A898-5387-4E99-A785-462A85DC01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talking png">
            <a:extLst>
              <a:ext uri="{FF2B5EF4-FFF2-40B4-BE49-F238E27FC236}">
                <a16:creationId xmlns:a16="http://schemas.microsoft.com/office/drawing/2014/main" id="{FA08DCBF-26DE-4921-9552-1B4FDC9D6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323" y="3806459"/>
            <a:ext cx="2841062" cy="29152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78A0BC7-29DA-4BE8-8F3B-C8A3F51002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57080" y="1295065"/>
            <a:ext cx="7467648" cy="4968208"/>
          </a:xfrm>
          <a:prstGeom prst="rect">
            <a:avLst/>
          </a:prstGeom>
        </p:spPr>
      </p:pic>
      <p:pic>
        <p:nvPicPr>
          <p:cNvPr id="2052" name="Picture 4" descr="Image result for talking png">
            <a:extLst>
              <a:ext uri="{FF2B5EF4-FFF2-40B4-BE49-F238E27FC236}">
                <a16:creationId xmlns:a16="http://schemas.microsoft.com/office/drawing/2014/main" id="{A9524B74-0C3E-44FD-AFC1-2C95AFC8892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68658" y="44366"/>
            <a:ext cx="1233000" cy="142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49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5B4CB47-421B-48DB-BF70-41F5E9E2C45B}"/>
              </a:ext>
            </a:extLst>
          </p:cNvPr>
          <p:cNvSpPr/>
          <p:nvPr/>
        </p:nvSpPr>
        <p:spPr>
          <a:xfrm>
            <a:off x="457200" y="4960137"/>
            <a:ext cx="7772400" cy="146304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b="1" cap="all" spc="200" dirty="0">
                <a:solidFill>
                  <a:schemeClr val="tx1">
                    <a:lumMod val="90000"/>
                    <a:lumOff val="10000"/>
                  </a:schemeClr>
                </a:solidFill>
                <a:latin typeface="+mj-lt"/>
                <a:ea typeface="+mj-ea"/>
                <a:cs typeface="+mj-cs"/>
              </a:rPr>
              <a:t>KEY ENGLISH TEST 4</a:t>
            </a:r>
          </a:p>
          <a:p>
            <a:pPr algn="r" defTabSz="914400">
              <a:lnSpc>
                <a:spcPct val="80000"/>
              </a:lnSpc>
              <a:spcBef>
                <a:spcPct val="0"/>
              </a:spcBef>
              <a:spcAft>
                <a:spcPts val="600"/>
              </a:spcAft>
            </a:pPr>
            <a:r>
              <a:rPr lang="en-US" sz="5000" cap="all" spc="200" dirty="0">
                <a:solidFill>
                  <a:schemeClr val="accent1"/>
                </a:solidFill>
                <a:latin typeface="+mj-lt"/>
                <a:ea typeface="+mj-ea"/>
                <a:cs typeface="+mj-cs"/>
              </a:rPr>
              <a:t>Test 2 - Speaking</a:t>
            </a:r>
          </a:p>
        </p:txBody>
      </p:sp>
      <p:pic>
        <p:nvPicPr>
          <p:cNvPr id="1026" name="Picture 2" descr="Related image">
            <a:extLst>
              <a:ext uri="{FF2B5EF4-FFF2-40B4-BE49-F238E27FC236}">
                <a16:creationId xmlns:a16="http://schemas.microsoft.com/office/drawing/2014/main" id="{6882A273-39B4-493B-B273-6CD2A321CB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99" b="31501"/>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8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D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r"/>
            <a:r>
              <a:rPr lang="en-US" sz="4600" dirty="0">
                <a:solidFill>
                  <a:srgbClr val="FFFFFF"/>
                </a:solidFill>
              </a:rPr>
              <a:t>Part 1: </a:t>
            </a:r>
            <a:br>
              <a:rPr lang="en-US" sz="4600" dirty="0">
                <a:solidFill>
                  <a:srgbClr val="FFFFFF"/>
                </a:solidFill>
              </a:rPr>
            </a:br>
            <a:r>
              <a:rPr lang="en-US" sz="4600" cap="none" dirty="0">
                <a:solidFill>
                  <a:srgbClr val="FFFFFF"/>
                </a:solidFill>
              </a:rPr>
              <a:t>Student – examiner interaction</a:t>
            </a:r>
            <a:endParaRPr lang="en-US" sz="4600" dirty="0">
              <a:solidFill>
                <a:srgbClr val="FFFFFF"/>
              </a:solidFill>
            </a:endParaRPr>
          </a:p>
        </p:txBody>
      </p:sp>
      <p:pic>
        <p:nvPicPr>
          <p:cNvPr id="2050" name="Picture 2" descr="Image result for asking">
            <a:extLst>
              <a:ext uri="{FF2B5EF4-FFF2-40B4-BE49-F238E27FC236}">
                <a16:creationId xmlns:a16="http://schemas.microsoft.com/office/drawing/2014/main" id="{5434E74A-2A8C-43E2-B9AE-D4A0FB1F64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52"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9BDFEB-C750-4853-BC8A-4528FA904446}"/>
              </a:ext>
            </a:extLst>
          </p:cNvPr>
          <p:cNvSpPr/>
          <p:nvPr/>
        </p:nvSpPr>
        <p:spPr>
          <a:xfrm>
            <a:off x="7709471" y="1650353"/>
            <a:ext cx="4281889" cy="2185691"/>
          </a:xfrm>
          <a:prstGeom prst="rect">
            <a:avLst/>
          </a:prstGeom>
        </p:spPr>
        <p:txBody>
          <a:bodyPr vert="horz" lIns="45720" tIns="45720" rIns="45720" bIns="45720" rtlCol="0" anchor="ctr">
            <a:normAutofit/>
          </a:bodyPr>
          <a:lstStyle/>
          <a:p>
            <a:pPr marL="45720" lvl="0" indent="0" algn="just" defTabSz="914400">
              <a:lnSpc>
                <a:spcPct val="90000"/>
              </a:lnSpc>
              <a:spcAft>
                <a:spcPts val="600"/>
              </a:spcAft>
              <a:buClr>
                <a:schemeClr val="accent2"/>
              </a:buClr>
              <a:buNone/>
            </a:pPr>
            <a:r>
              <a:rPr lang="en-US" sz="2800" dirty="0">
                <a:solidFill>
                  <a:srgbClr val="FFFFFF"/>
                </a:solidFill>
              </a:rPr>
              <a:t>Section 1: </a:t>
            </a:r>
          </a:p>
          <a:p>
            <a:pPr marL="45720" lvl="0" indent="0" algn="just" defTabSz="914400">
              <a:lnSpc>
                <a:spcPct val="90000"/>
              </a:lnSpc>
              <a:spcAft>
                <a:spcPts val="600"/>
              </a:spcAft>
              <a:buClr>
                <a:schemeClr val="accent2"/>
              </a:buClr>
              <a:buNone/>
            </a:pPr>
            <a:r>
              <a:rPr lang="en-US" sz="2800" dirty="0">
                <a:solidFill>
                  <a:srgbClr val="FFFFFF"/>
                </a:solidFill>
              </a:rPr>
              <a:t>The examiner will ask you:</a:t>
            </a:r>
          </a:p>
          <a:p>
            <a:pPr marL="502920" lvl="0" indent="-457200" algn="just" defTabSz="914400">
              <a:lnSpc>
                <a:spcPct val="90000"/>
              </a:lnSpc>
              <a:spcAft>
                <a:spcPts val="600"/>
              </a:spcAft>
              <a:buClr>
                <a:schemeClr val="accent2"/>
              </a:buClr>
              <a:buFont typeface="Arial" panose="020B0604020202020204" pitchFamily="34" charset="0"/>
              <a:buChar char="•"/>
            </a:pPr>
            <a:r>
              <a:rPr lang="en-US" sz="2800" dirty="0">
                <a:solidFill>
                  <a:srgbClr val="FFFFFF"/>
                </a:solidFill>
              </a:rPr>
              <a:t>Your name</a:t>
            </a:r>
          </a:p>
          <a:p>
            <a:pPr marL="502920" lvl="0" indent="-457200" algn="just" defTabSz="914400">
              <a:lnSpc>
                <a:spcPct val="90000"/>
              </a:lnSpc>
              <a:spcAft>
                <a:spcPts val="600"/>
              </a:spcAft>
              <a:buClr>
                <a:schemeClr val="accent2"/>
              </a:buClr>
              <a:buFont typeface="Arial" panose="020B0604020202020204" pitchFamily="34" charset="0"/>
              <a:buChar char="•"/>
            </a:pPr>
            <a:r>
              <a:rPr lang="en-US" sz="2800" dirty="0">
                <a:solidFill>
                  <a:srgbClr val="FFFFFF"/>
                </a:solidFill>
              </a:rPr>
              <a:t>Where you come from?</a:t>
            </a:r>
          </a:p>
        </p:txBody>
      </p:sp>
      <p:sp>
        <p:nvSpPr>
          <p:cNvPr id="8" name="Rectangle: Diagonal Corners Snipped 7">
            <a:extLst>
              <a:ext uri="{FF2B5EF4-FFF2-40B4-BE49-F238E27FC236}">
                <a16:creationId xmlns:a16="http://schemas.microsoft.com/office/drawing/2014/main" id="{6EE113FF-C7D5-48F8-AAB7-AA69B9A73E08}"/>
              </a:ext>
            </a:extLst>
          </p:cNvPr>
          <p:cNvSpPr/>
          <p:nvPr/>
        </p:nvSpPr>
        <p:spPr>
          <a:xfrm>
            <a:off x="7852879" y="4003963"/>
            <a:ext cx="3699163" cy="113607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Provide full-sentence answers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44D45E3-4DF6-4B95-8451-5D797F9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24128" y="459317"/>
            <a:ext cx="4389120" cy="1749552"/>
          </a:xfrm>
        </p:spPr>
        <p:txBody>
          <a:bodyPr vert="horz" lIns="91440" tIns="45720" rIns="91440" bIns="45720" rtlCol="0" anchor="ctr">
            <a:normAutofit/>
          </a:bodyPr>
          <a:lstStyle/>
          <a:p>
            <a:r>
              <a:rPr lang="en-US" sz="3400" b="1" dirty="0"/>
              <a:t>Part 1: </a:t>
            </a:r>
            <a:br>
              <a:rPr lang="en-US" sz="3400" b="1" dirty="0"/>
            </a:br>
            <a:r>
              <a:rPr lang="en-US" sz="3400" b="1" dirty="0"/>
              <a:t>Student – examiner interaction</a:t>
            </a:r>
          </a:p>
        </p:txBody>
      </p:sp>
      <p:cxnSp>
        <p:nvCxnSpPr>
          <p:cNvPr id="76" name="Straight Connector 75">
            <a:extLst>
              <a:ext uri="{FF2B5EF4-FFF2-40B4-BE49-F238E27FC236}">
                <a16:creationId xmlns:a16="http://schemas.microsoft.com/office/drawing/2014/main" id="{68AE05E3-7F45-43EE-A365-CFFF658DEEC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3EB0447-AA92-4C1D-8E02-F95A2BA7B09F}"/>
              </a:ext>
            </a:extLst>
          </p:cNvPr>
          <p:cNvSpPr/>
          <p:nvPr/>
        </p:nvSpPr>
        <p:spPr>
          <a:xfrm>
            <a:off x="1024129" y="2286000"/>
            <a:ext cx="4389120" cy="3931920"/>
          </a:xfrm>
          <a:prstGeom prst="rect">
            <a:avLst/>
          </a:prstGeom>
        </p:spPr>
        <p:txBody>
          <a:bodyPr vert="horz" lIns="45720" tIns="45720" rIns="45720" bIns="45720" rtlCol="0">
            <a:normAutofit/>
          </a:bodyPr>
          <a:lstStyle/>
          <a:p>
            <a:pPr marL="45720" lvl="0" indent="0" defTabSz="914400">
              <a:lnSpc>
                <a:spcPct val="90000"/>
              </a:lnSpc>
              <a:spcAft>
                <a:spcPts val="600"/>
              </a:spcAft>
              <a:buClr>
                <a:schemeClr val="accent2"/>
              </a:buClr>
              <a:buNone/>
            </a:pPr>
            <a:r>
              <a:rPr lang="en-US" sz="2800" dirty="0"/>
              <a:t>Section 2: You will be asked some questions that require longer answers. For example:</a:t>
            </a:r>
          </a:p>
          <a:p>
            <a:pPr marL="502920" lvl="0" indent="-457200" defTabSz="914400">
              <a:lnSpc>
                <a:spcPct val="90000"/>
              </a:lnSpc>
              <a:spcAft>
                <a:spcPts val="600"/>
              </a:spcAft>
              <a:buClr>
                <a:schemeClr val="accent2"/>
              </a:buClr>
              <a:buFont typeface="Arial" panose="020B0604020202020204" pitchFamily="34" charset="0"/>
              <a:buChar char="•"/>
            </a:pPr>
            <a:r>
              <a:rPr lang="en-US" sz="2800" dirty="0"/>
              <a:t>Why you like something</a:t>
            </a:r>
          </a:p>
          <a:p>
            <a:pPr marL="502920" lvl="0" indent="-457200" defTabSz="914400">
              <a:lnSpc>
                <a:spcPct val="90000"/>
              </a:lnSpc>
              <a:spcAft>
                <a:spcPts val="600"/>
              </a:spcAft>
              <a:buClr>
                <a:schemeClr val="accent2"/>
              </a:buClr>
              <a:buFont typeface="Arial" panose="020B0604020202020204" pitchFamily="34" charset="0"/>
              <a:buChar char="•"/>
            </a:pPr>
            <a:r>
              <a:rPr lang="en-US" sz="2800" dirty="0"/>
              <a:t>Details about a hobby…</a:t>
            </a:r>
          </a:p>
        </p:txBody>
      </p:sp>
      <p:pic>
        <p:nvPicPr>
          <p:cNvPr id="1026" name="Picture 2" descr="Image result for asking">
            <a:extLst>
              <a:ext uri="{FF2B5EF4-FFF2-40B4-BE49-F238E27FC236}">
                <a16:creationId xmlns:a16="http://schemas.microsoft.com/office/drawing/2014/main" id="{0411D5F9-9D25-4B63-9CBF-8C112A46E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484" b="-1"/>
          <a:stretch/>
        </p:blipFill>
        <p:spPr bwMode="auto">
          <a:xfrm>
            <a:off x="7056116" y="960120"/>
            <a:ext cx="4175762" cy="494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76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5D9C90-9BC4-475D-882D-E5CE72824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D1F94B-D383-4240-8259-92EEEAB530F8}"/>
              </a:ext>
            </a:extLst>
          </p:cNvPr>
          <p:cNvSpPr/>
          <p:nvPr/>
        </p:nvSpPr>
        <p:spPr>
          <a:xfrm>
            <a:off x="8129872" y="643467"/>
            <a:ext cx="3473009"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a:solidFill>
                  <a:schemeClr val="tx1">
                    <a:lumMod val="90000"/>
                    <a:lumOff val="10000"/>
                  </a:schemeClr>
                </a:solidFill>
                <a:latin typeface="+mj-lt"/>
                <a:ea typeface="+mj-ea"/>
                <a:cs typeface="+mj-cs"/>
              </a:rPr>
              <a:t>Popular topic</a:t>
            </a:r>
          </a:p>
        </p:txBody>
      </p:sp>
      <p:cxnSp>
        <p:nvCxnSpPr>
          <p:cNvPr id="14" name="Straight Connector 13">
            <a:extLst>
              <a:ext uri="{FF2B5EF4-FFF2-40B4-BE49-F238E27FC236}">
                <a16:creationId xmlns:a16="http://schemas.microsoft.com/office/drawing/2014/main" id="{5B9A992A-8032-4495-B8E1-DA5D877041C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1C321803-F01C-4A0E-86ED-FE035E09AA2B}"/>
              </a:ext>
            </a:extLst>
          </p:cNvPr>
          <p:cNvGraphicFramePr/>
          <p:nvPr>
            <p:extLst>
              <p:ext uri="{D42A27DB-BD31-4B8C-83A1-F6EECF244321}">
                <p14:modId xmlns:p14="http://schemas.microsoft.com/office/powerpoint/2010/main" val="532112848"/>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19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8880BE9B-2849-495A-AB0E-E80D71B32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80786" y="640080"/>
            <a:ext cx="4069936" cy="5613236"/>
          </a:xfrm>
        </p:spPr>
        <p:txBody>
          <a:bodyPr anchor="ctr">
            <a:normAutofit/>
          </a:bodyPr>
          <a:lstStyle/>
          <a:p>
            <a:r>
              <a:rPr lang="en-US" sz="4800" cap="none" spc="0" dirty="0">
                <a:solidFill>
                  <a:srgbClr val="FFFFFF"/>
                </a:solidFill>
              </a:rPr>
              <a:t>PART 2: </a:t>
            </a:r>
            <a:r>
              <a:rPr lang="en-US" sz="4000" cap="none" spc="0" dirty="0">
                <a:solidFill>
                  <a:srgbClr val="FFFFFF"/>
                </a:solidFill>
              </a:rPr>
              <a:t/>
            </a:r>
            <a:br>
              <a:rPr lang="en-US" sz="4000" cap="none" spc="0" dirty="0">
                <a:solidFill>
                  <a:srgbClr val="FFFFFF"/>
                </a:solidFill>
              </a:rPr>
            </a:br>
            <a:r>
              <a:rPr lang="en-US" sz="4000" cap="none" spc="0" dirty="0">
                <a:solidFill>
                  <a:srgbClr val="FFFFFF"/>
                </a:solidFill>
              </a:rPr>
              <a:t>Student – student interaction</a:t>
            </a:r>
          </a:p>
        </p:txBody>
      </p:sp>
      <p:sp>
        <p:nvSpPr>
          <p:cNvPr id="2" name="Content Placeholder 1"/>
          <p:cNvSpPr>
            <a:spLocks noGrp="1"/>
          </p:cNvSpPr>
          <p:nvPr>
            <p:ph idx="4294967295"/>
          </p:nvPr>
        </p:nvSpPr>
        <p:spPr>
          <a:xfrm>
            <a:off x="4699818" y="640081"/>
            <a:ext cx="7172138" cy="1036320"/>
          </a:xfrm>
          <a:prstGeom prst="rect">
            <a:avLst/>
          </a:prstGeom>
        </p:spPr>
        <p:txBody>
          <a:bodyPr>
            <a:normAutofit/>
          </a:bodyPr>
          <a:lstStyle/>
          <a:p>
            <a:pPr marL="45720" lvl="0" indent="0">
              <a:lnSpc>
                <a:spcPct val="100000"/>
              </a:lnSpc>
              <a:buNone/>
            </a:pPr>
            <a:r>
              <a:rPr lang="en-US" sz="2400" b="1" dirty="0"/>
              <a:t>Ask and answer questions based on the cue cards</a:t>
            </a:r>
          </a:p>
          <a:p>
            <a:pPr marL="45720" lvl="0" indent="0">
              <a:lnSpc>
                <a:spcPct val="100000"/>
              </a:lnSpc>
              <a:buNone/>
            </a:pPr>
            <a:r>
              <a:rPr lang="en-US" sz="2400" b="1" dirty="0"/>
              <a:t>For example:</a:t>
            </a:r>
          </a:p>
        </p:txBody>
      </p:sp>
      <p:pic>
        <p:nvPicPr>
          <p:cNvPr id="4" name="Picture 3">
            <a:extLst>
              <a:ext uri="{FF2B5EF4-FFF2-40B4-BE49-F238E27FC236}">
                <a16:creationId xmlns:a16="http://schemas.microsoft.com/office/drawing/2014/main" id="{67273949-DF44-437E-9B53-0BCD4E68C723}"/>
              </a:ext>
            </a:extLst>
          </p:cNvPr>
          <p:cNvPicPr>
            <a:picLocks noChangeAspect="1"/>
          </p:cNvPicPr>
          <p:nvPr/>
        </p:nvPicPr>
        <p:blipFill rotWithShape="1">
          <a:blip r:embed="rId2"/>
          <a:srcRect l="6002"/>
          <a:stretch/>
        </p:blipFill>
        <p:spPr>
          <a:xfrm>
            <a:off x="4475269" y="1676401"/>
            <a:ext cx="7311395" cy="2916860"/>
          </a:xfrm>
          <a:prstGeom prst="rect">
            <a:avLst/>
          </a:prstGeom>
        </p:spPr>
      </p:pic>
      <p:sp>
        <p:nvSpPr>
          <p:cNvPr id="8" name="Rectangle: Rounded Corners 7">
            <a:extLst>
              <a:ext uri="{FF2B5EF4-FFF2-40B4-BE49-F238E27FC236}">
                <a16:creationId xmlns:a16="http://schemas.microsoft.com/office/drawing/2014/main" id="{CCD16734-5AA0-4BF6-B405-75CF5661E85F}"/>
              </a:ext>
            </a:extLst>
          </p:cNvPr>
          <p:cNvSpPr/>
          <p:nvPr/>
        </p:nvSpPr>
        <p:spPr>
          <a:xfrm>
            <a:off x="4620402" y="4813688"/>
            <a:ext cx="7021127" cy="1191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Do not just read from the cards. Answer in full sentences.</a:t>
            </a:r>
          </a:p>
          <a:p>
            <a:pPr algn="ctr"/>
            <a:r>
              <a:rPr lang="en-US" sz="2400" b="1" dirty="0"/>
              <a:t>Pay attention to the grammar.</a:t>
            </a:r>
          </a:p>
        </p:txBody>
      </p:sp>
    </p:spTree>
    <p:extLst>
      <p:ext uri="{BB962C8B-B14F-4D97-AF65-F5344CB8AC3E}">
        <p14:creationId xmlns:p14="http://schemas.microsoft.com/office/powerpoint/2010/main" val="2159168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 grpId="0" uiExpand="1"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lated image">
            <a:extLst>
              <a:ext uri="{FF2B5EF4-FFF2-40B4-BE49-F238E27FC236}">
                <a16:creationId xmlns:a16="http://schemas.microsoft.com/office/drawing/2014/main" id="{9BA91A36-C44A-43DA-BC45-5EB0E9EE7692}"/>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30018" r="-1" b="10443"/>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92697E-9A06-4957-8E00-D96191BF195E}"/>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6600" spc="200">
                <a:solidFill>
                  <a:schemeClr val="tx1"/>
                </a:solidFill>
              </a:rPr>
              <a:t>SPEAKING</a:t>
            </a:r>
            <a:br>
              <a:rPr lang="en-US" sz="6600" spc="200">
                <a:solidFill>
                  <a:schemeClr val="tx1"/>
                </a:solidFill>
              </a:rPr>
            </a:br>
            <a:r>
              <a:rPr lang="en-US" sz="6600" spc="200">
                <a:solidFill>
                  <a:schemeClr val="tx1"/>
                </a:solidFill>
              </a:rPr>
              <a:t>PART 1</a:t>
            </a:r>
          </a:p>
        </p:txBody>
      </p:sp>
      <p:cxnSp>
        <p:nvCxnSpPr>
          <p:cNvPr id="77" name="Straight Connector 76">
            <a:extLst>
              <a:ext uri="{FF2B5EF4-FFF2-40B4-BE49-F238E27FC236}">
                <a16:creationId xmlns:a16="http://schemas.microsoft.com/office/drawing/2014/main"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738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3231-9B69-48C3-8E10-6D50EA22EFAA}"/>
              </a:ext>
            </a:extLst>
          </p:cNvPr>
          <p:cNvSpPr>
            <a:spLocks noGrp="1"/>
          </p:cNvSpPr>
          <p:nvPr>
            <p:ph type="title"/>
          </p:nvPr>
        </p:nvSpPr>
        <p:spPr>
          <a:xfrm>
            <a:off x="1024128" y="585216"/>
            <a:ext cx="9720072" cy="1499616"/>
          </a:xfrm>
        </p:spPr>
        <p:txBody>
          <a:bodyPr>
            <a:normAutofit/>
          </a:bodyPr>
          <a:lstStyle/>
          <a:p>
            <a:r>
              <a:rPr lang="en-US"/>
              <a:t>Part 1</a:t>
            </a:r>
          </a:p>
        </p:txBody>
      </p:sp>
      <p:graphicFrame>
        <p:nvGraphicFramePr>
          <p:cNvPr id="4" name="Content Placeholder 3">
            <a:extLst>
              <a:ext uri="{FF2B5EF4-FFF2-40B4-BE49-F238E27FC236}">
                <a16:creationId xmlns:a16="http://schemas.microsoft.com/office/drawing/2014/main" id="{06CA3325-1D8A-4864-A0DC-699371A32963}"/>
              </a:ext>
            </a:extLst>
          </p:cNvPr>
          <p:cNvGraphicFramePr>
            <a:graphicFrameLocks noGrp="1"/>
          </p:cNvGraphicFramePr>
          <p:nvPr>
            <p:ph idx="1"/>
            <p:extLst>
              <p:ext uri="{D42A27DB-BD31-4B8C-83A1-F6EECF244321}">
                <p14:modId xmlns:p14="http://schemas.microsoft.com/office/powerpoint/2010/main" val="761360480"/>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3182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C61657BD-3333-446A-A16A-CBDC77C8E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Rectangle 192">
            <a:extLst>
              <a:ext uri="{FF2B5EF4-FFF2-40B4-BE49-F238E27FC236}">
                <a16:creationId xmlns:a16="http://schemas.microsoft.com/office/drawing/2014/main" id="{52CAFF06-4D3A-42A5-8614-B1FA47EA0F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clothes vocabulary">
            <a:extLst>
              <a:ext uri="{FF2B5EF4-FFF2-40B4-BE49-F238E27FC236}">
                <a16:creationId xmlns:a16="http://schemas.microsoft.com/office/drawing/2014/main" id="{518C39F0-2AC2-451F-AF05-A8389DF4F0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9926" y="804333"/>
            <a:ext cx="9332144" cy="524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42717"/>
      </p:ext>
    </p:extLst>
  </p:cSld>
  <p:clrMapOvr>
    <a:masterClrMapping/>
  </p:clrMapOvr>
  <p:transition spd="slow">
    <p:comb/>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378</Words>
  <Application>Microsoft Office PowerPoint</Application>
  <PresentationFormat>Widescreen</PresentationFormat>
  <Paragraphs>66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맑은 고딕</vt:lpstr>
      <vt:lpstr>Arial</vt:lpstr>
      <vt:lpstr>Calibri</vt:lpstr>
      <vt:lpstr>Calibri Light</vt:lpstr>
      <vt:lpstr>Tw Cen MT</vt:lpstr>
      <vt:lpstr>Wingdings 3</vt:lpstr>
      <vt:lpstr>Integral</vt:lpstr>
      <vt:lpstr>PowerPoint Presentation</vt:lpstr>
      <vt:lpstr>PowerPoint Presentation</vt:lpstr>
      <vt:lpstr>Part 1:  Student – examiner interaction</vt:lpstr>
      <vt:lpstr>Part 1:  Student – examiner interaction</vt:lpstr>
      <vt:lpstr>PowerPoint Presentation</vt:lpstr>
      <vt:lpstr>PART 2:  Student – student interaction</vt:lpstr>
      <vt:lpstr>SPEAKING PART 1</vt:lpstr>
      <vt:lpstr>Part 1</vt:lpstr>
      <vt:lpstr>PowerPoint Presentation</vt:lpstr>
      <vt:lpstr>USEFUL VOCABULARY</vt:lpstr>
      <vt:lpstr>in (or out of) fashion</vt:lpstr>
      <vt:lpstr>What kind of clothes do the bride and groom wear in your country?</vt:lpstr>
      <vt:lpstr>Do you think students need to wear school uniforms? Why?</vt:lpstr>
      <vt:lpstr>Talk about your favourite dress</vt:lpstr>
      <vt:lpstr>SPEAKING PART 2</vt:lpstr>
      <vt:lpstr>Ask and answer</vt:lpstr>
      <vt:lpstr>Ask and answer</vt:lpstr>
      <vt:lpstr>Based on the given information, talk about the Small World computer cafe.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Bamboo Trang</dc:creator>
  <cp:lastModifiedBy>Windows User</cp:lastModifiedBy>
  <cp:revision>3</cp:revision>
  <dcterms:created xsi:type="dcterms:W3CDTF">2019-11-15T07:16:21Z</dcterms:created>
  <dcterms:modified xsi:type="dcterms:W3CDTF">2022-04-07T02:35:30Z</dcterms:modified>
</cp:coreProperties>
</file>