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24"/>
  </p:notesMasterIdLst>
  <p:sldIdLst>
    <p:sldId id="303" r:id="rId2"/>
    <p:sldId id="304" r:id="rId3"/>
    <p:sldId id="273" r:id="rId4"/>
    <p:sldId id="274" r:id="rId5"/>
    <p:sldId id="312" r:id="rId6"/>
    <p:sldId id="302" r:id="rId7"/>
    <p:sldId id="279" r:id="rId8"/>
    <p:sldId id="305" r:id="rId9"/>
    <p:sldId id="306" r:id="rId10"/>
    <p:sldId id="276" r:id="rId11"/>
    <p:sldId id="309" r:id="rId12"/>
    <p:sldId id="307" r:id="rId13"/>
    <p:sldId id="310" r:id="rId14"/>
    <p:sldId id="308" r:id="rId15"/>
    <p:sldId id="257" r:id="rId16"/>
    <p:sldId id="311" r:id="rId17"/>
    <p:sldId id="272" r:id="rId18"/>
    <p:sldId id="283" r:id="rId19"/>
    <p:sldId id="313" r:id="rId20"/>
    <p:sldId id="260"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21</a:t>
            </a:fld>
            <a:endParaRPr lang="en-US"/>
          </a:p>
        </p:txBody>
      </p:sp>
    </p:spTree>
    <p:extLst>
      <p:ext uri="{BB962C8B-B14F-4D97-AF65-F5344CB8AC3E}">
        <p14:creationId xmlns:p14="http://schemas.microsoft.com/office/powerpoint/2010/main" val="399939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1D62D-AB3E-C580-8595-99895170C5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DE9D5-029B-8B51-9B5A-5FE0D1A0C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07B1AB-CBAD-E2A7-AB94-EABE3ACB420A}"/>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5" name="Footer Placeholder 4">
            <a:extLst>
              <a:ext uri="{FF2B5EF4-FFF2-40B4-BE49-F238E27FC236}">
                <a16:creationId xmlns:a16="http://schemas.microsoft.com/office/drawing/2014/main" id="{7CB06AE3-DA8E-BA2D-2C18-186B7955D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CFC55-115F-6B4C-C8A9-CD051BF458BF}"/>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36074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DE0A-6144-91F9-D31F-C98F8F7179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86E8F-B99B-FFB6-E6E8-F71B519A4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6803C-2DF6-C299-2F73-31D4B1CFBA7A}"/>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5" name="Footer Placeholder 4">
            <a:extLst>
              <a:ext uri="{FF2B5EF4-FFF2-40B4-BE49-F238E27FC236}">
                <a16:creationId xmlns:a16="http://schemas.microsoft.com/office/drawing/2014/main" id="{5DDD9306-8824-6039-CB8B-91C860508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E5FC5-A5B3-67A0-61F2-74B9444B2DAB}"/>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325697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E84D6-4F4A-191F-1E16-C3D49D2F22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2E36C4-F416-7AEA-8039-15F38C7976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1AF6E-8BB5-C423-EA1E-6961B4070C4E}"/>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5" name="Footer Placeholder 4">
            <a:extLst>
              <a:ext uri="{FF2B5EF4-FFF2-40B4-BE49-F238E27FC236}">
                <a16:creationId xmlns:a16="http://schemas.microsoft.com/office/drawing/2014/main" id="{5EAE01EF-2E8B-A9AC-DE14-54733CCCD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3AF99-ADE0-1EE8-4DBF-2F553F375F2A}"/>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92339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9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79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9551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DD88-1BA3-71E8-E14D-6630C7563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767B2-1262-43FC-1E7F-7D5C1822F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A295F-BF6B-0EB8-1679-54F9444C937B}"/>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5" name="Footer Placeholder 4">
            <a:extLst>
              <a:ext uri="{FF2B5EF4-FFF2-40B4-BE49-F238E27FC236}">
                <a16:creationId xmlns:a16="http://schemas.microsoft.com/office/drawing/2014/main" id="{13E54E29-B745-FF57-E030-6BF29A8C6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239B1-DB89-D4F1-DE68-A3C7AE693C5C}"/>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307170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351C-A9FB-E2A1-83F0-8790824C9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26B1C6-7562-A348-9E5B-4092BEFFB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006289-23E3-A215-3144-3A8A7BF20E10}"/>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5" name="Footer Placeholder 4">
            <a:extLst>
              <a:ext uri="{FF2B5EF4-FFF2-40B4-BE49-F238E27FC236}">
                <a16:creationId xmlns:a16="http://schemas.microsoft.com/office/drawing/2014/main" id="{E8D5194E-4B91-0903-DA03-CD40DBA2C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E2235-EC8A-90A4-03F2-464D5FF05FAF}"/>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38520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C4CD-E0C8-BE4A-20FB-C4FBCB0D0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34DC7-B1B7-2E16-8A3C-0FC7CD6DF2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C5F94-7E4F-DBC3-0597-1E571D5E58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0091D2-01F5-3C8F-5526-1FFB249FA82F}"/>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6" name="Footer Placeholder 5">
            <a:extLst>
              <a:ext uri="{FF2B5EF4-FFF2-40B4-BE49-F238E27FC236}">
                <a16:creationId xmlns:a16="http://schemas.microsoft.com/office/drawing/2014/main" id="{34F1000A-819B-9D63-603D-C510D1431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A5043-15F1-9F7C-9905-781BACBA4853}"/>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406697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F396-B548-F6CF-05D8-3DBFC39333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79661B-72D4-BC03-587B-DA62CCCA9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1186C-EC04-76E4-6A41-C479F186E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A3637D-E1F4-C06D-B072-758CC45E28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0292C6-0FB1-1CB4-D500-01BB974B69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E9121B-25B5-5502-DF6D-65D35FE4EC5D}"/>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8" name="Footer Placeholder 7">
            <a:extLst>
              <a:ext uri="{FF2B5EF4-FFF2-40B4-BE49-F238E27FC236}">
                <a16:creationId xmlns:a16="http://schemas.microsoft.com/office/drawing/2014/main" id="{559BF269-E50C-60E7-1156-E865C8446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CD638F-9BFA-7583-03EC-0C21D5FCB664}"/>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94918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BF5D-B257-90DD-3718-EC33D4650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935EE4-549D-F1EB-AD96-877C7CDF41F9}"/>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4" name="Footer Placeholder 3">
            <a:extLst>
              <a:ext uri="{FF2B5EF4-FFF2-40B4-BE49-F238E27FC236}">
                <a16:creationId xmlns:a16="http://schemas.microsoft.com/office/drawing/2014/main" id="{E55F3C9E-BB87-186E-1610-F33FB6C1A4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BD9800-DC4B-12EF-E0FD-C2A3723DAF0D}"/>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99944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7B2DF2-9E8F-71EB-7527-6D7B29D261A2}"/>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3" name="Footer Placeholder 2">
            <a:extLst>
              <a:ext uri="{FF2B5EF4-FFF2-40B4-BE49-F238E27FC236}">
                <a16:creationId xmlns:a16="http://schemas.microsoft.com/office/drawing/2014/main" id="{6495D3EF-03B0-0E1B-1C47-C7914AE66C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77D0E6-CC97-9219-D580-684FE905DE9C}"/>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18517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8218-3E7E-34CB-D1EB-E301118EA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CA0AD8-5BA2-7EDF-1D38-8B12F5A13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062F2-1B89-7F64-B50D-CA2621C24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31989-3C9E-549D-49A7-2142CDD564D8}"/>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6" name="Footer Placeholder 5">
            <a:extLst>
              <a:ext uri="{FF2B5EF4-FFF2-40B4-BE49-F238E27FC236}">
                <a16:creationId xmlns:a16="http://schemas.microsoft.com/office/drawing/2014/main" id="{36DADB74-C741-3867-430C-AFE5DCE1E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3D6B2-A776-408D-37AB-1992402FF6B5}"/>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74775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F0FC-F782-0449-FBD4-47BFFAF66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916D3-E88A-7C75-0D71-DC7D380F0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47050-FB76-7FF9-8F71-151CB2BD5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A75D9-403D-8771-C19F-E703DEEF5A9A}"/>
              </a:ext>
            </a:extLst>
          </p:cNvPr>
          <p:cNvSpPr>
            <a:spLocks noGrp="1"/>
          </p:cNvSpPr>
          <p:nvPr>
            <p:ph type="dt" sz="half" idx="10"/>
          </p:nvPr>
        </p:nvSpPr>
        <p:spPr/>
        <p:txBody>
          <a:bodyPr/>
          <a:lstStyle/>
          <a:p>
            <a:fld id="{12912813-D5BC-4517-BD53-236C1F9481AE}" type="datetimeFigureOut">
              <a:rPr lang="en-US" smtClean="0"/>
              <a:t>10/15/2023</a:t>
            </a:fld>
            <a:endParaRPr lang="en-US"/>
          </a:p>
        </p:txBody>
      </p:sp>
      <p:sp>
        <p:nvSpPr>
          <p:cNvPr id="6" name="Footer Placeholder 5">
            <a:extLst>
              <a:ext uri="{FF2B5EF4-FFF2-40B4-BE49-F238E27FC236}">
                <a16:creationId xmlns:a16="http://schemas.microsoft.com/office/drawing/2014/main" id="{007AB02F-F5FB-C7CF-D5A4-5FD371FAF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3443B-7AD5-018C-8690-165C0B8088AA}"/>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85044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ABF5E08-45EF-908D-5D42-97B436E7C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59148CD-7B34-156B-EC89-C51F65898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0C4222-31E4-3819-300A-4A7310722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78CF4-B2CF-82B8-E4AD-725A15321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12813-D5BC-4517-BD53-236C1F9481AE}" type="datetimeFigureOut">
              <a:rPr lang="en-US" smtClean="0"/>
              <a:t>10/15/2023</a:t>
            </a:fld>
            <a:endParaRPr lang="en-US"/>
          </a:p>
        </p:txBody>
      </p:sp>
      <p:sp>
        <p:nvSpPr>
          <p:cNvPr id="5" name="Footer Placeholder 4">
            <a:extLst>
              <a:ext uri="{FF2B5EF4-FFF2-40B4-BE49-F238E27FC236}">
                <a16:creationId xmlns:a16="http://schemas.microsoft.com/office/drawing/2014/main" id="{7E87F238-3772-3402-F7BF-2BCB6DE8D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903AD-6302-7B85-A52E-5DB3DF259A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FD8E-FF12-4701-AE37-891F33ABEF65}" type="slidenum">
              <a:rPr lang="en-US" smtClean="0"/>
              <a:t>‹#›</a:t>
            </a:fld>
            <a:endParaRPr lang="en-US"/>
          </a:p>
        </p:txBody>
      </p:sp>
    </p:spTree>
    <p:extLst>
      <p:ext uri="{BB962C8B-B14F-4D97-AF65-F5344CB8AC3E}">
        <p14:creationId xmlns:p14="http://schemas.microsoft.com/office/powerpoint/2010/main" val="345483229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7.sv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5.svg"/><Relationship Id="rId5" Type="http://schemas.openxmlformats.org/officeDocument/2006/relationships/image" Target="../media/image3.png"/><Relationship Id="rId15" Type="http://schemas.openxmlformats.org/officeDocument/2006/relationships/image" Target="../media/image49.svg"/><Relationship Id="rId10" Type="http://schemas.openxmlformats.org/officeDocument/2006/relationships/image" Target="../media/image1.png"/><Relationship Id="rId4" Type="http://schemas.openxmlformats.org/officeDocument/2006/relationships/image" Target="../media/image42.svg"/><Relationship Id="rId9" Type="http://schemas.openxmlformats.org/officeDocument/2006/relationships/image" Target="../media/image44.sv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0.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3.png"/><Relationship Id="rId12" Type="http://schemas.openxmlformats.org/officeDocument/2006/relationships/image" Target="../media/image4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1.png"/><Relationship Id="rId5" Type="http://schemas.openxmlformats.org/officeDocument/2006/relationships/image" Target="../media/image57.png"/><Relationship Id="rId10" Type="http://schemas.openxmlformats.org/officeDocument/2006/relationships/image" Target="../media/image59.svg"/><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4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4.svg"/><Relationship Id="rId10" Type="http://schemas.openxmlformats.org/officeDocument/2006/relationships/image" Target="../media/image65.png"/><Relationship Id="rId4" Type="http://schemas.openxmlformats.org/officeDocument/2006/relationships/image" Target="../media/image8.png"/><Relationship Id="rId9" Type="http://schemas.openxmlformats.org/officeDocument/2006/relationships/image" Target="../media/image64.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svg"/><Relationship Id="rId1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png"/><Relationship Id="rId17" Type="http://schemas.openxmlformats.org/officeDocument/2006/relationships/image" Target="../media/image18.sv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10.png"/><Relationship Id="rId15" Type="http://schemas.openxmlformats.org/officeDocument/2006/relationships/image" Target="../media/image16.sv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9.svg"/><Relationship Id="rId9" Type="http://schemas.openxmlformats.org/officeDocument/2006/relationships/image" Target="../media/image4.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4.svg"/><Relationship Id="rId10" Type="http://schemas.openxmlformats.org/officeDocument/2006/relationships/image" Target="../media/image2.svg"/><Relationship Id="rId4" Type="http://schemas.openxmlformats.org/officeDocument/2006/relationships/image" Target="../media/image3.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6"/>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7"/>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0">
            <a:alphaModFix amt="56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18"/>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19"/>
          <a:stretch>
            <a:fillRect/>
          </a:stretch>
        </p:blipFill>
        <p:spPr>
          <a:xfrm>
            <a:off x="3340356" y="1616823"/>
            <a:ext cx="5816088" cy="32433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156</TotalTime>
  <Words>735</Words>
  <PresentationFormat>Widescreen</PresentationFormat>
  <Paragraphs>74</Paragraphs>
  <Slides>22</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2023-10-09T08:19:58Z</dcterms:created>
  <dcterms:modified xsi:type="dcterms:W3CDTF">2023-10-15T09:23:45Z</dcterms:modified>
</cp:coreProperties>
</file>