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9" r:id="rId3"/>
    <p:sldId id="273" r:id="rId4"/>
    <p:sldId id="258" r:id="rId5"/>
    <p:sldId id="268" r:id="rId6"/>
    <p:sldId id="269" r:id="rId7"/>
    <p:sldId id="270" r:id="rId8"/>
    <p:sldId id="271" r:id="rId9"/>
    <p:sldId id="272" r:id="rId10"/>
    <p:sldId id="275"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Tahoma" panose="020B0604030504040204" pitchFamily="34" charset="0"/>
      <p:regular r:id="rId16"/>
      <p:bold r:id="rId17"/>
    </p:embeddedFont>
    <p:embeddedFont>
      <p:font typeface="Calibri Light" panose="020F0302020204030204" pitchFamily="34" charset="0"/>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A89AA"/>
    <a:srgbClr val="7BD9FF"/>
    <a:srgbClr val="AF7B3D"/>
    <a:srgbClr val="43ACD1"/>
    <a:srgbClr val="35A8D1"/>
    <a:srgbClr val="E42476"/>
    <a:srgbClr val="F2C6A8"/>
    <a:srgbClr val="2F98BD"/>
    <a:srgbClr val="2E93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43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1101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36569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3592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5251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2751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2115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7380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91703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7356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10/30/2020</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1238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10/30/2020</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65730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12"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4.gif"/><Relationship Id="rId12" Type="http://schemas.openxmlformats.org/officeDocument/2006/relationships/image" Target="../media/image1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4.wav"/><Relationship Id="rId15" Type="http://schemas.openxmlformats.org/officeDocument/2006/relationships/image" Target="../media/image2.png"/><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 Id="rId14"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7.gif"/><Relationship Id="rId7" Type="http://schemas.openxmlformats.org/officeDocument/2006/relationships/image" Target="../media/image9.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2.gif"/><Relationship Id="rId4" Type="http://schemas.openxmlformats.org/officeDocument/2006/relationships/image" Target="../media/image18.gif"/><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5466823" y="3810722"/>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2736503"/>
            <a:ext cx="917872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PHIÊN BẢN DÀNH CHO CÂU HỎI 2 ĐÁP ÁN, 3 ĐÁP ÁN, 4 ĐÁP ÁN SẼ Đ</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lang="en-US" sz="2800" b="1">
                <a:solidFill>
                  <a:prstClr val="black"/>
                </a:solidFill>
                <a:latin typeface="Tahoma" panose="020B0604030504040204" pitchFamily="34" charset="0"/>
                <a:ea typeface="Tahoma" panose="020B0604030504040204" pitchFamily="34" charset="0"/>
                <a:cs typeface="Tahoma" panose="020B0604030504040204" pitchFamily="34" charset="0"/>
              </a:rPr>
              <a:t>ỢC CẬP NHẬT TRONG THỜI GIAN TỚI. NHỚ ĐÓN XEM NHÉ !</a:t>
            </a:r>
            <a:endPar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846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algn="just"/>
            <a:r>
              <a:rPr lang="en-US" sz="2800"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a sẽ đổ xuống và n</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cá voi.</a:t>
            </a:r>
          </a:p>
          <a:p>
            <a:pPr algn="just"/>
            <a:r>
              <a:rPr lang="en-US" sz="2800" b="1">
                <a:latin typeface="Tahoma" panose="020B0604030504040204" pitchFamily="34" charset="0"/>
                <a:ea typeface="Tahoma" panose="020B0604030504040204" pitchFamily="34" charset="0"/>
                <a:cs typeface="Tahoma" panose="020B0604030504040204" pitchFamily="34" charset="0"/>
              </a:rPr>
              <a:t>Chú ý vì đây là trò ch</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i nhân văn nên học sinh không trả lời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extLst>
      <p:ext uri="{BB962C8B-B14F-4D97-AF65-F5344CB8AC3E}">
        <p14:creationId xmlns:p14="http://schemas.microsoft.com/office/powerpoint/2010/main" val="290170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1]</a:t>
              </a:r>
              <a:r>
                <a:rPr kumimoji="0" lang="en-US" sz="2400" b="0"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thầy cô điền câu hỏi vào đây / [question 1]</a:t>
              </a:r>
              <a:r>
                <a:rPr kumimoji="0" lang="en-US" sz="2400" b="0"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án 1</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thầy cô điền đáp án vào đây / [answer 1]</a:t>
              </a:r>
              <a:r>
                <a:rPr kumimoji="0" lang="en-US" sz="2000" b="0" i="0" u="none" strike="noStrike" kern="1200" cap="none" spc="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click to add text </a:t>
              </a: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2] thầy cô điền câu hỏi vào đây / [question 2]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2] thầy cô điền đáp án vào đây / [answer 2] click to add text </a:t>
              </a: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3] thầy cô điền câu hỏi vào đây / [question 3]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3] thầy cô điền đáp án vào đây / [answer 3] click to add text </a:t>
              </a: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5908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4] thầy cô điền câu hỏi vào đây / [question 4]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4] thầy cô điền đáp án vào đây / [answer 4] click to add text </a:t>
              </a: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3579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8"/>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 hỏi 5] thầy cô điền câu hỏi vào đây / [question 5]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5] thầy cô điền đáp án vào đây / [answer 5] click to add text </a:t>
              </a: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4029622"/>
            <a:ext cx="487363" cy="487363"/>
          </a:xfrm>
          <a:prstGeom prst="rect">
            <a:avLst/>
          </a:prstGeom>
        </p:spPr>
      </p:pic>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471</Words>
  <PresentationFormat>Widescreen</PresentationFormat>
  <Paragraphs>26</Paragraphs>
  <Slides>10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Tahoma</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2019-04-05T07:52:07Z</dcterms:created>
  <dcterms:modified xsi:type="dcterms:W3CDTF">2020-10-30T05:59:18Z</dcterms:modified>
</cp:coreProperties>
</file>