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4"/>
  </p:notesMasterIdLst>
  <p:sldIdLst>
    <p:sldId id="271" r:id="rId2"/>
    <p:sldId id="256" r:id="rId3"/>
    <p:sldId id="300" r:id="rId4"/>
    <p:sldId id="266" r:id="rId5"/>
    <p:sldId id="267" r:id="rId6"/>
    <p:sldId id="368" r:id="rId7"/>
    <p:sldId id="374" r:id="rId8"/>
    <p:sldId id="369" r:id="rId9"/>
    <p:sldId id="370" r:id="rId10"/>
    <p:sldId id="337" r:id="rId11"/>
    <p:sldId id="362" r:id="rId12"/>
    <p:sldId id="363" r:id="rId13"/>
    <p:sldId id="364" r:id="rId14"/>
    <p:sldId id="336" r:id="rId15"/>
    <p:sldId id="356" r:id="rId16"/>
    <p:sldId id="311" r:id="rId17"/>
    <p:sldId id="361" r:id="rId18"/>
    <p:sldId id="365" r:id="rId19"/>
    <p:sldId id="310" r:id="rId20"/>
    <p:sldId id="366" r:id="rId21"/>
    <p:sldId id="367"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F87"/>
    <a:srgbClr val="B2B973"/>
    <a:srgbClr val="61953D"/>
    <a:srgbClr val="E36729"/>
    <a:srgbClr val="CCCCFF"/>
    <a:srgbClr val="E0A4A5"/>
    <a:srgbClr val="FFFF99"/>
    <a:srgbClr val="E36427"/>
    <a:srgbClr val="000000"/>
    <a:srgbClr val="5E9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196" autoAdjust="0"/>
  </p:normalViewPr>
  <p:slideViewPr>
    <p:cSldViewPr snapToGrid="0" showGuides="1">
      <p:cViewPr varScale="1">
        <p:scale>
          <a:sx n="58" d="100"/>
          <a:sy n="58" d="100"/>
        </p:scale>
        <p:origin x="96"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956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7458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635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80241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1685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72915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608">
            <a:off x="3860449" y="5023323"/>
            <a:ext cx="45228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1216533" y="1177433"/>
            <a:ext cx="9762800" cy="367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466"/>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436767" y="-104767"/>
            <a:ext cx="11259445" cy="6455445"/>
            <a:chOff x="327575" y="-78575"/>
            <a:chExt cx="8444584" cy="4841584"/>
          </a:xfrm>
        </p:grpSpPr>
        <p:sp>
          <p:nvSpPr>
            <p:cNvPr id="21" name="Google Shape;21;p2"/>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367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
        <p:cNvGrpSpPr/>
        <p:nvPr/>
      </p:nvGrpSpPr>
      <p:grpSpPr>
        <a:xfrm>
          <a:off x="0" y="0"/>
          <a:ext cx="0" cy="0"/>
          <a:chOff x="0" y="0"/>
          <a:chExt cx="0" cy="0"/>
        </a:xfrm>
      </p:grpSpPr>
      <p:sp>
        <p:nvSpPr>
          <p:cNvPr id="178" name="Google Shape;178;p11"/>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txBox="1">
            <a:spLocks noGrp="1"/>
          </p:cNvSpPr>
          <p:nvPr>
            <p:ph type="title" hasCustomPrompt="1"/>
          </p:nvPr>
        </p:nvSpPr>
        <p:spPr>
          <a:xfrm rot="444">
            <a:off x="2173965" y="2052167"/>
            <a:ext cx="6192400" cy="201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0" name="Google Shape;180;p11"/>
          <p:cNvSpPr txBox="1">
            <a:spLocks noGrp="1"/>
          </p:cNvSpPr>
          <p:nvPr>
            <p:ph type="subTitle" idx="1"/>
          </p:nvPr>
        </p:nvSpPr>
        <p:spPr>
          <a:xfrm>
            <a:off x="2452000" y="4331217"/>
            <a:ext cx="6807600" cy="43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1" name="Google Shape;181;p11"/>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2218025">
            <a:off x="111207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rot="-941668">
            <a:off x="107126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05320">
            <a:off x="116350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rot="505306">
            <a:off x="109443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5928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951234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rot="-955">
            <a:off x="1698800" y="4272256"/>
            <a:ext cx="4318800" cy="806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1" name="Google Shape;231;p14"/>
          <p:cNvSpPr txBox="1">
            <a:spLocks noGrp="1"/>
          </p:cNvSpPr>
          <p:nvPr>
            <p:ph type="subTitle" idx="1"/>
          </p:nvPr>
        </p:nvSpPr>
        <p:spPr>
          <a:xfrm>
            <a:off x="960000" y="1983117"/>
            <a:ext cx="5796400" cy="19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32" name="Google Shape;232;p14"/>
          <p:cNvSpPr/>
          <p:nvPr/>
        </p:nvSpPr>
        <p:spPr>
          <a:xfrm flipH="1">
            <a:off x="-78031"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4"/>
          <p:cNvSpPr/>
          <p:nvPr/>
        </p:nvSpPr>
        <p:spPr>
          <a:xfrm flipH="1">
            <a:off x="11097157"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4"/>
          <p:cNvSpPr/>
          <p:nvPr/>
        </p:nvSpPr>
        <p:spPr>
          <a:xfrm flipH="1">
            <a:off x="9702217"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rot="2218025" flipH="1">
            <a:off x="783789"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rot="941668" flipH="1">
            <a:off x="1363962"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rot="-505305" flipH="1">
            <a:off x="11640175"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rot="-1365066">
            <a:off x="312791"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rot="-2138645">
            <a:off x="10979510"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rot="-3195493">
            <a:off x="1128275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351288"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698643"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p:nvPr/>
        </p:nvSpPr>
        <p:spPr>
          <a:xfrm flipH="1">
            <a:off x="26637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4"/>
          <p:cNvSpPr/>
          <p:nvPr/>
        </p:nvSpPr>
        <p:spPr>
          <a:xfrm flipH="1">
            <a:off x="7002269"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4795667"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4"/>
          <p:cNvSpPr/>
          <p:nvPr/>
        </p:nvSpPr>
        <p:spPr>
          <a:xfrm rot="840866">
            <a:off x="5756330" y="1453861"/>
            <a:ext cx="307567" cy="302919"/>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9997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
        <p:cNvGrpSpPr/>
        <p:nvPr/>
      </p:nvGrpSpPr>
      <p:grpSpPr>
        <a:xfrm>
          <a:off x="0" y="0"/>
          <a:ext cx="0" cy="0"/>
          <a:chOff x="0" y="0"/>
          <a:chExt cx="0" cy="0"/>
        </a:xfrm>
      </p:grpSpPr>
      <p:sp>
        <p:nvSpPr>
          <p:cNvPr id="251" name="Google Shape;251;p15"/>
          <p:cNvSpPr txBox="1">
            <a:spLocks noGrp="1"/>
          </p:cNvSpPr>
          <p:nvPr>
            <p:ph type="subTitle" idx="1"/>
          </p:nvPr>
        </p:nvSpPr>
        <p:spPr>
          <a:xfrm rot="288">
            <a:off x="1729533" y="3472667"/>
            <a:ext cx="4772800" cy="122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2" name="Google Shape;252;p15"/>
          <p:cNvSpPr txBox="1">
            <a:spLocks noGrp="1"/>
          </p:cNvSpPr>
          <p:nvPr>
            <p:ph type="title"/>
          </p:nvPr>
        </p:nvSpPr>
        <p:spPr>
          <a:xfrm>
            <a:off x="1729533" y="2668067"/>
            <a:ext cx="4772800" cy="75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3" name="Google Shape;253;p15"/>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5"/>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5"/>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3703301" y="49346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714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267"/>
        <p:cNvGrpSpPr/>
        <p:nvPr/>
      </p:nvGrpSpPr>
      <p:grpSpPr>
        <a:xfrm>
          <a:off x="0" y="0"/>
          <a:ext cx="0" cy="0"/>
          <a:chOff x="0" y="0"/>
          <a:chExt cx="0" cy="0"/>
        </a:xfrm>
      </p:grpSpPr>
      <p:sp>
        <p:nvSpPr>
          <p:cNvPr id="268" name="Google Shape;268;p16"/>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70" name="Google Shape;270;p16"/>
          <p:cNvSpPr txBox="1">
            <a:spLocks noGrp="1"/>
          </p:cNvSpPr>
          <p:nvPr>
            <p:ph type="body" idx="1"/>
          </p:nvPr>
        </p:nvSpPr>
        <p:spPr>
          <a:xfrm>
            <a:off x="960000" y="1733600"/>
            <a:ext cx="10272000" cy="4404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271" name="Google Shape;271;p16"/>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6"/>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6"/>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16"/>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16"/>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16"/>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6"/>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6"/>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6"/>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6"/>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16"/>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16"/>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16"/>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6"/>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16"/>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51971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17"/>
          <p:cNvSpPr/>
          <p:nvPr/>
        </p:nvSpPr>
        <p:spPr>
          <a:xfrm>
            <a:off x="8471727" y="265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7"/>
          <p:cNvSpPr txBox="1">
            <a:spLocks noGrp="1"/>
          </p:cNvSpPr>
          <p:nvPr>
            <p:ph type="subTitle" idx="1"/>
          </p:nvPr>
        </p:nvSpPr>
        <p:spPr>
          <a:xfrm rot="378">
            <a:off x="1428867" y="3084800"/>
            <a:ext cx="3637200" cy="14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9" name="Google Shape;289;p1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90" name="Google Shape;290;p17"/>
          <p:cNvSpPr/>
          <p:nvPr/>
        </p:nvSpPr>
        <p:spPr>
          <a:xfrm>
            <a:off x="10937601" y="6470262"/>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7"/>
          <p:cNvSpPr/>
          <p:nvPr/>
        </p:nvSpPr>
        <p:spPr>
          <a:xfrm>
            <a:off x="3762928" y="2066945"/>
            <a:ext cx="436464" cy="310939"/>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17"/>
          <p:cNvSpPr/>
          <p:nvPr/>
        </p:nvSpPr>
        <p:spPr>
          <a:xfrm>
            <a:off x="729743" y="2314347"/>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7"/>
          <p:cNvSpPr/>
          <p:nvPr/>
        </p:nvSpPr>
        <p:spPr>
          <a:xfrm>
            <a:off x="1409031" y="49582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7"/>
          <p:cNvSpPr/>
          <p:nvPr/>
        </p:nvSpPr>
        <p:spPr>
          <a:xfrm>
            <a:off x="4285234" y="24095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7"/>
          <p:cNvSpPr/>
          <p:nvPr/>
        </p:nvSpPr>
        <p:spPr>
          <a:xfrm>
            <a:off x="10937601" y="25281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7"/>
          <p:cNvSpPr/>
          <p:nvPr/>
        </p:nvSpPr>
        <p:spPr>
          <a:xfrm>
            <a:off x="-329022" y="37920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7"/>
          <p:cNvSpPr/>
          <p:nvPr/>
        </p:nvSpPr>
        <p:spPr>
          <a:xfrm>
            <a:off x="5628684" y="4873466"/>
            <a:ext cx="770169" cy="640865"/>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7"/>
          <p:cNvSpPr/>
          <p:nvPr/>
        </p:nvSpPr>
        <p:spPr>
          <a:xfrm rot="-941668">
            <a:off x="942305" y="4817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7"/>
          <p:cNvSpPr/>
          <p:nvPr/>
        </p:nvSpPr>
        <p:spPr>
          <a:xfrm rot="-941668">
            <a:off x="491521" y="38169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7"/>
          <p:cNvSpPr/>
          <p:nvPr/>
        </p:nvSpPr>
        <p:spPr>
          <a:xfrm rot="505306">
            <a:off x="4225471" y="59933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7"/>
          <p:cNvSpPr/>
          <p:nvPr/>
        </p:nvSpPr>
        <p:spPr>
          <a:xfrm rot="505449">
            <a:off x="11133704" y="47482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7"/>
          <p:cNvSpPr/>
          <p:nvPr/>
        </p:nvSpPr>
        <p:spPr>
          <a:xfrm rot="-4281277">
            <a:off x="2111246" y="5564670"/>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7"/>
          <p:cNvSpPr/>
          <p:nvPr/>
        </p:nvSpPr>
        <p:spPr>
          <a:xfrm rot="-2138645">
            <a:off x="11615964" y="3163439"/>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292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4"/>
        <p:cNvGrpSpPr/>
        <p:nvPr/>
      </p:nvGrpSpPr>
      <p:grpSpPr>
        <a:xfrm>
          <a:off x="0" y="0"/>
          <a:ext cx="0" cy="0"/>
          <a:chOff x="0" y="0"/>
          <a:chExt cx="0" cy="0"/>
        </a:xfrm>
      </p:grpSpPr>
      <p:sp>
        <p:nvSpPr>
          <p:cNvPr id="305" name="Google Shape;305;p18"/>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8"/>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8"/>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8"/>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8"/>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8"/>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8"/>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8"/>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8"/>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8"/>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18"/>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18"/>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8"/>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8"/>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8"/>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384042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20"/>
        <p:cNvGrpSpPr/>
        <p:nvPr/>
      </p:nvGrpSpPr>
      <p:grpSpPr>
        <a:xfrm>
          <a:off x="0" y="0"/>
          <a:ext cx="0" cy="0"/>
          <a:chOff x="0" y="0"/>
          <a:chExt cx="0" cy="0"/>
        </a:xfrm>
      </p:grpSpPr>
      <p:grpSp>
        <p:nvGrpSpPr>
          <p:cNvPr id="321" name="Google Shape;321;p19"/>
          <p:cNvGrpSpPr/>
          <p:nvPr/>
        </p:nvGrpSpPr>
        <p:grpSpPr>
          <a:xfrm>
            <a:off x="-537988" y="5"/>
            <a:ext cx="13018079" cy="6990839"/>
            <a:chOff x="-403491" y="3"/>
            <a:chExt cx="9763559" cy="5243129"/>
          </a:xfrm>
        </p:grpSpPr>
        <p:sp>
          <p:nvSpPr>
            <p:cNvPr id="322" name="Google Shape;322;p19"/>
            <p:cNvSpPr/>
            <p:nvPr/>
          </p:nvSpPr>
          <p:spPr>
            <a:xfrm>
              <a:off x="7667795" y="4826851"/>
              <a:ext cx="878304" cy="396272"/>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088219" y="1703047"/>
              <a:ext cx="854273" cy="374217"/>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62548" y="407211"/>
              <a:ext cx="2042257" cy="55122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048038" y="4701231"/>
              <a:ext cx="762487" cy="33265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4720378" y="1243951"/>
              <a:ext cx="691777" cy="270198"/>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403491" y="480685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8597634" y="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rot="-941668">
              <a:off x="8435365" y="4944967"/>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rot="-941668">
              <a:off x="810215" y="384920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rot="505449">
              <a:off x="8607628" y="3608831"/>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rot="-1991404">
              <a:off x="8815598" y="387836"/>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rot="-1365066">
              <a:off x="233220" y="4859467"/>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rot="-2138711">
              <a:off x="4959897" y="1461464"/>
              <a:ext cx="212810" cy="18023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rot="-530730">
              <a:off x="3007901" y="4571003"/>
              <a:ext cx="288222" cy="28829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6" name="Google Shape;336;p19"/>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569199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37"/>
        <p:cNvGrpSpPr/>
        <p:nvPr/>
      </p:nvGrpSpPr>
      <p:grpSpPr>
        <a:xfrm>
          <a:off x="0" y="0"/>
          <a:ext cx="0" cy="0"/>
          <a:chOff x="0" y="0"/>
          <a:chExt cx="0" cy="0"/>
        </a:xfrm>
      </p:grpSpPr>
      <p:sp>
        <p:nvSpPr>
          <p:cNvPr id="338" name="Google Shape;338;p20"/>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762354" y="2560935"/>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546402" y="3341169"/>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346" name="Google Shape;346;p20"/>
          <p:cNvGrpSpPr/>
          <p:nvPr/>
        </p:nvGrpSpPr>
        <p:grpSpPr>
          <a:xfrm>
            <a:off x="436767" y="-104766"/>
            <a:ext cx="11259445" cy="7195233"/>
            <a:chOff x="327575" y="-78575"/>
            <a:chExt cx="8444584" cy="5396425"/>
          </a:xfrm>
        </p:grpSpPr>
        <p:sp>
          <p:nvSpPr>
            <p:cNvPr id="347" name="Google Shape;347;p20"/>
            <p:cNvSpPr/>
            <p:nvPr/>
          </p:nvSpPr>
          <p:spPr>
            <a:xfrm rot="-941668">
              <a:off x="732109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0"/>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0"/>
            <p:cNvSpPr/>
            <p:nvPr/>
          </p:nvSpPr>
          <p:spPr>
            <a:xfrm rot="505306">
              <a:off x="1684478" y="501000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0"/>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0"/>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0"/>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0"/>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0"/>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0"/>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5452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56"/>
        <p:cNvGrpSpPr/>
        <p:nvPr/>
      </p:nvGrpSpPr>
      <p:grpSpPr>
        <a:xfrm>
          <a:off x="0" y="0"/>
          <a:ext cx="0" cy="0"/>
          <a:chOff x="0" y="0"/>
          <a:chExt cx="0" cy="0"/>
        </a:xfrm>
      </p:grpSpPr>
      <p:sp>
        <p:nvSpPr>
          <p:cNvPr id="357" name="Google Shape;357;p21"/>
          <p:cNvSpPr/>
          <p:nvPr/>
        </p:nvSpPr>
        <p:spPr>
          <a:xfrm flipH="1">
            <a:off x="-342073"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59" name="Google Shape;359;p21"/>
          <p:cNvSpPr/>
          <p:nvPr/>
        </p:nvSpPr>
        <p:spPr>
          <a:xfrm flipH="1">
            <a:off x="10367067"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flipH="1">
            <a:off x="11176740"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flipH="1">
            <a:off x="2715347"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p:nvPr/>
        </p:nvSpPr>
        <p:spPr>
          <a:xfrm rot="-941668">
            <a:off x="11823871" y="1380490"/>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1"/>
          <p:cNvSpPr/>
          <p:nvPr/>
        </p:nvSpPr>
        <p:spPr>
          <a:xfrm rot="-941668">
            <a:off x="2740221" y="65530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1"/>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rot="-4730207">
            <a:off x="399080" y="17888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105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txBox="1">
            <a:spLocks noGrp="1"/>
          </p:cNvSpPr>
          <p:nvPr>
            <p:ph type="title"/>
          </p:nvPr>
        </p:nvSpPr>
        <p:spPr>
          <a:xfrm>
            <a:off x="3189200" y="1885500"/>
            <a:ext cx="5813600" cy="20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4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 name="Google Shape;33;p3"/>
          <p:cNvSpPr txBox="1">
            <a:spLocks noGrp="1"/>
          </p:cNvSpPr>
          <p:nvPr>
            <p:ph type="title" idx="2" hasCustomPrompt="1"/>
          </p:nvPr>
        </p:nvSpPr>
        <p:spPr>
          <a:xfrm>
            <a:off x="1561052" y="3604313"/>
            <a:ext cx="2066800" cy="163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1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 name="Google Shape;34;p3"/>
          <p:cNvSpPr txBox="1">
            <a:spLocks noGrp="1"/>
          </p:cNvSpPr>
          <p:nvPr>
            <p:ph type="subTitle" idx="1"/>
          </p:nvPr>
        </p:nvSpPr>
        <p:spPr>
          <a:xfrm rot="473">
            <a:off x="3189400" y="4403433"/>
            <a:ext cx="5813600" cy="57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 name="Google Shape;35;p3"/>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3"/>
          <p:cNvGrpSpPr/>
          <p:nvPr/>
        </p:nvGrpSpPr>
        <p:grpSpPr>
          <a:xfrm>
            <a:off x="436767" y="-104767"/>
            <a:ext cx="11259445" cy="6455445"/>
            <a:chOff x="327575" y="-78575"/>
            <a:chExt cx="8444584" cy="4841584"/>
          </a:xfrm>
        </p:grpSpPr>
        <p:sp>
          <p:nvSpPr>
            <p:cNvPr id="44" name="Google Shape;44;p3"/>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3"/>
          <p:cNvSpPr/>
          <p:nvPr/>
        </p:nvSpPr>
        <p:spPr>
          <a:xfrm rot="-941668">
            <a:off x="5805154" y="54700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147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6"/>
        <p:cNvGrpSpPr/>
        <p:nvPr/>
      </p:nvGrpSpPr>
      <p:grpSpPr>
        <a:xfrm>
          <a:off x="0" y="0"/>
          <a:ext cx="0" cy="0"/>
          <a:chOff x="0" y="0"/>
          <a:chExt cx="0" cy="0"/>
        </a:xfrm>
      </p:grpSpPr>
      <p:sp>
        <p:nvSpPr>
          <p:cNvPr id="367" name="Google Shape;367;p22"/>
          <p:cNvSpPr/>
          <p:nvPr/>
        </p:nvSpPr>
        <p:spPr>
          <a:xfrm>
            <a:off x="-194245" y="930841"/>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9" name="Google Shape;369;p22"/>
          <p:cNvSpPr txBox="1">
            <a:spLocks noGrp="1"/>
          </p:cNvSpPr>
          <p:nvPr>
            <p:ph type="title" idx="2"/>
          </p:nvPr>
        </p:nvSpPr>
        <p:spPr>
          <a:xfrm>
            <a:off x="1387651"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22"/>
          <p:cNvSpPr txBox="1">
            <a:spLocks noGrp="1"/>
          </p:cNvSpPr>
          <p:nvPr>
            <p:ph type="subTitle" idx="1"/>
          </p:nvPr>
        </p:nvSpPr>
        <p:spPr>
          <a:xfrm>
            <a:off x="1057851" y="4394664"/>
            <a:ext cx="29396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1" name="Google Shape;371;p22"/>
          <p:cNvSpPr txBox="1">
            <a:spLocks noGrp="1"/>
          </p:cNvSpPr>
          <p:nvPr>
            <p:ph type="title" idx="3"/>
          </p:nvPr>
        </p:nvSpPr>
        <p:spPr>
          <a:xfrm>
            <a:off x="4956000"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2" name="Google Shape;372;p22"/>
          <p:cNvSpPr txBox="1">
            <a:spLocks noGrp="1"/>
          </p:cNvSpPr>
          <p:nvPr>
            <p:ph type="subTitle" idx="4"/>
          </p:nvPr>
        </p:nvSpPr>
        <p:spPr>
          <a:xfrm>
            <a:off x="4626800" y="4394633"/>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3" name="Google Shape;373;p22"/>
          <p:cNvSpPr txBox="1">
            <a:spLocks noGrp="1"/>
          </p:cNvSpPr>
          <p:nvPr>
            <p:ph type="title" idx="5"/>
          </p:nvPr>
        </p:nvSpPr>
        <p:spPr>
          <a:xfrm>
            <a:off x="8524317"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4" name="Google Shape;374;p22"/>
          <p:cNvSpPr txBox="1">
            <a:spLocks noGrp="1"/>
          </p:cNvSpPr>
          <p:nvPr>
            <p:ph type="subTitle" idx="6"/>
          </p:nvPr>
        </p:nvSpPr>
        <p:spPr>
          <a:xfrm>
            <a:off x="8195117" y="4394657"/>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5" name="Google Shape;375;p22"/>
          <p:cNvSpPr/>
          <p:nvPr/>
        </p:nvSpPr>
        <p:spPr>
          <a:xfrm>
            <a:off x="11804134" y="4575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1233893" y="1827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a:off x="353453" y="5640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2"/>
          <p:cNvSpPr/>
          <p:nvPr/>
        </p:nvSpPr>
        <p:spPr>
          <a:xfrm>
            <a:off x="10128597" y="20085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2"/>
          <p:cNvSpPr/>
          <p:nvPr/>
        </p:nvSpPr>
        <p:spPr>
          <a:xfrm>
            <a:off x="3180334" y="64989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2"/>
          <p:cNvSpPr/>
          <p:nvPr/>
        </p:nvSpPr>
        <p:spPr>
          <a:xfrm>
            <a:off x="7307634" y="-327291"/>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8355679" y="64905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rot="-941668">
            <a:off x="1768321" y="57518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rot="-941668">
            <a:off x="10668787" y="20885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rot="505306">
            <a:off x="11039855" y="5854089"/>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rot="505449">
            <a:off x="5380604" y="2626592"/>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rot="-1991404">
            <a:off x="7812798" y="51481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rot="-4281277">
            <a:off x="3954496" y="61883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rot="-4621212">
            <a:off x="11515823" y="-94432"/>
            <a:ext cx="525412" cy="4449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rot="-2138764">
            <a:off x="885549" y="786111"/>
            <a:ext cx="463185" cy="3922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rot="-4730241">
            <a:off x="766819" y="1071652"/>
            <a:ext cx="310112" cy="2626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rot="505493">
            <a:off x="1293669" y="1999540"/>
            <a:ext cx="103729" cy="10378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6682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92"/>
        <p:cNvGrpSpPr/>
        <p:nvPr/>
      </p:nvGrpSpPr>
      <p:grpSpPr>
        <a:xfrm>
          <a:off x="0" y="0"/>
          <a:ext cx="0" cy="0"/>
          <a:chOff x="0" y="0"/>
          <a:chExt cx="0" cy="0"/>
        </a:xfrm>
      </p:grpSpPr>
      <p:sp>
        <p:nvSpPr>
          <p:cNvPr id="393" name="Google Shape;393;p23"/>
          <p:cNvSpPr/>
          <p:nvPr/>
        </p:nvSpPr>
        <p:spPr>
          <a:xfrm>
            <a:off x="10728059" y="664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23"/>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95" name="Google Shape;395;p23"/>
          <p:cNvSpPr txBox="1">
            <a:spLocks noGrp="1"/>
          </p:cNvSpPr>
          <p:nvPr>
            <p:ph type="title" idx="2"/>
          </p:nvPr>
        </p:nvSpPr>
        <p:spPr>
          <a:xfrm>
            <a:off x="2485577" y="2341867"/>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96" name="Google Shape;396;p23"/>
          <p:cNvSpPr txBox="1">
            <a:spLocks noGrp="1"/>
          </p:cNvSpPr>
          <p:nvPr>
            <p:ph type="subTitle" idx="1"/>
          </p:nvPr>
        </p:nvSpPr>
        <p:spPr>
          <a:xfrm>
            <a:off x="2150167" y="3136213"/>
            <a:ext cx="3267600" cy="85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7" name="Google Shape;397;p23"/>
          <p:cNvSpPr txBox="1">
            <a:spLocks noGrp="1"/>
          </p:cNvSpPr>
          <p:nvPr>
            <p:ph type="title" idx="3"/>
          </p:nvPr>
        </p:nvSpPr>
        <p:spPr>
          <a:xfrm>
            <a:off x="7102685" y="2341867"/>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98" name="Google Shape;398;p23"/>
          <p:cNvSpPr txBox="1">
            <a:spLocks noGrp="1"/>
          </p:cNvSpPr>
          <p:nvPr>
            <p:ph type="subTitle" idx="4"/>
          </p:nvPr>
        </p:nvSpPr>
        <p:spPr>
          <a:xfrm>
            <a:off x="6767295" y="3136197"/>
            <a:ext cx="3267600" cy="85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9" name="Google Shape;399;p23"/>
          <p:cNvSpPr txBox="1">
            <a:spLocks noGrp="1"/>
          </p:cNvSpPr>
          <p:nvPr>
            <p:ph type="title" idx="5"/>
          </p:nvPr>
        </p:nvSpPr>
        <p:spPr>
          <a:xfrm>
            <a:off x="2485567" y="4502433"/>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00" name="Google Shape;400;p23"/>
          <p:cNvSpPr txBox="1">
            <a:spLocks noGrp="1"/>
          </p:cNvSpPr>
          <p:nvPr>
            <p:ph type="subTitle" idx="6"/>
          </p:nvPr>
        </p:nvSpPr>
        <p:spPr>
          <a:xfrm>
            <a:off x="2150165" y="5284405"/>
            <a:ext cx="32676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1" name="Google Shape;401;p23"/>
          <p:cNvSpPr txBox="1">
            <a:spLocks noGrp="1"/>
          </p:cNvSpPr>
          <p:nvPr>
            <p:ph type="title" idx="7"/>
          </p:nvPr>
        </p:nvSpPr>
        <p:spPr>
          <a:xfrm>
            <a:off x="7102707" y="4502433"/>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02" name="Google Shape;402;p23"/>
          <p:cNvSpPr txBox="1">
            <a:spLocks noGrp="1"/>
          </p:cNvSpPr>
          <p:nvPr>
            <p:ph type="subTitle" idx="8"/>
          </p:nvPr>
        </p:nvSpPr>
        <p:spPr>
          <a:xfrm>
            <a:off x="6767287" y="5284400"/>
            <a:ext cx="32676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3" name="Google Shape;403;p23"/>
          <p:cNvSpPr/>
          <p:nvPr/>
        </p:nvSpPr>
        <p:spPr>
          <a:xfrm>
            <a:off x="6767293" y="-242732"/>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3"/>
          <p:cNvSpPr/>
          <p:nvPr/>
        </p:nvSpPr>
        <p:spPr>
          <a:xfrm>
            <a:off x="-401497" y="164211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3"/>
          <p:cNvSpPr/>
          <p:nvPr/>
        </p:nvSpPr>
        <p:spPr>
          <a:xfrm>
            <a:off x="11122581" y="5045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3"/>
          <p:cNvSpPr/>
          <p:nvPr/>
        </p:nvSpPr>
        <p:spPr>
          <a:xfrm>
            <a:off x="2792585" y="6429109"/>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3"/>
          <p:cNvSpPr/>
          <p:nvPr/>
        </p:nvSpPr>
        <p:spPr>
          <a:xfrm>
            <a:off x="-293355" y="38443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3"/>
          <p:cNvSpPr/>
          <p:nvPr/>
        </p:nvSpPr>
        <p:spPr>
          <a:xfrm>
            <a:off x="6019433" y="4957219"/>
            <a:ext cx="633999" cy="527556"/>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23"/>
          <p:cNvSpPr/>
          <p:nvPr/>
        </p:nvSpPr>
        <p:spPr>
          <a:xfrm rot="-941668">
            <a:off x="482221" y="22903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23"/>
          <p:cNvSpPr/>
          <p:nvPr/>
        </p:nvSpPr>
        <p:spPr>
          <a:xfrm rot="-941668">
            <a:off x="11628887" y="12657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23"/>
          <p:cNvSpPr/>
          <p:nvPr/>
        </p:nvSpPr>
        <p:spPr>
          <a:xfrm rot="505306">
            <a:off x="4672005" y="6612605"/>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23"/>
          <p:cNvSpPr/>
          <p:nvPr/>
        </p:nvSpPr>
        <p:spPr>
          <a:xfrm rot="505449">
            <a:off x="11133704" y="47482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23"/>
          <p:cNvSpPr/>
          <p:nvPr/>
        </p:nvSpPr>
        <p:spPr>
          <a:xfrm rot="-1991404">
            <a:off x="1339565" y="-93369"/>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23"/>
          <p:cNvSpPr/>
          <p:nvPr/>
        </p:nvSpPr>
        <p:spPr>
          <a:xfrm rot="-4281277">
            <a:off x="453330" y="60707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3"/>
          <p:cNvSpPr/>
          <p:nvPr/>
        </p:nvSpPr>
        <p:spPr>
          <a:xfrm rot="-1365066">
            <a:off x="10439360" y="593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3"/>
          <p:cNvSpPr/>
          <p:nvPr/>
        </p:nvSpPr>
        <p:spPr>
          <a:xfrm rot="-4730207">
            <a:off x="6209280" y="5445235"/>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44818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7"/>
        <p:cNvGrpSpPr/>
        <p:nvPr/>
      </p:nvGrpSpPr>
      <p:grpSpPr>
        <a:xfrm>
          <a:off x="0" y="0"/>
          <a:ext cx="0" cy="0"/>
          <a:chOff x="0" y="0"/>
          <a:chExt cx="0" cy="0"/>
        </a:xfrm>
      </p:grpSpPr>
      <p:grpSp>
        <p:nvGrpSpPr>
          <p:cNvPr id="418" name="Google Shape;418;p24"/>
          <p:cNvGrpSpPr/>
          <p:nvPr/>
        </p:nvGrpSpPr>
        <p:grpSpPr>
          <a:xfrm>
            <a:off x="-537988" y="5"/>
            <a:ext cx="13018079" cy="6990839"/>
            <a:chOff x="-403491" y="3"/>
            <a:chExt cx="9763559" cy="5243129"/>
          </a:xfrm>
        </p:grpSpPr>
        <p:sp>
          <p:nvSpPr>
            <p:cNvPr id="419" name="Google Shape;419;p24"/>
            <p:cNvSpPr/>
            <p:nvPr/>
          </p:nvSpPr>
          <p:spPr>
            <a:xfrm>
              <a:off x="7667795" y="4826851"/>
              <a:ext cx="878304" cy="396272"/>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4"/>
            <p:cNvSpPr/>
            <p:nvPr/>
          </p:nvSpPr>
          <p:spPr>
            <a:xfrm>
              <a:off x="8088219" y="1703047"/>
              <a:ext cx="854273" cy="374217"/>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4"/>
            <p:cNvSpPr/>
            <p:nvPr/>
          </p:nvSpPr>
          <p:spPr>
            <a:xfrm>
              <a:off x="-262548" y="407211"/>
              <a:ext cx="2042257" cy="55122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4"/>
            <p:cNvSpPr/>
            <p:nvPr/>
          </p:nvSpPr>
          <p:spPr>
            <a:xfrm>
              <a:off x="2048038" y="4701231"/>
              <a:ext cx="762487" cy="33265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4"/>
            <p:cNvSpPr/>
            <p:nvPr/>
          </p:nvSpPr>
          <p:spPr>
            <a:xfrm>
              <a:off x="5310928" y="1243951"/>
              <a:ext cx="691777" cy="270198"/>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4"/>
            <p:cNvSpPr/>
            <p:nvPr/>
          </p:nvSpPr>
          <p:spPr>
            <a:xfrm>
              <a:off x="-403491" y="480685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4"/>
            <p:cNvSpPr/>
            <p:nvPr/>
          </p:nvSpPr>
          <p:spPr>
            <a:xfrm>
              <a:off x="8597634" y="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941668">
              <a:off x="8435365" y="4944967"/>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941668">
              <a:off x="377615" y="321103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1991404">
              <a:off x="8815598" y="387836"/>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1365066">
              <a:off x="233220" y="4859467"/>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4"/>
            <p:cNvSpPr/>
            <p:nvPr/>
          </p:nvSpPr>
          <p:spPr>
            <a:xfrm rot="-2138711">
              <a:off x="5550447" y="1461464"/>
              <a:ext cx="212810" cy="18023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30730">
              <a:off x="3007901" y="4571003"/>
              <a:ext cx="288222" cy="28829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24"/>
          <p:cNvSpPr/>
          <p:nvPr/>
        </p:nvSpPr>
        <p:spPr>
          <a:xfrm rot="-941668">
            <a:off x="566454" y="1183090"/>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34" name="Google Shape;434;p24"/>
          <p:cNvSpPr txBox="1">
            <a:spLocks noGrp="1"/>
          </p:cNvSpPr>
          <p:nvPr>
            <p:ph type="title" idx="2"/>
          </p:nvPr>
        </p:nvSpPr>
        <p:spPr>
          <a:xfrm>
            <a:off x="1922808" y="2273951"/>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5" name="Google Shape;435;p24"/>
          <p:cNvSpPr txBox="1">
            <a:spLocks noGrp="1"/>
          </p:cNvSpPr>
          <p:nvPr>
            <p:ph type="subTitle" idx="1"/>
          </p:nvPr>
        </p:nvSpPr>
        <p:spPr>
          <a:xfrm>
            <a:off x="1430984" y="3032617"/>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36" name="Google Shape;436;p24"/>
          <p:cNvSpPr txBox="1">
            <a:spLocks noGrp="1"/>
          </p:cNvSpPr>
          <p:nvPr>
            <p:ph type="title" idx="3"/>
          </p:nvPr>
        </p:nvSpPr>
        <p:spPr>
          <a:xfrm>
            <a:off x="5416240" y="2273917"/>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7" name="Google Shape;437;p24"/>
          <p:cNvSpPr txBox="1">
            <a:spLocks noGrp="1"/>
          </p:cNvSpPr>
          <p:nvPr>
            <p:ph type="subTitle" idx="4"/>
          </p:nvPr>
        </p:nvSpPr>
        <p:spPr>
          <a:xfrm>
            <a:off x="4887983" y="3032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38" name="Google Shape;438;p24"/>
          <p:cNvSpPr txBox="1">
            <a:spLocks noGrp="1"/>
          </p:cNvSpPr>
          <p:nvPr>
            <p:ph type="title" idx="5"/>
          </p:nvPr>
        </p:nvSpPr>
        <p:spPr>
          <a:xfrm>
            <a:off x="1922808" y="4372784"/>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9" name="Google Shape;439;p24"/>
          <p:cNvSpPr txBox="1">
            <a:spLocks noGrp="1"/>
          </p:cNvSpPr>
          <p:nvPr>
            <p:ph type="subTitle" idx="6"/>
          </p:nvPr>
        </p:nvSpPr>
        <p:spPr>
          <a:xfrm>
            <a:off x="1430984" y="5154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0" name="Google Shape;440;p24"/>
          <p:cNvSpPr txBox="1">
            <a:spLocks noGrp="1"/>
          </p:cNvSpPr>
          <p:nvPr>
            <p:ph type="title" idx="7"/>
          </p:nvPr>
        </p:nvSpPr>
        <p:spPr>
          <a:xfrm>
            <a:off x="5416240" y="4372784"/>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41" name="Google Shape;441;p24"/>
          <p:cNvSpPr txBox="1">
            <a:spLocks noGrp="1"/>
          </p:cNvSpPr>
          <p:nvPr>
            <p:ph type="subTitle" idx="8"/>
          </p:nvPr>
        </p:nvSpPr>
        <p:spPr>
          <a:xfrm>
            <a:off x="4887983" y="5154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2" name="Google Shape;442;p24"/>
          <p:cNvSpPr txBox="1">
            <a:spLocks noGrp="1"/>
          </p:cNvSpPr>
          <p:nvPr>
            <p:ph type="title" idx="9"/>
          </p:nvPr>
        </p:nvSpPr>
        <p:spPr>
          <a:xfrm>
            <a:off x="8773500" y="2273951"/>
            <a:ext cx="22800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43" name="Google Shape;443;p24"/>
          <p:cNvSpPr txBox="1">
            <a:spLocks noGrp="1"/>
          </p:cNvSpPr>
          <p:nvPr>
            <p:ph type="subTitle" idx="13"/>
          </p:nvPr>
        </p:nvSpPr>
        <p:spPr>
          <a:xfrm>
            <a:off x="8344975" y="3032617"/>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4" name="Google Shape;444;p24"/>
          <p:cNvSpPr txBox="1">
            <a:spLocks noGrp="1"/>
          </p:cNvSpPr>
          <p:nvPr>
            <p:ph type="title" idx="14"/>
          </p:nvPr>
        </p:nvSpPr>
        <p:spPr>
          <a:xfrm>
            <a:off x="8878700" y="4372784"/>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45" name="Google Shape;445;p24"/>
          <p:cNvSpPr txBox="1">
            <a:spLocks noGrp="1"/>
          </p:cNvSpPr>
          <p:nvPr>
            <p:ph type="subTitle" idx="15"/>
          </p:nvPr>
        </p:nvSpPr>
        <p:spPr>
          <a:xfrm>
            <a:off x="8344975" y="5154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35743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46"/>
        <p:cNvGrpSpPr/>
        <p:nvPr/>
      </p:nvGrpSpPr>
      <p:grpSpPr>
        <a:xfrm>
          <a:off x="0" y="0"/>
          <a:ext cx="0" cy="0"/>
          <a:chOff x="0" y="0"/>
          <a:chExt cx="0" cy="0"/>
        </a:xfrm>
      </p:grpSpPr>
      <p:sp>
        <p:nvSpPr>
          <p:cNvPr id="447" name="Google Shape;447;p25"/>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25"/>
          <p:cNvSpPr txBox="1">
            <a:spLocks noGrp="1"/>
          </p:cNvSpPr>
          <p:nvPr>
            <p:ph type="subTitle" idx="1"/>
          </p:nvPr>
        </p:nvSpPr>
        <p:spPr>
          <a:xfrm>
            <a:off x="1721033" y="5608400"/>
            <a:ext cx="387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9" name="Google Shape;449;p25"/>
          <p:cNvSpPr txBox="1">
            <a:spLocks noGrp="1"/>
          </p:cNvSpPr>
          <p:nvPr>
            <p:ph type="subTitle" idx="2"/>
          </p:nvPr>
        </p:nvSpPr>
        <p:spPr>
          <a:xfrm>
            <a:off x="6594200" y="5608400"/>
            <a:ext cx="387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50" name="Google Shape;450;p25"/>
          <p:cNvSpPr txBox="1">
            <a:spLocks noGrp="1"/>
          </p:cNvSpPr>
          <p:nvPr>
            <p:ph type="title" hasCustomPrompt="1"/>
          </p:nvPr>
        </p:nvSpPr>
        <p:spPr>
          <a:xfrm>
            <a:off x="1721033" y="4180300"/>
            <a:ext cx="3876800" cy="132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51" name="Google Shape;451;p25"/>
          <p:cNvSpPr txBox="1">
            <a:spLocks noGrp="1"/>
          </p:cNvSpPr>
          <p:nvPr>
            <p:ph type="title" idx="3" hasCustomPrompt="1"/>
          </p:nvPr>
        </p:nvSpPr>
        <p:spPr>
          <a:xfrm>
            <a:off x="6594200" y="4180300"/>
            <a:ext cx="3876800" cy="132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52" name="Google Shape;452;p25"/>
          <p:cNvSpPr txBox="1">
            <a:spLocks noGrp="1"/>
          </p:cNvSpPr>
          <p:nvPr>
            <p:ph type="title" idx="4"/>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53" name="Google Shape;453;p25"/>
          <p:cNvSpPr/>
          <p:nvPr/>
        </p:nvSpPr>
        <p:spPr>
          <a:xfrm>
            <a:off x="1640219" y="3428994"/>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5"/>
          <p:cNvSpPr/>
          <p:nvPr/>
        </p:nvSpPr>
        <p:spPr>
          <a:xfrm rot="-4261358">
            <a:off x="10828613" y="5840213"/>
            <a:ext cx="385444"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5"/>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5"/>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5"/>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5"/>
          <p:cNvSpPr/>
          <p:nvPr/>
        </p:nvSpPr>
        <p:spPr>
          <a:xfrm rot="-1365066">
            <a:off x="11413944" y="3088190"/>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25"/>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5"/>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25"/>
          <p:cNvSpPr/>
          <p:nvPr/>
        </p:nvSpPr>
        <p:spPr>
          <a:xfrm rot="505305">
            <a:off x="5121818" y="6492337"/>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25"/>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25"/>
          <p:cNvSpPr/>
          <p:nvPr/>
        </p:nvSpPr>
        <p:spPr>
          <a:xfrm>
            <a:off x="4271452" y="6528694"/>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5"/>
          <p:cNvSpPr/>
          <p:nvPr/>
        </p:nvSpPr>
        <p:spPr>
          <a:xfrm>
            <a:off x="5106800" y="2436978"/>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5"/>
          <p:cNvSpPr/>
          <p:nvPr/>
        </p:nvSpPr>
        <p:spPr>
          <a:xfrm>
            <a:off x="11062607" y="2584689"/>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25"/>
          <p:cNvSpPr/>
          <p:nvPr/>
        </p:nvSpPr>
        <p:spPr>
          <a:xfrm>
            <a:off x="10022734" y="-271117"/>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2654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68"/>
        <p:cNvGrpSpPr/>
        <p:nvPr/>
      </p:nvGrpSpPr>
      <p:grpSpPr>
        <a:xfrm>
          <a:off x="0" y="0"/>
          <a:ext cx="0" cy="0"/>
          <a:chOff x="0" y="0"/>
          <a:chExt cx="0" cy="0"/>
        </a:xfrm>
      </p:grpSpPr>
      <p:sp>
        <p:nvSpPr>
          <p:cNvPr id="469" name="Google Shape;469;p26"/>
          <p:cNvSpPr/>
          <p:nvPr/>
        </p:nvSpPr>
        <p:spPr>
          <a:xfrm flipH="1">
            <a:off x="6367448" y="1788188"/>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26"/>
          <p:cNvSpPr/>
          <p:nvPr/>
        </p:nvSpPr>
        <p:spPr>
          <a:xfrm rot="-2138645">
            <a:off x="6712797" y="207537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26"/>
          <p:cNvSpPr/>
          <p:nvPr/>
        </p:nvSpPr>
        <p:spPr>
          <a:xfrm rot="-4730207">
            <a:off x="6615429" y="2309517"/>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26"/>
          <p:cNvSpPr txBox="1"/>
          <p:nvPr/>
        </p:nvSpPr>
        <p:spPr>
          <a:xfrm>
            <a:off x="1261000" y="4310733"/>
            <a:ext cx="4780400" cy="933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b="1">
                <a:solidFill>
                  <a:schemeClr val="dk1"/>
                </a:solidFill>
                <a:latin typeface="Baloo 2"/>
                <a:ea typeface="Baloo 2"/>
                <a:cs typeface="Baloo 2"/>
                <a:sym typeface="Baloo 2"/>
              </a:rPr>
              <a:t>CREDITS:</a:t>
            </a:r>
            <a:r>
              <a:rPr lang="en" sz="1467">
                <a:solidFill>
                  <a:schemeClr val="dk1"/>
                </a:solidFill>
                <a:latin typeface="Baloo 2"/>
                <a:ea typeface="Baloo 2"/>
                <a:cs typeface="Baloo 2"/>
                <a:sym typeface="Baloo 2"/>
              </a:rPr>
              <a:t> This presentation template was created by </a:t>
            </a:r>
            <a:r>
              <a:rPr lang="en" sz="1467" b="1">
                <a:solidFill>
                  <a:schemeClr val="dk1"/>
                </a:solidFill>
                <a:uFill>
                  <a:noFill/>
                </a:uFill>
                <a:latin typeface="Baloo 2"/>
                <a:ea typeface="Baloo 2"/>
                <a:cs typeface="Baloo 2"/>
                <a:sym typeface="Baloo 2"/>
                <a:hlinkClick r:id="rId2">
                  <a:extLst>
                    <a:ext uri="{A12FA001-AC4F-418D-AE19-62706E023703}">
                      <ahyp:hlinkClr xmlns:ahyp="http://schemas.microsoft.com/office/drawing/2018/hyperlinkcolor" val="tx"/>
                    </a:ext>
                  </a:extLst>
                </a:hlinkClick>
              </a:rPr>
              <a:t>Slidesgo</a:t>
            </a:r>
            <a:r>
              <a:rPr lang="en" sz="1467" b="1">
                <a:solidFill>
                  <a:schemeClr val="dk1"/>
                </a:solidFill>
                <a:latin typeface="Baloo 2"/>
                <a:ea typeface="Baloo 2"/>
                <a:cs typeface="Baloo 2"/>
                <a:sym typeface="Baloo 2"/>
              </a:rPr>
              <a:t>,</a:t>
            </a:r>
            <a:r>
              <a:rPr lang="en" sz="1467">
                <a:solidFill>
                  <a:schemeClr val="dk1"/>
                </a:solidFill>
                <a:latin typeface="Baloo 2"/>
                <a:ea typeface="Baloo 2"/>
                <a:cs typeface="Baloo 2"/>
                <a:sym typeface="Baloo 2"/>
              </a:rPr>
              <a:t> including icons by </a:t>
            </a:r>
            <a:r>
              <a:rPr lang="en" sz="1467" b="1">
                <a:solidFill>
                  <a:schemeClr val="dk1"/>
                </a:solidFill>
                <a:uFill>
                  <a:noFill/>
                </a:uFill>
                <a:latin typeface="Baloo 2"/>
                <a:ea typeface="Baloo 2"/>
                <a:cs typeface="Baloo 2"/>
                <a:sym typeface="Baloo 2"/>
                <a:hlinkClick r:id="rId3">
                  <a:extLst>
                    <a:ext uri="{A12FA001-AC4F-418D-AE19-62706E023703}">
                      <ahyp:hlinkClr xmlns:ahyp="http://schemas.microsoft.com/office/drawing/2018/hyperlinkcolor" val="tx"/>
                    </a:ext>
                  </a:extLst>
                </a:hlinkClick>
              </a:rPr>
              <a:t>Flaticon</a:t>
            </a:r>
            <a:r>
              <a:rPr lang="en" sz="1467" b="1">
                <a:solidFill>
                  <a:schemeClr val="dk1"/>
                </a:solidFill>
                <a:latin typeface="Baloo 2"/>
                <a:ea typeface="Baloo 2"/>
                <a:cs typeface="Baloo 2"/>
                <a:sym typeface="Baloo 2"/>
              </a:rPr>
              <a:t>,</a:t>
            </a:r>
            <a:r>
              <a:rPr lang="en" sz="1467">
                <a:solidFill>
                  <a:schemeClr val="dk1"/>
                </a:solidFill>
                <a:latin typeface="Baloo 2"/>
                <a:ea typeface="Baloo 2"/>
                <a:cs typeface="Baloo 2"/>
                <a:sym typeface="Baloo 2"/>
              </a:rPr>
              <a:t> and infographics &amp; images by </a:t>
            </a:r>
            <a:r>
              <a:rPr lang="en" sz="1467" b="1">
                <a:solidFill>
                  <a:schemeClr val="dk1"/>
                </a:solidFill>
                <a:uFill>
                  <a:noFill/>
                </a:uFill>
                <a:latin typeface="Baloo 2"/>
                <a:ea typeface="Baloo 2"/>
                <a:cs typeface="Baloo 2"/>
                <a:sym typeface="Baloo 2"/>
                <a:hlinkClick r:id="rId4">
                  <a:extLst>
                    <a:ext uri="{A12FA001-AC4F-418D-AE19-62706E023703}">
                      <ahyp:hlinkClr xmlns:ahyp="http://schemas.microsoft.com/office/drawing/2018/hyperlinkcolor" val="tx"/>
                    </a:ext>
                  </a:extLst>
                </a:hlinkClick>
              </a:rPr>
              <a:t>Freepik</a:t>
            </a:r>
            <a:endParaRPr sz="1467" b="1">
              <a:solidFill>
                <a:schemeClr val="dk1"/>
              </a:solidFill>
              <a:latin typeface="Baloo 2"/>
              <a:ea typeface="Baloo 2"/>
              <a:cs typeface="Baloo 2"/>
              <a:sym typeface="Baloo 2"/>
            </a:endParaRPr>
          </a:p>
        </p:txBody>
      </p:sp>
      <p:sp>
        <p:nvSpPr>
          <p:cNvPr id="473" name="Google Shape;473;p26"/>
          <p:cNvSpPr txBox="1">
            <a:spLocks noGrp="1"/>
          </p:cNvSpPr>
          <p:nvPr>
            <p:ph type="ctrTitle"/>
          </p:nvPr>
        </p:nvSpPr>
        <p:spPr>
          <a:xfrm>
            <a:off x="1726000" y="990301"/>
            <a:ext cx="4602400" cy="1502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8666"/>
            </a:lvl1pPr>
            <a:lvl2pPr lvl="1" algn="l" rtl="0">
              <a:spcBef>
                <a:spcPts val="0"/>
              </a:spcBef>
              <a:spcAft>
                <a:spcPts val="0"/>
              </a:spcAft>
              <a:buSzPts val="5200"/>
              <a:buNone/>
              <a:defRPr sz="6933"/>
            </a:lvl2pPr>
            <a:lvl3pPr lvl="2" algn="l" rtl="0">
              <a:spcBef>
                <a:spcPts val="0"/>
              </a:spcBef>
              <a:spcAft>
                <a:spcPts val="0"/>
              </a:spcAft>
              <a:buSzPts val="5200"/>
              <a:buNone/>
              <a:defRPr sz="6933"/>
            </a:lvl3pPr>
            <a:lvl4pPr lvl="3" algn="l" rtl="0">
              <a:spcBef>
                <a:spcPts val="0"/>
              </a:spcBef>
              <a:spcAft>
                <a:spcPts val="0"/>
              </a:spcAft>
              <a:buSzPts val="5200"/>
              <a:buNone/>
              <a:defRPr sz="6933"/>
            </a:lvl4pPr>
            <a:lvl5pPr lvl="4" algn="l" rtl="0">
              <a:spcBef>
                <a:spcPts val="0"/>
              </a:spcBef>
              <a:spcAft>
                <a:spcPts val="0"/>
              </a:spcAft>
              <a:buSzPts val="5200"/>
              <a:buNone/>
              <a:defRPr sz="6933"/>
            </a:lvl5pPr>
            <a:lvl6pPr lvl="5" algn="l" rtl="0">
              <a:spcBef>
                <a:spcPts val="0"/>
              </a:spcBef>
              <a:spcAft>
                <a:spcPts val="0"/>
              </a:spcAft>
              <a:buSzPts val="5200"/>
              <a:buNone/>
              <a:defRPr sz="6933"/>
            </a:lvl6pPr>
            <a:lvl7pPr lvl="6" algn="l" rtl="0">
              <a:spcBef>
                <a:spcPts val="0"/>
              </a:spcBef>
              <a:spcAft>
                <a:spcPts val="0"/>
              </a:spcAft>
              <a:buSzPts val="5200"/>
              <a:buNone/>
              <a:defRPr sz="6933"/>
            </a:lvl7pPr>
            <a:lvl8pPr lvl="7" algn="l" rtl="0">
              <a:spcBef>
                <a:spcPts val="0"/>
              </a:spcBef>
              <a:spcAft>
                <a:spcPts val="0"/>
              </a:spcAft>
              <a:buSzPts val="5200"/>
              <a:buNone/>
              <a:defRPr sz="6933"/>
            </a:lvl8pPr>
            <a:lvl9pPr lvl="8" algn="l" rtl="0">
              <a:spcBef>
                <a:spcPts val="0"/>
              </a:spcBef>
              <a:spcAft>
                <a:spcPts val="0"/>
              </a:spcAft>
              <a:buSzPts val="5200"/>
              <a:buNone/>
              <a:defRPr sz="6933"/>
            </a:lvl9pPr>
          </a:lstStyle>
          <a:p>
            <a:endParaRPr/>
          </a:p>
        </p:txBody>
      </p:sp>
      <p:sp>
        <p:nvSpPr>
          <p:cNvPr id="474" name="Google Shape;474;p26"/>
          <p:cNvSpPr txBox="1">
            <a:spLocks noGrp="1"/>
          </p:cNvSpPr>
          <p:nvPr>
            <p:ph type="subTitle" idx="1"/>
          </p:nvPr>
        </p:nvSpPr>
        <p:spPr>
          <a:xfrm>
            <a:off x="1261000" y="2673544"/>
            <a:ext cx="50472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800"/>
              <a:buNone/>
              <a:defRPr sz="2400">
                <a:solidFill>
                  <a:schemeClr val="dk1"/>
                </a:solidFill>
              </a:defRPr>
            </a:lvl2pPr>
            <a:lvl3pPr lvl="2" rtl="0">
              <a:lnSpc>
                <a:spcPct val="100000"/>
              </a:lnSpc>
              <a:spcBef>
                <a:spcPts val="0"/>
              </a:spcBef>
              <a:spcAft>
                <a:spcPts val="0"/>
              </a:spcAft>
              <a:buClr>
                <a:schemeClr val="dk1"/>
              </a:buClr>
              <a:buSzPts val="1800"/>
              <a:buNone/>
              <a:defRPr sz="2400">
                <a:solidFill>
                  <a:schemeClr val="dk1"/>
                </a:solidFill>
              </a:defRPr>
            </a:lvl3pPr>
            <a:lvl4pPr lvl="3" rtl="0">
              <a:lnSpc>
                <a:spcPct val="100000"/>
              </a:lnSpc>
              <a:spcBef>
                <a:spcPts val="0"/>
              </a:spcBef>
              <a:spcAft>
                <a:spcPts val="0"/>
              </a:spcAft>
              <a:buClr>
                <a:schemeClr val="dk1"/>
              </a:buClr>
              <a:buSzPts val="1800"/>
              <a:buNone/>
              <a:defRPr sz="2400">
                <a:solidFill>
                  <a:schemeClr val="dk1"/>
                </a:solidFill>
              </a:defRPr>
            </a:lvl4pPr>
            <a:lvl5pPr lvl="4" rtl="0">
              <a:lnSpc>
                <a:spcPct val="100000"/>
              </a:lnSpc>
              <a:spcBef>
                <a:spcPts val="0"/>
              </a:spcBef>
              <a:spcAft>
                <a:spcPts val="0"/>
              </a:spcAft>
              <a:buClr>
                <a:schemeClr val="dk1"/>
              </a:buClr>
              <a:buSzPts val="1800"/>
              <a:buNone/>
              <a:defRPr sz="2400">
                <a:solidFill>
                  <a:schemeClr val="dk1"/>
                </a:solidFill>
              </a:defRPr>
            </a:lvl5pPr>
            <a:lvl6pPr lvl="5" rtl="0">
              <a:lnSpc>
                <a:spcPct val="100000"/>
              </a:lnSpc>
              <a:spcBef>
                <a:spcPts val="0"/>
              </a:spcBef>
              <a:spcAft>
                <a:spcPts val="0"/>
              </a:spcAft>
              <a:buClr>
                <a:schemeClr val="dk1"/>
              </a:buClr>
              <a:buSzPts val="1800"/>
              <a:buNone/>
              <a:defRPr sz="2400">
                <a:solidFill>
                  <a:schemeClr val="dk1"/>
                </a:solidFill>
              </a:defRPr>
            </a:lvl6pPr>
            <a:lvl7pPr lvl="6" rtl="0">
              <a:lnSpc>
                <a:spcPct val="100000"/>
              </a:lnSpc>
              <a:spcBef>
                <a:spcPts val="0"/>
              </a:spcBef>
              <a:spcAft>
                <a:spcPts val="0"/>
              </a:spcAft>
              <a:buClr>
                <a:schemeClr val="dk1"/>
              </a:buClr>
              <a:buSzPts val="1800"/>
              <a:buNone/>
              <a:defRPr sz="2400">
                <a:solidFill>
                  <a:schemeClr val="dk1"/>
                </a:solidFill>
              </a:defRPr>
            </a:lvl7pPr>
            <a:lvl8pPr lvl="7" rtl="0">
              <a:lnSpc>
                <a:spcPct val="100000"/>
              </a:lnSpc>
              <a:spcBef>
                <a:spcPts val="0"/>
              </a:spcBef>
              <a:spcAft>
                <a:spcPts val="0"/>
              </a:spcAft>
              <a:buClr>
                <a:schemeClr val="dk1"/>
              </a:buClr>
              <a:buSzPts val="1800"/>
              <a:buNone/>
              <a:defRPr sz="2400">
                <a:solidFill>
                  <a:schemeClr val="dk1"/>
                </a:solidFill>
              </a:defRPr>
            </a:lvl8pPr>
            <a:lvl9pPr lvl="8"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475" name="Google Shape;475;p26"/>
          <p:cNvSpPr txBox="1">
            <a:spLocks noGrp="1"/>
          </p:cNvSpPr>
          <p:nvPr>
            <p:ph type="subTitle" idx="2"/>
          </p:nvPr>
        </p:nvSpPr>
        <p:spPr>
          <a:xfrm rot="-962">
            <a:off x="1261000" y="5542589"/>
            <a:ext cx="4288800" cy="49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467">
                <a:solidFill>
                  <a:schemeClr val="accent6"/>
                </a:solidFill>
              </a:defRPr>
            </a:lvl1pPr>
            <a:lvl2pPr lvl="1" rtl="0">
              <a:lnSpc>
                <a:spcPct val="100000"/>
              </a:lnSpc>
              <a:spcBef>
                <a:spcPts val="0"/>
              </a:spcBef>
              <a:spcAft>
                <a:spcPts val="0"/>
              </a:spcAft>
              <a:buClr>
                <a:schemeClr val="dk1"/>
              </a:buClr>
              <a:buSzPts val="1100"/>
              <a:buNone/>
              <a:defRPr sz="1467">
                <a:solidFill>
                  <a:schemeClr val="dk1"/>
                </a:solidFill>
              </a:defRPr>
            </a:lvl2pPr>
            <a:lvl3pPr lvl="2" rtl="0">
              <a:lnSpc>
                <a:spcPct val="100000"/>
              </a:lnSpc>
              <a:spcBef>
                <a:spcPts val="0"/>
              </a:spcBef>
              <a:spcAft>
                <a:spcPts val="0"/>
              </a:spcAft>
              <a:buClr>
                <a:schemeClr val="dk1"/>
              </a:buClr>
              <a:buSzPts val="1100"/>
              <a:buNone/>
              <a:defRPr sz="1467">
                <a:solidFill>
                  <a:schemeClr val="dk1"/>
                </a:solidFill>
              </a:defRPr>
            </a:lvl3pPr>
            <a:lvl4pPr lvl="3" rtl="0">
              <a:lnSpc>
                <a:spcPct val="100000"/>
              </a:lnSpc>
              <a:spcBef>
                <a:spcPts val="0"/>
              </a:spcBef>
              <a:spcAft>
                <a:spcPts val="0"/>
              </a:spcAft>
              <a:buClr>
                <a:schemeClr val="dk1"/>
              </a:buClr>
              <a:buSzPts val="1100"/>
              <a:buNone/>
              <a:defRPr sz="1467">
                <a:solidFill>
                  <a:schemeClr val="dk1"/>
                </a:solidFill>
              </a:defRPr>
            </a:lvl4pPr>
            <a:lvl5pPr lvl="4" rtl="0">
              <a:lnSpc>
                <a:spcPct val="100000"/>
              </a:lnSpc>
              <a:spcBef>
                <a:spcPts val="0"/>
              </a:spcBef>
              <a:spcAft>
                <a:spcPts val="0"/>
              </a:spcAft>
              <a:buClr>
                <a:schemeClr val="dk1"/>
              </a:buClr>
              <a:buSzPts val="1100"/>
              <a:buNone/>
              <a:defRPr sz="1467">
                <a:solidFill>
                  <a:schemeClr val="dk1"/>
                </a:solidFill>
              </a:defRPr>
            </a:lvl5pPr>
            <a:lvl6pPr lvl="5" rtl="0">
              <a:lnSpc>
                <a:spcPct val="100000"/>
              </a:lnSpc>
              <a:spcBef>
                <a:spcPts val="0"/>
              </a:spcBef>
              <a:spcAft>
                <a:spcPts val="0"/>
              </a:spcAft>
              <a:buClr>
                <a:schemeClr val="dk1"/>
              </a:buClr>
              <a:buSzPts val="1100"/>
              <a:buNone/>
              <a:defRPr sz="1467">
                <a:solidFill>
                  <a:schemeClr val="dk1"/>
                </a:solidFill>
              </a:defRPr>
            </a:lvl6pPr>
            <a:lvl7pPr lvl="6" rtl="0">
              <a:lnSpc>
                <a:spcPct val="100000"/>
              </a:lnSpc>
              <a:spcBef>
                <a:spcPts val="0"/>
              </a:spcBef>
              <a:spcAft>
                <a:spcPts val="0"/>
              </a:spcAft>
              <a:buClr>
                <a:schemeClr val="dk1"/>
              </a:buClr>
              <a:buSzPts val="1100"/>
              <a:buNone/>
              <a:defRPr sz="1467">
                <a:solidFill>
                  <a:schemeClr val="dk1"/>
                </a:solidFill>
              </a:defRPr>
            </a:lvl7pPr>
            <a:lvl8pPr lvl="7" rtl="0">
              <a:lnSpc>
                <a:spcPct val="100000"/>
              </a:lnSpc>
              <a:spcBef>
                <a:spcPts val="0"/>
              </a:spcBef>
              <a:spcAft>
                <a:spcPts val="0"/>
              </a:spcAft>
              <a:buClr>
                <a:schemeClr val="dk1"/>
              </a:buClr>
              <a:buSzPts val="1100"/>
              <a:buNone/>
              <a:defRPr sz="1467">
                <a:solidFill>
                  <a:schemeClr val="dk1"/>
                </a:solidFill>
              </a:defRPr>
            </a:lvl8pPr>
            <a:lvl9pPr lvl="8" rtl="0">
              <a:lnSpc>
                <a:spcPct val="100000"/>
              </a:lnSpc>
              <a:spcBef>
                <a:spcPts val="0"/>
              </a:spcBef>
              <a:spcAft>
                <a:spcPts val="0"/>
              </a:spcAft>
              <a:buClr>
                <a:schemeClr val="dk1"/>
              </a:buClr>
              <a:buSzPts val="1100"/>
              <a:buNone/>
              <a:defRPr sz="1467">
                <a:solidFill>
                  <a:schemeClr val="dk1"/>
                </a:solidFill>
              </a:defRPr>
            </a:lvl9pPr>
          </a:lstStyle>
          <a:p>
            <a:endParaRPr/>
          </a:p>
        </p:txBody>
      </p:sp>
      <p:sp>
        <p:nvSpPr>
          <p:cNvPr id="476" name="Google Shape;476;p26"/>
          <p:cNvSpPr/>
          <p:nvPr/>
        </p:nvSpPr>
        <p:spPr>
          <a:xfrm flipH="1">
            <a:off x="5863006" y="3873682"/>
            <a:ext cx="1032037" cy="452087"/>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26"/>
          <p:cNvSpPr/>
          <p:nvPr/>
        </p:nvSpPr>
        <p:spPr>
          <a:xfrm flipH="1">
            <a:off x="9257413" y="19333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26"/>
          <p:cNvSpPr/>
          <p:nvPr/>
        </p:nvSpPr>
        <p:spPr>
          <a:xfrm flipH="1">
            <a:off x="1862572" y="6556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26"/>
          <p:cNvSpPr/>
          <p:nvPr/>
        </p:nvSpPr>
        <p:spPr>
          <a:xfrm flipH="1">
            <a:off x="-406042" y="143139"/>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26"/>
          <p:cNvSpPr/>
          <p:nvPr/>
        </p:nvSpPr>
        <p:spPr>
          <a:xfrm flipH="1">
            <a:off x="9836359"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6"/>
          <p:cNvSpPr/>
          <p:nvPr/>
        </p:nvSpPr>
        <p:spPr>
          <a:xfrm flipH="1">
            <a:off x="10708179" y="6574530"/>
            <a:ext cx="1047644" cy="599481"/>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6"/>
          <p:cNvSpPr/>
          <p:nvPr/>
        </p:nvSpPr>
        <p:spPr>
          <a:xfrm flipH="1">
            <a:off x="5366667" y="5966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6"/>
          <p:cNvSpPr/>
          <p:nvPr/>
        </p:nvSpPr>
        <p:spPr>
          <a:xfrm flipH="1">
            <a:off x="-837821" y="38960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6"/>
          <p:cNvSpPr/>
          <p:nvPr/>
        </p:nvSpPr>
        <p:spPr>
          <a:xfrm rot="-941668">
            <a:off x="2685421" y="-95126"/>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26"/>
          <p:cNvSpPr/>
          <p:nvPr/>
        </p:nvSpPr>
        <p:spPr>
          <a:xfrm rot="-941668">
            <a:off x="10871787" y="8339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26"/>
          <p:cNvSpPr/>
          <p:nvPr/>
        </p:nvSpPr>
        <p:spPr>
          <a:xfrm rot="505306">
            <a:off x="5805905" y="6682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6"/>
          <p:cNvSpPr/>
          <p:nvPr/>
        </p:nvSpPr>
        <p:spPr>
          <a:xfrm rot="505437">
            <a:off x="10760778" y="4500102"/>
            <a:ext cx="223612" cy="223719"/>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6"/>
          <p:cNvSpPr/>
          <p:nvPr/>
        </p:nvSpPr>
        <p:spPr>
          <a:xfrm rot="-1991404">
            <a:off x="11096449" y="7754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26"/>
          <p:cNvSpPr/>
          <p:nvPr/>
        </p:nvSpPr>
        <p:spPr>
          <a:xfrm rot="-4281277">
            <a:off x="453330" y="60707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051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90"/>
        <p:cNvGrpSpPr/>
        <p:nvPr/>
      </p:nvGrpSpPr>
      <p:grpSpPr>
        <a:xfrm>
          <a:off x="0" y="0"/>
          <a:ext cx="0" cy="0"/>
          <a:chOff x="0" y="0"/>
          <a:chExt cx="0" cy="0"/>
        </a:xfrm>
      </p:grpSpPr>
      <p:sp>
        <p:nvSpPr>
          <p:cNvPr id="491" name="Google Shape;491;p27"/>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7"/>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7"/>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7"/>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7"/>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7"/>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7"/>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7"/>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7"/>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7"/>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7"/>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7"/>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7"/>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27"/>
          <p:cNvGrpSpPr/>
          <p:nvPr/>
        </p:nvGrpSpPr>
        <p:grpSpPr>
          <a:xfrm rot="-420054">
            <a:off x="1071183" y="3416659"/>
            <a:ext cx="2308323" cy="2565931"/>
            <a:chOff x="4529350" y="217375"/>
            <a:chExt cx="894500" cy="994275"/>
          </a:xfrm>
        </p:grpSpPr>
        <p:grpSp>
          <p:nvGrpSpPr>
            <p:cNvPr id="505" name="Google Shape;505;p27"/>
            <p:cNvGrpSpPr/>
            <p:nvPr/>
          </p:nvGrpSpPr>
          <p:grpSpPr>
            <a:xfrm>
              <a:off x="4529350" y="217375"/>
              <a:ext cx="894500" cy="994275"/>
              <a:chOff x="4529350" y="410750"/>
              <a:chExt cx="894500" cy="994275"/>
            </a:xfrm>
          </p:grpSpPr>
          <p:sp>
            <p:nvSpPr>
              <p:cNvPr id="506" name="Google Shape;506;p27"/>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7"/>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7"/>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7"/>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7"/>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7"/>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7"/>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7"/>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7"/>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7"/>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7"/>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7"/>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7"/>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7"/>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7"/>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7"/>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7"/>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7"/>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5" name="Google Shape;545;p27"/>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3154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9631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7" name="Google Shape;57;p4"/>
          <p:cNvSpPr txBox="1">
            <a:spLocks noGrp="1"/>
          </p:cNvSpPr>
          <p:nvPr>
            <p:ph type="body" idx="1"/>
          </p:nvPr>
        </p:nvSpPr>
        <p:spPr>
          <a:xfrm>
            <a:off x="960000" y="1733600"/>
            <a:ext cx="10272000" cy="4404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2133"/>
              </a:spcBef>
              <a:spcAft>
                <a:spcPts val="0"/>
              </a:spcAft>
              <a:buClr>
                <a:srgbClr val="434343"/>
              </a:buClr>
              <a:buSzPts val="1400"/>
              <a:buAutoNum type="romanLcPeriod"/>
              <a:defRPr>
                <a:solidFill>
                  <a:srgbClr val="434343"/>
                </a:solidFill>
              </a:defRPr>
            </a:lvl3pPr>
            <a:lvl4pPr marL="2438339" lvl="3" indent="-423323" rtl="0">
              <a:lnSpc>
                <a:spcPct val="115000"/>
              </a:lnSpc>
              <a:spcBef>
                <a:spcPts val="2133"/>
              </a:spcBef>
              <a:spcAft>
                <a:spcPts val="0"/>
              </a:spcAft>
              <a:buClr>
                <a:srgbClr val="434343"/>
              </a:buClr>
              <a:buSzPts val="1400"/>
              <a:buAutoNum type="arabicPeriod"/>
              <a:defRPr>
                <a:solidFill>
                  <a:srgbClr val="434343"/>
                </a:solidFill>
              </a:defRPr>
            </a:lvl4pPr>
            <a:lvl5pPr marL="3047924" lvl="4" indent="-423323" rtl="0">
              <a:lnSpc>
                <a:spcPct val="115000"/>
              </a:lnSpc>
              <a:spcBef>
                <a:spcPts val="2133"/>
              </a:spcBef>
              <a:spcAft>
                <a:spcPts val="0"/>
              </a:spcAft>
              <a:buClr>
                <a:srgbClr val="434343"/>
              </a:buClr>
              <a:buSzPts val="1400"/>
              <a:buAutoNum type="alphaLcPeriod"/>
              <a:defRPr>
                <a:solidFill>
                  <a:srgbClr val="434343"/>
                </a:solidFill>
              </a:defRPr>
            </a:lvl5pPr>
            <a:lvl6pPr marL="3657509" lvl="5" indent="-423323" rtl="0">
              <a:lnSpc>
                <a:spcPct val="115000"/>
              </a:lnSpc>
              <a:spcBef>
                <a:spcPts val="2133"/>
              </a:spcBef>
              <a:spcAft>
                <a:spcPts val="0"/>
              </a:spcAft>
              <a:buClr>
                <a:srgbClr val="434343"/>
              </a:buClr>
              <a:buSzPts val="1400"/>
              <a:buAutoNum type="romanLcPeriod"/>
              <a:defRPr>
                <a:solidFill>
                  <a:srgbClr val="434343"/>
                </a:solidFill>
              </a:defRPr>
            </a:lvl6pPr>
            <a:lvl7pPr marL="4267093" lvl="6" indent="-423323" rtl="0">
              <a:lnSpc>
                <a:spcPct val="115000"/>
              </a:lnSpc>
              <a:spcBef>
                <a:spcPts val="2133"/>
              </a:spcBef>
              <a:spcAft>
                <a:spcPts val="0"/>
              </a:spcAft>
              <a:buClr>
                <a:srgbClr val="434343"/>
              </a:buClr>
              <a:buSzPts val="1400"/>
              <a:buAutoNum type="arabicPeriod"/>
              <a:defRPr>
                <a:solidFill>
                  <a:srgbClr val="434343"/>
                </a:solidFill>
              </a:defRPr>
            </a:lvl7pPr>
            <a:lvl8pPr marL="4876678" lvl="7" indent="-423323" rtl="0">
              <a:lnSpc>
                <a:spcPct val="115000"/>
              </a:lnSpc>
              <a:spcBef>
                <a:spcPts val="2133"/>
              </a:spcBef>
              <a:spcAft>
                <a:spcPts val="0"/>
              </a:spcAft>
              <a:buClr>
                <a:srgbClr val="434343"/>
              </a:buClr>
              <a:buSzPts val="1400"/>
              <a:buAutoNum type="alphaLcPeriod"/>
              <a:defRPr>
                <a:solidFill>
                  <a:srgbClr val="434343"/>
                </a:solidFill>
              </a:defRPr>
            </a:lvl8pPr>
            <a:lvl9pPr marL="5486263" lvl="8" indent="-423323" rtl="0">
              <a:lnSpc>
                <a:spcPct val="115000"/>
              </a:lnSpc>
              <a:spcBef>
                <a:spcPts val="2133"/>
              </a:spcBef>
              <a:spcAft>
                <a:spcPts val="2133"/>
              </a:spcAft>
              <a:buClr>
                <a:srgbClr val="434343"/>
              </a:buClr>
              <a:buSzPts val="1400"/>
              <a:buAutoNum type="romanLcPeriod"/>
              <a:defRPr>
                <a:solidFill>
                  <a:srgbClr val="434343"/>
                </a:solidFill>
              </a:defRPr>
            </a:lvl9pPr>
          </a:lstStyle>
          <a:p>
            <a:endParaRPr/>
          </a:p>
        </p:txBody>
      </p:sp>
      <p:sp>
        <p:nvSpPr>
          <p:cNvPr id="58" name="Google Shape;58;p4"/>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9942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73"/>
        <p:cNvGrpSpPr/>
        <p:nvPr/>
      </p:nvGrpSpPr>
      <p:grpSpPr>
        <a:xfrm>
          <a:off x="0" y="0"/>
          <a:ext cx="0" cy="0"/>
          <a:chOff x="0" y="0"/>
          <a:chExt cx="0" cy="0"/>
        </a:xfrm>
      </p:grpSpPr>
      <p:sp>
        <p:nvSpPr>
          <p:cNvPr id="74" name="Google Shape;74;p5"/>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txBox="1">
            <a:spLocks noGrp="1"/>
          </p:cNvSpPr>
          <p:nvPr>
            <p:ph type="subTitle" idx="1"/>
          </p:nvPr>
        </p:nvSpPr>
        <p:spPr>
          <a:xfrm>
            <a:off x="2292133" y="2990500"/>
            <a:ext cx="2592400" cy="54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Sniglet"/>
              <a:buNone/>
              <a:defRPr sz="3200">
                <a:solidFill>
                  <a:schemeClr val="lt1"/>
                </a:solidFill>
                <a:latin typeface="Sniglet"/>
                <a:ea typeface="Sniglet"/>
                <a:cs typeface="Sniglet"/>
                <a:sym typeface="Sniglet"/>
              </a:defRPr>
            </a:lvl1pPr>
            <a:lvl2pPr lvl="1" algn="ctr">
              <a:lnSpc>
                <a:spcPct val="100000"/>
              </a:lnSpc>
              <a:spcBef>
                <a:spcPts val="0"/>
              </a:spcBef>
              <a:spcAft>
                <a:spcPts val="0"/>
              </a:spcAft>
              <a:buSzPts val="2000"/>
              <a:buFont typeface="Sniglet"/>
              <a:buNone/>
              <a:defRPr sz="2667">
                <a:latin typeface="Sniglet"/>
                <a:ea typeface="Sniglet"/>
                <a:cs typeface="Sniglet"/>
                <a:sym typeface="Sniglet"/>
              </a:defRPr>
            </a:lvl2pPr>
            <a:lvl3pPr lvl="2" algn="ctr">
              <a:lnSpc>
                <a:spcPct val="100000"/>
              </a:lnSpc>
              <a:spcBef>
                <a:spcPts val="2133"/>
              </a:spcBef>
              <a:spcAft>
                <a:spcPts val="0"/>
              </a:spcAft>
              <a:buSzPts val="2000"/>
              <a:buFont typeface="Sniglet"/>
              <a:buNone/>
              <a:defRPr sz="2667">
                <a:latin typeface="Sniglet"/>
                <a:ea typeface="Sniglet"/>
                <a:cs typeface="Sniglet"/>
                <a:sym typeface="Sniglet"/>
              </a:defRPr>
            </a:lvl3pPr>
            <a:lvl4pPr lvl="3" algn="ctr">
              <a:lnSpc>
                <a:spcPct val="100000"/>
              </a:lnSpc>
              <a:spcBef>
                <a:spcPts val="2133"/>
              </a:spcBef>
              <a:spcAft>
                <a:spcPts val="0"/>
              </a:spcAft>
              <a:buSzPts val="2000"/>
              <a:buFont typeface="Sniglet"/>
              <a:buNone/>
              <a:defRPr sz="2667">
                <a:latin typeface="Sniglet"/>
                <a:ea typeface="Sniglet"/>
                <a:cs typeface="Sniglet"/>
                <a:sym typeface="Sniglet"/>
              </a:defRPr>
            </a:lvl4pPr>
            <a:lvl5pPr lvl="4" algn="ctr">
              <a:lnSpc>
                <a:spcPct val="100000"/>
              </a:lnSpc>
              <a:spcBef>
                <a:spcPts val="2133"/>
              </a:spcBef>
              <a:spcAft>
                <a:spcPts val="0"/>
              </a:spcAft>
              <a:buSzPts val="2000"/>
              <a:buFont typeface="Sniglet"/>
              <a:buNone/>
              <a:defRPr sz="2667">
                <a:latin typeface="Sniglet"/>
                <a:ea typeface="Sniglet"/>
                <a:cs typeface="Sniglet"/>
                <a:sym typeface="Sniglet"/>
              </a:defRPr>
            </a:lvl5pPr>
            <a:lvl6pPr lvl="5" algn="ctr">
              <a:lnSpc>
                <a:spcPct val="100000"/>
              </a:lnSpc>
              <a:spcBef>
                <a:spcPts val="2133"/>
              </a:spcBef>
              <a:spcAft>
                <a:spcPts val="0"/>
              </a:spcAft>
              <a:buSzPts val="2000"/>
              <a:buFont typeface="Sniglet"/>
              <a:buNone/>
              <a:defRPr sz="2667">
                <a:latin typeface="Sniglet"/>
                <a:ea typeface="Sniglet"/>
                <a:cs typeface="Sniglet"/>
                <a:sym typeface="Sniglet"/>
              </a:defRPr>
            </a:lvl6pPr>
            <a:lvl7pPr lvl="6" algn="ctr">
              <a:lnSpc>
                <a:spcPct val="100000"/>
              </a:lnSpc>
              <a:spcBef>
                <a:spcPts val="2133"/>
              </a:spcBef>
              <a:spcAft>
                <a:spcPts val="0"/>
              </a:spcAft>
              <a:buSzPts val="2000"/>
              <a:buFont typeface="Sniglet"/>
              <a:buNone/>
              <a:defRPr sz="2667">
                <a:latin typeface="Sniglet"/>
                <a:ea typeface="Sniglet"/>
                <a:cs typeface="Sniglet"/>
                <a:sym typeface="Sniglet"/>
              </a:defRPr>
            </a:lvl7pPr>
            <a:lvl8pPr lvl="7" algn="ctr">
              <a:lnSpc>
                <a:spcPct val="100000"/>
              </a:lnSpc>
              <a:spcBef>
                <a:spcPts val="2133"/>
              </a:spcBef>
              <a:spcAft>
                <a:spcPts val="0"/>
              </a:spcAft>
              <a:buSzPts val="2000"/>
              <a:buFont typeface="Sniglet"/>
              <a:buNone/>
              <a:defRPr sz="2667">
                <a:latin typeface="Sniglet"/>
                <a:ea typeface="Sniglet"/>
                <a:cs typeface="Sniglet"/>
                <a:sym typeface="Sniglet"/>
              </a:defRPr>
            </a:lvl8pPr>
            <a:lvl9pPr lvl="8" algn="ctr">
              <a:lnSpc>
                <a:spcPct val="100000"/>
              </a:lnSpc>
              <a:spcBef>
                <a:spcPts val="2133"/>
              </a:spcBef>
              <a:spcAft>
                <a:spcPts val="2133"/>
              </a:spcAft>
              <a:buSzPts val="2000"/>
              <a:buFont typeface="Sniglet"/>
              <a:buNone/>
              <a:defRPr sz="2667">
                <a:latin typeface="Sniglet"/>
                <a:ea typeface="Sniglet"/>
                <a:cs typeface="Sniglet"/>
                <a:sym typeface="Sniglet"/>
              </a:defRPr>
            </a:lvl9pPr>
          </a:lstStyle>
          <a:p>
            <a:endParaRPr/>
          </a:p>
        </p:txBody>
      </p:sp>
      <p:sp>
        <p:nvSpPr>
          <p:cNvPr id="77" name="Google Shape;77;p5"/>
          <p:cNvSpPr txBox="1">
            <a:spLocks noGrp="1"/>
          </p:cNvSpPr>
          <p:nvPr>
            <p:ph type="subTitle" idx="2"/>
          </p:nvPr>
        </p:nvSpPr>
        <p:spPr>
          <a:xfrm>
            <a:off x="7163000" y="2990900"/>
            <a:ext cx="2596800" cy="54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niglet"/>
              <a:buNone/>
              <a:defRPr sz="3200">
                <a:solidFill>
                  <a:schemeClr val="lt1"/>
                </a:solidFill>
                <a:latin typeface="Sniglet"/>
                <a:ea typeface="Sniglet"/>
                <a:cs typeface="Sniglet"/>
                <a:sym typeface="Sniglet"/>
              </a:defRPr>
            </a:lvl1pPr>
            <a:lvl2pPr lvl="1" algn="ctr" rtl="0">
              <a:lnSpc>
                <a:spcPct val="100000"/>
              </a:lnSpc>
              <a:spcBef>
                <a:spcPts val="0"/>
              </a:spcBef>
              <a:spcAft>
                <a:spcPts val="0"/>
              </a:spcAft>
              <a:buSzPts val="2000"/>
              <a:buFont typeface="Sniglet"/>
              <a:buNone/>
              <a:defRPr sz="2667">
                <a:latin typeface="Sniglet"/>
                <a:ea typeface="Sniglet"/>
                <a:cs typeface="Sniglet"/>
                <a:sym typeface="Sniglet"/>
              </a:defRPr>
            </a:lvl2pPr>
            <a:lvl3pPr lvl="2" algn="ctr" rtl="0">
              <a:lnSpc>
                <a:spcPct val="100000"/>
              </a:lnSpc>
              <a:spcBef>
                <a:spcPts val="2133"/>
              </a:spcBef>
              <a:spcAft>
                <a:spcPts val="0"/>
              </a:spcAft>
              <a:buSzPts val="2000"/>
              <a:buFont typeface="Sniglet"/>
              <a:buNone/>
              <a:defRPr sz="2667">
                <a:latin typeface="Sniglet"/>
                <a:ea typeface="Sniglet"/>
                <a:cs typeface="Sniglet"/>
                <a:sym typeface="Sniglet"/>
              </a:defRPr>
            </a:lvl3pPr>
            <a:lvl4pPr lvl="3" algn="ctr" rtl="0">
              <a:lnSpc>
                <a:spcPct val="100000"/>
              </a:lnSpc>
              <a:spcBef>
                <a:spcPts val="2133"/>
              </a:spcBef>
              <a:spcAft>
                <a:spcPts val="0"/>
              </a:spcAft>
              <a:buSzPts val="2000"/>
              <a:buFont typeface="Sniglet"/>
              <a:buNone/>
              <a:defRPr sz="2667">
                <a:latin typeface="Sniglet"/>
                <a:ea typeface="Sniglet"/>
                <a:cs typeface="Sniglet"/>
                <a:sym typeface="Sniglet"/>
              </a:defRPr>
            </a:lvl4pPr>
            <a:lvl5pPr lvl="4" algn="ctr" rtl="0">
              <a:lnSpc>
                <a:spcPct val="100000"/>
              </a:lnSpc>
              <a:spcBef>
                <a:spcPts val="2133"/>
              </a:spcBef>
              <a:spcAft>
                <a:spcPts val="0"/>
              </a:spcAft>
              <a:buSzPts val="2000"/>
              <a:buFont typeface="Sniglet"/>
              <a:buNone/>
              <a:defRPr sz="2667">
                <a:latin typeface="Sniglet"/>
                <a:ea typeface="Sniglet"/>
                <a:cs typeface="Sniglet"/>
                <a:sym typeface="Sniglet"/>
              </a:defRPr>
            </a:lvl5pPr>
            <a:lvl6pPr lvl="5" algn="ctr" rtl="0">
              <a:lnSpc>
                <a:spcPct val="100000"/>
              </a:lnSpc>
              <a:spcBef>
                <a:spcPts val="2133"/>
              </a:spcBef>
              <a:spcAft>
                <a:spcPts val="0"/>
              </a:spcAft>
              <a:buSzPts val="2000"/>
              <a:buFont typeface="Sniglet"/>
              <a:buNone/>
              <a:defRPr sz="2667">
                <a:latin typeface="Sniglet"/>
                <a:ea typeface="Sniglet"/>
                <a:cs typeface="Sniglet"/>
                <a:sym typeface="Sniglet"/>
              </a:defRPr>
            </a:lvl6pPr>
            <a:lvl7pPr lvl="6" algn="ctr" rtl="0">
              <a:lnSpc>
                <a:spcPct val="100000"/>
              </a:lnSpc>
              <a:spcBef>
                <a:spcPts val="2133"/>
              </a:spcBef>
              <a:spcAft>
                <a:spcPts val="0"/>
              </a:spcAft>
              <a:buSzPts val="2000"/>
              <a:buFont typeface="Sniglet"/>
              <a:buNone/>
              <a:defRPr sz="2667">
                <a:latin typeface="Sniglet"/>
                <a:ea typeface="Sniglet"/>
                <a:cs typeface="Sniglet"/>
                <a:sym typeface="Sniglet"/>
              </a:defRPr>
            </a:lvl7pPr>
            <a:lvl8pPr lvl="7" algn="ctr" rtl="0">
              <a:lnSpc>
                <a:spcPct val="100000"/>
              </a:lnSpc>
              <a:spcBef>
                <a:spcPts val="2133"/>
              </a:spcBef>
              <a:spcAft>
                <a:spcPts val="0"/>
              </a:spcAft>
              <a:buSzPts val="2000"/>
              <a:buFont typeface="Sniglet"/>
              <a:buNone/>
              <a:defRPr sz="2667">
                <a:latin typeface="Sniglet"/>
                <a:ea typeface="Sniglet"/>
                <a:cs typeface="Sniglet"/>
                <a:sym typeface="Sniglet"/>
              </a:defRPr>
            </a:lvl8pPr>
            <a:lvl9pPr lvl="8" algn="ctr" rtl="0">
              <a:lnSpc>
                <a:spcPct val="100000"/>
              </a:lnSpc>
              <a:spcBef>
                <a:spcPts val="2133"/>
              </a:spcBef>
              <a:spcAft>
                <a:spcPts val="2133"/>
              </a:spcAft>
              <a:buSzPts val="2000"/>
              <a:buFont typeface="Sniglet"/>
              <a:buNone/>
              <a:defRPr sz="2667">
                <a:latin typeface="Sniglet"/>
                <a:ea typeface="Sniglet"/>
                <a:cs typeface="Sniglet"/>
                <a:sym typeface="Sniglet"/>
              </a:defRPr>
            </a:lvl9pPr>
          </a:lstStyle>
          <a:p>
            <a:endParaRPr/>
          </a:p>
        </p:txBody>
      </p:sp>
      <p:sp>
        <p:nvSpPr>
          <p:cNvPr id="78" name="Google Shape;78;p5"/>
          <p:cNvSpPr txBox="1">
            <a:spLocks noGrp="1"/>
          </p:cNvSpPr>
          <p:nvPr>
            <p:ph type="subTitle" idx="3"/>
          </p:nvPr>
        </p:nvSpPr>
        <p:spPr>
          <a:xfrm>
            <a:off x="1954517" y="3721367"/>
            <a:ext cx="3267600" cy="13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9" name="Google Shape;79;p5"/>
          <p:cNvSpPr txBox="1">
            <a:spLocks noGrp="1"/>
          </p:cNvSpPr>
          <p:nvPr>
            <p:ph type="subTitle" idx="4"/>
          </p:nvPr>
        </p:nvSpPr>
        <p:spPr>
          <a:xfrm>
            <a:off x="6828800" y="3721367"/>
            <a:ext cx="3265200" cy="13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0" name="Google Shape;80;p5"/>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1" name="Google Shape;81;p5"/>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5259304" y="552521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5"/>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5"/>
          <p:cNvSpPr/>
          <p:nvPr/>
        </p:nvSpPr>
        <p:spPr>
          <a:xfrm rot="-941722">
            <a:off x="878035" y="1446879"/>
            <a:ext cx="163916" cy="163964"/>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5"/>
          <p:cNvSpPr/>
          <p:nvPr/>
        </p:nvSpPr>
        <p:spPr>
          <a:xfrm rot="-941668">
            <a:off x="6263221" y="37462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5"/>
          <p:cNvSpPr/>
          <p:nvPr/>
        </p:nvSpPr>
        <p:spPr>
          <a:xfrm rot="137962">
            <a:off x="1543828" y="3901201"/>
            <a:ext cx="323909" cy="32400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15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p:nvPr/>
        </p:nvSpPr>
        <p:spPr>
          <a:xfrm>
            <a:off x="10611222"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 name="Google Shape;99;p6"/>
          <p:cNvSpPr/>
          <p:nvPr/>
        </p:nvSpPr>
        <p:spPr>
          <a:xfrm>
            <a:off x="829001"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42073"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7307634"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941668">
            <a:off x="7683671" y="663915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rot="-941668">
            <a:off x="1334287" y="6349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rot="-4730207">
            <a:off x="825196" y="10649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267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Google Shape;107;p7"/>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442">
            <a:off x="5016401" y="2459693"/>
            <a:ext cx="6215600" cy="28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11" name="Google Shape;111;p7"/>
          <p:cNvSpPr txBox="1">
            <a:spLocks noGrp="1"/>
          </p:cNvSpPr>
          <p:nvPr>
            <p:ph type="subTitle" idx="2"/>
          </p:nvPr>
        </p:nvSpPr>
        <p:spPr>
          <a:xfrm rot="-442">
            <a:off x="3001800" y="1562992"/>
            <a:ext cx="6215600" cy="5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 name="Google Shape;112;p7"/>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959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4"/>
        <p:cNvGrpSpPr/>
        <p:nvPr/>
      </p:nvGrpSpPr>
      <p:grpSpPr>
        <a:xfrm>
          <a:off x="0" y="0"/>
          <a:ext cx="0" cy="0"/>
          <a:chOff x="0" y="0"/>
          <a:chExt cx="0" cy="0"/>
        </a:xfrm>
      </p:grpSpPr>
      <p:sp>
        <p:nvSpPr>
          <p:cNvPr id="125" name="Google Shape;125;p8"/>
          <p:cNvSpPr/>
          <p:nvPr/>
        </p:nvSpPr>
        <p:spPr>
          <a:xfrm>
            <a:off x="1297022" y="341192"/>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8"/>
          <p:cNvSpPr txBox="1">
            <a:spLocks noGrp="1"/>
          </p:cNvSpPr>
          <p:nvPr>
            <p:ph type="title"/>
          </p:nvPr>
        </p:nvSpPr>
        <p:spPr>
          <a:xfrm>
            <a:off x="2385600" y="1147100"/>
            <a:ext cx="7420800" cy="371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20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27" name="Google Shape;127;p8"/>
          <p:cNvSpPr/>
          <p:nvPr/>
        </p:nvSpPr>
        <p:spPr>
          <a:xfrm>
            <a:off x="800901" y="5064195"/>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3557993" y="65055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4751119" y="5770532"/>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10957167" y="53341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6637001" y="94859"/>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10906183" y="890287"/>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8"/>
          <p:cNvSpPr/>
          <p:nvPr/>
        </p:nvSpPr>
        <p:spPr>
          <a:xfrm rot="-941668">
            <a:off x="3081254" y="-79893"/>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8"/>
          <p:cNvSpPr/>
          <p:nvPr/>
        </p:nvSpPr>
        <p:spPr>
          <a:xfrm rot="-941668">
            <a:off x="10829787" y="613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8"/>
          <p:cNvSpPr/>
          <p:nvPr/>
        </p:nvSpPr>
        <p:spPr>
          <a:xfrm rot="505306">
            <a:off x="713638" y="527822"/>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8"/>
          <p:cNvSpPr/>
          <p:nvPr/>
        </p:nvSpPr>
        <p:spPr>
          <a:xfrm rot="505449">
            <a:off x="11133704" y="47482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8"/>
          <p:cNvSpPr/>
          <p:nvPr/>
        </p:nvSpPr>
        <p:spPr>
          <a:xfrm rot="-1991404">
            <a:off x="11384365" y="605198"/>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4281277">
            <a:off x="453330" y="60707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1365066">
            <a:off x="10439360" y="593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2138645">
            <a:off x="494930" y="26893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390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1"/>
        <p:cNvGrpSpPr/>
        <p:nvPr/>
      </p:nvGrpSpPr>
      <p:grpSpPr>
        <a:xfrm>
          <a:off x="0" y="0"/>
          <a:ext cx="0" cy="0"/>
          <a:chOff x="0" y="0"/>
          <a:chExt cx="0" cy="0"/>
        </a:xfrm>
      </p:grpSpPr>
      <p:sp>
        <p:nvSpPr>
          <p:cNvPr id="142" name="Google Shape;142;p9"/>
          <p:cNvSpPr/>
          <p:nvPr/>
        </p:nvSpPr>
        <p:spPr>
          <a:xfrm>
            <a:off x="10784293" y="2270730"/>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9"/>
          <p:cNvSpPr txBox="1">
            <a:spLocks noGrp="1"/>
          </p:cNvSpPr>
          <p:nvPr>
            <p:ph type="title"/>
          </p:nvPr>
        </p:nvSpPr>
        <p:spPr>
          <a:xfrm>
            <a:off x="2882800" y="1884000"/>
            <a:ext cx="6426400" cy="127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4" name="Google Shape;144;p9"/>
          <p:cNvSpPr txBox="1">
            <a:spLocks noGrp="1"/>
          </p:cNvSpPr>
          <p:nvPr>
            <p:ph type="subTitle" idx="1"/>
          </p:nvPr>
        </p:nvSpPr>
        <p:spPr>
          <a:xfrm>
            <a:off x="3114600" y="3429000"/>
            <a:ext cx="5962800" cy="16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5" name="Google Shape;145;p9"/>
          <p:cNvSpPr/>
          <p:nvPr/>
        </p:nvSpPr>
        <p:spPr>
          <a:xfrm>
            <a:off x="8408201" y="719995"/>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10223727" y="64358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350063" y="5429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730718" y="6268309"/>
            <a:ext cx="1016649" cy="443540"/>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8585634" y="58968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3747367" y="5564159"/>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537988" y="6409138"/>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4947816" y="367767"/>
            <a:ext cx="634949" cy="528348"/>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11463512" y="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9"/>
          <p:cNvSpPr/>
          <p:nvPr/>
        </p:nvSpPr>
        <p:spPr>
          <a:xfrm rot="-941668">
            <a:off x="11247154" y="6593290"/>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9"/>
          <p:cNvSpPr/>
          <p:nvPr/>
        </p:nvSpPr>
        <p:spPr>
          <a:xfrm rot="505306">
            <a:off x="7997838" y="527822"/>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9"/>
          <p:cNvSpPr/>
          <p:nvPr/>
        </p:nvSpPr>
        <p:spPr>
          <a:xfrm rot="-1991404">
            <a:off x="11754131" y="517115"/>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9"/>
          <p:cNvSpPr/>
          <p:nvPr/>
        </p:nvSpPr>
        <p:spPr>
          <a:xfrm rot="-4281277">
            <a:off x="5129730" y="795619"/>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p:nvPr/>
        </p:nvSpPr>
        <p:spPr>
          <a:xfrm rot="-1365066">
            <a:off x="1276160" y="63311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9"/>
          <p:cNvSpPr/>
          <p:nvPr/>
        </p:nvSpPr>
        <p:spPr>
          <a:xfrm rot="-2138645">
            <a:off x="9013146" y="62851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9"/>
          <p:cNvSpPr/>
          <p:nvPr/>
        </p:nvSpPr>
        <p:spPr>
          <a:xfrm rot="-4730207">
            <a:off x="439896" y="11792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9"/>
          <p:cNvSpPr/>
          <p:nvPr/>
        </p:nvSpPr>
        <p:spPr>
          <a:xfrm rot="-530730">
            <a:off x="4010535" y="6094671"/>
            <a:ext cx="384296" cy="384387"/>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5699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1601117" y="4918500"/>
            <a:ext cx="8990000" cy="85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64" name="Google Shape;164;p10"/>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0"/>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0"/>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0"/>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0"/>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0"/>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0"/>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0"/>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0"/>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0"/>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782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01600" y="720000"/>
            <a:ext cx="63888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Sniglet"/>
              <a:buNone/>
              <a:defRPr sz="3100">
                <a:solidFill>
                  <a:schemeClr val="lt1"/>
                </a:solidFill>
                <a:latin typeface="Sniglet"/>
                <a:ea typeface="Sniglet"/>
                <a:cs typeface="Sniglet"/>
                <a:sym typeface="Sniglet"/>
              </a:defRPr>
            </a:lvl1pPr>
            <a:lvl2pPr lvl="1"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2pPr>
            <a:lvl3pPr lvl="2"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3pPr>
            <a:lvl4pPr lvl="3"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4pPr>
            <a:lvl5pPr lvl="4"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5pPr>
            <a:lvl6pPr lvl="5"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6pPr>
            <a:lvl7pPr lvl="6"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7pPr>
            <a:lvl8pPr lvl="7"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8pPr>
            <a:lvl9pPr lvl="8"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470817919"/>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5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microsoft.com/office/2007/relationships/hdphoto" Target="../media/hdphoto3.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49327" y="1743701"/>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n w="9525">
                  <a:solidFill>
                    <a:schemeClr val="bg1"/>
                  </a:solidFill>
                  <a:prstDash val="solid"/>
                </a:ln>
              </a:rPr>
              <a:t>positive (adj)</a:t>
            </a:r>
            <a:endParaRPr lang="en-US" sz="5400" b="1" dirty="0">
              <a:ln w="9525">
                <a:solidFill>
                  <a:schemeClr val="bg1"/>
                </a:solidFill>
                <a:prstDash val="solid"/>
              </a:ln>
              <a:cs typeface="Calibri" panose="020F0502020204030204" pitchFamily="34" charset="0"/>
            </a:endParaRPr>
          </a:p>
        </p:txBody>
      </p:sp>
      <p:sp>
        <p:nvSpPr>
          <p:cNvPr id="12" name="Rectangle 11"/>
          <p:cNvSpPr/>
          <p:nvPr/>
        </p:nvSpPr>
        <p:spPr>
          <a:xfrm>
            <a:off x="217465" y="4603265"/>
            <a:ext cx="5494852" cy="1569660"/>
          </a:xfrm>
          <a:prstGeom prst="rect">
            <a:avLst/>
          </a:prstGeom>
        </p:spPr>
        <p:txBody>
          <a:bodyPr wrap="square">
            <a:spAutoFit/>
          </a:bodyPr>
          <a:lstStyle/>
          <a:p>
            <a:pPr algn="ctr"/>
            <a:r>
              <a:rPr lang="en-US" sz="3200" dirty="0"/>
              <a:t>full of hope and confidence, or giving cause for hope and confidence</a:t>
            </a:r>
            <a:endParaRPr lang="en-US" sz="3200" dirty="0">
              <a:solidFill>
                <a:schemeClr val="accent2">
                  <a:lumMod val="50000"/>
                </a:schemeClr>
              </a:solidFill>
            </a:endParaRPr>
          </a:p>
        </p:txBody>
      </p:sp>
      <p:sp>
        <p:nvSpPr>
          <p:cNvPr id="2" name="Rectangle 1"/>
          <p:cNvSpPr/>
          <p:nvPr/>
        </p:nvSpPr>
        <p:spPr>
          <a:xfrm>
            <a:off x="1882523" y="2792233"/>
            <a:ext cx="2012089" cy="584775"/>
          </a:xfrm>
          <a:prstGeom prst="rect">
            <a:avLst/>
          </a:prstGeom>
        </p:spPr>
        <p:txBody>
          <a:bodyPr wrap="none">
            <a:spAutoFit/>
          </a:bodyPr>
          <a:lstStyle/>
          <a:p>
            <a:pPr algn="ctr"/>
            <a:r>
              <a:rPr lang="en-US" sz="3200" b="1" dirty="0">
                <a:solidFill>
                  <a:schemeClr val="accent2">
                    <a:lumMod val="50000"/>
                  </a:schemeClr>
                </a:solidFill>
              </a:rPr>
              <a:t>/ˈ</a:t>
            </a:r>
            <a:r>
              <a:rPr lang="en-US" sz="3200" b="1" dirty="0" err="1">
                <a:solidFill>
                  <a:schemeClr val="accent2">
                    <a:lumMod val="50000"/>
                  </a:schemeClr>
                </a:solidFill>
              </a:rPr>
              <a:t>pɒzətɪv</a:t>
            </a:r>
            <a:r>
              <a:rPr lang="en-US" sz="32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p>
        </p:txBody>
      </p:sp>
      <p:pic>
        <p:nvPicPr>
          <p:cNvPr id="4" name="positive">
            <a:hlinkClick r:id="" action="ppaction://media"/>
            <a:extLst>
              <a:ext uri="{FF2B5EF4-FFF2-40B4-BE49-F238E27FC236}">
                <a16:creationId xmlns:a16="http://schemas.microsoft.com/office/drawing/2014/main" id="{D130557B-7F70-4FF7-AA6E-41DC3AF745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63559" y="3596037"/>
            <a:ext cx="645013" cy="645013"/>
          </a:xfrm>
          <a:prstGeom prst="rect">
            <a:avLst/>
          </a:prstGeom>
        </p:spPr>
      </p:pic>
      <p:pic>
        <p:nvPicPr>
          <p:cNvPr id="1026" name="Picture 2" descr="Think positive design Stock Vector Image by ©yupiramos #54430899">
            <a:extLst>
              <a:ext uri="{FF2B5EF4-FFF2-40B4-BE49-F238E27FC236}">
                <a16:creationId xmlns:a16="http://schemas.microsoft.com/office/drawing/2014/main" id="{A03D9603-58E0-48D5-BFFC-E7CC515D21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563295"/>
            <a:ext cx="5691052" cy="451190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40857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out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n w="9525">
                  <a:solidFill>
                    <a:schemeClr val="bg1"/>
                  </a:solidFill>
                  <a:prstDash val="solid"/>
                </a:ln>
              </a:rPr>
              <a:t>permission (n)</a:t>
            </a:r>
            <a:endParaRPr lang="en-US" sz="5400" b="1" dirty="0">
              <a:ln w="9525">
                <a:solidFill>
                  <a:schemeClr val="bg1"/>
                </a:solidFill>
                <a:prstDash val="solid"/>
              </a:ln>
              <a:cs typeface="Calibri" panose="020F0502020204030204" pitchFamily="34" charset="0"/>
            </a:endParaRPr>
          </a:p>
        </p:txBody>
      </p:sp>
      <p:sp>
        <p:nvSpPr>
          <p:cNvPr id="12" name="Rectangle 11"/>
          <p:cNvSpPr/>
          <p:nvPr/>
        </p:nvSpPr>
        <p:spPr>
          <a:xfrm>
            <a:off x="694015" y="4752679"/>
            <a:ext cx="6049890" cy="1569660"/>
          </a:xfrm>
          <a:prstGeom prst="rect">
            <a:avLst/>
          </a:prstGeom>
        </p:spPr>
        <p:txBody>
          <a:bodyPr wrap="square">
            <a:spAutoFit/>
          </a:bodyPr>
          <a:lstStyle/>
          <a:p>
            <a:pPr algn="ctr"/>
            <a:r>
              <a:rPr lang="en-US" sz="3200" dirty="0"/>
              <a:t>the act of allowing someone to do something, or of allowing something to happen</a:t>
            </a:r>
            <a:endParaRPr lang="en-US" sz="3200" dirty="0">
              <a:solidFill>
                <a:schemeClr val="accent2">
                  <a:lumMod val="50000"/>
                </a:schemeClr>
              </a:solidFill>
            </a:endParaRPr>
          </a:p>
        </p:txBody>
      </p:sp>
      <p:sp>
        <p:nvSpPr>
          <p:cNvPr id="2" name="Rectangle 1"/>
          <p:cNvSpPr/>
          <p:nvPr/>
        </p:nvSpPr>
        <p:spPr>
          <a:xfrm>
            <a:off x="2148648" y="2749446"/>
            <a:ext cx="2424062" cy="646331"/>
          </a:xfrm>
          <a:prstGeom prst="rect">
            <a:avLst/>
          </a:prstGeom>
        </p:spPr>
        <p:txBody>
          <a:bodyPr wrap="none">
            <a:spAutoFit/>
          </a:bodyPr>
          <a:lstStyle/>
          <a:p>
            <a:pPr algn="ctr"/>
            <a:r>
              <a:rPr lang="en-US" sz="3600" b="1" dirty="0">
                <a:solidFill>
                  <a:schemeClr val="accent2">
                    <a:lumMod val="50000"/>
                  </a:schemeClr>
                </a:solidFill>
              </a:rPr>
              <a:t>/</a:t>
            </a:r>
            <a:r>
              <a:rPr lang="en-US" sz="3600" b="1" dirty="0" err="1">
                <a:solidFill>
                  <a:schemeClr val="accent2">
                    <a:lumMod val="50000"/>
                  </a:schemeClr>
                </a:solidFill>
              </a:rPr>
              <a:t>pəˈmɪʃən</a:t>
            </a:r>
            <a:r>
              <a:rPr lang="en-US" sz="36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ermission">
            <a:hlinkClick r:id="" action="ppaction://media"/>
            <a:extLst>
              <a:ext uri="{FF2B5EF4-FFF2-40B4-BE49-F238E27FC236}">
                <a16:creationId xmlns:a16="http://schemas.microsoft.com/office/drawing/2014/main" id="{71DAE38C-6793-4FCB-8417-77BE927290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55499" y="3528379"/>
            <a:ext cx="810360" cy="810360"/>
          </a:xfrm>
          <a:prstGeom prst="rect">
            <a:avLst/>
          </a:prstGeom>
        </p:spPr>
      </p:pic>
      <p:pic>
        <p:nvPicPr>
          <p:cNvPr id="2050" name="Picture 2" descr="Permission Images - Free Download on Freepik">
            <a:extLst>
              <a:ext uri="{FF2B5EF4-FFF2-40B4-BE49-F238E27FC236}">
                <a16:creationId xmlns:a16="http://schemas.microsoft.com/office/drawing/2014/main" id="{800C7DA5-FA3D-4D87-BD7C-9264FC561F2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400" b="95050" l="4050" r="96000">
                        <a14:foregroundMark x1="24350" y1="27800" x2="30750" y2="23700"/>
                        <a14:foregroundMark x1="27500" y1="31650" x2="29350" y2="26500"/>
                        <a14:foregroundMark x1="28750" y1="21700" x2="27050" y2="31050"/>
                        <a14:foregroundMark x1="23100" y1="26500" x2="23100" y2="26500"/>
                        <a14:foregroundMark x1="23100" y1="26500" x2="25200" y2="32050"/>
                        <a14:foregroundMark x1="32450" y1="25100" x2="17300" y2="29500"/>
                        <a14:foregroundMark x1="25800" y1="24800" x2="35000" y2="31050"/>
                      </a14:backgroundRemoval>
                    </a14:imgEffect>
                  </a14:imgLayer>
                </a14:imgProps>
              </a:ext>
              <a:ext uri="{28A0092B-C50C-407E-A947-70E740481C1C}">
                <a14:useLocalDpi xmlns:a14="http://schemas.microsoft.com/office/drawing/2010/main" val="0"/>
              </a:ext>
            </a:extLst>
          </a:blip>
          <a:srcRect/>
          <a:stretch>
            <a:fillRect/>
          </a:stretch>
        </p:blipFill>
        <p:spPr bwMode="auto">
          <a:xfrm>
            <a:off x="6743905" y="1307141"/>
            <a:ext cx="5024210" cy="50242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6822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out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60533" y="1750525"/>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ln w="9525">
                  <a:solidFill>
                    <a:schemeClr val="bg1"/>
                  </a:solidFill>
                  <a:prstDash val="solid"/>
                </a:ln>
              </a:rPr>
              <a:t>poverty (n)</a:t>
            </a:r>
            <a:endParaRPr lang="en-US" sz="4800" b="1" dirty="0">
              <a:ln w="9525">
                <a:solidFill>
                  <a:schemeClr val="bg1"/>
                </a:solidFill>
                <a:prstDash val="solid"/>
              </a:ln>
              <a:cs typeface="Calibri" panose="020F0502020204030204" pitchFamily="34" charset="0"/>
            </a:endParaRPr>
          </a:p>
        </p:txBody>
      </p:sp>
      <p:sp>
        <p:nvSpPr>
          <p:cNvPr id="12" name="Rectangle 11"/>
          <p:cNvSpPr/>
          <p:nvPr/>
        </p:nvSpPr>
        <p:spPr>
          <a:xfrm>
            <a:off x="228671" y="4856444"/>
            <a:ext cx="5494852" cy="1200329"/>
          </a:xfrm>
          <a:prstGeom prst="rect">
            <a:avLst/>
          </a:prstGeom>
        </p:spPr>
        <p:txBody>
          <a:bodyPr wrap="square">
            <a:spAutoFit/>
          </a:bodyPr>
          <a:lstStyle/>
          <a:p>
            <a:pPr algn="ctr"/>
            <a:r>
              <a:rPr lang="en-US" sz="3600" dirty="0"/>
              <a:t>the condition of being extremely poor</a:t>
            </a:r>
            <a:endParaRPr lang="en-US" sz="3600" dirty="0">
              <a:solidFill>
                <a:schemeClr val="accent2">
                  <a:lumMod val="50000"/>
                </a:schemeClr>
              </a:solidFill>
            </a:endParaRPr>
          </a:p>
        </p:txBody>
      </p:sp>
      <p:sp>
        <p:nvSpPr>
          <p:cNvPr id="2" name="Rectangle 1"/>
          <p:cNvSpPr/>
          <p:nvPr/>
        </p:nvSpPr>
        <p:spPr>
          <a:xfrm>
            <a:off x="1804850" y="2737501"/>
            <a:ext cx="1951175" cy="584775"/>
          </a:xfrm>
          <a:prstGeom prst="rect">
            <a:avLst/>
          </a:prstGeom>
        </p:spPr>
        <p:txBody>
          <a:bodyPr wrap="none">
            <a:spAutoFit/>
          </a:bodyPr>
          <a:lstStyle/>
          <a:p>
            <a:pPr algn="ctr"/>
            <a:r>
              <a:rPr lang="en-US" sz="3200" b="1" dirty="0">
                <a:solidFill>
                  <a:schemeClr val="accent2">
                    <a:lumMod val="50000"/>
                  </a:schemeClr>
                </a:solidFill>
              </a:rPr>
              <a:t>/ˈ</a:t>
            </a:r>
            <a:r>
              <a:rPr lang="en-US" sz="3200" b="1" dirty="0" err="1">
                <a:solidFill>
                  <a:schemeClr val="accent2">
                    <a:lumMod val="50000"/>
                  </a:schemeClr>
                </a:solidFill>
              </a:rPr>
              <a:t>pɒv.ə.ti</a:t>
            </a:r>
            <a:r>
              <a:rPr lang="en-US" sz="32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overty">
            <a:hlinkClick r:id="" action="ppaction://media"/>
            <a:extLst>
              <a:ext uri="{FF2B5EF4-FFF2-40B4-BE49-F238E27FC236}">
                <a16:creationId xmlns:a16="http://schemas.microsoft.com/office/drawing/2014/main" id="{3622ED19-9F04-4EBE-A6A7-E665B9EF1E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2123" y="3519203"/>
            <a:ext cx="767948" cy="767948"/>
          </a:xfrm>
          <a:prstGeom prst="rect">
            <a:avLst/>
          </a:prstGeom>
        </p:spPr>
      </p:pic>
      <p:pic>
        <p:nvPicPr>
          <p:cNvPr id="3074" name="Picture 2" descr="Helping poor Vectors &amp; Illustrations for Free Download | Freepik">
            <a:extLst>
              <a:ext uri="{FF2B5EF4-FFF2-40B4-BE49-F238E27FC236}">
                <a16:creationId xmlns:a16="http://schemas.microsoft.com/office/drawing/2014/main" id="{F300229B-498A-4396-8A5C-509F0ECFD11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997" b="97039" l="800" r="95950"/>
                    </a14:imgEffect>
                  </a14:imgLayer>
                </a14:imgProps>
              </a:ext>
              <a:ext uri="{28A0092B-C50C-407E-A947-70E740481C1C}">
                <a14:useLocalDpi xmlns:a14="http://schemas.microsoft.com/office/drawing/2010/main" val="0"/>
              </a:ext>
            </a:extLst>
          </a:blip>
          <a:srcRect/>
          <a:stretch>
            <a:fillRect/>
          </a:stretch>
        </p:blipFill>
        <p:spPr bwMode="auto">
          <a:xfrm>
            <a:off x="5723523" y="1291284"/>
            <a:ext cx="6762952" cy="45685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39519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out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13100" y="1770367"/>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n w="9525">
                  <a:solidFill>
                    <a:schemeClr val="bg1"/>
                  </a:solidFill>
                  <a:prstDash val="solid"/>
                </a:ln>
              </a:rPr>
              <a:t>make fun of</a:t>
            </a:r>
            <a:endParaRPr lang="en-US" sz="5400" b="1" dirty="0">
              <a:ln w="9525">
                <a:solidFill>
                  <a:schemeClr val="bg1"/>
                </a:solidFill>
                <a:prstDash val="solid"/>
              </a:ln>
              <a:cs typeface="Calibri" panose="020F0502020204030204" pitchFamily="34" charset="0"/>
            </a:endParaRPr>
          </a:p>
        </p:txBody>
      </p:sp>
      <p:sp>
        <p:nvSpPr>
          <p:cNvPr id="12" name="Rectangle 11"/>
          <p:cNvSpPr/>
          <p:nvPr/>
        </p:nvSpPr>
        <p:spPr>
          <a:xfrm>
            <a:off x="381238" y="4390651"/>
            <a:ext cx="5494852" cy="1569660"/>
          </a:xfrm>
          <a:prstGeom prst="rect">
            <a:avLst/>
          </a:prstGeom>
        </p:spPr>
        <p:txBody>
          <a:bodyPr wrap="square">
            <a:spAutoFit/>
          </a:bodyPr>
          <a:lstStyle/>
          <a:p>
            <a:pPr algn="ctr"/>
            <a:r>
              <a:rPr lang="en-US" sz="3200" dirty="0"/>
              <a:t>to make a joke about someone or something in a way that is not kind</a:t>
            </a:r>
            <a:endParaRPr lang="en-US" sz="3200" dirty="0">
              <a:solidFill>
                <a:schemeClr val="accent2">
                  <a:lumMod val="50000"/>
                </a:schemeClr>
              </a:solidFill>
            </a:endParaRPr>
          </a:p>
        </p:txBody>
      </p:sp>
      <p:sp>
        <p:nvSpPr>
          <p:cNvPr id="2" name="Rectangle 1"/>
          <p:cNvSpPr/>
          <p:nvPr/>
        </p:nvSpPr>
        <p:spPr>
          <a:xfrm>
            <a:off x="1567799" y="2818899"/>
            <a:ext cx="2969083" cy="584775"/>
          </a:xfrm>
          <a:prstGeom prst="rect">
            <a:avLst/>
          </a:prstGeom>
        </p:spPr>
        <p:txBody>
          <a:bodyPr wrap="none">
            <a:spAutoFit/>
          </a:bodyPr>
          <a:lstStyle/>
          <a:p>
            <a:pPr algn="ctr"/>
            <a:r>
              <a:rPr lang="en-US" sz="3200" b="1" dirty="0">
                <a:solidFill>
                  <a:schemeClr val="accent2">
                    <a:lumMod val="50000"/>
                  </a:schemeClr>
                </a:solidFill>
              </a:rPr>
              <a:t>/ˌ</a:t>
            </a:r>
            <a:r>
              <a:rPr lang="en-US" sz="3200" b="1" dirty="0" err="1">
                <a:solidFill>
                  <a:schemeClr val="accent2">
                    <a:lumMod val="50000"/>
                  </a:schemeClr>
                </a:solidFill>
              </a:rPr>
              <a:t>meɪk</a:t>
            </a:r>
            <a:r>
              <a:rPr lang="en-US" sz="3200" b="1" dirty="0">
                <a:solidFill>
                  <a:schemeClr val="accent2">
                    <a:lumMod val="50000"/>
                  </a:schemeClr>
                </a:solidFill>
              </a:rPr>
              <a:t> ˈ</a:t>
            </a:r>
            <a:r>
              <a:rPr lang="en-US" sz="3200" b="1" dirty="0" err="1">
                <a:solidFill>
                  <a:schemeClr val="accent2">
                    <a:lumMod val="50000"/>
                  </a:schemeClr>
                </a:solidFill>
              </a:rPr>
              <a:t>fʌn</a:t>
            </a:r>
            <a:r>
              <a:rPr lang="en-US" sz="3200" b="1" dirty="0">
                <a:solidFill>
                  <a:schemeClr val="accent2">
                    <a:lumMod val="50000"/>
                  </a:schemeClr>
                </a:solidFill>
              </a:rPr>
              <a:t> </a:t>
            </a:r>
            <a:r>
              <a:rPr lang="en-US" sz="3200" b="1" dirty="0" err="1">
                <a:solidFill>
                  <a:schemeClr val="accent2">
                    <a:lumMod val="50000"/>
                  </a:schemeClr>
                </a:solidFill>
              </a:rPr>
              <a:t>əv</a:t>
            </a:r>
            <a:r>
              <a:rPr lang="en-US" sz="32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ke fun of">
            <a:hlinkClick r:id="" action="ppaction://media"/>
            <a:extLst>
              <a:ext uri="{FF2B5EF4-FFF2-40B4-BE49-F238E27FC236}">
                <a16:creationId xmlns:a16="http://schemas.microsoft.com/office/drawing/2014/main" id="{CBC12573-945E-435C-A111-1AF7985C0C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27332" y="3489849"/>
            <a:ext cx="777868" cy="777868"/>
          </a:xfrm>
          <a:prstGeom prst="rect">
            <a:avLst/>
          </a:prstGeom>
        </p:spPr>
      </p:pic>
      <p:pic>
        <p:nvPicPr>
          <p:cNvPr id="4098" name="Picture 2" descr="Good Manners Do Not Make Fun Stock Illustration 2050149359 | Shutterstock">
            <a:extLst>
              <a:ext uri="{FF2B5EF4-FFF2-40B4-BE49-F238E27FC236}">
                <a16:creationId xmlns:a16="http://schemas.microsoft.com/office/drawing/2014/main" id="{4AEA4D29-7CCD-4260-94FC-0B4BE7724E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02" t="1339" b="7570"/>
          <a:stretch/>
        </p:blipFill>
        <p:spPr bwMode="auto">
          <a:xfrm>
            <a:off x="6459165" y="1770367"/>
            <a:ext cx="5477536" cy="361039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8672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out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5703659"/>
              </p:ext>
            </p:extLst>
          </p:nvPr>
        </p:nvGraphicFramePr>
        <p:xfrm>
          <a:off x="0" y="-1"/>
          <a:ext cx="12191999" cy="7072996"/>
        </p:xfrm>
        <a:graphic>
          <a:graphicData uri="http://schemas.openxmlformats.org/drawingml/2006/table">
            <a:tbl>
              <a:tblPr bandRow="1">
                <a:tableStyleId>{69CF1AB2-1976-4502-BF36-3FF5EA218861}</a:tableStyleId>
              </a:tblPr>
              <a:tblGrid>
                <a:gridCol w="2709063">
                  <a:extLst>
                    <a:ext uri="{9D8B030D-6E8A-4147-A177-3AD203B41FA5}">
                      <a16:colId xmlns:a16="http://schemas.microsoft.com/office/drawing/2014/main" val="20000"/>
                    </a:ext>
                  </a:extLst>
                </a:gridCol>
                <a:gridCol w="2338423">
                  <a:extLst>
                    <a:ext uri="{9D8B030D-6E8A-4147-A177-3AD203B41FA5}">
                      <a16:colId xmlns:a16="http://schemas.microsoft.com/office/drawing/2014/main" val="20001"/>
                    </a:ext>
                  </a:extLst>
                </a:gridCol>
                <a:gridCol w="7144513">
                  <a:extLst>
                    <a:ext uri="{9D8B030D-6E8A-4147-A177-3AD203B41FA5}">
                      <a16:colId xmlns:a16="http://schemas.microsoft.com/office/drawing/2014/main" val="20002"/>
                    </a:ext>
                  </a:extLst>
                </a:gridCol>
              </a:tblGrid>
              <a:tr h="853523">
                <a:tc>
                  <a:txBody>
                    <a:bodyPr/>
                    <a:lstStyle/>
                    <a:p>
                      <a:pPr marL="0" marR="0" algn="ctr">
                        <a:lnSpc>
                          <a:spcPct val="120000"/>
                        </a:lnSpc>
                        <a:spcBef>
                          <a:spcPts val="0"/>
                        </a:spcBef>
                        <a:spcAft>
                          <a:spcPts val="0"/>
                        </a:spcAft>
                      </a:pPr>
                      <a:r>
                        <a:rPr lang="en-US" sz="2400" b="1" dirty="0">
                          <a:effectLst/>
                        </a:rPr>
                        <a:t>Form</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400" b="1" dirty="0">
                          <a:effectLst/>
                        </a:rPr>
                        <a:t>Pronunciation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400" b="1" dirty="0">
                          <a:effectLst/>
                        </a:rPr>
                        <a:t>Meaning</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1630378">
                <a:tc>
                  <a:txBody>
                    <a:bodyPr/>
                    <a:lstStyle/>
                    <a:p>
                      <a:pPr marL="144145" marR="0" indent="-144145">
                        <a:lnSpc>
                          <a:spcPct val="120000"/>
                        </a:lnSpc>
                        <a:spcBef>
                          <a:spcPts val="0"/>
                        </a:spcBef>
                        <a:spcAft>
                          <a:spcPts val="0"/>
                        </a:spcAft>
                      </a:pPr>
                      <a:r>
                        <a:rPr lang="en-US" sz="3200" dirty="0">
                          <a:effectLst/>
                        </a:rPr>
                        <a:t>1. positive (</a:t>
                      </a:r>
                      <a:r>
                        <a:rPr lang="en-US" sz="3200" dirty="0" err="1">
                          <a:effectLst/>
                        </a:rPr>
                        <a:t>adj</a:t>
                      </a:r>
                      <a:r>
                        <a:rPr lang="en-US" sz="3200" dirty="0">
                          <a:effectLst/>
                        </a:rPr>
                        <a:t>)</a:t>
                      </a:r>
                    </a:p>
                  </a:txBody>
                  <a:tcPr marL="71755" marR="71755" marT="71755" marB="71755"/>
                </a:tc>
                <a:tc>
                  <a:txBody>
                    <a:bodyPr/>
                    <a:lstStyle/>
                    <a:p>
                      <a:pPr marL="0" marR="0" algn="ctr">
                        <a:lnSpc>
                          <a:spcPct val="120000"/>
                        </a:lnSpc>
                        <a:spcBef>
                          <a:spcPts val="0"/>
                        </a:spcBef>
                        <a:spcAft>
                          <a:spcPts val="0"/>
                        </a:spcAft>
                      </a:pPr>
                      <a:r>
                        <a:rPr lang="en-US" sz="3200" dirty="0">
                          <a:effectLst/>
                        </a:rPr>
                        <a:t>/ˈ</a:t>
                      </a:r>
                      <a:r>
                        <a:rPr lang="en-US" sz="3200" dirty="0" err="1">
                          <a:effectLst/>
                        </a:rPr>
                        <a:t>pɒzətɪv</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full of hope and confidence, or giving cause for hope and confidence</a:t>
                      </a:r>
                    </a:p>
                  </a:txBody>
                  <a:tcPr marL="71755" marR="71755" marT="71755" marB="71755"/>
                </a:tc>
                <a:extLst>
                  <a:ext uri="{0D108BD9-81ED-4DB2-BD59-A6C34878D82A}">
                    <a16:rowId xmlns:a16="http://schemas.microsoft.com/office/drawing/2014/main" val="10001"/>
                  </a:ext>
                </a:extLst>
              </a:tr>
              <a:tr h="1630378">
                <a:tc>
                  <a:txBody>
                    <a:bodyPr/>
                    <a:lstStyle/>
                    <a:p>
                      <a:pPr marL="144145" marR="0" indent="-144145">
                        <a:lnSpc>
                          <a:spcPct val="120000"/>
                        </a:lnSpc>
                        <a:spcBef>
                          <a:spcPts val="0"/>
                        </a:spcBef>
                        <a:spcAft>
                          <a:spcPts val="0"/>
                        </a:spcAft>
                      </a:pPr>
                      <a:r>
                        <a:rPr lang="en-US" sz="3200" dirty="0">
                          <a:effectLst/>
                        </a:rPr>
                        <a:t>2. permission (n)</a:t>
                      </a:r>
                    </a:p>
                  </a:txBody>
                  <a:tcPr marL="71755" marR="71755" marT="71755" marB="71755"/>
                </a:tc>
                <a:tc>
                  <a:txBody>
                    <a:bodyPr/>
                    <a:lstStyle/>
                    <a:p>
                      <a:pPr marL="0" marR="0" algn="ctr">
                        <a:lnSpc>
                          <a:spcPct val="120000"/>
                        </a:lnSpc>
                        <a:spcBef>
                          <a:spcPts val="0"/>
                        </a:spcBef>
                        <a:spcAft>
                          <a:spcPts val="0"/>
                        </a:spcAft>
                      </a:pPr>
                      <a:r>
                        <a:rPr lang="en-US" sz="3200" dirty="0">
                          <a:effectLst/>
                        </a:rPr>
                        <a:t>/</a:t>
                      </a:r>
                      <a:r>
                        <a:rPr lang="en-US" sz="3200" dirty="0" err="1">
                          <a:effectLst/>
                        </a:rPr>
                        <a:t>pəˈmɪʃən</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the act of allowing someone to do something, or of allowing something to happen</a:t>
                      </a:r>
                    </a:p>
                  </a:txBody>
                  <a:tcPr marL="71755" marR="71755" marT="71755" marB="71755"/>
                </a:tc>
                <a:extLst>
                  <a:ext uri="{0D108BD9-81ED-4DB2-BD59-A6C34878D82A}">
                    <a16:rowId xmlns:a16="http://schemas.microsoft.com/office/drawing/2014/main" val="10002"/>
                  </a:ext>
                </a:extLst>
              </a:tr>
              <a:tr h="1113343">
                <a:tc>
                  <a:txBody>
                    <a:bodyPr/>
                    <a:lstStyle/>
                    <a:p>
                      <a:pPr marL="144145" marR="0" indent="-144145">
                        <a:lnSpc>
                          <a:spcPct val="120000"/>
                        </a:lnSpc>
                        <a:spcBef>
                          <a:spcPts val="0"/>
                        </a:spcBef>
                        <a:spcAft>
                          <a:spcPts val="0"/>
                        </a:spcAft>
                      </a:pPr>
                      <a:r>
                        <a:rPr lang="en-US" sz="3200" dirty="0">
                          <a:effectLst/>
                        </a:rPr>
                        <a:t>3. poverty (n)</a:t>
                      </a:r>
                    </a:p>
                  </a:txBody>
                  <a:tcPr marL="71755" marR="71755" marT="71755" marB="71755"/>
                </a:tc>
                <a:tc>
                  <a:txBody>
                    <a:bodyPr/>
                    <a:lstStyle/>
                    <a:p>
                      <a:pPr marL="0" marR="0" algn="ctr">
                        <a:lnSpc>
                          <a:spcPct val="120000"/>
                        </a:lnSpc>
                        <a:spcBef>
                          <a:spcPts val="0"/>
                        </a:spcBef>
                        <a:spcAft>
                          <a:spcPts val="0"/>
                        </a:spcAft>
                      </a:pPr>
                      <a:r>
                        <a:rPr lang="en-US" sz="3200" dirty="0">
                          <a:effectLst/>
                        </a:rPr>
                        <a:t>/ˈ</a:t>
                      </a:r>
                      <a:r>
                        <a:rPr lang="en-US" sz="3200" dirty="0" err="1">
                          <a:effectLst/>
                        </a:rPr>
                        <a:t>pɒvəti</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the condition of being extremely poor</a:t>
                      </a:r>
                    </a:p>
                  </a:txBody>
                  <a:tcPr marL="71755" marR="71755" marT="71755" marB="71755"/>
                </a:tc>
                <a:extLst>
                  <a:ext uri="{0D108BD9-81ED-4DB2-BD59-A6C34878D82A}">
                    <a16:rowId xmlns:a16="http://schemas.microsoft.com/office/drawing/2014/main" val="10003"/>
                  </a:ext>
                </a:extLst>
              </a:tr>
              <a:tr h="1630378">
                <a:tc>
                  <a:txBody>
                    <a:bodyPr/>
                    <a:lstStyle/>
                    <a:p>
                      <a:pPr marL="144145" marR="0" indent="-144145">
                        <a:lnSpc>
                          <a:spcPct val="120000"/>
                        </a:lnSpc>
                        <a:spcBef>
                          <a:spcPts val="0"/>
                        </a:spcBef>
                        <a:spcAft>
                          <a:spcPts val="0"/>
                        </a:spcAft>
                      </a:pPr>
                      <a:r>
                        <a:rPr lang="en-US" sz="3200" dirty="0">
                          <a:effectLst/>
                        </a:rPr>
                        <a:t>4. make fun of</a:t>
                      </a:r>
                    </a:p>
                  </a:txBody>
                  <a:tcPr marL="71755" marR="71755" marT="71755" marB="71755"/>
                </a:tc>
                <a:tc>
                  <a:txBody>
                    <a:bodyPr/>
                    <a:lstStyle/>
                    <a:p>
                      <a:pPr marL="0" marR="0" algn="ctr">
                        <a:lnSpc>
                          <a:spcPct val="120000"/>
                        </a:lnSpc>
                        <a:spcBef>
                          <a:spcPts val="0"/>
                        </a:spcBef>
                        <a:spcAft>
                          <a:spcPts val="0"/>
                        </a:spcAft>
                      </a:pPr>
                      <a:r>
                        <a:rPr lang="en-US" sz="3200" dirty="0">
                          <a:effectLst/>
                        </a:rPr>
                        <a:t>/ˌ</a:t>
                      </a:r>
                      <a:r>
                        <a:rPr lang="en-US" sz="3200" dirty="0" err="1">
                          <a:effectLst/>
                        </a:rPr>
                        <a:t>meɪk</a:t>
                      </a:r>
                      <a:r>
                        <a:rPr lang="en-US" sz="3200" dirty="0">
                          <a:effectLst/>
                        </a:rPr>
                        <a:t> ˈ</a:t>
                      </a:r>
                      <a:r>
                        <a:rPr lang="en-US" sz="3200" dirty="0" err="1">
                          <a:effectLst/>
                        </a:rPr>
                        <a:t>fʌn</a:t>
                      </a:r>
                      <a:r>
                        <a:rPr lang="en-US" sz="3200" dirty="0">
                          <a:effectLst/>
                        </a:rPr>
                        <a:t> </a:t>
                      </a:r>
                      <a:r>
                        <a:rPr lang="en-US" sz="3200" dirty="0" err="1">
                          <a:effectLst/>
                        </a:rPr>
                        <a:t>əv</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to make a joke about someone or something in a way that is not kind</a:t>
                      </a:r>
                    </a:p>
                  </a:txBody>
                  <a:tcPr marL="71755" marR="71755" marT="71755" marB="7175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70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56814" y="1011448"/>
            <a:ext cx="10390018"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Order the examples of peer pressure below from 1 (most powerful) to 6 (least powerful).</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7" y="123935"/>
            <a:ext cx="4907295"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CONTROLLED PRACTICE</a:t>
            </a:r>
          </a:p>
        </p:txBody>
      </p:sp>
      <p:pic>
        <p:nvPicPr>
          <p:cNvPr id="3" name="Picture 2">
            <a:extLst>
              <a:ext uri="{FF2B5EF4-FFF2-40B4-BE49-F238E27FC236}">
                <a16:creationId xmlns:a16="http://schemas.microsoft.com/office/drawing/2014/main" id="{6E3BE1D4-020D-441A-8C98-ECB9935F6EAB}"/>
              </a:ext>
            </a:extLst>
          </p:cNvPr>
          <p:cNvPicPr>
            <a:picLocks noChangeAspect="1"/>
          </p:cNvPicPr>
          <p:nvPr/>
        </p:nvPicPr>
        <p:blipFill>
          <a:blip r:embed="rId2"/>
          <a:stretch>
            <a:fillRect/>
          </a:stretch>
        </p:blipFill>
        <p:spPr>
          <a:xfrm>
            <a:off x="1874305" y="1960691"/>
            <a:ext cx="8443389" cy="4690771"/>
          </a:xfrm>
          <a:prstGeom prst="rect">
            <a:avLst/>
          </a:prstGeom>
        </p:spPr>
      </p:pic>
    </p:spTree>
    <p:extLst>
      <p:ext uri="{BB962C8B-B14F-4D97-AF65-F5344CB8AC3E}">
        <p14:creationId xmlns:p14="http://schemas.microsoft.com/office/powerpoint/2010/main" val="38010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41210" y="1159836"/>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571382" y="1064189"/>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193975" y="1017136"/>
            <a:ext cx="10618066"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Work in pairs. Talk about your experiences of peer pressure. Use the following guiding questions.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6312762"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CONTROLLED PRACTICE</a:t>
            </a:r>
          </a:p>
        </p:txBody>
      </p:sp>
      <p:pic>
        <p:nvPicPr>
          <p:cNvPr id="5122" name="Picture 2" descr="Effects of peer pressure on teenagers' mental health.">
            <a:extLst>
              <a:ext uri="{FF2B5EF4-FFF2-40B4-BE49-F238E27FC236}">
                <a16:creationId xmlns:a16="http://schemas.microsoft.com/office/drawing/2014/main" id="{091AED6E-7A9E-46F2-B1AB-D069BF0810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357" b="100000" l="9585" r="89617">
                        <a14:foregroundMark x1="46326" y1="12950" x2="50799" y2="12470"/>
                        <a14:foregroundMark x1="37380" y1="17506" x2="38658" y2="17746"/>
                        <a14:foregroundMark x1="87380" y1="33573" x2="86901" y2="38609"/>
                      </a14:backgroundRemoval>
                    </a14:imgEffect>
                  </a14:imgLayer>
                </a14:imgProps>
              </a:ext>
              <a:ext uri="{28A0092B-C50C-407E-A947-70E740481C1C}">
                <a14:useLocalDpi xmlns:a14="http://schemas.microsoft.com/office/drawing/2010/main" val="0"/>
              </a:ext>
            </a:extLst>
          </a:blip>
          <a:srcRect/>
          <a:stretch>
            <a:fillRect/>
          </a:stretch>
        </p:blipFill>
        <p:spPr bwMode="auto">
          <a:xfrm>
            <a:off x="6016180" y="2237878"/>
            <a:ext cx="5795861" cy="38608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438" y="2237878"/>
            <a:ext cx="6465162" cy="4401205"/>
          </a:xfrm>
          <a:prstGeom prst="rect">
            <a:avLst/>
          </a:prstGeom>
        </p:spPr>
        <p:txBody>
          <a:bodyPr wrap="square">
            <a:spAutoFit/>
          </a:bodyPr>
          <a:lstStyle/>
          <a:p>
            <a:r>
              <a:rPr lang="en-US" sz="4000" dirty="0">
                <a:solidFill>
                  <a:srgbClr val="242021"/>
                </a:solidFill>
                <a:latin typeface="Calibri" panose="020F0502020204030204" pitchFamily="34" charset="0"/>
                <a:cs typeface="Calibri" panose="020F0502020204030204" pitchFamily="34" charset="0"/>
              </a:rPr>
              <a:t>- Which example of peer pressure (A–F) in </a:t>
            </a:r>
            <a:r>
              <a:rPr lang="en-US" sz="4000" b="1" dirty="0">
                <a:solidFill>
                  <a:srgbClr val="008E61"/>
                </a:solidFill>
                <a:latin typeface="Calibri" panose="020F0502020204030204" pitchFamily="34" charset="0"/>
                <a:cs typeface="Calibri" panose="020F0502020204030204" pitchFamily="34" charset="0"/>
              </a:rPr>
              <a:t>1 </a:t>
            </a:r>
            <a:r>
              <a:rPr lang="en-US" sz="4000" dirty="0">
                <a:solidFill>
                  <a:srgbClr val="242021"/>
                </a:solidFill>
                <a:latin typeface="Calibri" panose="020F0502020204030204" pitchFamily="34" charset="0"/>
                <a:cs typeface="Calibri" panose="020F0502020204030204" pitchFamily="34" charset="0"/>
              </a:rPr>
              <a:t>affects you most? Why?</a:t>
            </a:r>
          </a:p>
          <a:p>
            <a:r>
              <a:rPr lang="en-US" sz="4000" dirty="0">
                <a:solidFill>
                  <a:srgbClr val="242021"/>
                </a:solidFill>
                <a:latin typeface="Calibri" panose="020F0502020204030204" pitchFamily="34" charset="0"/>
                <a:cs typeface="Calibri" panose="020F0502020204030204" pitchFamily="34" charset="0"/>
              </a:rPr>
              <a:t>- Which one affects you the least? Why?</a:t>
            </a:r>
          </a:p>
          <a:p>
            <a:r>
              <a:rPr lang="en-US" sz="4000" dirty="0">
                <a:solidFill>
                  <a:srgbClr val="242021"/>
                </a:solidFill>
                <a:latin typeface="Calibri" panose="020F0502020204030204" pitchFamily="34" charset="0"/>
                <a:cs typeface="Calibri" panose="020F0502020204030204" pitchFamily="34" charset="0"/>
              </a:rPr>
              <a:t>- Which are examples of positive peer pressure?</a:t>
            </a:r>
            <a:r>
              <a:rPr lang="en-US" sz="4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up)">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20725" y="111278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750897" y="1017136"/>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369455" y="1017136"/>
            <a:ext cx="10490529"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Work in groups. Read the situations below and think of some possible responses. Provide reasons for each answer.</a:t>
            </a:r>
            <a:endParaRPr lang="en-US" sz="26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C9710D-D24B-4FCA-918F-EE8F1079165F}"/>
              </a:ext>
            </a:extLst>
          </p:cNvPr>
          <p:cNvPicPr>
            <a:picLocks noChangeAspect="1"/>
          </p:cNvPicPr>
          <p:nvPr/>
        </p:nvPicPr>
        <p:blipFill rotWithShape="1">
          <a:blip r:embed="rId2"/>
          <a:srcRect r="2055"/>
          <a:stretch/>
        </p:blipFill>
        <p:spPr>
          <a:xfrm>
            <a:off x="546033" y="2422188"/>
            <a:ext cx="11313951" cy="3784060"/>
          </a:xfrm>
          <a:prstGeom prst="rect">
            <a:avLst/>
          </a:prstGeom>
        </p:spPr>
      </p:pic>
      <p:sp>
        <p:nvSpPr>
          <p:cNvPr id="2" name="TextBox 1">
            <a:extLst>
              <a:ext uri="{FF2B5EF4-FFF2-40B4-BE49-F238E27FC236}">
                <a16:creationId xmlns:a16="http://schemas.microsoft.com/office/drawing/2014/main" id="{23BCF87D-5DB7-73C3-E131-72AAC616DB1D}"/>
              </a:ext>
            </a:extLst>
          </p:cNvPr>
          <p:cNvSpPr txBox="1"/>
          <p:nvPr/>
        </p:nvSpPr>
        <p:spPr>
          <a:xfrm>
            <a:off x="494438" y="123935"/>
            <a:ext cx="6312762"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LESS CONTROLLED PRACTICE</a:t>
            </a:r>
          </a:p>
        </p:txBody>
      </p:sp>
    </p:spTree>
    <p:extLst>
      <p:ext uri="{BB962C8B-B14F-4D97-AF65-F5344CB8AC3E}">
        <p14:creationId xmlns:p14="http://schemas.microsoft.com/office/powerpoint/2010/main" val="24132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096E55-588E-4A7D-A769-53C8C08837EF}"/>
              </a:ext>
            </a:extLst>
          </p:cNvPr>
          <p:cNvSpPr txBox="1"/>
          <p:nvPr/>
        </p:nvSpPr>
        <p:spPr>
          <a:xfrm>
            <a:off x="542919" y="2297348"/>
            <a:ext cx="11106161" cy="4401205"/>
          </a:xfrm>
          <a:prstGeom prst="rect">
            <a:avLst/>
          </a:prstGeom>
          <a:solidFill>
            <a:schemeClr val="accent5">
              <a:lumMod val="20000"/>
              <a:lumOff val="80000"/>
              <a:alpha val="70000"/>
            </a:schemeClr>
          </a:solidFill>
        </p:spPr>
        <p:txBody>
          <a:bodyPr wrap="square">
            <a:spAutoFit/>
          </a:bodyPr>
          <a:lstStyle/>
          <a:p>
            <a:r>
              <a:rPr lang="en-US" sz="2800" dirty="0"/>
              <a:t>2. I’m not ashamed of my old phone. We are students and not making any money yet, so buying the latest smartphone will cost my parents too much money. Besides, my phone is still working properly and I don’t see any reason why I should buy a new one.</a:t>
            </a:r>
          </a:p>
          <a:p>
            <a:r>
              <a:rPr lang="en-US" sz="2800" dirty="0"/>
              <a:t>3. That’s a great idea! Learning with stronger students like you will motivate me to study harder. Besides, I could learn some useful techniques from you and others to improve my grades.</a:t>
            </a:r>
          </a:p>
          <a:p>
            <a:r>
              <a:rPr lang="en-US" sz="2800" dirty="0"/>
              <a:t>4. No way! Skipping classes without permission is a sign of disrespect to the teacher. Besides, I don’t want to fall behind with my schoolwork.</a:t>
            </a:r>
          </a:p>
        </p:txBody>
      </p:sp>
      <p:pic>
        <p:nvPicPr>
          <p:cNvPr id="3" name="Picture 2">
            <a:extLst>
              <a:ext uri="{FF2B5EF4-FFF2-40B4-BE49-F238E27FC236}">
                <a16:creationId xmlns:a16="http://schemas.microsoft.com/office/drawing/2014/main" id="{59C06090-7847-E7D8-F3DC-974FC9E10853}"/>
              </a:ext>
            </a:extLst>
          </p:cNvPr>
          <p:cNvPicPr>
            <a:picLocks noChangeAspect="1"/>
          </p:cNvPicPr>
          <p:nvPr/>
        </p:nvPicPr>
        <p:blipFill>
          <a:blip r:embed="rId2"/>
          <a:stretch>
            <a:fillRect/>
          </a:stretch>
        </p:blipFill>
        <p:spPr>
          <a:xfrm>
            <a:off x="6587437" y="5936380"/>
            <a:ext cx="225572" cy="237765"/>
          </a:xfrm>
          <a:prstGeom prst="rect">
            <a:avLst/>
          </a:prstGeom>
        </p:spPr>
      </p:pic>
      <p:sp>
        <p:nvSpPr>
          <p:cNvPr id="6" name="Google Shape;1649;p46">
            <a:extLst>
              <a:ext uri="{FF2B5EF4-FFF2-40B4-BE49-F238E27FC236}">
                <a16:creationId xmlns:a16="http://schemas.microsoft.com/office/drawing/2014/main" id="{9E3218CE-F276-0CFD-800F-E883D1CC94DC}"/>
              </a:ext>
            </a:extLst>
          </p:cNvPr>
          <p:cNvSpPr/>
          <p:nvPr/>
        </p:nvSpPr>
        <p:spPr>
          <a:xfrm>
            <a:off x="4893910" y="1103932"/>
            <a:ext cx="6865800" cy="816561"/>
          </a:xfrm>
          <a:prstGeom prst="roundRect">
            <a:avLst>
              <a:gd name="adj" fmla="val 50000"/>
            </a:avLst>
          </a:prstGeom>
          <a:solidFill>
            <a:schemeClr val="accent1"/>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50;p46">
            <a:extLst>
              <a:ext uri="{FF2B5EF4-FFF2-40B4-BE49-F238E27FC236}">
                <a16:creationId xmlns:a16="http://schemas.microsoft.com/office/drawing/2014/main" id="{74D19423-EB53-6423-7BA6-47355BA0F075}"/>
              </a:ext>
            </a:extLst>
          </p:cNvPr>
          <p:cNvSpPr txBox="1">
            <a:spLocks noGrp="1"/>
          </p:cNvSpPr>
          <p:nvPr>
            <p:ph type="title"/>
          </p:nvPr>
        </p:nvSpPr>
        <p:spPr>
          <a:xfrm rot="444">
            <a:off x="5288183" y="1242571"/>
            <a:ext cx="5162468" cy="5634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effectLst>
                  <a:outerShdw blurRad="38100" dist="38100" dir="2700000" algn="tl">
                    <a:srgbClr val="000000">
                      <a:alpha val="43137"/>
                    </a:srgbClr>
                  </a:outerShdw>
                </a:effectLst>
              </a:rPr>
              <a:t>SUGGESTED ANSWERS</a:t>
            </a:r>
          </a:p>
        </p:txBody>
      </p:sp>
      <p:sp>
        <p:nvSpPr>
          <p:cNvPr id="8" name="Google Shape;1652;p46">
            <a:extLst>
              <a:ext uri="{FF2B5EF4-FFF2-40B4-BE49-F238E27FC236}">
                <a16:creationId xmlns:a16="http://schemas.microsoft.com/office/drawing/2014/main" id="{CEAD2EEB-37D0-2D5D-8F78-8AC42F24C517}"/>
              </a:ext>
            </a:extLst>
          </p:cNvPr>
          <p:cNvSpPr/>
          <p:nvPr/>
        </p:nvSpPr>
        <p:spPr>
          <a:xfrm>
            <a:off x="5117440" y="1356281"/>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653;p46">
            <a:extLst>
              <a:ext uri="{FF2B5EF4-FFF2-40B4-BE49-F238E27FC236}">
                <a16:creationId xmlns:a16="http://schemas.microsoft.com/office/drawing/2014/main" id="{4D0EEE65-441F-DB48-52DD-82DEAA7C7B2D}"/>
              </a:ext>
            </a:extLst>
          </p:cNvPr>
          <p:cNvGrpSpPr/>
          <p:nvPr/>
        </p:nvGrpSpPr>
        <p:grpSpPr>
          <a:xfrm rot="419985">
            <a:off x="10412625" y="450693"/>
            <a:ext cx="1523981" cy="1698711"/>
            <a:chOff x="3319100" y="3994775"/>
            <a:chExt cx="935075" cy="1074500"/>
          </a:xfrm>
        </p:grpSpPr>
        <p:sp>
          <p:nvSpPr>
            <p:cNvPr id="10" name="Google Shape;1654;p46">
              <a:extLst>
                <a:ext uri="{FF2B5EF4-FFF2-40B4-BE49-F238E27FC236}">
                  <a16:creationId xmlns:a16="http://schemas.microsoft.com/office/drawing/2014/main" id="{FA721B58-B5CA-0889-39F3-88672A152042}"/>
                </a:ext>
              </a:extLst>
            </p:cNvPr>
            <p:cNvSpPr/>
            <p:nvPr/>
          </p:nvSpPr>
          <p:spPr>
            <a:xfrm flipH="1">
              <a:off x="3349425" y="4926275"/>
              <a:ext cx="78375" cy="115925"/>
            </a:xfrm>
            <a:custGeom>
              <a:avLst/>
              <a:gdLst/>
              <a:ahLst/>
              <a:cxnLst/>
              <a:rect l="l" t="t" r="r" b="b"/>
              <a:pathLst>
                <a:path w="3135" h="4637" extrusionOk="0">
                  <a:moveTo>
                    <a:pt x="3134" y="1"/>
                  </a:moveTo>
                  <a:cubicBezTo>
                    <a:pt x="2238" y="652"/>
                    <a:pt x="897" y="2963"/>
                    <a:pt x="1" y="4636"/>
                  </a:cubicBezTo>
                  <a:lnTo>
                    <a:pt x="770" y="4636"/>
                  </a:lnTo>
                  <a:cubicBezTo>
                    <a:pt x="1579" y="3731"/>
                    <a:pt x="2507" y="2638"/>
                    <a:pt x="3134" y="1723"/>
                  </a:cubicBezTo>
                  <a:lnTo>
                    <a:pt x="3134" y="1"/>
                  </a:ln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5;p46">
              <a:extLst>
                <a:ext uri="{FF2B5EF4-FFF2-40B4-BE49-F238E27FC236}">
                  <a16:creationId xmlns:a16="http://schemas.microsoft.com/office/drawing/2014/main" id="{4D25BBCB-F044-2695-22C1-03B5929C4464}"/>
                </a:ext>
              </a:extLst>
            </p:cNvPr>
            <p:cNvSpPr/>
            <p:nvPr/>
          </p:nvSpPr>
          <p:spPr>
            <a:xfrm flipH="1">
              <a:off x="3396075" y="4567475"/>
              <a:ext cx="18775" cy="17025"/>
            </a:xfrm>
            <a:custGeom>
              <a:avLst/>
              <a:gdLst/>
              <a:ahLst/>
              <a:cxnLst/>
              <a:rect l="l" t="t" r="r" b="b"/>
              <a:pathLst>
                <a:path w="751" h="681" extrusionOk="0">
                  <a:moveTo>
                    <a:pt x="376" y="0"/>
                  </a:moveTo>
                  <a:cubicBezTo>
                    <a:pt x="349" y="0"/>
                    <a:pt x="322" y="3"/>
                    <a:pt x="295" y="10"/>
                  </a:cubicBezTo>
                  <a:cubicBezTo>
                    <a:pt x="112" y="54"/>
                    <a:pt x="0" y="238"/>
                    <a:pt x="45" y="421"/>
                  </a:cubicBezTo>
                  <a:cubicBezTo>
                    <a:pt x="83" y="576"/>
                    <a:pt x="222" y="681"/>
                    <a:pt x="375" y="681"/>
                  </a:cubicBezTo>
                  <a:cubicBezTo>
                    <a:pt x="402" y="681"/>
                    <a:pt x="429" y="678"/>
                    <a:pt x="456" y="671"/>
                  </a:cubicBezTo>
                  <a:cubicBezTo>
                    <a:pt x="639" y="627"/>
                    <a:pt x="751" y="443"/>
                    <a:pt x="706" y="260"/>
                  </a:cubicBezTo>
                  <a:cubicBezTo>
                    <a:pt x="668" y="104"/>
                    <a:pt x="529" y="0"/>
                    <a:pt x="376"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6;p46">
              <a:extLst>
                <a:ext uri="{FF2B5EF4-FFF2-40B4-BE49-F238E27FC236}">
                  <a16:creationId xmlns:a16="http://schemas.microsoft.com/office/drawing/2014/main" id="{8EED7BD6-8DB2-833D-6C9E-31A14D18EFF2}"/>
                </a:ext>
              </a:extLst>
            </p:cNvPr>
            <p:cNvSpPr/>
            <p:nvPr/>
          </p:nvSpPr>
          <p:spPr>
            <a:xfrm flipH="1">
              <a:off x="3319100" y="3994775"/>
              <a:ext cx="935075" cy="1074500"/>
            </a:xfrm>
            <a:custGeom>
              <a:avLst/>
              <a:gdLst/>
              <a:ahLst/>
              <a:cxnLst/>
              <a:rect l="l" t="t" r="r" b="b"/>
              <a:pathLst>
                <a:path w="37403" h="42980" extrusionOk="0">
                  <a:moveTo>
                    <a:pt x="18703" y="0"/>
                  </a:moveTo>
                  <a:cubicBezTo>
                    <a:pt x="13967" y="0"/>
                    <a:pt x="9451" y="1875"/>
                    <a:pt x="5983" y="5279"/>
                  </a:cubicBezTo>
                  <a:cubicBezTo>
                    <a:pt x="2551" y="8648"/>
                    <a:pt x="450" y="13212"/>
                    <a:pt x="65" y="18131"/>
                  </a:cubicBezTo>
                  <a:cubicBezTo>
                    <a:pt x="65" y="18137"/>
                    <a:pt x="65" y="18142"/>
                    <a:pt x="64" y="18147"/>
                  </a:cubicBezTo>
                  <a:cubicBezTo>
                    <a:pt x="32" y="18552"/>
                    <a:pt x="13" y="18930"/>
                    <a:pt x="6" y="19301"/>
                  </a:cubicBezTo>
                  <a:cubicBezTo>
                    <a:pt x="5" y="19357"/>
                    <a:pt x="5" y="19412"/>
                    <a:pt x="4" y="19468"/>
                  </a:cubicBezTo>
                  <a:cubicBezTo>
                    <a:pt x="1" y="19565"/>
                    <a:pt x="1" y="19665"/>
                    <a:pt x="1" y="19763"/>
                  </a:cubicBezTo>
                  <a:lnTo>
                    <a:pt x="1" y="41896"/>
                  </a:lnTo>
                  <a:cubicBezTo>
                    <a:pt x="1" y="42494"/>
                    <a:pt x="485" y="42979"/>
                    <a:pt x="1085" y="42979"/>
                  </a:cubicBezTo>
                  <a:lnTo>
                    <a:pt x="36319" y="42979"/>
                  </a:lnTo>
                  <a:cubicBezTo>
                    <a:pt x="36917" y="42979"/>
                    <a:pt x="37402" y="42494"/>
                    <a:pt x="37402" y="41896"/>
                  </a:cubicBezTo>
                  <a:lnTo>
                    <a:pt x="37402" y="19775"/>
                  </a:lnTo>
                  <a:cubicBezTo>
                    <a:pt x="37402" y="14503"/>
                    <a:pt x="35465" y="9547"/>
                    <a:pt x="31946" y="5819"/>
                  </a:cubicBezTo>
                  <a:cubicBezTo>
                    <a:pt x="28412" y="2066"/>
                    <a:pt x="23709" y="0"/>
                    <a:pt x="18703" y="0"/>
                  </a:cubicBezTo>
                  <a:close/>
                </a:path>
              </a:pathLst>
            </a:custGeom>
            <a:solidFill>
              <a:srgbClr val="FFFFFF"/>
            </a:solidFill>
            <a:ln>
              <a:noFill/>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7;p46">
              <a:extLst>
                <a:ext uri="{FF2B5EF4-FFF2-40B4-BE49-F238E27FC236}">
                  <a16:creationId xmlns:a16="http://schemas.microsoft.com/office/drawing/2014/main" id="{07CF1945-5B49-597B-71C2-E334BB7AF8A6}"/>
                </a:ext>
              </a:extLst>
            </p:cNvPr>
            <p:cNvSpPr/>
            <p:nvPr/>
          </p:nvSpPr>
          <p:spPr>
            <a:xfrm flipH="1">
              <a:off x="3349425" y="4021850"/>
              <a:ext cx="880900" cy="1020350"/>
            </a:xfrm>
            <a:custGeom>
              <a:avLst/>
              <a:gdLst/>
              <a:ahLst/>
              <a:cxnLst/>
              <a:rect l="l" t="t" r="r" b="b"/>
              <a:pathLst>
                <a:path w="35236" h="40814" extrusionOk="0">
                  <a:moveTo>
                    <a:pt x="17619" y="0"/>
                  </a:moveTo>
                  <a:cubicBezTo>
                    <a:pt x="8382" y="0"/>
                    <a:pt x="811" y="7539"/>
                    <a:pt x="62" y="17132"/>
                  </a:cubicBezTo>
                  <a:lnTo>
                    <a:pt x="62" y="17134"/>
                  </a:lnTo>
                  <a:cubicBezTo>
                    <a:pt x="32" y="17501"/>
                    <a:pt x="13" y="17869"/>
                    <a:pt x="6" y="18241"/>
                  </a:cubicBezTo>
                  <a:lnTo>
                    <a:pt x="6" y="18243"/>
                  </a:lnTo>
                  <a:cubicBezTo>
                    <a:pt x="4" y="18297"/>
                    <a:pt x="4" y="18351"/>
                    <a:pt x="4" y="18406"/>
                  </a:cubicBezTo>
                  <a:cubicBezTo>
                    <a:pt x="1" y="18496"/>
                    <a:pt x="1" y="18588"/>
                    <a:pt x="1" y="18680"/>
                  </a:cubicBezTo>
                  <a:lnTo>
                    <a:pt x="1" y="40813"/>
                  </a:lnTo>
                  <a:lnTo>
                    <a:pt x="35235" y="40813"/>
                  </a:lnTo>
                  <a:lnTo>
                    <a:pt x="35235" y="18692"/>
                  </a:lnTo>
                  <a:cubicBezTo>
                    <a:pt x="35235" y="13532"/>
                    <a:pt x="33263" y="8858"/>
                    <a:pt x="30073" y="5479"/>
                  </a:cubicBezTo>
                  <a:cubicBezTo>
                    <a:pt x="26886" y="2096"/>
                    <a:pt x="22484" y="0"/>
                    <a:pt x="17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58;p46">
              <a:extLst>
                <a:ext uri="{FF2B5EF4-FFF2-40B4-BE49-F238E27FC236}">
                  <a16:creationId xmlns:a16="http://schemas.microsoft.com/office/drawing/2014/main" id="{6A23DD76-F1A5-D1A7-326D-27B1B9151CC7}"/>
                </a:ext>
              </a:extLst>
            </p:cNvPr>
            <p:cNvSpPr/>
            <p:nvPr/>
          </p:nvSpPr>
          <p:spPr>
            <a:xfrm flipH="1">
              <a:off x="3535450" y="4551250"/>
              <a:ext cx="539125" cy="490950"/>
            </a:xfrm>
            <a:custGeom>
              <a:avLst/>
              <a:gdLst/>
              <a:ahLst/>
              <a:cxnLst/>
              <a:rect l="l" t="t" r="r" b="b"/>
              <a:pathLst>
                <a:path w="21565" h="19638" extrusionOk="0">
                  <a:moveTo>
                    <a:pt x="8149" y="0"/>
                  </a:moveTo>
                  <a:lnTo>
                    <a:pt x="8178" y="598"/>
                  </a:lnTo>
                  <a:lnTo>
                    <a:pt x="8181" y="652"/>
                  </a:lnTo>
                  <a:lnTo>
                    <a:pt x="8203" y="1109"/>
                  </a:lnTo>
                  <a:lnTo>
                    <a:pt x="8203" y="1133"/>
                  </a:lnTo>
                  <a:lnTo>
                    <a:pt x="8227" y="1577"/>
                  </a:lnTo>
                  <a:lnTo>
                    <a:pt x="8313" y="3323"/>
                  </a:lnTo>
                  <a:cubicBezTo>
                    <a:pt x="8311" y="3326"/>
                    <a:pt x="8313" y="3326"/>
                    <a:pt x="8313" y="3326"/>
                  </a:cubicBezTo>
                  <a:lnTo>
                    <a:pt x="8527" y="7618"/>
                  </a:lnTo>
                  <a:cubicBezTo>
                    <a:pt x="8527" y="7618"/>
                    <a:pt x="7990" y="7959"/>
                    <a:pt x="7211" y="8542"/>
                  </a:cubicBezTo>
                  <a:cubicBezTo>
                    <a:pt x="6310" y="9217"/>
                    <a:pt x="5082" y="10220"/>
                    <a:pt x="3991" y="11396"/>
                  </a:cubicBezTo>
                  <a:cubicBezTo>
                    <a:pt x="3990" y="11396"/>
                    <a:pt x="3988" y="11397"/>
                    <a:pt x="3986" y="11399"/>
                  </a:cubicBezTo>
                  <a:cubicBezTo>
                    <a:pt x="3606" y="11807"/>
                    <a:pt x="3245" y="12234"/>
                    <a:pt x="2918" y="12677"/>
                  </a:cubicBezTo>
                  <a:cubicBezTo>
                    <a:pt x="2768" y="12880"/>
                    <a:pt x="2626" y="13087"/>
                    <a:pt x="2493" y="13298"/>
                  </a:cubicBezTo>
                  <a:cubicBezTo>
                    <a:pt x="2409" y="13425"/>
                    <a:pt x="2330" y="13555"/>
                    <a:pt x="2256" y="13687"/>
                  </a:cubicBezTo>
                  <a:cubicBezTo>
                    <a:pt x="2219" y="13747"/>
                    <a:pt x="2187" y="13808"/>
                    <a:pt x="2155" y="13870"/>
                  </a:cubicBezTo>
                  <a:cubicBezTo>
                    <a:pt x="2046" y="14067"/>
                    <a:pt x="1949" y="14268"/>
                    <a:pt x="1862" y="14467"/>
                  </a:cubicBezTo>
                  <a:cubicBezTo>
                    <a:pt x="1828" y="14548"/>
                    <a:pt x="1795" y="14627"/>
                    <a:pt x="1765" y="14706"/>
                  </a:cubicBezTo>
                  <a:cubicBezTo>
                    <a:pt x="1554" y="15248"/>
                    <a:pt x="1367" y="15743"/>
                    <a:pt x="1199" y="16196"/>
                  </a:cubicBezTo>
                  <a:lnTo>
                    <a:pt x="1199" y="16198"/>
                  </a:lnTo>
                  <a:cubicBezTo>
                    <a:pt x="538" y="17973"/>
                    <a:pt x="171" y="19092"/>
                    <a:pt x="0" y="19637"/>
                  </a:cubicBezTo>
                  <a:lnTo>
                    <a:pt x="21565" y="19637"/>
                  </a:lnTo>
                  <a:lnTo>
                    <a:pt x="21047" y="18341"/>
                  </a:lnTo>
                  <a:lnTo>
                    <a:pt x="20954" y="18111"/>
                  </a:lnTo>
                  <a:lnTo>
                    <a:pt x="20867" y="17887"/>
                  </a:lnTo>
                  <a:lnTo>
                    <a:pt x="20864" y="17885"/>
                  </a:lnTo>
                  <a:lnTo>
                    <a:pt x="20175" y="16160"/>
                  </a:lnTo>
                  <a:lnTo>
                    <a:pt x="20172" y="16159"/>
                  </a:lnTo>
                  <a:lnTo>
                    <a:pt x="20172" y="16157"/>
                  </a:lnTo>
                  <a:lnTo>
                    <a:pt x="17344" y="9084"/>
                  </a:lnTo>
                  <a:lnTo>
                    <a:pt x="16784" y="7684"/>
                  </a:lnTo>
                  <a:lnTo>
                    <a:pt x="16784" y="1702"/>
                  </a:lnTo>
                  <a:lnTo>
                    <a:pt x="13614" y="1077"/>
                  </a:lnTo>
                  <a:lnTo>
                    <a:pt x="10531" y="470"/>
                  </a:lnTo>
                  <a:lnTo>
                    <a:pt x="9286" y="224"/>
                  </a:lnTo>
                  <a:lnTo>
                    <a:pt x="9039" y="176"/>
                  </a:lnTo>
                  <a:lnTo>
                    <a:pt x="81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9;p46">
              <a:extLst>
                <a:ext uri="{FF2B5EF4-FFF2-40B4-BE49-F238E27FC236}">
                  <a16:creationId xmlns:a16="http://schemas.microsoft.com/office/drawing/2014/main" id="{DF4638E9-C358-FB12-0636-E3F24AD2BF58}"/>
                </a:ext>
              </a:extLst>
            </p:cNvPr>
            <p:cNvSpPr/>
            <p:nvPr/>
          </p:nvSpPr>
          <p:spPr>
            <a:xfrm flipH="1">
              <a:off x="3654975" y="4625850"/>
              <a:ext cx="138025" cy="102750"/>
            </a:xfrm>
            <a:custGeom>
              <a:avLst/>
              <a:gdLst/>
              <a:ahLst/>
              <a:cxnLst/>
              <a:rect l="l" t="t" r="r" b="b"/>
              <a:pathLst>
                <a:path w="5521" h="4110" extrusionOk="0">
                  <a:moveTo>
                    <a:pt x="4012" y="0"/>
                  </a:moveTo>
                  <a:cubicBezTo>
                    <a:pt x="2572" y="0"/>
                    <a:pt x="1128" y="466"/>
                    <a:pt x="0" y="1362"/>
                  </a:cubicBezTo>
                  <a:lnTo>
                    <a:pt x="717" y="1421"/>
                  </a:lnTo>
                  <a:cubicBezTo>
                    <a:pt x="1897" y="2885"/>
                    <a:pt x="3662" y="3849"/>
                    <a:pt x="5521" y="4109"/>
                  </a:cubicBezTo>
                  <a:lnTo>
                    <a:pt x="5521" y="176"/>
                  </a:lnTo>
                  <a:cubicBezTo>
                    <a:pt x="5028" y="58"/>
                    <a:pt x="4520" y="0"/>
                    <a:pt x="4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0;p46">
              <a:extLst>
                <a:ext uri="{FF2B5EF4-FFF2-40B4-BE49-F238E27FC236}">
                  <a16:creationId xmlns:a16="http://schemas.microsoft.com/office/drawing/2014/main" id="{03E4D53F-2381-0263-888C-999AF28030E4}"/>
                </a:ext>
              </a:extLst>
            </p:cNvPr>
            <p:cNvSpPr/>
            <p:nvPr/>
          </p:nvSpPr>
          <p:spPr>
            <a:xfrm flipH="1">
              <a:off x="3811000" y="4185625"/>
              <a:ext cx="242250" cy="418100"/>
            </a:xfrm>
            <a:custGeom>
              <a:avLst/>
              <a:gdLst/>
              <a:ahLst/>
              <a:cxnLst/>
              <a:rect l="l" t="t" r="r" b="b"/>
              <a:pathLst>
                <a:path w="9690" h="16724" extrusionOk="0">
                  <a:moveTo>
                    <a:pt x="6834" y="1"/>
                  </a:moveTo>
                  <a:cubicBezTo>
                    <a:pt x="6059" y="1"/>
                    <a:pt x="3734" y="135"/>
                    <a:pt x="2927" y="1697"/>
                  </a:cubicBezTo>
                  <a:cubicBezTo>
                    <a:pt x="1951" y="3582"/>
                    <a:pt x="2602" y="5533"/>
                    <a:pt x="2602" y="5533"/>
                  </a:cubicBezTo>
                  <a:cubicBezTo>
                    <a:pt x="2602" y="5533"/>
                    <a:pt x="1" y="8134"/>
                    <a:pt x="716" y="10344"/>
                  </a:cubicBezTo>
                  <a:cubicBezTo>
                    <a:pt x="1432" y="12556"/>
                    <a:pt x="3188" y="12816"/>
                    <a:pt x="3188" y="12816"/>
                  </a:cubicBezTo>
                  <a:cubicBezTo>
                    <a:pt x="3188" y="12816"/>
                    <a:pt x="2472" y="15416"/>
                    <a:pt x="3967" y="16457"/>
                  </a:cubicBezTo>
                  <a:cubicBezTo>
                    <a:pt x="4239" y="16646"/>
                    <a:pt x="4601" y="16723"/>
                    <a:pt x="5012" y="16723"/>
                  </a:cubicBezTo>
                  <a:cubicBezTo>
                    <a:pt x="6860" y="16723"/>
                    <a:pt x="9690" y="15156"/>
                    <a:pt x="9690" y="15156"/>
                  </a:cubicBezTo>
                  <a:lnTo>
                    <a:pt x="7088" y="7"/>
                  </a:lnTo>
                  <a:cubicBezTo>
                    <a:pt x="7088" y="7"/>
                    <a:pt x="6995" y="1"/>
                    <a:pt x="6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1;p46">
              <a:extLst>
                <a:ext uri="{FF2B5EF4-FFF2-40B4-BE49-F238E27FC236}">
                  <a16:creationId xmlns:a16="http://schemas.microsoft.com/office/drawing/2014/main" id="{6463DF4F-CD88-5A64-69C5-9FA5BACA76F8}"/>
                </a:ext>
              </a:extLst>
            </p:cNvPr>
            <p:cNvSpPr/>
            <p:nvPr/>
          </p:nvSpPr>
          <p:spPr>
            <a:xfrm flipH="1">
              <a:off x="3485900" y="4107175"/>
              <a:ext cx="404775" cy="325675"/>
            </a:xfrm>
            <a:custGeom>
              <a:avLst/>
              <a:gdLst/>
              <a:ahLst/>
              <a:cxnLst/>
              <a:rect l="l" t="t" r="r" b="b"/>
              <a:pathLst>
                <a:path w="16191" h="13027" extrusionOk="0">
                  <a:moveTo>
                    <a:pt x="5468" y="1"/>
                  </a:moveTo>
                  <a:cubicBezTo>
                    <a:pt x="2629" y="1"/>
                    <a:pt x="0" y="3599"/>
                    <a:pt x="0" y="3599"/>
                  </a:cubicBezTo>
                  <a:lnTo>
                    <a:pt x="5853" y="13027"/>
                  </a:lnTo>
                  <a:cubicBezTo>
                    <a:pt x="5853" y="13027"/>
                    <a:pt x="16190" y="11641"/>
                    <a:pt x="16190" y="8476"/>
                  </a:cubicBezTo>
                  <a:cubicBezTo>
                    <a:pt x="16190" y="6709"/>
                    <a:pt x="14045" y="6330"/>
                    <a:pt x="14045" y="6330"/>
                  </a:cubicBezTo>
                  <a:cubicBezTo>
                    <a:pt x="14045" y="6330"/>
                    <a:pt x="15736" y="4250"/>
                    <a:pt x="14370" y="2234"/>
                  </a:cubicBezTo>
                  <a:cubicBezTo>
                    <a:pt x="13894" y="1532"/>
                    <a:pt x="13080" y="1303"/>
                    <a:pt x="12220" y="1303"/>
                  </a:cubicBezTo>
                  <a:cubicBezTo>
                    <a:pt x="10611" y="1303"/>
                    <a:pt x="8844" y="2104"/>
                    <a:pt x="8844" y="2104"/>
                  </a:cubicBezTo>
                  <a:cubicBezTo>
                    <a:pt x="8844" y="2104"/>
                    <a:pt x="8778" y="370"/>
                    <a:pt x="5853" y="23"/>
                  </a:cubicBezTo>
                  <a:cubicBezTo>
                    <a:pt x="5724" y="8"/>
                    <a:pt x="5596" y="1"/>
                    <a:pt x="5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2;p46">
              <a:extLst>
                <a:ext uri="{FF2B5EF4-FFF2-40B4-BE49-F238E27FC236}">
                  <a16:creationId xmlns:a16="http://schemas.microsoft.com/office/drawing/2014/main" id="{32DA5287-1192-44FC-0264-9DC5BE71FC15}"/>
                </a:ext>
              </a:extLst>
            </p:cNvPr>
            <p:cNvSpPr/>
            <p:nvPr/>
          </p:nvSpPr>
          <p:spPr>
            <a:xfrm flipH="1">
              <a:off x="3482600" y="4154475"/>
              <a:ext cx="489100" cy="526350"/>
            </a:xfrm>
            <a:custGeom>
              <a:avLst/>
              <a:gdLst/>
              <a:ahLst/>
              <a:cxnLst/>
              <a:rect l="l" t="t" r="r" b="b"/>
              <a:pathLst>
                <a:path w="19564" h="21054" extrusionOk="0">
                  <a:moveTo>
                    <a:pt x="8437" y="1"/>
                  </a:moveTo>
                  <a:cubicBezTo>
                    <a:pt x="3779" y="1"/>
                    <a:pt x="1" y="3777"/>
                    <a:pt x="1" y="8435"/>
                  </a:cubicBezTo>
                  <a:cubicBezTo>
                    <a:pt x="1" y="9039"/>
                    <a:pt x="64" y="9627"/>
                    <a:pt x="187" y="10194"/>
                  </a:cubicBezTo>
                  <a:cubicBezTo>
                    <a:pt x="336" y="11037"/>
                    <a:pt x="606" y="11836"/>
                    <a:pt x="987" y="12572"/>
                  </a:cubicBezTo>
                  <a:cubicBezTo>
                    <a:pt x="1169" y="12927"/>
                    <a:pt x="1374" y="13267"/>
                    <a:pt x="1607" y="13588"/>
                  </a:cubicBezTo>
                  <a:cubicBezTo>
                    <a:pt x="1731" y="13766"/>
                    <a:pt x="1863" y="13937"/>
                    <a:pt x="2002" y="14103"/>
                  </a:cubicBezTo>
                  <a:cubicBezTo>
                    <a:pt x="2579" y="14795"/>
                    <a:pt x="3263" y="15395"/>
                    <a:pt x="4035" y="15871"/>
                  </a:cubicBezTo>
                  <a:lnTo>
                    <a:pt x="4095" y="16516"/>
                  </a:lnTo>
                  <a:lnTo>
                    <a:pt x="4086" y="17240"/>
                  </a:lnTo>
                  <a:lnTo>
                    <a:pt x="4176" y="19076"/>
                  </a:lnTo>
                  <a:cubicBezTo>
                    <a:pt x="4329" y="20196"/>
                    <a:pt x="5528" y="20827"/>
                    <a:pt x="6657" y="20883"/>
                  </a:cubicBezTo>
                  <a:cubicBezTo>
                    <a:pt x="8116" y="20955"/>
                    <a:pt x="10179" y="21039"/>
                    <a:pt x="12055" y="21039"/>
                  </a:cubicBezTo>
                  <a:cubicBezTo>
                    <a:pt x="12345" y="21039"/>
                    <a:pt x="12631" y="21037"/>
                    <a:pt x="12910" y="21033"/>
                  </a:cubicBezTo>
                  <a:cubicBezTo>
                    <a:pt x="13016" y="21031"/>
                    <a:pt x="13118" y="21030"/>
                    <a:pt x="13217" y="21030"/>
                  </a:cubicBezTo>
                  <a:cubicBezTo>
                    <a:pt x="13778" y="21030"/>
                    <a:pt x="14230" y="21054"/>
                    <a:pt x="14631" y="21054"/>
                  </a:cubicBezTo>
                  <a:cubicBezTo>
                    <a:pt x="15337" y="21054"/>
                    <a:pt x="15881" y="20981"/>
                    <a:pt x="16567" y="20582"/>
                  </a:cubicBezTo>
                  <a:cubicBezTo>
                    <a:pt x="17129" y="20253"/>
                    <a:pt x="17246" y="18000"/>
                    <a:pt x="17223" y="15518"/>
                  </a:cubicBezTo>
                  <a:cubicBezTo>
                    <a:pt x="17223" y="15472"/>
                    <a:pt x="17223" y="15427"/>
                    <a:pt x="17221" y="15381"/>
                  </a:cubicBezTo>
                  <a:cubicBezTo>
                    <a:pt x="17215" y="15078"/>
                    <a:pt x="17195" y="14919"/>
                    <a:pt x="17188" y="14614"/>
                  </a:cubicBezTo>
                  <a:cubicBezTo>
                    <a:pt x="18185" y="14258"/>
                    <a:pt x="19535" y="13588"/>
                    <a:pt x="19549" y="13361"/>
                  </a:cubicBezTo>
                  <a:cubicBezTo>
                    <a:pt x="19563" y="13101"/>
                    <a:pt x="18687" y="12467"/>
                    <a:pt x="17661" y="11722"/>
                  </a:cubicBezTo>
                  <a:cubicBezTo>
                    <a:pt x="17416" y="11546"/>
                    <a:pt x="17223" y="11381"/>
                    <a:pt x="17073" y="11215"/>
                  </a:cubicBezTo>
                  <a:cubicBezTo>
                    <a:pt x="16990" y="9759"/>
                    <a:pt x="16900" y="8600"/>
                    <a:pt x="16866" y="8181"/>
                  </a:cubicBezTo>
                  <a:cubicBezTo>
                    <a:pt x="16840" y="7283"/>
                    <a:pt x="16672" y="6421"/>
                    <a:pt x="16385" y="5614"/>
                  </a:cubicBezTo>
                  <a:cubicBezTo>
                    <a:pt x="16350" y="5517"/>
                    <a:pt x="16314" y="5419"/>
                    <a:pt x="16276" y="5324"/>
                  </a:cubicBezTo>
                  <a:cubicBezTo>
                    <a:pt x="16136" y="4965"/>
                    <a:pt x="15970" y="4619"/>
                    <a:pt x="15777" y="4288"/>
                  </a:cubicBezTo>
                  <a:cubicBezTo>
                    <a:pt x="14333" y="1727"/>
                    <a:pt x="11589" y="1"/>
                    <a:pt x="8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3;p46">
              <a:extLst>
                <a:ext uri="{FF2B5EF4-FFF2-40B4-BE49-F238E27FC236}">
                  <a16:creationId xmlns:a16="http://schemas.microsoft.com/office/drawing/2014/main" id="{B134140F-33C9-7127-2A5A-A5F33781B803}"/>
                </a:ext>
              </a:extLst>
            </p:cNvPr>
            <p:cNvSpPr/>
            <p:nvPr/>
          </p:nvSpPr>
          <p:spPr>
            <a:xfrm flipH="1">
              <a:off x="3556325" y="4152150"/>
              <a:ext cx="421325" cy="415275"/>
            </a:xfrm>
            <a:custGeom>
              <a:avLst/>
              <a:gdLst/>
              <a:ahLst/>
              <a:cxnLst/>
              <a:rect l="l" t="t" r="r" b="b"/>
              <a:pathLst>
                <a:path w="16853" h="16611" extrusionOk="0">
                  <a:moveTo>
                    <a:pt x="8794" y="1"/>
                  </a:moveTo>
                  <a:cubicBezTo>
                    <a:pt x="4071" y="1"/>
                    <a:pt x="1" y="3717"/>
                    <a:pt x="1" y="8399"/>
                  </a:cubicBezTo>
                  <a:cubicBezTo>
                    <a:pt x="1" y="9006"/>
                    <a:pt x="39" y="9813"/>
                    <a:pt x="164" y="10383"/>
                  </a:cubicBezTo>
                  <a:cubicBezTo>
                    <a:pt x="314" y="11229"/>
                    <a:pt x="852" y="11901"/>
                    <a:pt x="1239" y="12639"/>
                  </a:cubicBezTo>
                  <a:cubicBezTo>
                    <a:pt x="1194" y="12774"/>
                    <a:pt x="1160" y="12912"/>
                    <a:pt x="1139" y="13051"/>
                  </a:cubicBezTo>
                  <a:cubicBezTo>
                    <a:pt x="1036" y="13664"/>
                    <a:pt x="1137" y="14309"/>
                    <a:pt x="1422" y="14865"/>
                  </a:cubicBezTo>
                  <a:cubicBezTo>
                    <a:pt x="1846" y="15684"/>
                    <a:pt x="2658" y="16298"/>
                    <a:pt x="3574" y="16528"/>
                  </a:cubicBezTo>
                  <a:cubicBezTo>
                    <a:pt x="3789" y="16581"/>
                    <a:pt x="3850" y="16611"/>
                    <a:pt x="4000" y="16611"/>
                  </a:cubicBezTo>
                  <a:cubicBezTo>
                    <a:pt x="4042" y="16611"/>
                    <a:pt x="4090" y="16608"/>
                    <a:pt x="4151" y="16604"/>
                  </a:cubicBezTo>
                  <a:lnTo>
                    <a:pt x="4398" y="16536"/>
                  </a:lnTo>
                  <a:lnTo>
                    <a:pt x="5081" y="16299"/>
                  </a:lnTo>
                  <a:lnTo>
                    <a:pt x="5097" y="16308"/>
                  </a:lnTo>
                  <a:lnTo>
                    <a:pt x="5370" y="15605"/>
                  </a:lnTo>
                  <a:lnTo>
                    <a:pt x="5480" y="15267"/>
                  </a:lnTo>
                  <a:lnTo>
                    <a:pt x="6234" y="12970"/>
                  </a:lnTo>
                  <a:lnTo>
                    <a:pt x="6668" y="13309"/>
                  </a:lnTo>
                  <a:lnTo>
                    <a:pt x="8008" y="14530"/>
                  </a:lnTo>
                  <a:lnTo>
                    <a:pt x="8866" y="11588"/>
                  </a:lnTo>
                  <a:cubicBezTo>
                    <a:pt x="8866" y="11588"/>
                    <a:pt x="9111" y="11681"/>
                    <a:pt x="9484" y="11681"/>
                  </a:cubicBezTo>
                  <a:cubicBezTo>
                    <a:pt x="9996" y="11681"/>
                    <a:pt x="10749" y="11506"/>
                    <a:pt x="11436" y="10673"/>
                  </a:cubicBezTo>
                  <a:cubicBezTo>
                    <a:pt x="12624" y="9235"/>
                    <a:pt x="12096" y="6817"/>
                    <a:pt x="12096" y="6817"/>
                  </a:cubicBezTo>
                  <a:lnTo>
                    <a:pt x="12096" y="6817"/>
                  </a:lnTo>
                  <a:cubicBezTo>
                    <a:pt x="12096" y="6817"/>
                    <a:pt x="12359" y="6966"/>
                    <a:pt x="12947" y="6966"/>
                  </a:cubicBezTo>
                  <a:cubicBezTo>
                    <a:pt x="13690" y="6966"/>
                    <a:pt x="14951" y="6727"/>
                    <a:pt x="16852" y="5645"/>
                  </a:cubicBezTo>
                  <a:cubicBezTo>
                    <a:pt x="16817" y="5547"/>
                    <a:pt x="16780" y="5448"/>
                    <a:pt x="16742" y="5352"/>
                  </a:cubicBezTo>
                  <a:cubicBezTo>
                    <a:pt x="16600" y="4993"/>
                    <a:pt x="16431" y="4644"/>
                    <a:pt x="16237" y="4311"/>
                  </a:cubicBezTo>
                  <a:cubicBezTo>
                    <a:pt x="14772" y="1737"/>
                    <a:pt x="11990" y="1"/>
                    <a:pt x="87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4;p46">
              <a:extLst>
                <a:ext uri="{FF2B5EF4-FFF2-40B4-BE49-F238E27FC236}">
                  <a16:creationId xmlns:a16="http://schemas.microsoft.com/office/drawing/2014/main" id="{D53983CD-88DB-3A24-004B-FF9C2C58D661}"/>
                </a:ext>
              </a:extLst>
            </p:cNvPr>
            <p:cNvSpPr/>
            <p:nvPr/>
          </p:nvSpPr>
          <p:spPr>
            <a:xfrm flipH="1">
              <a:off x="3689750" y="4237775"/>
              <a:ext cx="173150" cy="159950"/>
            </a:xfrm>
            <a:custGeom>
              <a:avLst/>
              <a:gdLst/>
              <a:ahLst/>
              <a:cxnLst/>
              <a:rect l="l" t="t" r="r" b="b"/>
              <a:pathLst>
                <a:path w="6926" h="6398" extrusionOk="0">
                  <a:moveTo>
                    <a:pt x="1764" y="1"/>
                  </a:moveTo>
                  <a:cubicBezTo>
                    <a:pt x="1392" y="1"/>
                    <a:pt x="995" y="182"/>
                    <a:pt x="601" y="672"/>
                  </a:cubicBezTo>
                  <a:cubicBezTo>
                    <a:pt x="1" y="1418"/>
                    <a:pt x="171" y="2509"/>
                    <a:pt x="515" y="3357"/>
                  </a:cubicBezTo>
                  <a:cubicBezTo>
                    <a:pt x="1115" y="4837"/>
                    <a:pt x="2301" y="5614"/>
                    <a:pt x="3442" y="6394"/>
                  </a:cubicBezTo>
                  <a:lnTo>
                    <a:pt x="3443" y="6395"/>
                  </a:lnTo>
                  <a:cubicBezTo>
                    <a:pt x="3446" y="6397"/>
                    <a:pt x="3449" y="6398"/>
                    <a:pt x="3454" y="6398"/>
                  </a:cubicBezTo>
                  <a:cubicBezTo>
                    <a:pt x="3548" y="6398"/>
                    <a:pt x="3967" y="6035"/>
                    <a:pt x="4045" y="5979"/>
                  </a:cubicBezTo>
                  <a:cubicBezTo>
                    <a:pt x="4262" y="5826"/>
                    <a:pt x="4477" y="5669"/>
                    <a:pt x="4687" y="5501"/>
                  </a:cubicBezTo>
                  <a:cubicBezTo>
                    <a:pt x="5276" y="5028"/>
                    <a:pt x="5836" y="4434"/>
                    <a:pt x="6220" y="3697"/>
                  </a:cubicBezTo>
                  <a:cubicBezTo>
                    <a:pt x="6621" y="2926"/>
                    <a:pt x="6925" y="1884"/>
                    <a:pt x="6526" y="1027"/>
                  </a:cubicBezTo>
                  <a:cubicBezTo>
                    <a:pt x="6466" y="898"/>
                    <a:pt x="6391" y="779"/>
                    <a:pt x="6305" y="672"/>
                  </a:cubicBezTo>
                  <a:cubicBezTo>
                    <a:pt x="5911" y="182"/>
                    <a:pt x="5514" y="1"/>
                    <a:pt x="5142" y="1"/>
                  </a:cubicBezTo>
                  <a:cubicBezTo>
                    <a:pt x="4409" y="1"/>
                    <a:pt x="3774" y="702"/>
                    <a:pt x="3452" y="1135"/>
                  </a:cubicBezTo>
                  <a:cubicBezTo>
                    <a:pt x="3131" y="702"/>
                    <a:pt x="2496" y="1"/>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5;p46">
              <a:extLst>
                <a:ext uri="{FF2B5EF4-FFF2-40B4-BE49-F238E27FC236}">
                  <a16:creationId xmlns:a16="http://schemas.microsoft.com/office/drawing/2014/main" id="{BC4D329E-47D0-D502-4E94-90F8EADCC870}"/>
                </a:ext>
              </a:extLst>
            </p:cNvPr>
            <p:cNvSpPr/>
            <p:nvPr/>
          </p:nvSpPr>
          <p:spPr>
            <a:xfrm flipH="1">
              <a:off x="3581425" y="4365225"/>
              <a:ext cx="64700" cy="44900"/>
            </a:xfrm>
            <a:custGeom>
              <a:avLst/>
              <a:gdLst/>
              <a:ahLst/>
              <a:cxnLst/>
              <a:rect l="l" t="t" r="r" b="b"/>
              <a:pathLst>
                <a:path w="2588" h="1796" extrusionOk="0">
                  <a:moveTo>
                    <a:pt x="1529" y="1"/>
                  </a:moveTo>
                  <a:cubicBezTo>
                    <a:pt x="905" y="1"/>
                    <a:pt x="310" y="553"/>
                    <a:pt x="51" y="1346"/>
                  </a:cubicBezTo>
                  <a:cubicBezTo>
                    <a:pt x="24" y="1428"/>
                    <a:pt x="1" y="1519"/>
                    <a:pt x="21" y="1604"/>
                  </a:cubicBezTo>
                  <a:cubicBezTo>
                    <a:pt x="45" y="1708"/>
                    <a:pt x="133" y="1775"/>
                    <a:pt x="220" y="1791"/>
                  </a:cubicBezTo>
                  <a:cubicBezTo>
                    <a:pt x="237" y="1794"/>
                    <a:pt x="255" y="1795"/>
                    <a:pt x="273" y="1795"/>
                  </a:cubicBezTo>
                  <a:cubicBezTo>
                    <a:pt x="342" y="1795"/>
                    <a:pt x="412" y="1775"/>
                    <a:pt x="480" y="1754"/>
                  </a:cubicBezTo>
                  <a:cubicBezTo>
                    <a:pt x="1102" y="1563"/>
                    <a:pt x="1719" y="1347"/>
                    <a:pt x="2330" y="1107"/>
                  </a:cubicBezTo>
                  <a:cubicBezTo>
                    <a:pt x="2395" y="1082"/>
                    <a:pt x="2463" y="1053"/>
                    <a:pt x="2510" y="993"/>
                  </a:cubicBezTo>
                  <a:cubicBezTo>
                    <a:pt x="2581" y="901"/>
                    <a:pt x="2588" y="753"/>
                    <a:pt x="2548" y="636"/>
                  </a:cubicBezTo>
                  <a:cubicBezTo>
                    <a:pt x="2508" y="519"/>
                    <a:pt x="2431" y="429"/>
                    <a:pt x="2349" y="352"/>
                  </a:cubicBezTo>
                  <a:cubicBezTo>
                    <a:pt x="2088" y="109"/>
                    <a:pt x="1806"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6;p46">
              <a:extLst>
                <a:ext uri="{FF2B5EF4-FFF2-40B4-BE49-F238E27FC236}">
                  <a16:creationId xmlns:a16="http://schemas.microsoft.com/office/drawing/2014/main" id="{69311137-87DA-B345-87F1-CEECC3BDA552}"/>
                </a:ext>
              </a:extLst>
            </p:cNvPr>
            <p:cNvSpPr/>
            <p:nvPr/>
          </p:nvSpPr>
          <p:spPr>
            <a:xfrm flipH="1">
              <a:off x="3813725" y="4430875"/>
              <a:ext cx="138325" cy="136775"/>
            </a:xfrm>
            <a:custGeom>
              <a:avLst/>
              <a:gdLst/>
              <a:ahLst/>
              <a:cxnLst/>
              <a:rect l="l" t="t" r="r" b="b"/>
              <a:pathLst>
                <a:path w="5533" h="5471" extrusionOk="0">
                  <a:moveTo>
                    <a:pt x="2150" y="0"/>
                  </a:moveTo>
                  <a:cubicBezTo>
                    <a:pt x="1753" y="0"/>
                    <a:pt x="1366" y="96"/>
                    <a:pt x="1039" y="318"/>
                  </a:cubicBezTo>
                  <a:cubicBezTo>
                    <a:pt x="755" y="513"/>
                    <a:pt x="535" y="788"/>
                    <a:pt x="376" y="1089"/>
                  </a:cubicBezTo>
                  <a:cubicBezTo>
                    <a:pt x="306" y="1226"/>
                    <a:pt x="246" y="1369"/>
                    <a:pt x="201" y="1516"/>
                  </a:cubicBezTo>
                  <a:cubicBezTo>
                    <a:pt x="156" y="1649"/>
                    <a:pt x="123" y="1786"/>
                    <a:pt x="102" y="1926"/>
                  </a:cubicBezTo>
                  <a:cubicBezTo>
                    <a:pt x="1" y="2534"/>
                    <a:pt x="100" y="3176"/>
                    <a:pt x="382" y="3728"/>
                  </a:cubicBezTo>
                  <a:cubicBezTo>
                    <a:pt x="798" y="4545"/>
                    <a:pt x="1600" y="5155"/>
                    <a:pt x="2504" y="5383"/>
                  </a:cubicBezTo>
                  <a:cubicBezTo>
                    <a:pt x="2721" y="5438"/>
                    <a:pt x="2946" y="5470"/>
                    <a:pt x="3169" y="5470"/>
                  </a:cubicBezTo>
                  <a:cubicBezTo>
                    <a:pt x="3225" y="5470"/>
                    <a:pt x="3280" y="5468"/>
                    <a:pt x="3335" y="5464"/>
                  </a:cubicBezTo>
                  <a:cubicBezTo>
                    <a:pt x="3436" y="5457"/>
                    <a:pt x="3537" y="5442"/>
                    <a:pt x="3636" y="5417"/>
                  </a:cubicBezTo>
                  <a:cubicBezTo>
                    <a:pt x="3761" y="5386"/>
                    <a:pt x="3888" y="5340"/>
                    <a:pt x="4010" y="5276"/>
                  </a:cubicBezTo>
                  <a:cubicBezTo>
                    <a:pt x="4731" y="4916"/>
                    <a:pt x="5378" y="4065"/>
                    <a:pt x="5508" y="3276"/>
                  </a:cubicBezTo>
                  <a:cubicBezTo>
                    <a:pt x="5530" y="3130"/>
                    <a:pt x="5533" y="2983"/>
                    <a:pt x="5520" y="2845"/>
                  </a:cubicBezTo>
                  <a:cubicBezTo>
                    <a:pt x="5482" y="2512"/>
                    <a:pt x="5337" y="2170"/>
                    <a:pt x="5126" y="1844"/>
                  </a:cubicBezTo>
                  <a:cubicBezTo>
                    <a:pt x="4973" y="1606"/>
                    <a:pt x="4783" y="1374"/>
                    <a:pt x="4576" y="1165"/>
                  </a:cubicBezTo>
                  <a:cubicBezTo>
                    <a:pt x="4211" y="790"/>
                    <a:pt x="3784" y="480"/>
                    <a:pt x="3409" y="299"/>
                  </a:cubicBezTo>
                  <a:cubicBezTo>
                    <a:pt x="3022" y="112"/>
                    <a:pt x="2581" y="0"/>
                    <a:pt x="2150" y="0"/>
                  </a:cubicBez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7;p46">
              <a:extLst>
                <a:ext uri="{FF2B5EF4-FFF2-40B4-BE49-F238E27FC236}">
                  <a16:creationId xmlns:a16="http://schemas.microsoft.com/office/drawing/2014/main" id="{F3302F9A-EBC6-2124-25E8-14C9666E55EF}"/>
                </a:ext>
              </a:extLst>
            </p:cNvPr>
            <p:cNvSpPr/>
            <p:nvPr/>
          </p:nvSpPr>
          <p:spPr>
            <a:xfrm flipH="1">
              <a:off x="3841775" y="4442500"/>
              <a:ext cx="86150" cy="100250"/>
            </a:xfrm>
            <a:custGeom>
              <a:avLst/>
              <a:gdLst/>
              <a:ahLst/>
              <a:cxnLst/>
              <a:rect l="l" t="t" r="r" b="b"/>
              <a:pathLst>
                <a:path w="3446" h="4010" extrusionOk="0">
                  <a:moveTo>
                    <a:pt x="331" y="0"/>
                  </a:moveTo>
                  <a:cubicBezTo>
                    <a:pt x="245" y="0"/>
                    <a:pt x="161" y="10"/>
                    <a:pt x="81" y="30"/>
                  </a:cubicBezTo>
                  <a:cubicBezTo>
                    <a:pt x="31" y="42"/>
                    <a:pt x="0" y="92"/>
                    <a:pt x="12" y="143"/>
                  </a:cubicBezTo>
                  <a:cubicBezTo>
                    <a:pt x="23" y="185"/>
                    <a:pt x="61" y="214"/>
                    <a:pt x="102" y="214"/>
                  </a:cubicBezTo>
                  <a:cubicBezTo>
                    <a:pt x="110" y="214"/>
                    <a:pt x="117" y="213"/>
                    <a:pt x="125" y="211"/>
                  </a:cubicBezTo>
                  <a:cubicBezTo>
                    <a:pt x="190" y="195"/>
                    <a:pt x="259" y="187"/>
                    <a:pt x="330" y="187"/>
                  </a:cubicBezTo>
                  <a:cubicBezTo>
                    <a:pt x="550" y="187"/>
                    <a:pt x="799" y="262"/>
                    <a:pt x="1085" y="415"/>
                  </a:cubicBezTo>
                  <a:cubicBezTo>
                    <a:pt x="2339" y="1084"/>
                    <a:pt x="3149" y="2395"/>
                    <a:pt x="3256" y="3921"/>
                  </a:cubicBezTo>
                  <a:cubicBezTo>
                    <a:pt x="3260" y="3971"/>
                    <a:pt x="3300" y="4009"/>
                    <a:pt x="3349" y="4009"/>
                  </a:cubicBezTo>
                  <a:cubicBezTo>
                    <a:pt x="3351" y="4009"/>
                    <a:pt x="3353" y="4008"/>
                    <a:pt x="3356" y="4008"/>
                  </a:cubicBezTo>
                  <a:cubicBezTo>
                    <a:pt x="3407" y="4005"/>
                    <a:pt x="3446" y="3961"/>
                    <a:pt x="3443" y="3909"/>
                  </a:cubicBezTo>
                  <a:cubicBezTo>
                    <a:pt x="3332" y="2317"/>
                    <a:pt x="2483" y="949"/>
                    <a:pt x="1173" y="251"/>
                  </a:cubicBezTo>
                  <a:cubicBezTo>
                    <a:pt x="860" y="84"/>
                    <a:pt x="582"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8;p46">
              <a:extLst>
                <a:ext uri="{FF2B5EF4-FFF2-40B4-BE49-F238E27FC236}">
                  <a16:creationId xmlns:a16="http://schemas.microsoft.com/office/drawing/2014/main" id="{D4614914-2865-7046-3959-0969CF7F8454}"/>
                </a:ext>
              </a:extLst>
            </p:cNvPr>
            <p:cNvSpPr/>
            <p:nvPr/>
          </p:nvSpPr>
          <p:spPr>
            <a:xfrm flipH="1">
              <a:off x="3593625" y="4469150"/>
              <a:ext cx="157950" cy="143925"/>
            </a:xfrm>
            <a:custGeom>
              <a:avLst/>
              <a:gdLst/>
              <a:ahLst/>
              <a:cxnLst/>
              <a:rect l="l" t="t" r="r" b="b"/>
              <a:pathLst>
                <a:path w="6318" h="5757" extrusionOk="0">
                  <a:moveTo>
                    <a:pt x="3159" y="1"/>
                  </a:moveTo>
                  <a:cubicBezTo>
                    <a:pt x="2422" y="1"/>
                    <a:pt x="1686" y="282"/>
                    <a:pt x="1124" y="844"/>
                  </a:cubicBezTo>
                  <a:cubicBezTo>
                    <a:pt x="0" y="1967"/>
                    <a:pt x="0" y="3790"/>
                    <a:pt x="1124" y="4914"/>
                  </a:cubicBezTo>
                  <a:cubicBezTo>
                    <a:pt x="1686" y="5475"/>
                    <a:pt x="2422" y="5756"/>
                    <a:pt x="3159" y="5756"/>
                  </a:cubicBezTo>
                  <a:cubicBezTo>
                    <a:pt x="3895" y="5756"/>
                    <a:pt x="4632" y="5475"/>
                    <a:pt x="5194" y="4914"/>
                  </a:cubicBezTo>
                  <a:cubicBezTo>
                    <a:pt x="6317" y="3790"/>
                    <a:pt x="6317" y="1967"/>
                    <a:pt x="5194" y="844"/>
                  </a:cubicBezTo>
                  <a:cubicBezTo>
                    <a:pt x="4632" y="282"/>
                    <a:pt x="3895" y="1"/>
                    <a:pt x="3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9;p46">
              <a:extLst>
                <a:ext uri="{FF2B5EF4-FFF2-40B4-BE49-F238E27FC236}">
                  <a16:creationId xmlns:a16="http://schemas.microsoft.com/office/drawing/2014/main" id="{103FB96F-195F-2491-8345-263A16C60EE2}"/>
                </a:ext>
              </a:extLst>
            </p:cNvPr>
            <p:cNvSpPr/>
            <p:nvPr/>
          </p:nvSpPr>
          <p:spPr>
            <a:xfrm flipH="1">
              <a:off x="3583475" y="4431275"/>
              <a:ext cx="34825" cy="39800"/>
            </a:xfrm>
            <a:custGeom>
              <a:avLst/>
              <a:gdLst/>
              <a:ahLst/>
              <a:cxnLst/>
              <a:rect l="l" t="t" r="r" b="b"/>
              <a:pathLst>
                <a:path w="1393" h="1592" extrusionOk="0">
                  <a:moveTo>
                    <a:pt x="696" y="0"/>
                  </a:moveTo>
                  <a:cubicBezTo>
                    <a:pt x="312" y="0"/>
                    <a:pt x="1" y="357"/>
                    <a:pt x="1" y="796"/>
                  </a:cubicBezTo>
                  <a:cubicBezTo>
                    <a:pt x="1" y="1236"/>
                    <a:pt x="312" y="1592"/>
                    <a:pt x="696" y="1592"/>
                  </a:cubicBezTo>
                  <a:cubicBezTo>
                    <a:pt x="1080" y="1592"/>
                    <a:pt x="1392" y="1236"/>
                    <a:pt x="1392" y="796"/>
                  </a:cubicBezTo>
                  <a:cubicBezTo>
                    <a:pt x="1392" y="357"/>
                    <a:pt x="1080"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0;p46">
              <a:extLst>
                <a:ext uri="{FF2B5EF4-FFF2-40B4-BE49-F238E27FC236}">
                  <a16:creationId xmlns:a16="http://schemas.microsoft.com/office/drawing/2014/main" id="{BF0E7A71-B7A7-32F9-58BA-0BEF5338252E}"/>
                </a:ext>
              </a:extLst>
            </p:cNvPr>
            <p:cNvSpPr/>
            <p:nvPr/>
          </p:nvSpPr>
          <p:spPr>
            <a:xfrm flipH="1">
              <a:off x="3540475" y="4529625"/>
              <a:ext cx="73350" cy="25250"/>
            </a:xfrm>
            <a:custGeom>
              <a:avLst/>
              <a:gdLst/>
              <a:ahLst/>
              <a:cxnLst/>
              <a:rect l="l" t="t" r="r" b="b"/>
              <a:pathLst>
                <a:path w="2934" h="1010" extrusionOk="0">
                  <a:moveTo>
                    <a:pt x="108" y="1"/>
                  </a:moveTo>
                  <a:cubicBezTo>
                    <a:pt x="78" y="1"/>
                    <a:pt x="48" y="15"/>
                    <a:pt x="30" y="40"/>
                  </a:cubicBezTo>
                  <a:cubicBezTo>
                    <a:pt x="0" y="85"/>
                    <a:pt x="12" y="141"/>
                    <a:pt x="52" y="170"/>
                  </a:cubicBezTo>
                  <a:cubicBezTo>
                    <a:pt x="831" y="714"/>
                    <a:pt x="1785" y="1009"/>
                    <a:pt x="2736" y="1009"/>
                  </a:cubicBezTo>
                  <a:cubicBezTo>
                    <a:pt x="2802" y="1009"/>
                    <a:pt x="2866" y="1009"/>
                    <a:pt x="2933" y="1005"/>
                  </a:cubicBezTo>
                  <a:lnTo>
                    <a:pt x="2933" y="819"/>
                  </a:lnTo>
                  <a:cubicBezTo>
                    <a:pt x="2866" y="822"/>
                    <a:pt x="2800" y="824"/>
                    <a:pt x="2733" y="824"/>
                  </a:cubicBezTo>
                  <a:cubicBezTo>
                    <a:pt x="1819" y="824"/>
                    <a:pt x="907" y="542"/>
                    <a:pt x="161" y="17"/>
                  </a:cubicBezTo>
                  <a:cubicBezTo>
                    <a:pt x="145" y="6"/>
                    <a:pt x="12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1;p46">
              <a:extLst>
                <a:ext uri="{FF2B5EF4-FFF2-40B4-BE49-F238E27FC236}">
                  <a16:creationId xmlns:a16="http://schemas.microsoft.com/office/drawing/2014/main" id="{57613AE3-7CC2-DDC3-4055-CC9953515A19}"/>
                </a:ext>
              </a:extLst>
            </p:cNvPr>
            <p:cNvSpPr/>
            <p:nvPr/>
          </p:nvSpPr>
          <p:spPr>
            <a:xfrm flipH="1">
              <a:off x="3535450" y="4764775"/>
              <a:ext cx="539125" cy="277425"/>
            </a:xfrm>
            <a:custGeom>
              <a:avLst/>
              <a:gdLst/>
              <a:ahLst/>
              <a:cxnLst/>
              <a:rect l="l" t="t" r="r" b="b"/>
              <a:pathLst>
                <a:path w="21565" h="11097" extrusionOk="0">
                  <a:moveTo>
                    <a:pt x="7211" y="1"/>
                  </a:moveTo>
                  <a:cubicBezTo>
                    <a:pt x="6310" y="676"/>
                    <a:pt x="5082" y="1679"/>
                    <a:pt x="3991" y="2855"/>
                  </a:cubicBezTo>
                  <a:cubicBezTo>
                    <a:pt x="3990" y="2855"/>
                    <a:pt x="3988" y="2856"/>
                    <a:pt x="3986" y="2858"/>
                  </a:cubicBezTo>
                  <a:cubicBezTo>
                    <a:pt x="3606" y="3266"/>
                    <a:pt x="3245" y="3693"/>
                    <a:pt x="2918" y="4136"/>
                  </a:cubicBezTo>
                  <a:cubicBezTo>
                    <a:pt x="2768" y="4339"/>
                    <a:pt x="2626" y="4546"/>
                    <a:pt x="2493" y="4757"/>
                  </a:cubicBezTo>
                  <a:cubicBezTo>
                    <a:pt x="2409" y="4884"/>
                    <a:pt x="2330" y="5014"/>
                    <a:pt x="2256" y="5146"/>
                  </a:cubicBezTo>
                  <a:cubicBezTo>
                    <a:pt x="2219" y="5206"/>
                    <a:pt x="2187" y="5267"/>
                    <a:pt x="2155" y="5329"/>
                  </a:cubicBezTo>
                  <a:cubicBezTo>
                    <a:pt x="2046" y="5526"/>
                    <a:pt x="1949" y="5727"/>
                    <a:pt x="1862" y="5926"/>
                  </a:cubicBezTo>
                  <a:cubicBezTo>
                    <a:pt x="1828" y="6007"/>
                    <a:pt x="1795" y="6086"/>
                    <a:pt x="1765" y="6165"/>
                  </a:cubicBezTo>
                  <a:cubicBezTo>
                    <a:pt x="1554" y="6707"/>
                    <a:pt x="1367" y="7202"/>
                    <a:pt x="1199" y="7655"/>
                  </a:cubicBezTo>
                  <a:lnTo>
                    <a:pt x="1199" y="7657"/>
                  </a:lnTo>
                  <a:cubicBezTo>
                    <a:pt x="538" y="9432"/>
                    <a:pt x="171" y="10551"/>
                    <a:pt x="0" y="11096"/>
                  </a:cubicBezTo>
                  <a:lnTo>
                    <a:pt x="21565" y="11096"/>
                  </a:lnTo>
                  <a:lnTo>
                    <a:pt x="21047" y="9800"/>
                  </a:lnTo>
                  <a:lnTo>
                    <a:pt x="20954" y="9570"/>
                  </a:lnTo>
                  <a:lnTo>
                    <a:pt x="20867" y="9346"/>
                  </a:lnTo>
                  <a:lnTo>
                    <a:pt x="20864" y="9344"/>
                  </a:lnTo>
                  <a:lnTo>
                    <a:pt x="20175" y="7619"/>
                  </a:lnTo>
                  <a:lnTo>
                    <a:pt x="20172" y="7618"/>
                  </a:lnTo>
                  <a:lnTo>
                    <a:pt x="20172" y="7616"/>
                  </a:lnTo>
                  <a:lnTo>
                    <a:pt x="17344" y="543"/>
                  </a:lnTo>
                  <a:cubicBezTo>
                    <a:pt x="15893" y="1075"/>
                    <a:pt x="14370" y="1399"/>
                    <a:pt x="12827" y="1426"/>
                  </a:cubicBezTo>
                  <a:cubicBezTo>
                    <a:pt x="12764" y="1427"/>
                    <a:pt x="12701" y="1428"/>
                    <a:pt x="12638" y="1428"/>
                  </a:cubicBezTo>
                  <a:cubicBezTo>
                    <a:pt x="10744" y="1428"/>
                    <a:pt x="8832" y="967"/>
                    <a:pt x="7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2;p46">
              <a:extLst>
                <a:ext uri="{FF2B5EF4-FFF2-40B4-BE49-F238E27FC236}">
                  <a16:creationId xmlns:a16="http://schemas.microsoft.com/office/drawing/2014/main" id="{66FB1365-67A6-B4D2-089F-E91D598D3CC5}"/>
                </a:ext>
              </a:extLst>
            </p:cNvPr>
            <p:cNvSpPr/>
            <p:nvPr/>
          </p:nvSpPr>
          <p:spPr>
            <a:xfrm flipH="1">
              <a:off x="3768025" y="4810800"/>
              <a:ext cx="462300" cy="231400"/>
            </a:xfrm>
            <a:custGeom>
              <a:avLst/>
              <a:gdLst/>
              <a:ahLst/>
              <a:cxnLst/>
              <a:rect l="l" t="t" r="r" b="b"/>
              <a:pathLst>
                <a:path w="18492" h="9256" extrusionOk="0">
                  <a:moveTo>
                    <a:pt x="1" y="0"/>
                  </a:moveTo>
                  <a:lnTo>
                    <a:pt x="1" y="9255"/>
                  </a:lnTo>
                  <a:lnTo>
                    <a:pt x="18492" y="9255"/>
                  </a:lnTo>
                  <a:cubicBezTo>
                    <a:pt x="18479" y="8568"/>
                    <a:pt x="18234" y="7902"/>
                    <a:pt x="17836" y="7335"/>
                  </a:cubicBezTo>
                  <a:cubicBezTo>
                    <a:pt x="17784" y="7261"/>
                    <a:pt x="17728" y="7186"/>
                    <a:pt x="17670" y="7117"/>
                  </a:cubicBezTo>
                  <a:cubicBezTo>
                    <a:pt x="17603" y="7033"/>
                    <a:pt x="17532" y="6954"/>
                    <a:pt x="17458" y="6876"/>
                  </a:cubicBezTo>
                  <a:cubicBezTo>
                    <a:pt x="17420" y="6837"/>
                    <a:pt x="17381" y="6796"/>
                    <a:pt x="17341" y="6758"/>
                  </a:cubicBezTo>
                  <a:cubicBezTo>
                    <a:pt x="17265" y="6684"/>
                    <a:pt x="17184" y="6615"/>
                    <a:pt x="17102" y="6547"/>
                  </a:cubicBezTo>
                  <a:cubicBezTo>
                    <a:pt x="17033" y="6490"/>
                    <a:pt x="16960" y="6434"/>
                    <a:pt x="16886" y="6381"/>
                  </a:cubicBezTo>
                  <a:cubicBezTo>
                    <a:pt x="16561" y="6150"/>
                    <a:pt x="16200" y="5969"/>
                    <a:pt x="15819" y="5854"/>
                  </a:cubicBezTo>
                  <a:cubicBezTo>
                    <a:pt x="15430" y="5736"/>
                    <a:pt x="15029" y="5681"/>
                    <a:pt x="14628" y="5681"/>
                  </a:cubicBezTo>
                  <a:cubicBezTo>
                    <a:pt x="13370" y="5681"/>
                    <a:pt x="12104" y="6224"/>
                    <a:pt x="11190" y="7106"/>
                  </a:cubicBezTo>
                  <a:cubicBezTo>
                    <a:pt x="11058" y="6081"/>
                    <a:pt x="10850" y="4991"/>
                    <a:pt x="10434" y="4044"/>
                  </a:cubicBezTo>
                  <a:cubicBezTo>
                    <a:pt x="10133" y="3356"/>
                    <a:pt x="9721" y="2745"/>
                    <a:pt x="9148" y="2295"/>
                  </a:cubicBezTo>
                  <a:cubicBezTo>
                    <a:pt x="9105" y="2259"/>
                    <a:pt x="9060" y="2226"/>
                    <a:pt x="9015" y="2195"/>
                  </a:cubicBezTo>
                  <a:cubicBezTo>
                    <a:pt x="8901" y="2112"/>
                    <a:pt x="8780" y="2035"/>
                    <a:pt x="8654" y="1967"/>
                  </a:cubicBezTo>
                  <a:cubicBezTo>
                    <a:pt x="8507" y="1888"/>
                    <a:pt x="8357" y="1821"/>
                    <a:pt x="8201" y="1766"/>
                  </a:cubicBezTo>
                  <a:cubicBezTo>
                    <a:pt x="8153" y="1748"/>
                    <a:pt x="8105" y="1732"/>
                    <a:pt x="8054" y="1717"/>
                  </a:cubicBezTo>
                  <a:cubicBezTo>
                    <a:pt x="7733" y="1620"/>
                    <a:pt x="7396" y="1570"/>
                    <a:pt x="7060" y="1570"/>
                  </a:cubicBezTo>
                  <a:cubicBezTo>
                    <a:pt x="6539" y="1570"/>
                    <a:pt x="6018" y="1688"/>
                    <a:pt x="5554" y="1923"/>
                  </a:cubicBezTo>
                  <a:cubicBezTo>
                    <a:pt x="4992" y="2208"/>
                    <a:pt x="4523" y="2661"/>
                    <a:pt x="4202" y="3199"/>
                  </a:cubicBezTo>
                  <a:cubicBezTo>
                    <a:pt x="3972" y="3580"/>
                    <a:pt x="3817" y="4006"/>
                    <a:pt x="3757" y="4449"/>
                  </a:cubicBezTo>
                  <a:cubicBezTo>
                    <a:pt x="3599" y="3421"/>
                    <a:pt x="3239" y="2382"/>
                    <a:pt x="2626" y="1555"/>
                  </a:cubicBezTo>
                  <a:cubicBezTo>
                    <a:pt x="2300" y="1113"/>
                    <a:pt x="1902" y="732"/>
                    <a:pt x="1425" y="444"/>
                  </a:cubicBezTo>
                  <a:cubicBezTo>
                    <a:pt x="999" y="187"/>
                    <a:pt x="502" y="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3;p46">
              <a:extLst>
                <a:ext uri="{FF2B5EF4-FFF2-40B4-BE49-F238E27FC236}">
                  <a16:creationId xmlns:a16="http://schemas.microsoft.com/office/drawing/2014/main" id="{EF614CAE-4BC9-6A2F-12E3-E2A782B68491}"/>
                </a:ext>
              </a:extLst>
            </p:cNvPr>
            <p:cNvSpPr/>
            <p:nvPr/>
          </p:nvSpPr>
          <p:spPr>
            <a:xfrm flipH="1">
              <a:off x="3349425" y="4802475"/>
              <a:ext cx="363575" cy="239725"/>
            </a:xfrm>
            <a:custGeom>
              <a:avLst/>
              <a:gdLst/>
              <a:ahLst/>
              <a:cxnLst/>
              <a:rect l="l" t="t" r="r" b="b"/>
              <a:pathLst>
                <a:path w="14543" h="9589" extrusionOk="0">
                  <a:moveTo>
                    <a:pt x="14542" y="1"/>
                  </a:moveTo>
                  <a:cubicBezTo>
                    <a:pt x="14307" y="192"/>
                    <a:pt x="14092" y="405"/>
                    <a:pt x="13902" y="635"/>
                  </a:cubicBezTo>
                  <a:cubicBezTo>
                    <a:pt x="13663" y="924"/>
                    <a:pt x="13459" y="1235"/>
                    <a:pt x="13279" y="1559"/>
                  </a:cubicBezTo>
                  <a:cubicBezTo>
                    <a:pt x="12779" y="2457"/>
                    <a:pt x="12468" y="3467"/>
                    <a:pt x="12166" y="4458"/>
                  </a:cubicBezTo>
                  <a:cubicBezTo>
                    <a:pt x="12085" y="4272"/>
                    <a:pt x="12000" y="4087"/>
                    <a:pt x="11911" y="3906"/>
                  </a:cubicBezTo>
                  <a:lnTo>
                    <a:pt x="11911" y="3904"/>
                  </a:lnTo>
                  <a:cubicBezTo>
                    <a:pt x="11570" y="3190"/>
                    <a:pt x="11177" y="2503"/>
                    <a:pt x="10738" y="1844"/>
                  </a:cubicBezTo>
                  <a:cubicBezTo>
                    <a:pt x="10541" y="1551"/>
                    <a:pt x="10337" y="1263"/>
                    <a:pt x="10122" y="983"/>
                  </a:cubicBezTo>
                  <a:cubicBezTo>
                    <a:pt x="10002" y="826"/>
                    <a:pt x="9874" y="669"/>
                    <a:pt x="9735" y="530"/>
                  </a:cubicBezTo>
                  <a:cubicBezTo>
                    <a:pt x="9714" y="507"/>
                    <a:pt x="9691" y="482"/>
                    <a:pt x="9666" y="461"/>
                  </a:cubicBezTo>
                  <a:cubicBezTo>
                    <a:pt x="9485" y="288"/>
                    <a:pt x="9279" y="145"/>
                    <a:pt x="9039" y="69"/>
                  </a:cubicBezTo>
                  <a:cubicBezTo>
                    <a:pt x="8909" y="28"/>
                    <a:pt x="8774" y="10"/>
                    <a:pt x="8639" y="10"/>
                  </a:cubicBezTo>
                  <a:cubicBezTo>
                    <a:pt x="8632" y="10"/>
                    <a:pt x="8625" y="10"/>
                    <a:pt x="8617" y="10"/>
                  </a:cubicBezTo>
                  <a:cubicBezTo>
                    <a:pt x="8578" y="11"/>
                    <a:pt x="8538" y="13"/>
                    <a:pt x="8500" y="16"/>
                  </a:cubicBezTo>
                  <a:cubicBezTo>
                    <a:pt x="8426" y="24"/>
                    <a:pt x="8352" y="37"/>
                    <a:pt x="8280" y="55"/>
                  </a:cubicBezTo>
                  <a:cubicBezTo>
                    <a:pt x="8256" y="60"/>
                    <a:pt x="8235" y="66"/>
                    <a:pt x="8212" y="72"/>
                  </a:cubicBezTo>
                  <a:cubicBezTo>
                    <a:pt x="8188" y="79"/>
                    <a:pt x="8164" y="87"/>
                    <a:pt x="8141" y="95"/>
                  </a:cubicBezTo>
                  <a:cubicBezTo>
                    <a:pt x="8135" y="97"/>
                    <a:pt x="8130" y="98"/>
                    <a:pt x="8125" y="100"/>
                  </a:cubicBezTo>
                  <a:cubicBezTo>
                    <a:pt x="7893" y="179"/>
                    <a:pt x="7677" y="308"/>
                    <a:pt x="7494" y="467"/>
                  </a:cubicBezTo>
                  <a:cubicBezTo>
                    <a:pt x="7440" y="513"/>
                    <a:pt x="7387" y="564"/>
                    <a:pt x="7339" y="615"/>
                  </a:cubicBezTo>
                  <a:cubicBezTo>
                    <a:pt x="7311" y="642"/>
                    <a:pt x="7286" y="668"/>
                    <a:pt x="7265" y="698"/>
                  </a:cubicBezTo>
                  <a:cubicBezTo>
                    <a:pt x="6969" y="1030"/>
                    <a:pt x="6759" y="1437"/>
                    <a:pt x="6582" y="1844"/>
                  </a:cubicBezTo>
                  <a:cubicBezTo>
                    <a:pt x="6544" y="1931"/>
                    <a:pt x="6508" y="2020"/>
                    <a:pt x="6472" y="2109"/>
                  </a:cubicBezTo>
                  <a:cubicBezTo>
                    <a:pt x="5963" y="3376"/>
                    <a:pt x="5702" y="4742"/>
                    <a:pt x="5709" y="6108"/>
                  </a:cubicBezTo>
                  <a:lnTo>
                    <a:pt x="5709" y="6109"/>
                  </a:lnTo>
                  <a:cubicBezTo>
                    <a:pt x="5712" y="6352"/>
                    <a:pt x="5720" y="6593"/>
                    <a:pt x="5739" y="6834"/>
                  </a:cubicBezTo>
                  <a:cubicBezTo>
                    <a:pt x="5126" y="6387"/>
                    <a:pt x="4369" y="6162"/>
                    <a:pt x="3611" y="6162"/>
                  </a:cubicBezTo>
                  <a:cubicBezTo>
                    <a:pt x="3544" y="6162"/>
                    <a:pt x="3477" y="6163"/>
                    <a:pt x="3410" y="6167"/>
                  </a:cubicBezTo>
                  <a:cubicBezTo>
                    <a:pt x="2740" y="6200"/>
                    <a:pt x="2081" y="6409"/>
                    <a:pt x="1529" y="6793"/>
                  </a:cubicBezTo>
                  <a:cubicBezTo>
                    <a:pt x="627" y="7424"/>
                    <a:pt x="69" y="8493"/>
                    <a:pt x="1" y="9588"/>
                  </a:cubicBezTo>
                  <a:lnTo>
                    <a:pt x="14542" y="9588"/>
                  </a:lnTo>
                  <a:lnTo>
                    <a:pt x="145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4;p46">
              <a:extLst>
                <a:ext uri="{FF2B5EF4-FFF2-40B4-BE49-F238E27FC236}">
                  <a16:creationId xmlns:a16="http://schemas.microsoft.com/office/drawing/2014/main" id="{337A0AE2-C547-0C7A-680A-EE130DEA2943}"/>
                </a:ext>
              </a:extLst>
            </p:cNvPr>
            <p:cNvSpPr/>
            <p:nvPr/>
          </p:nvSpPr>
          <p:spPr>
            <a:xfrm flipH="1">
              <a:off x="3990450" y="4729850"/>
              <a:ext cx="61325" cy="312350"/>
            </a:xfrm>
            <a:custGeom>
              <a:avLst/>
              <a:gdLst/>
              <a:ahLst/>
              <a:cxnLst/>
              <a:rect l="l" t="t" r="r" b="b"/>
              <a:pathLst>
                <a:path w="2453" h="12494" extrusionOk="0">
                  <a:moveTo>
                    <a:pt x="70" y="0"/>
                  </a:moveTo>
                  <a:cubicBezTo>
                    <a:pt x="67" y="0"/>
                    <a:pt x="63" y="0"/>
                    <a:pt x="59" y="1"/>
                  </a:cubicBezTo>
                  <a:cubicBezTo>
                    <a:pt x="47" y="5"/>
                    <a:pt x="34" y="11"/>
                    <a:pt x="25" y="21"/>
                  </a:cubicBezTo>
                  <a:cubicBezTo>
                    <a:pt x="8" y="34"/>
                    <a:pt x="0" y="57"/>
                    <a:pt x="5" y="81"/>
                  </a:cubicBezTo>
                  <a:lnTo>
                    <a:pt x="16" y="137"/>
                  </a:lnTo>
                  <a:lnTo>
                    <a:pt x="436" y="2394"/>
                  </a:lnTo>
                  <a:lnTo>
                    <a:pt x="436" y="2400"/>
                  </a:lnTo>
                  <a:lnTo>
                    <a:pt x="515" y="2822"/>
                  </a:lnTo>
                  <a:lnTo>
                    <a:pt x="912" y="4955"/>
                  </a:lnTo>
                  <a:lnTo>
                    <a:pt x="1243" y="6726"/>
                  </a:lnTo>
                  <a:lnTo>
                    <a:pt x="1536" y="8308"/>
                  </a:lnTo>
                  <a:lnTo>
                    <a:pt x="1600" y="8647"/>
                  </a:lnTo>
                  <a:lnTo>
                    <a:pt x="1600" y="8649"/>
                  </a:lnTo>
                  <a:lnTo>
                    <a:pt x="2315" y="12493"/>
                  </a:lnTo>
                  <a:lnTo>
                    <a:pt x="2452" y="12493"/>
                  </a:lnTo>
                  <a:lnTo>
                    <a:pt x="1553" y="7666"/>
                  </a:lnTo>
                  <a:lnTo>
                    <a:pt x="1482" y="7280"/>
                  </a:lnTo>
                  <a:lnTo>
                    <a:pt x="1482" y="7277"/>
                  </a:lnTo>
                  <a:lnTo>
                    <a:pt x="1344" y="6543"/>
                  </a:lnTo>
                  <a:lnTo>
                    <a:pt x="1059" y="5004"/>
                  </a:lnTo>
                  <a:lnTo>
                    <a:pt x="650" y="2811"/>
                  </a:lnTo>
                  <a:lnTo>
                    <a:pt x="538" y="2214"/>
                  </a:lnTo>
                  <a:lnTo>
                    <a:pt x="538" y="2213"/>
                  </a:lnTo>
                  <a:lnTo>
                    <a:pt x="486" y="1928"/>
                  </a:lnTo>
                  <a:lnTo>
                    <a:pt x="161" y="181"/>
                  </a:lnTo>
                  <a:lnTo>
                    <a:pt x="144" y="92"/>
                  </a:lnTo>
                  <a:lnTo>
                    <a:pt x="137" y="56"/>
                  </a:lnTo>
                  <a:cubicBezTo>
                    <a:pt x="132" y="24"/>
                    <a:pt x="102"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5;p46">
              <a:extLst>
                <a:ext uri="{FF2B5EF4-FFF2-40B4-BE49-F238E27FC236}">
                  <a16:creationId xmlns:a16="http://schemas.microsoft.com/office/drawing/2014/main" id="{FC1F0E1F-F056-1158-86E5-D10A0320B6E9}"/>
                </a:ext>
              </a:extLst>
            </p:cNvPr>
            <p:cNvSpPr/>
            <p:nvPr/>
          </p:nvSpPr>
          <p:spPr>
            <a:xfrm flipH="1">
              <a:off x="4009275" y="4884900"/>
              <a:ext cx="101725" cy="71650"/>
            </a:xfrm>
            <a:custGeom>
              <a:avLst/>
              <a:gdLst/>
              <a:ahLst/>
              <a:cxnLst/>
              <a:rect l="l" t="t" r="r" b="b"/>
              <a:pathLst>
                <a:path w="4069" h="2866" extrusionOk="0">
                  <a:moveTo>
                    <a:pt x="239" y="0"/>
                  </a:moveTo>
                  <a:cubicBezTo>
                    <a:pt x="160" y="0"/>
                    <a:pt x="80" y="1"/>
                    <a:pt x="0" y="2"/>
                  </a:cubicBezTo>
                  <a:cubicBezTo>
                    <a:pt x="141" y="494"/>
                    <a:pt x="188" y="1040"/>
                    <a:pt x="364" y="1520"/>
                  </a:cubicBezTo>
                  <a:cubicBezTo>
                    <a:pt x="539" y="1999"/>
                    <a:pt x="843" y="2463"/>
                    <a:pt x="1307" y="2678"/>
                  </a:cubicBezTo>
                  <a:cubicBezTo>
                    <a:pt x="1602" y="2813"/>
                    <a:pt x="1935" y="2838"/>
                    <a:pt x="2258" y="2860"/>
                  </a:cubicBezTo>
                  <a:cubicBezTo>
                    <a:pt x="2305" y="2864"/>
                    <a:pt x="2352" y="2865"/>
                    <a:pt x="2399" y="2865"/>
                  </a:cubicBezTo>
                  <a:cubicBezTo>
                    <a:pt x="2968" y="2865"/>
                    <a:pt x="3555" y="2639"/>
                    <a:pt x="4068" y="2400"/>
                  </a:cubicBezTo>
                  <a:cubicBezTo>
                    <a:pt x="3949" y="2184"/>
                    <a:pt x="3829" y="1969"/>
                    <a:pt x="3711" y="1753"/>
                  </a:cubicBezTo>
                  <a:cubicBezTo>
                    <a:pt x="3578" y="1513"/>
                    <a:pt x="3445" y="1271"/>
                    <a:pt x="3269" y="1059"/>
                  </a:cubicBezTo>
                  <a:cubicBezTo>
                    <a:pt x="2892" y="601"/>
                    <a:pt x="2341" y="312"/>
                    <a:pt x="1767" y="162"/>
                  </a:cubicBezTo>
                  <a:cubicBezTo>
                    <a:pt x="1270" y="32"/>
                    <a:pt x="754"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6;p46">
              <a:extLst>
                <a:ext uri="{FF2B5EF4-FFF2-40B4-BE49-F238E27FC236}">
                  <a16:creationId xmlns:a16="http://schemas.microsoft.com/office/drawing/2014/main" id="{EC20D491-B326-FE1C-6BDB-6E6FE5838FDD}"/>
                </a:ext>
              </a:extLst>
            </p:cNvPr>
            <p:cNvSpPr/>
            <p:nvPr/>
          </p:nvSpPr>
          <p:spPr>
            <a:xfrm flipH="1">
              <a:off x="3940400" y="4822950"/>
              <a:ext cx="74800" cy="98600"/>
            </a:xfrm>
            <a:custGeom>
              <a:avLst/>
              <a:gdLst/>
              <a:ahLst/>
              <a:cxnLst/>
              <a:rect l="l" t="t" r="r" b="b"/>
              <a:pathLst>
                <a:path w="2992" h="3944" extrusionOk="0">
                  <a:moveTo>
                    <a:pt x="2596" y="0"/>
                  </a:moveTo>
                  <a:cubicBezTo>
                    <a:pt x="2060" y="253"/>
                    <a:pt x="1529" y="534"/>
                    <a:pt x="1080" y="921"/>
                  </a:cubicBezTo>
                  <a:cubicBezTo>
                    <a:pt x="631" y="1309"/>
                    <a:pt x="265" y="1811"/>
                    <a:pt x="126" y="2388"/>
                  </a:cubicBezTo>
                  <a:cubicBezTo>
                    <a:pt x="63" y="2656"/>
                    <a:pt x="49" y="2931"/>
                    <a:pt x="36" y="3206"/>
                  </a:cubicBezTo>
                  <a:cubicBezTo>
                    <a:pt x="25" y="3452"/>
                    <a:pt x="12" y="3699"/>
                    <a:pt x="0" y="3944"/>
                  </a:cubicBezTo>
                  <a:cubicBezTo>
                    <a:pt x="613" y="3932"/>
                    <a:pt x="1297" y="3868"/>
                    <a:pt x="1827" y="3560"/>
                  </a:cubicBezTo>
                  <a:cubicBezTo>
                    <a:pt x="2108" y="3397"/>
                    <a:pt x="2397" y="3229"/>
                    <a:pt x="2601" y="2977"/>
                  </a:cubicBezTo>
                  <a:cubicBezTo>
                    <a:pt x="2923" y="2581"/>
                    <a:pt x="2992" y="2030"/>
                    <a:pt x="2938" y="1522"/>
                  </a:cubicBezTo>
                  <a:cubicBezTo>
                    <a:pt x="2884" y="1014"/>
                    <a:pt x="2687" y="503"/>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7;p46">
              <a:extLst>
                <a:ext uri="{FF2B5EF4-FFF2-40B4-BE49-F238E27FC236}">
                  <a16:creationId xmlns:a16="http://schemas.microsoft.com/office/drawing/2014/main" id="{74C933CB-639A-64EF-A612-10502B6F6198}"/>
                </a:ext>
              </a:extLst>
            </p:cNvPr>
            <p:cNvSpPr/>
            <p:nvPr/>
          </p:nvSpPr>
          <p:spPr>
            <a:xfrm flipH="1">
              <a:off x="3965100" y="4657475"/>
              <a:ext cx="150750" cy="143100"/>
            </a:xfrm>
            <a:custGeom>
              <a:avLst/>
              <a:gdLst/>
              <a:ahLst/>
              <a:cxnLst/>
              <a:rect l="l" t="t" r="r" b="b"/>
              <a:pathLst>
                <a:path w="6030" h="5724" extrusionOk="0">
                  <a:moveTo>
                    <a:pt x="2885" y="0"/>
                  </a:moveTo>
                  <a:cubicBezTo>
                    <a:pt x="2438" y="0"/>
                    <a:pt x="1985" y="105"/>
                    <a:pt x="1561" y="326"/>
                  </a:cubicBezTo>
                  <a:cubicBezTo>
                    <a:pt x="563" y="848"/>
                    <a:pt x="1" y="1875"/>
                    <a:pt x="26" y="2930"/>
                  </a:cubicBezTo>
                  <a:cubicBezTo>
                    <a:pt x="26" y="2972"/>
                    <a:pt x="28" y="3014"/>
                    <a:pt x="30" y="3058"/>
                  </a:cubicBezTo>
                  <a:cubicBezTo>
                    <a:pt x="57" y="3440"/>
                    <a:pt x="162" y="3825"/>
                    <a:pt x="352" y="4187"/>
                  </a:cubicBezTo>
                  <a:cubicBezTo>
                    <a:pt x="862" y="5165"/>
                    <a:pt x="1860" y="5724"/>
                    <a:pt x="2891" y="5724"/>
                  </a:cubicBezTo>
                  <a:cubicBezTo>
                    <a:pt x="2897" y="5724"/>
                    <a:pt x="2903" y="5724"/>
                    <a:pt x="2909" y="5724"/>
                  </a:cubicBezTo>
                  <a:cubicBezTo>
                    <a:pt x="2941" y="5724"/>
                    <a:pt x="2973" y="5722"/>
                    <a:pt x="3005" y="5720"/>
                  </a:cubicBezTo>
                  <a:cubicBezTo>
                    <a:pt x="3005" y="5720"/>
                    <a:pt x="3006" y="5721"/>
                    <a:pt x="3007" y="5721"/>
                  </a:cubicBezTo>
                  <a:cubicBezTo>
                    <a:pt x="3008" y="5721"/>
                    <a:pt x="3009" y="5721"/>
                    <a:pt x="3009" y="5720"/>
                  </a:cubicBezTo>
                  <a:cubicBezTo>
                    <a:pt x="3040" y="5720"/>
                    <a:pt x="3069" y="5718"/>
                    <a:pt x="3099" y="5716"/>
                  </a:cubicBezTo>
                  <a:cubicBezTo>
                    <a:pt x="3475" y="5689"/>
                    <a:pt x="3855" y="5584"/>
                    <a:pt x="4211" y="5398"/>
                  </a:cubicBezTo>
                  <a:cubicBezTo>
                    <a:pt x="5463" y="4743"/>
                    <a:pt x="6030" y="3294"/>
                    <a:pt x="5613" y="1996"/>
                  </a:cubicBezTo>
                  <a:cubicBezTo>
                    <a:pt x="5605" y="1967"/>
                    <a:pt x="5596" y="1940"/>
                    <a:pt x="5585" y="1910"/>
                  </a:cubicBezTo>
                  <a:cubicBezTo>
                    <a:pt x="5542" y="1785"/>
                    <a:pt x="5487" y="1659"/>
                    <a:pt x="5422" y="1537"/>
                  </a:cubicBezTo>
                  <a:cubicBezTo>
                    <a:pt x="4912" y="560"/>
                    <a:pt x="3916" y="0"/>
                    <a:pt x="2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8;p46">
              <a:extLst>
                <a:ext uri="{FF2B5EF4-FFF2-40B4-BE49-F238E27FC236}">
                  <a16:creationId xmlns:a16="http://schemas.microsoft.com/office/drawing/2014/main" id="{A25E3F96-3668-D0AA-75C9-587D77128C51}"/>
                </a:ext>
              </a:extLst>
            </p:cNvPr>
            <p:cNvSpPr/>
            <p:nvPr/>
          </p:nvSpPr>
          <p:spPr>
            <a:xfrm flipH="1">
              <a:off x="4040725" y="4722550"/>
              <a:ext cx="74475" cy="78025"/>
            </a:xfrm>
            <a:custGeom>
              <a:avLst/>
              <a:gdLst/>
              <a:ahLst/>
              <a:cxnLst/>
              <a:rect l="l" t="t" r="r" b="b"/>
              <a:pathLst>
                <a:path w="2979" h="3121" extrusionOk="0">
                  <a:moveTo>
                    <a:pt x="600" y="0"/>
                  </a:moveTo>
                  <a:cubicBezTo>
                    <a:pt x="598" y="0"/>
                    <a:pt x="596" y="0"/>
                    <a:pt x="594" y="0"/>
                  </a:cubicBezTo>
                  <a:cubicBezTo>
                    <a:pt x="358" y="1"/>
                    <a:pt x="166" y="155"/>
                    <a:pt x="0" y="327"/>
                  </a:cubicBezTo>
                  <a:cubicBezTo>
                    <a:pt x="0" y="369"/>
                    <a:pt x="2" y="411"/>
                    <a:pt x="4" y="455"/>
                  </a:cubicBezTo>
                  <a:cubicBezTo>
                    <a:pt x="176" y="268"/>
                    <a:pt x="364" y="92"/>
                    <a:pt x="594" y="90"/>
                  </a:cubicBezTo>
                  <a:cubicBezTo>
                    <a:pt x="595" y="90"/>
                    <a:pt x="596" y="90"/>
                    <a:pt x="596" y="90"/>
                  </a:cubicBezTo>
                  <a:cubicBezTo>
                    <a:pt x="780" y="90"/>
                    <a:pt x="949" y="209"/>
                    <a:pt x="1088" y="325"/>
                  </a:cubicBezTo>
                  <a:cubicBezTo>
                    <a:pt x="1986" y="1069"/>
                    <a:pt x="2520" y="2153"/>
                    <a:pt x="2883" y="3121"/>
                  </a:cubicBezTo>
                  <a:cubicBezTo>
                    <a:pt x="2915" y="3121"/>
                    <a:pt x="2948" y="3119"/>
                    <a:pt x="2979" y="3117"/>
                  </a:cubicBezTo>
                  <a:cubicBezTo>
                    <a:pt x="2622" y="2161"/>
                    <a:pt x="2100" y="1080"/>
                    <a:pt x="1223" y="321"/>
                  </a:cubicBezTo>
                  <a:cubicBezTo>
                    <a:pt x="1196" y="299"/>
                    <a:pt x="1171" y="277"/>
                    <a:pt x="1146" y="256"/>
                  </a:cubicBezTo>
                  <a:cubicBezTo>
                    <a:pt x="1135" y="248"/>
                    <a:pt x="1124" y="239"/>
                    <a:pt x="1114" y="230"/>
                  </a:cubicBezTo>
                  <a:cubicBezTo>
                    <a:pt x="969" y="111"/>
                    <a:pt x="796" y="0"/>
                    <a:pt x="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9;p46">
              <a:extLst>
                <a:ext uri="{FF2B5EF4-FFF2-40B4-BE49-F238E27FC236}">
                  <a16:creationId xmlns:a16="http://schemas.microsoft.com/office/drawing/2014/main" id="{6B59588F-4F19-BC5B-51D2-C2A4451859E6}"/>
                </a:ext>
              </a:extLst>
            </p:cNvPr>
            <p:cNvSpPr/>
            <p:nvPr/>
          </p:nvSpPr>
          <p:spPr>
            <a:xfrm flipH="1">
              <a:off x="3975500" y="4705225"/>
              <a:ext cx="66825" cy="95275"/>
            </a:xfrm>
            <a:custGeom>
              <a:avLst/>
              <a:gdLst/>
              <a:ahLst/>
              <a:cxnLst/>
              <a:rect l="l" t="t" r="r" b="b"/>
              <a:pathLst>
                <a:path w="2673" h="3811" extrusionOk="0">
                  <a:moveTo>
                    <a:pt x="2644" y="0"/>
                  </a:moveTo>
                  <a:cubicBezTo>
                    <a:pt x="2271" y="117"/>
                    <a:pt x="1917" y="293"/>
                    <a:pt x="1598" y="521"/>
                  </a:cubicBezTo>
                  <a:cubicBezTo>
                    <a:pt x="1571" y="537"/>
                    <a:pt x="1546" y="554"/>
                    <a:pt x="1522" y="574"/>
                  </a:cubicBezTo>
                  <a:cubicBezTo>
                    <a:pt x="1213" y="803"/>
                    <a:pt x="941" y="1080"/>
                    <a:pt x="719" y="1394"/>
                  </a:cubicBezTo>
                  <a:cubicBezTo>
                    <a:pt x="231" y="2089"/>
                    <a:pt x="0" y="2963"/>
                    <a:pt x="68" y="3810"/>
                  </a:cubicBezTo>
                  <a:cubicBezTo>
                    <a:pt x="99" y="3810"/>
                    <a:pt x="128" y="3807"/>
                    <a:pt x="158" y="3806"/>
                  </a:cubicBezTo>
                  <a:cubicBezTo>
                    <a:pt x="90" y="2979"/>
                    <a:pt x="316" y="2125"/>
                    <a:pt x="794" y="1447"/>
                  </a:cubicBezTo>
                  <a:cubicBezTo>
                    <a:pt x="1014" y="1131"/>
                    <a:pt x="1288" y="856"/>
                    <a:pt x="1600" y="630"/>
                  </a:cubicBezTo>
                  <a:cubicBezTo>
                    <a:pt x="1607" y="622"/>
                    <a:pt x="1616" y="615"/>
                    <a:pt x="1626" y="612"/>
                  </a:cubicBezTo>
                  <a:cubicBezTo>
                    <a:pt x="1944" y="381"/>
                    <a:pt x="2298" y="201"/>
                    <a:pt x="2672" y="86"/>
                  </a:cubicBezTo>
                  <a:cubicBezTo>
                    <a:pt x="2664" y="57"/>
                    <a:pt x="2655" y="29"/>
                    <a:pt x="2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0;p46">
              <a:extLst>
                <a:ext uri="{FF2B5EF4-FFF2-40B4-BE49-F238E27FC236}">
                  <a16:creationId xmlns:a16="http://schemas.microsoft.com/office/drawing/2014/main" id="{4B60F2AE-3FBB-4CD6-3742-124AAE5A9758}"/>
                </a:ext>
              </a:extLst>
            </p:cNvPr>
            <p:cNvSpPr/>
            <p:nvPr/>
          </p:nvSpPr>
          <p:spPr>
            <a:xfrm flipH="1">
              <a:off x="4001550" y="4698150"/>
              <a:ext cx="87225" cy="36250"/>
            </a:xfrm>
            <a:custGeom>
              <a:avLst/>
              <a:gdLst/>
              <a:ahLst/>
              <a:cxnLst/>
              <a:rect l="l" t="t" r="r" b="b"/>
              <a:pathLst>
                <a:path w="3489" h="1450" extrusionOk="0">
                  <a:moveTo>
                    <a:pt x="1631" y="423"/>
                  </a:moveTo>
                  <a:cubicBezTo>
                    <a:pt x="1809" y="634"/>
                    <a:pt x="1877" y="937"/>
                    <a:pt x="1786" y="1194"/>
                  </a:cubicBezTo>
                  <a:cubicBezTo>
                    <a:pt x="1767" y="1248"/>
                    <a:pt x="1722" y="1342"/>
                    <a:pt x="1644" y="1358"/>
                  </a:cubicBezTo>
                  <a:cubicBezTo>
                    <a:pt x="1637" y="1360"/>
                    <a:pt x="1631" y="1360"/>
                    <a:pt x="1625" y="1360"/>
                  </a:cubicBezTo>
                  <a:cubicBezTo>
                    <a:pt x="1599" y="1360"/>
                    <a:pt x="1576" y="1350"/>
                    <a:pt x="1552" y="1336"/>
                  </a:cubicBezTo>
                  <a:cubicBezTo>
                    <a:pt x="1536" y="1325"/>
                    <a:pt x="1520" y="1309"/>
                    <a:pt x="1505" y="1289"/>
                  </a:cubicBezTo>
                  <a:cubicBezTo>
                    <a:pt x="1469" y="1246"/>
                    <a:pt x="1444" y="1185"/>
                    <a:pt x="1432" y="1123"/>
                  </a:cubicBezTo>
                  <a:cubicBezTo>
                    <a:pt x="1391" y="879"/>
                    <a:pt x="1471" y="615"/>
                    <a:pt x="1631" y="423"/>
                  </a:cubicBezTo>
                  <a:close/>
                  <a:moveTo>
                    <a:pt x="2360" y="1"/>
                  </a:moveTo>
                  <a:cubicBezTo>
                    <a:pt x="2146" y="1"/>
                    <a:pt x="1934" y="61"/>
                    <a:pt x="1761" y="181"/>
                  </a:cubicBezTo>
                  <a:cubicBezTo>
                    <a:pt x="1717" y="213"/>
                    <a:pt x="1671" y="249"/>
                    <a:pt x="1630" y="289"/>
                  </a:cubicBezTo>
                  <a:cubicBezTo>
                    <a:pt x="1592" y="251"/>
                    <a:pt x="1552" y="219"/>
                    <a:pt x="1506" y="191"/>
                  </a:cubicBezTo>
                  <a:cubicBezTo>
                    <a:pt x="1360" y="98"/>
                    <a:pt x="1190" y="51"/>
                    <a:pt x="1019" y="51"/>
                  </a:cubicBezTo>
                  <a:cubicBezTo>
                    <a:pt x="1005" y="51"/>
                    <a:pt x="990" y="51"/>
                    <a:pt x="976" y="52"/>
                  </a:cubicBezTo>
                  <a:cubicBezTo>
                    <a:pt x="772" y="59"/>
                    <a:pt x="567" y="130"/>
                    <a:pt x="407" y="260"/>
                  </a:cubicBezTo>
                  <a:cubicBezTo>
                    <a:pt x="138" y="482"/>
                    <a:pt x="1" y="856"/>
                    <a:pt x="58" y="1207"/>
                  </a:cubicBezTo>
                  <a:lnTo>
                    <a:pt x="58" y="1208"/>
                  </a:lnTo>
                  <a:cubicBezTo>
                    <a:pt x="60" y="1248"/>
                    <a:pt x="70" y="1284"/>
                    <a:pt x="80" y="1320"/>
                  </a:cubicBezTo>
                  <a:lnTo>
                    <a:pt x="165" y="1297"/>
                  </a:lnTo>
                  <a:lnTo>
                    <a:pt x="167" y="1297"/>
                  </a:lnTo>
                  <a:cubicBezTo>
                    <a:pt x="70" y="948"/>
                    <a:pt x="190" y="553"/>
                    <a:pt x="463" y="330"/>
                  </a:cubicBezTo>
                  <a:cubicBezTo>
                    <a:pt x="600" y="220"/>
                    <a:pt x="772" y="157"/>
                    <a:pt x="943" y="143"/>
                  </a:cubicBezTo>
                  <a:cubicBezTo>
                    <a:pt x="965" y="141"/>
                    <a:pt x="987" y="140"/>
                    <a:pt x="1009" y="140"/>
                  </a:cubicBezTo>
                  <a:cubicBezTo>
                    <a:pt x="1166" y="140"/>
                    <a:pt x="1325" y="181"/>
                    <a:pt x="1458" y="265"/>
                  </a:cubicBezTo>
                  <a:cubicBezTo>
                    <a:pt x="1498" y="293"/>
                    <a:pt x="1536" y="323"/>
                    <a:pt x="1570" y="354"/>
                  </a:cubicBezTo>
                  <a:cubicBezTo>
                    <a:pt x="1386" y="569"/>
                    <a:pt x="1295" y="861"/>
                    <a:pt x="1343" y="1139"/>
                  </a:cubicBezTo>
                  <a:cubicBezTo>
                    <a:pt x="1361" y="1226"/>
                    <a:pt x="1406" y="1343"/>
                    <a:pt x="1496" y="1405"/>
                  </a:cubicBezTo>
                  <a:cubicBezTo>
                    <a:pt x="1498" y="1406"/>
                    <a:pt x="1498" y="1409"/>
                    <a:pt x="1500" y="1409"/>
                  </a:cubicBezTo>
                  <a:cubicBezTo>
                    <a:pt x="1523" y="1424"/>
                    <a:pt x="1547" y="1437"/>
                    <a:pt x="1572" y="1442"/>
                  </a:cubicBezTo>
                  <a:cubicBezTo>
                    <a:pt x="1587" y="1448"/>
                    <a:pt x="1604" y="1449"/>
                    <a:pt x="1621" y="1449"/>
                  </a:cubicBezTo>
                  <a:cubicBezTo>
                    <a:pt x="1628" y="1449"/>
                    <a:pt x="1634" y="1449"/>
                    <a:pt x="1641" y="1449"/>
                  </a:cubicBezTo>
                  <a:cubicBezTo>
                    <a:pt x="1646" y="1449"/>
                    <a:pt x="1653" y="1447"/>
                    <a:pt x="1661" y="1447"/>
                  </a:cubicBezTo>
                  <a:cubicBezTo>
                    <a:pt x="1753" y="1429"/>
                    <a:pt x="1829" y="1350"/>
                    <a:pt x="1872" y="1223"/>
                  </a:cubicBezTo>
                  <a:cubicBezTo>
                    <a:pt x="1972" y="933"/>
                    <a:pt x="1895" y="591"/>
                    <a:pt x="1692" y="354"/>
                  </a:cubicBezTo>
                  <a:cubicBezTo>
                    <a:pt x="1729" y="317"/>
                    <a:pt x="1771" y="285"/>
                    <a:pt x="1812" y="255"/>
                  </a:cubicBezTo>
                  <a:cubicBezTo>
                    <a:pt x="1970" y="146"/>
                    <a:pt x="2164" y="91"/>
                    <a:pt x="2359" y="91"/>
                  </a:cubicBezTo>
                  <a:cubicBezTo>
                    <a:pt x="2501" y="91"/>
                    <a:pt x="2643" y="120"/>
                    <a:pt x="2774" y="179"/>
                  </a:cubicBezTo>
                  <a:cubicBezTo>
                    <a:pt x="3054" y="303"/>
                    <a:pt x="3275" y="554"/>
                    <a:pt x="3380" y="858"/>
                  </a:cubicBezTo>
                  <a:cubicBezTo>
                    <a:pt x="3387" y="881"/>
                    <a:pt x="3395" y="905"/>
                    <a:pt x="3400" y="928"/>
                  </a:cubicBezTo>
                  <a:lnTo>
                    <a:pt x="3458" y="912"/>
                  </a:lnTo>
                  <a:lnTo>
                    <a:pt x="3459" y="912"/>
                  </a:lnTo>
                  <a:lnTo>
                    <a:pt x="3489" y="907"/>
                  </a:lnTo>
                  <a:cubicBezTo>
                    <a:pt x="3486" y="901"/>
                    <a:pt x="3486" y="897"/>
                    <a:pt x="3483" y="894"/>
                  </a:cubicBezTo>
                  <a:cubicBezTo>
                    <a:pt x="3477" y="863"/>
                    <a:pt x="3466" y="834"/>
                    <a:pt x="3456" y="803"/>
                  </a:cubicBezTo>
                  <a:cubicBezTo>
                    <a:pt x="3342" y="489"/>
                    <a:pt x="3105" y="225"/>
                    <a:pt x="2811" y="95"/>
                  </a:cubicBezTo>
                  <a:cubicBezTo>
                    <a:pt x="2669" y="32"/>
                    <a:pt x="2514" y="1"/>
                    <a:pt x="2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1;p46">
              <a:extLst>
                <a:ext uri="{FF2B5EF4-FFF2-40B4-BE49-F238E27FC236}">
                  <a16:creationId xmlns:a16="http://schemas.microsoft.com/office/drawing/2014/main" id="{15D02039-9429-50DB-C66C-D186721E911A}"/>
                </a:ext>
              </a:extLst>
            </p:cNvPr>
            <p:cNvSpPr/>
            <p:nvPr/>
          </p:nvSpPr>
          <p:spPr>
            <a:xfrm flipH="1">
              <a:off x="3505900" y="4802700"/>
              <a:ext cx="52725" cy="239500"/>
            </a:xfrm>
            <a:custGeom>
              <a:avLst/>
              <a:gdLst/>
              <a:ahLst/>
              <a:cxnLst/>
              <a:rect l="l" t="t" r="r" b="b"/>
              <a:pathLst>
                <a:path w="2109" h="9580" extrusionOk="0">
                  <a:moveTo>
                    <a:pt x="2037" y="0"/>
                  </a:moveTo>
                  <a:cubicBezTo>
                    <a:pt x="2029" y="0"/>
                    <a:pt x="2021" y="2"/>
                    <a:pt x="2013" y="5"/>
                  </a:cubicBezTo>
                  <a:cubicBezTo>
                    <a:pt x="1993" y="15"/>
                    <a:pt x="1978" y="31"/>
                    <a:pt x="1973" y="55"/>
                  </a:cubicBezTo>
                  <a:lnTo>
                    <a:pt x="1966" y="86"/>
                  </a:lnTo>
                  <a:lnTo>
                    <a:pt x="1962" y="111"/>
                  </a:lnTo>
                  <a:lnTo>
                    <a:pt x="1492" y="2374"/>
                  </a:lnTo>
                  <a:lnTo>
                    <a:pt x="1408" y="2785"/>
                  </a:lnTo>
                  <a:lnTo>
                    <a:pt x="316" y="8052"/>
                  </a:lnTo>
                  <a:lnTo>
                    <a:pt x="277" y="8249"/>
                  </a:lnTo>
                  <a:lnTo>
                    <a:pt x="277" y="8251"/>
                  </a:lnTo>
                  <a:lnTo>
                    <a:pt x="206" y="8587"/>
                  </a:lnTo>
                  <a:lnTo>
                    <a:pt x="0" y="9579"/>
                  </a:lnTo>
                  <a:lnTo>
                    <a:pt x="140" y="9579"/>
                  </a:lnTo>
                  <a:lnTo>
                    <a:pt x="409" y="8282"/>
                  </a:lnTo>
                  <a:lnTo>
                    <a:pt x="537" y="7662"/>
                  </a:lnTo>
                  <a:lnTo>
                    <a:pt x="616" y="7278"/>
                  </a:lnTo>
                  <a:lnTo>
                    <a:pt x="1538" y="2827"/>
                  </a:lnTo>
                  <a:lnTo>
                    <a:pt x="1662" y="2232"/>
                  </a:lnTo>
                  <a:cubicBezTo>
                    <a:pt x="1660" y="2229"/>
                    <a:pt x="1662" y="2229"/>
                    <a:pt x="1662" y="2227"/>
                  </a:cubicBezTo>
                  <a:lnTo>
                    <a:pt x="1722" y="1939"/>
                  </a:lnTo>
                  <a:lnTo>
                    <a:pt x="2082" y="206"/>
                  </a:lnTo>
                  <a:lnTo>
                    <a:pt x="2100" y="118"/>
                  </a:lnTo>
                  <a:lnTo>
                    <a:pt x="2107" y="82"/>
                  </a:lnTo>
                  <a:cubicBezTo>
                    <a:pt x="2108" y="70"/>
                    <a:pt x="2108" y="57"/>
                    <a:pt x="2105" y="46"/>
                  </a:cubicBezTo>
                  <a:cubicBezTo>
                    <a:pt x="2096" y="24"/>
                    <a:pt x="2078" y="7"/>
                    <a:pt x="2052" y="2"/>
                  </a:cubicBezTo>
                  <a:cubicBezTo>
                    <a:pt x="2047" y="1"/>
                    <a:pt x="2042" y="0"/>
                    <a:pt x="2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2;p46">
              <a:extLst>
                <a:ext uri="{FF2B5EF4-FFF2-40B4-BE49-F238E27FC236}">
                  <a16:creationId xmlns:a16="http://schemas.microsoft.com/office/drawing/2014/main" id="{902F3A4B-7999-8E54-759C-83A64B84C26A}"/>
                </a:ext>
              </a:extLst>
            </p:cNvPr>
            <p:cNvSpPr/>
            <p:nvPr/>
          </p:nvSpPr>
          <p:spPr>
            <a:xfrm flipH="1">
              <a:off x="3550725" y="4923300"/>
              <a:ext cx="77875" cy="94250"/>
            </a:xfrm>
            <a:custGeom>
              <a:avLst/>
              <a:gdLst/>
              <a:ahLst/>
              <a:cxnLst/>
              <a:rect l="l" t="t" r="r" b="b"/>
              <a:pathLst>
                <a:path w="3115" h="3770" extrusionOk="0">
                  <a:moveTo>
                    <a:pt x="257" y="0"/>
                  </a:moveTo>
                  <a:cubicBezTo>
                    <a:pt x="200" y="509"/>
                    <a:pt x="39" y="1032"/>
                    <a:pt x="20" y="1542"/>
                  </a:cubicBezTo>
                  <a:cubicBezTo>
                    <a:pt x="1" y="2053"/>
                    <a:pt x="106" y="2596"/>
                    <a:pt x="455" y="2970"/>
                  </a:cubicBezTo>
                  <a:cubicBezTo>
                    <a:pt x="676" y="3208"/>
                    <a:pt x="975" y="3357"/>
                    <a:pt x="1265" y="3501"/>
                  </a:cubicBezTo>
                  <a:cubicBezTo>
                    <a:pt x="1697" y="3713"/>
                    <a:pt x="2213" y="3769"/>
                    <a:pt x="2711" y="3769"/>
                  </a:cubicBezTo>
                  <a:cubicBezTo>
                    <a:pt x="2848" y="3769"/>
                    <a:pt x="2983" y="3765"/>
                    <a:pt x="3114" y="3759"/>
                  </a:cubicBezTo>
                  <a:cubicBezTo>
                    <a:pt x="3086" y="3515"/>
                    <a:pt x="3057" y="3270"/>
                    <a:pt x="3029" y="3025"/>
                  </a:cubicBezTo>
                  <a:cubicBezTo>
                    <a:pt x="2997" y="2753"/>
                    <a:pt x="2965" y="2478"/>
                    <a:pt x="2883" y="2216"/>
                  </a:cubicBezTo>
                  <a:cubicBezTo>
                    <a:pt x="2706" y="1650"/>
                    <a:pt x="2306" y="1172"/>
                    <a:pt x="1832" y="816"/>
                  </a:cubicBezTo>
                  <a:cubicBezTo>
                    <a:pt x="1357" y="461"/>
                    <a:pt x="810" y="216"/>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3;p46">
              <a:extLst>
                <a:ext uri="{FF2B5EF4-FFF2-40B4-BE49-F238E27FC236}">
                  <a16:creationId xmlns:a16="http://schemas.microsoft.com/office/drawing/2014/main" id="{A191DF4C-7C64-60A6-B63D-2D047454303D}"/>
                </a:ext>
              </a:extLst>
            </p:cNvPr>
            <p:cNvSpPr/>
            <p:nvPr/>
          </p:nvSpPr>
          <p:spPr>
            <a:xfrm flipH="1">
              <a:off x="3449925" y="4926725"/>
              <a:ext cx="97425" cy="75625"/>
            </a:xfrm>
            <a:custGeom>
              <a:avLst/>
              <a:gdLst/>
              <a:ahLst/>
              <a:cxnLst/>
              <a:rect l="l" t="t" r="r" b="b"/>
              <a:pathLst>
                <a:path w="3897" h="3025" extrusionOk="0">
                  <a:moveTo>
                    <a:pt x="3896" y="1"/>
                  </a:moveTo>
                  <a:lnTo>
                    <a:pt x="3896" y="1"/>
                  </a:lnTo>
                  <a:cubicBezTo>
                    <a:pt x="3303" y="31"/>
                    <a:pt x="2706" y="91"/>
                    <a:pt x="2144" y="280"/>
                  </a:cubicBezTo>
                  <a:cubicBezTo>
                    <a:pt x="1582" y="468"/>
                    <a:pt x="1052" y="795"/>
                    <a:pt x="706" y="1277"/>
                  </a:cubicBezTo>
                  <a:cubicBezTo>
                    <a:pt x="546" y="1500"/>
                    <a:pt x="430" y="1750"/>
                    <a:pt x="313" y="1999"/>
                  </a:cubicBezTo>
                  <a:cubicBezTo>
                    <a:pt x="209" y="2223"/>
                    <a:pt x="104" y="2446"/>
                    <a:pt x="1" y="2669"/>
                  </a:cubicBezTo>
                  <a:cubicBezTo>
                    <a:pt x="480" y="2854"/>
                    <a:pt x="1020" y="3024"/>
                    <a:pt x="1541" y="3024"/>
                  </a:cubicBezTo>
                  <a:cubicBezTo>
                    <a:pt x="1640" y="3024"/>
                    <a:pt x="1739" y="3018"/>
                    <a:pt x="1837" y="3005"/>
                  </a:cubicBezTo>
                  <a:cubicBezTo>
                    <a:pt x="2158" y="2960"/>
                    <a:pt x="2489" y="2914"/>
                    <a:pt x="2773" y="2757"/>
                  </a:cubicBezTo>
                  <a:cubicBezTo>
                    <a:pt x="3222" y="2512"/>
                    <a:pt x="3494" y="2029"/>
                    <a:pt x="3636" y="1539"/>
                  </a:cubicBezTo>
                  <a:cubicBezTo>
                    <a:pt x="3779" y="1048"/>
                    <a:pt x="3789" y="501"/>
                    <a:pt x="3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4;p46">
              <a:extLst>
                <a:ext uri="{FF2B5EF4-FFF2-40B4-BE49-F238E27FC236}">
                  <a16:creationId xmlns:a16="http://schemas.microsoft.com/office/drawing/2014/main" id="{335140A9-E1A0-C774-6987-3C8BA887B004}"/>
                </a:ext>
              </a:extLst>
            </p:cNvPr>
            <p:cNvSpPr/>
            <p:nvPr/>
          </p:nvSpPr>
          <p:spPr>
            <a:xfrm flipH="1">
              <a:off x="3429200" y="4732900"/>
              <a:ext cx="143800" cy="143100"/>
            </a:xfrm>
            <a:custGeom>
              <a:avLst/>
              <a:gdLst/>
              <a:ahLst/>
              <a:cxnLst/>
              <a:rect l="l" t="t" r="r" b="b"/>
              <a:pathLst>
                <a:path w="5752" h="5724" extrusionOk="0">
                  <a:moveTo>
                    <a:pt x="2890" y="1"/>
                  </a:moveTo>
                  <a:cubicBezTo>
                    <a:pt x="2801" y="1"/>
                    <a:pt x="2711" y="5"/>
                    <a:pt x="2621" y="13"/>
                  </a:cubicBezTo>
                  <a:cubicBezTo>
                    <a:pt x="1499" y="118"/>
                    <a:pt x="590" y="856"/>
                    <a:pt x="214" y="1842"/>
                  </a:cubicBezTo>
                  <a:cubicBezTo>
                    <a:pt x="198" y="1881"/>
                    <a:pt x="183" y="1921"/>
                    <a:pt x="169" y="1963"/>
                  </a:cubicBezTo>
                  <a:cubicBezTo>
                    <a:pt x="49" y="2326"/>
                    <a:pt x="1" y="2722"/>
                    <a:pt x="39" y="3128"/>
                  </a:cubicBezTo>
                  <a:cubicBezTo>
                    <a:pt x="142" y="4234"/>
                    <a:pt x="861" y="5132"/>
                    <a:pt x="1824" y="5519"/>
                  </a:cubicBezTo>
                  <a:cubicBezTo>
                    <a:pt x="1854" y="5531"/>
                    <a:pt x="1884" y="5542"/>
                    <a:pt x="1914" y="5553"/>
                  </a:cubicBezTo>
                  <a:cubicBezTo>
                    <a:pt x="1914" y="5553"/>
                    <a:pt x="1916" y="5554"/>
                    <a:pt x="1918" y="5554"/>
                  </a:cubicBezTo>
                  <a:cubicBezTo>
                    <a:pt x="1947" y="5566"/>
                    <a:pt x="1974" y="5574"/>
                    <a:pt x="2003" y="5585"/>
                  </a:cubicBezTo>
                  <a:cubicBezTo>
                    <a:pt x="2280" y="5674"/>
                    <a:pt x="2576" y="5723"/>
                    <a:pt x="2882" y="5723"/>
                  </a:cubicBezTo>
                  <a:cubicBezTo>
                    <a:pt x="2972" y="5723"/>
                    <a:pt x="3062" y="5719"/>
                    <a:pt x="3153" y="5710"/>
                  </a:cubicBezTo>
                  <a:cubicBezTo>
                    <a:pt x="4560" y="5579"/>
                    <a:pt x="5631" y="4452"/>
                    <a:pt x="5739" y="3092"/>
                  </a:cubicBezTo>
                  <a:cubicBezTo>
                    <a:pt x="5741" y="3064"/>
                    <a:pt x="5744" y="3034"/>
                    <a:pt x="5744" y="3003"/>
                  </a:cubicBezTo>
                  <a:cubicBezTo>
                    <a:pt x="5752" y="2870"/>
                    <a:pt x="5748" y="2732"/>
                    <a:pt x="5736" y="2596"/>
                  </a:cubicBezTo>
                  <a:cubicBezTo>
                    <a:pt x="5596" y="1113"/>
                    <a:pt x="4350" y="1"/>
                    <a:pt x="2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5;p46">
              <a:extLst>
                <a:ext uri="{FF2B5EF4-FFF2-40B4-BE49-F238E27FC236}">
                  <a16:creationId xmlns:a16="http://schemas.microsoft.com/office/drawing/2014/main" id="{D15E15DE-7A9B-8961-C3E8-8FD86D52CE1D}"/>
                </a:ext>
              </a:extLst>
            </p:cNvPr>
            <p:cNvSpPr/>
            <p:nvPr/>
          </p:nvSpPr>
          <p:spPr>
            <a:xfrm flipH="1">
              <a:off x="3524350" y="4776000"/>
              <a:ext cx="44450" cy="95725"/>
            </a:xfrm>
            <a:custGeom>
              <a:avLst/>
              <a:gdLst/>
              <a:ahLst/>
              <a:cxnLst/>
              <a:rect l="l" t="t" r="r" b="b"/>
              <a:pathLst>
                <a:path w="1778" h="3829" extrusionOk="0">
                  <a:moveTo>
                    <a:pt x="502" y="0"/>
                  </a:moveTo>
                  <a:cubicBezTo>
                    <a:pt x="349" y="0"/>
                    <a:pt x="193" y="53"/>
                    <a:pt x="46" y="118"/>
                  </a:cubicBezTo>
                  <a:cubicBezTo>
                    <a:pt x="29" y="158"/>
                    <a:pt x="15" y="197"/>
                    <a:pt x="1" y="239"/>
                  </a:cubicBezTo>
                  <a:cubicBezTo>
                    <a:pt x="167" y="160"/>
                    <a:pt x="339" y="90"/>
                    <a:pt x="502" y="90"/>
                  </a:cubicBezTo>
                  <a:cubicBezTo>
                    <a:pt x="564" y="90"/>
                    <a:pt x="625" y="100"/>
                    <a:pt x="684" y="123"/>
                  </a:cubicBezTo>
                  <a:cubicBezTo>
                    <a:pt x="856" y="193"/>
                    <a:pt x="967" y="368"/>
                    <a:pt x="1053" y="528"/>
                  </a:cubicBezTo>
                  <a:cubicBezTo>
                    <a:pt x="1602" y="1556"/>
                    <a:pt x="1686" y="2762"/>
                    <a:pt x="1656" y="3795"/>
                  </a:cubicBezTo>
                  <a:cubicBezTo>
                    <a:pt x="1686" y="3807"/>
                    <a:pt x="1716" y="3818"/>
                    <a:pt x="1746" y="3829"/>
                  </a:cubicBezTo>
                  <a:cubicBezTo>
                    <a:pt x="1778" y="2808"/>
                    <a:pt x="1704" y="1610"/>
                    <a:pt x="1179" y="575"/>
                  </a:cubicBezTo>
                  <a:cubicBezTo>
                    <a:pt x="1163" y="545"/>
                    <a:pt x="1148" y="517"/>
                    <a:pt x="1132" y="487"/>
                  </a:cubicBezTo>
                  <a:cubicBezTo>
                    <a:pt x="1126" y="474"/>
                    <a:pt x="1120" y="463"/>
                    <a:pt x="1112" y="450"/>
                  </a:cubicBezTo>
                  <a:cubicBezTo>
                    <a:pt x="1022" y="284"/>
                    <a:pt x="903" y="114"/>
                    <a:pt x="719" y="41"/>
                  </a:cubicBezTo>
                  <a:cubicBezTo>
                    <a:pt x="648" y="12"/>
                    <a:pt x="576" y="0"/>
                    <a:pt x="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6;p46">
              <a:extLst>
                <a:ext uri="{FF2B5EF4-FFF2-40B4-BE49-F238E27FC236}">
                  <a16:creationId xmlns:a16="http://schemas.microsoft.com/office/drawing/2014/main" id="{7FBA7268-26E8-623E-6DA9-7768DF0EC2D3}"/>
                </a:ext>
              </a:extLst>
            </p:cNvPr>
            <p:cNvSpPr/>
            <p:nvPr/>
          </p:nvSpPr>
          <p:spPr>
            <a:xfrm flipH="1">
              <a:off x="3429375" y="4807625"/>
              <a:ext cx="95675" cy="64900"/>
            </a:xfrm>
            <a:custGeom>
              <a:avLst/>
              <a:gdLst/>
              <a:ahLst/>
              <a:cxnLst/>
              <a:rect l="l" t="t" r="r" b="b"/>
              <a:pathLst>
                <a:path w="3827" h="2596" extrusionOk="0">
                  <a:moveTo>
                    <a:pt x="3507" y="0"/>
                  </a:moveTo>
                  <a:cubicBezTo>
                    <a:pt x="3223" y="0"/>
                    <a:pt x="2938" y="34"/>
                    <a:pt x="2661" y="99"/>
                  </a:cubicBezTo>
                  <a:cubicBezTo>
                    <a:pt x="2630" y="104"/>
                    <a:pt x="2601" y="111"/>
                    <a:pt x="2570" y="120"/>
                  </a:cubicBezTo>
                  <a:cubicBezTo>
                    <a:pt x="2198" y="215"/>
                    <a:pt x="1841" y="368"/>
                    <a:pt x="1518" y="574"/>
                  </a:cubicBezTo>
                  <a:cubicBezTo>
                    <a:pt x="801" y="1033"/>
                    <a:pt x="258" y="1756"/>
                    <a:pt x="0" y="2565"/>
                  </a:cubicBezTo>
                  <a:cubicBezTo>
                    <a:pt x="28" y="2577"/>
                    <a:pt x="56" y="2585"/>
                    <a:pt x="84" y="2596"/>
                  </a:cubicBezTo>
                  <a:cubicBezTo>
                    <a:pt x="335" y="1804"/>
                    <a:pt x="868" y="1100"/>
                    <a:pt x="1566" y="652"/>
                  </a:cubicBezTo>
                  <a:cubicBezTo>
                    <a:pt x="1889" y="443"/>
                    <a:pt x="2247" y="292"/>
                    <a:pt x="2622" y="201"/>
                  </a:cubicBezTo>
                  <a:cubicBezTo>
                    <a:pt x="2632" y="196"/>
                    <a:pt x="2643" y="194"/>
                    <a:pt x="2653" y="194"/>
                  </a:cubicBezTo>
                  <a:cubicBezTo>
                    <a:pt x="2936" y="125"/>
                    <a:pt x="3226" y="90"/>
                    <a:pt x="3515" y="90"/>
                  </a:cubicBezTo>
                  <a:cubicBezTo>
                    <a:pt x="3617" y="90"/>
                    <a:pt x="3719" y="94"/>
                    <a:pt x="3820" y="103"/>
                  </a:cubicBezTo>
                  <a:cubicBezTo>
                    <a:pt x="3823" y="75"/>
                    <a:pt x="3826" y="45"/>
                    <a:pt x="3826" y="14"/>
                  </a:cubicBezTo>
                  <a:cubicBezTo>
                    <a:pt x="3720" y="5"/>
                    <a:pt x="3613" y="0"/>
                    <a:pt x="3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7;p46">
              <a:extLst>
                <a:ext uri="{FF2B5EF4-FFF2-40B4-BE49-F238E27FC236}">
                  <a16:creationId xmlns:a16="http://schemas.microsoft.com/office/drawing/2014/main" id="{9AED25B9-631E-A715-A7CC-37CFBA58F21D}"/>
                </a:ext>
              </a:extLst>
            </p:cNvPr>
            <p:cNvSpPr/>
            <p:nvPr/>
          </p:nvSpPr>
          <p:spPr>
            <a:xfrm flipH="1">
              <a:off x="3458175" y="4767700"/>
              <a:ext cx="83375" cy="45100"/>
            </a:xfrm>
            <a:custGeom>
              <a:avLst/>
              <a:gdLst/>
              <a:ahLst/>
              <a:cxnLst/>
              <a:rect l="l" t="t" r="r" b="b"/>
              <a:pathLst>
                <a:path w="3335" h="1804" extrusionOk="0">
                  <a:moveTo>
                    <a:pt x="1776" y="653"/>
                  </a:moveTo>
                  <a:cubicBezTo>
                    <a:pt x="1860" y="908"/>
                    <a:pt x="1810" y="1206"/>
                    <a:pt x="1642" y="1407"/>
                  </a:cubicBezTo>
                  <a:cubicBezTo>
                    <a:pt x="1639" y="1414"/>
                    <a:pt x="1636" y="1419"/>
                    <a:pt x="1629" y="1424"/>
                  </a:cubicBezTo>
                  <a:cubicBezTo>
                    <a:pt x="1594" y="1464"/>
                    <a:pt x="1527" y="1526"/>
                    <a:pt x="1457" y="1526"/>
                  </a:cubicBezTo>
                  <a:cubicBezTo>
                    <a:pt x="1450" y="1526"/>
                    <a:pt x="1442" y="1525"/>
                    <a:pt x="1435" y="1524"/>
                  </a:cubicBezTo>
                  <a:cubicBezTo>
                    <a:pt x="1427" y="1522"/>
                    <a:pt x="1422" y="1519"/>
                    <a:pt x="1417" y="1518"/>
                  </a:cubicBezTo>
                  <a:cubicBezTo>
                    <a:pt x="1393" y="1509"/>
                    <a:pt x="1373" y="1491"/>
                    <a:pt x="1357" y="1468"/>
                  </a:cubicBezTo>
                  <a:cubicBezTo>
                    <a:pt x="1357" y="1466"/>
                    <a:pt x="1356" y="1466"/>
                    <a:pt x="1356" y="1463"/>
                  </a:cubicBezTo>
                  <a:cubicBezTo>
                    <a:pt x="1344" y="1448"/>
                    <a:pt x="1337" y="1430"/>
                    <a:pt x="1330" y="1406"/>
                  </a:cubicBezTo>
                  <a:cubicBezTo>
                    <a:pt x="1315" y="1354"/>
                    <a:pt x="1313" y="1287"/>
                    <a:pt x="1328" y="1227"/>
                  </a:cubicBezTo>
                  <a:cubicBezTo>
                    <a:pt x="1382" y="985"/>
                    <a:pt x="1553" y="770"/>
                    <a:pt x="1776" y="653"/>
                  </a:cubicBezTo>
                  <a:close/>
                  <a:moveTo>
                    <a:pt x="968" y="1"/>
                  </a:moveTo>
                  <a:cubicBezTo>
                    <a:pt x="879" y="1"/>
                    <a:pt x="790" y="13"/>
                    <a:pt x="705" y="39"/>
                  </a:cubicBezTo>
                  <a:cubicBezTo>
                    <a:pt x="371" y="142"/>
                    <a:pt x="103" y="438"/>
                    <a:pt x="24" y="783"/>
                  </a:cubicBezTo>
                  <a:lnTo>
                    <a:pt x="24" y="786"/>
                  </a:lnTo>
                  <a:cubicBezTo>
                    <a:pt x="12" y="823"/>
                    <a:pt x="6" y="859"/>
                    <a:pt x="1" y="897"/>
                  </a:cubicBezTo>
                  <a:lnTo>
                    <a:pt x="89" y="908"/>
                  </a:lnTo>
                  <a:lnTo>
                    <a:pt x="91" y="908"/>
                  </a:lnTo>
                  <a:cubicBezTo>
                    <a:pt x="131" y="548"/>
                    <a:pt x="394" y="228"/>
                    <a:pt x="730" y="126"/>
                  </a:cubicBezTo>
                  <a:cubicBezTo>
                    <a:pt x="808" y="102"/>
                    <a:pt x="890" y="91"/>
                    <a:pt x="971" y="91"/>
                  </a:cubicBezTo>
                  <a:cubicBezTo>
                    <a:pt x="1064" y="91"/>
                    <a:pt x="1157" y="106"/>
                    <a:pt x="1245" y="132"/>
                  </a:cubicBezTo>
                  <a:cubicBezTo>
                    <a:pt x="1417" y="188"/>
                    <a:pt x="1572" y="295"/>
                    <a:pt x="1677" y="442"/>
                  </a:cubicBezTo>
                  <a:cubicBezTo>
                    <a:pt x="1704" y="481"/>
                    <a:pt x="1725" y="524"/>
                    <a:pt x="1745" y="566"/>
                  </a:cubicBezTo>
                  <a:cubicBezTo>
                    <a:pt x="1494" y="696"/>
                    <a:pt x="1301" y="933"/>
                    <a:pt x="1239" y="1208"/>
                  </a:cubicBezTo>
                  <a:cubicBezTo>
                    <a:pt x="1223" y="1289"/>
                    <a:pt x="1220" y="1402"/>
                    <a:pt x="1267" y="1491"/>
                  </a:cubicBezTo>
                  <a:cubicBezTo>
                    <a:pt x="1270" y="1498"/>
                    <a:pt x="1274" y="1506"/>
                    <a:pt x="1279" y="1511"/>
                  </a:cubicBezTo>
                  <a:cubicBezTo>
                    <a:pt x="1279" y="1512"/>
                    <a:pt x="1279" y="1514"/>
                    <a:pt x="1282" y="1516"/>
                  </a:cubicBezTo>
                  <a:cubicBezTo>
                    <a:pt x="1297" y="1540"/>
                    <a:pt x="1315" y="1562"/>
                    <a:pt x="1335" y="1575"/>
                  </a:cubicBezTo>
                  <a:cubicBezTo>
                    <a:pt x="1353" y="1590"/>
                    <a:pt x="1375" y="1600"/>
                    <a:pt x="1399" y="1606"/>
                  </a:cubicBezTo>
                  <a:cubicBezTo>
                    <a:pt x="1404" y="1608"/>
                    <a:pt x="1409" y="1610"/>
                    <a:pt x="1415" y="1612"/>
                  </a:cubicBezTo>
                  <a:cubicBezTo>
                    <a:pt x="1428" y="1615"/>
                    <a:pt x="1442" y="1616"/>
                    <a:pt x="1455" y="1616"/>
                  </a:cubicBezTo>
                  <a:cubicBezTo>
                    <a:pt x="1537" y="1616"/>
                    <a:pt x="1621" y="1570"/>
                    <a:pt x="1697" y="1484"/>
                  </a:cubicBezTo>
                  <a:cubicBezTo>
                    <a:pt x="1720" y="1457"/>
                    <a:pt x="1741" y="1430"/>
                    <a:pt x="1760" y="1401"/>
                  </a:cubicBezTo>
                  <a:cubicBezTo>
                    <a:pt x="1911" y="1177"/>
                    <a:pt x="1947" y="873"/>
                    <a:pt x="1861" y="611"/>
                  </a:cubicBezTo>
                  <a:cubicBezTo>
                    <a:pt x="1906" y="593"/>
                    <a:pt x="1957" y="579"/>
                    <a:pt x="2007" y="566"/>
                  </a:cubicBezTo>
                  <a:cubicBezTo>
                    <a:pt x="2070" y="553"/>
                    <a:pt x="2133" y="547"/>
                    <a:pt x="2197" y="547"/>
                  </a:cubicBezTo>
                  <a:cubicBezTo>
                    <a:pt x="2464" y="547"/>
                    <a:pt x="2735" y="660"/>
                    <a:pt x="2927" y="859"/>
                  </a:cubicBezTo>
                  <a:cubicBezTo>
                    <a:pt x="3140" y="1083"/>
                    <a:pt x="3250" y="1397"/>
                    <a:pt x="3232" y="1717"/>
                  </a:cubicBezTo>
                  <a:cubicBezTo>
                    <a:pt x="3229" y="1742"/>
                    <a:pt x="3227" y="1766"/>
                    <a:pt x="3223" y="1791"/>
                  </a:cubicBezTo>
                  <a:lnTo>
                    <a:pt x="3281" y="1798"/>
                  </a:lnTo>
                  <a:lnTo>
                    <a:pt x="3283" y="1798"/>
                  </a:lnTo>
                  <a:lnTo>
                    <a:pt x="3311" y="1804"/>
                  </a:lnTo>
                  <a:cubicBezTo>
                    <a:pt x="3313" y="1798"/>
                    <a:pt x="3315" y="1794"/>
                    <a:pt x="3313" y="1791"/>
                  </a:cubicBezTo>
                  <a:cubicBezTo>
                    <a:pt x="3319" y="1760"/>
                    <a:pt x="3321" y="1730"/>
                    <a:pt x="3321" y="1697"/>
                  </a:cubicBezTo>
                  <a:cubicBezTo>
                    <a:pt x="3335" y="1361"/>
                    <a:pt x="3215" y="1029"/>
                    <a:pt x="2991" y="796"/>
                  </a:cubicBezTo>
                  <a:cubicBezTo>
                    <a:pt x="2784" y="579"/>
                    <a:pt x="2488" y="456"/>
                    <a:pt x="2198" y="456"/>
                  </a:cubicBezTo>
                  <a:cubicBezTo>
                    <a:pt x="2127" y="456"/>
                    <a:pt x="2058" y="463"/>
                    <a:pt x="1989" y="478"/>
                  </a:cubicBezTo>
                  <a:cubicBezTo>
                    <a:pt x="1933" y="490"/>
                    <a:pt x="1879" y="508"/>
                    <a:pt x="1827" y="528"/>
                  </a:cubicBezTo>
                  <a:cubicBezTo>
                    <a:pt x="1805" y="480"/>
                    <a:pt x="1779" y="434"/>
                    <a:pt x="1749" y="391"/>
                  </a:cubicBezTo>
                  <a:cubicBezTo>
                    <a:pt x="1641" y="239"/>
                    <a:pt x="1485" y="126"/>
                    <a:pt x="1312" y="62"/>
                  </a:cubicBezTo>
                  <a:cubicBezTo>
                    <a:pt x="1202" y="22"/>
                    <a:pt x="1085" y="1"/>
                    <a:pt x="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8;p46">
              <a:extLst>
                <a:ext uri="{FF2B5EF4-FFF2-40B4-BE49-F238E27FC236}">
                  <a16:creationId xmlns:a16="http://schemas.microsoft.com/office/drawing/2014/main" id="{F93BB66E-ECC7-B336-76F6-619EE96F056D}"/>
                </a:ext>
              </a:extLst>
            </p:cNvPr>
            <p:cNvSpPr/>
            <p:nvPr/>
          </p:nvSpPr>
          <p:spPr>
            <a:xfrm flipH="1">
              <a:off x="3352525" y="4841400"/>
              <a:ext cx="96150" cy="200800"/>
            </a:xfrm>
            <a:custGeom>
              <a:avLst/>
              <a:gdLst/>
              <a:ahLst/>
              <a:cxnLst/>
              <a:rect l="l" t="t" r="r" b="b"/>
              <a:pathLst>
                <a:path w="3846" h="8032" extrusionOk="0">
                  <a:moveTo>
                    <a:pt x="2680" y="1"/>
                  </a:moveTo>
                  <a:cubicBezTo>
                    <a:pt x="2231" y="1"/>
                    <a:pt x="1764" y="996"/>
                    <a:pt x="1338" y="2347"/>
                  </a:cubicBezTo>
                  <a:lnTo>
                    <a:pt x="1338" y="2349"/>
                  </a:lnTo>
                  <a:cubicBezTo>
                    <a:pt x="780" y="4119"/>
                    <a:pt x="289" y="6496"/>
                    <a:pt x="1" y="8031"/>
                  </a:cubicBezTo>
                  <a:lnTo>
                    <a:pt x="469" y="8031"/>
                  </a:lnTo>
                  <a:cubicBezTo>
                    <a:pt x="1681" y="5435"/>
                    <a:pt x="3846" y="443"/>
                    <a:pt x="2797" y="24"/>
                  </a:cubicBezTo>
                  <a:cubicBezTo>
                    <a:pt x="2766" y="12"/>
                    <a:pt x="2737" y="4"/>
                    <a:pt x="2707" y="2"/>
                  </a:cubicBezTo>
                  <a:cubicBezTo>
                    <a:pt x="2698" y="1"/>
                    <a:pt x="2689" y="1"/>
                    <a:pt x="2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9;p46">
              <a:extLst>
                <a:ext uri="{FF2B5EF4-FFF2-40B4-BE49-F238E27FC236}">
                  <a16:creationId xmlns:a16="http://schemas.microsoft.com/office/drawing/2014/main" id="{658FF391-388A-D597-F6B6-99AA9294A62C}"/>
                </a:ext>
              </a:extLst>
            </p:cNvPr>
            <p:cNvSpPr/>
            <p:nvPr/>
          </p:nvSpPr>
          <p:spPr>
            <a:xfrm flipH="1">
              <a:off x="4109650" y="4921875"/>
              <a:ext cx="111200" cy="120325"/>
            </a:xfrm>
            <a:custGeom>
              <a:avLst/>
              <a:gdLst/>
              <a:ahLst/>
              <a:cxnLst/>
              <a:rect l="l" t="t" r="r" b="b"/>
              <a:pathLst>
                <a:path w="4448" h="4813" extrusionOk="0">
                  <a:moveTo>
                    <a:pt x="889" y="1"/>
                  </a:moveTo>
                  <a:cubicBezTo>
                    <a:pt x="829" y="1"/>
                    <a:pt x="773" y="15"/>
                    <a:pt x="723" y="46"/>
                  </a:cubicBezTo>
                  <a:cubicBezTo>
                    <a:pt x="1" y="479"/>
                    <a:pt x="2069" y="3015"/>
                    <a:pt x="3678" y="4812"/>
                  </a:cubicBezTo>
                  <a:lnTo>
                    <a:pt x="4447" y="4812"/>
                  </a:lnTo>
                  <a:cubicBezTo>
                    <a:pt x="3394" y="2847"/>
                    <a:pt x="1726" y="1"/>
                    <a:pt x="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0;p46">
              <a:extLst>
                <a:ext uri="{FF2B5EF4-FFF2-40B4-BE49-F238E27FC236}">
                  <a16:creationId xmlns:a16="http://schemas.microsoft.com/office/drawing/2014/main" id="{37A8353C-4DF6-E3DF-14E0-20D7BD533278}"/>
                </a:ext>
              </a:extLst>
            </p:cNvPr>
            <p:cNvSpPr/>
            <p:nvPr/>
          </p:nvSpPr>
          <p:spPr>
            <a:xfrm flipH="1">
              <a:off x="4088800" y="4841425"/>
              <a:ext cx="84225" cy="200775"/>
            </a:xfrm>
            <a:custGeom>
              <a:avLst/>
              <a:gdLst/>
              <a:ahLst/>
              <a:cxnLst/>
              <a:rect l="l" t="t" r="r" b="b"/>
              <a:pathLst>
                <a:path w="3369" h="8031" extrusionOk="0">
                  <a:moveTo>
                    <a:pt x="690" y="0"/>
                  </a:moveTo>
                  <a:cubicBezTo>
                    <a:pt x="651" y="0"/>
                    <a:pt x="612" y="8"/>
                    <a:pt x="573" y="23"/>
                  </a:cubicBezTo>
                  <a:cubicBezTo>
                    <a:pt x="454" y="70"/>
                    <a:pt x="378" y="174"/>
                    <a:pt x="334" y="330"/>
                  </a:cubicBezTo>
                  <a:cubicBezTo>
                    <a:pt x="0" y="1536"/>
                    <a:pt x="1826" y="5727"/>
                    <a:pt x="2901" y="8030"/>
                  </a:cubicBezTo>
                  <a:lnTo>
                    <a:pt x="3369" y="8030"/>
                  </a:lnTo>
                  <a:cubicBezTo>
                    <a:pt x="3058" y="6383"/>
                    <a:pt x="2520" y="3769"/>
                    <a:pt x="1910" y="1974"/>
                  </a:cubicBezTo>
                  <a:cubicBezTo>
                    <a:pt x="1517" y="817"/>
                    <a:pt x="1097"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1;p46">
              <a:extLst>
                <a:ext uri="{FF2B5EF4-FFF2-40B4-BE49-F238E27FC236}">
                  <a16:creationId xmlns:a16="http://schemas.microsoft.com/office/drawing/2014/main" id="{B7FE242E-0D0E-C194-6729-9C6B9C4C163E}"/>
                </a:ext>
              </a:extLst>
            </p:cNvPr>
            <p:cNvSpPr/>
            <p:nvPr/>
          </p:nvSpPr>
          <p:spPr>
            <a:xfrm flipH="1">
              <a:off x="4020275" y="4433075"/>
              <a:ext cx="152550" cy="134175"/>
            </a:xfrm>
            <a:custGeom>
              <a:avLst/>
              <a:gdLst/>
              <a:ahLst/>
              <a:cxnLst/>
              <a:rect l="l" t="t" r="r" b="b"/>
              <a:pathLst>
                <a:path w="6102" h="5367" extrusionOk="0">
                  <a:moveTo>
                    <a:pt x="3053" y="1"/>
                  </a:moveTo>
                  <a:cubicBezTo>
                    <a:pt x="2017" y="1"/>
                    <a:pt x="1030" y="604"/>
                    <a:pt x="590" y="1615"/>
                  </a:cubicBezTo>
                  <a:cubicBezTo>
                    <a:pt x="1" y="2974"/>
                    <a:pt x="623" y="4553"/>
                    <a:pt x="1982" y="5144"/>
                  </a:cubicBezTo>
                  <a:cubicBezTo>
                    <a:pt x="2330" y="5295"/>
                    <a:pt x="2693" y="5367"/>
                    <a:pt x="3050" y="5367"/>
                  </a:cubicBezTo>
                  <a:cubicBezTo>
                    <a:pt x="4086" y="5367"/>
                    <a:pt x="5072" y="4764"/>
                    <a:pt x="5511" y="3753"/>
                  </a:cubicBezTo>
                  <a:cubicBezTo>
                    <a:pt x="6101" y="2395"/>
                    <a:pt x="5479" y="814"/>
                    <a:pt x="4120" y="223"/>
                  </a:cubicBezTo>
                  <a:cubicBezTo>
                    <a:pt x="3772" y="72"/>
                    <a:pt x="3410" y="1"/>
                    <a:pt x="30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2;p46">
              <a:extLst>
                <a:ext uri="{FF2B5EF4-FFF2-40B4-BE49-F238E27FC236}">
                  <a16:creationId xmlns:a16="http://schemas.microsoft.com/office/drawing/2014/main" id="{EE8F5D2F-F1F8-C3AD-7A10-58136D4A1A55}"/>
                </a:ext>
              </a:extLst>
            </p:cNvPr>
            <p:cNvSpPr/>
            <p:nvPr/>
          </p:nvSpPr>
          <p:spPr>
            <a:xfrm flipH="1">
              <a:off x="4113200" y="4474050"/>
              <a:ext cx="19400" cy="17075"/>
            </a:xfrm>
            <a:custGeom>
              <a:avLst/>
              <a:gdLst/>
              <a:ahLst/>
              <a:cxnLst/>
              <a:rect l="l" t="t" r="r" b="b"/>
              <a:pathLst>
                <a:path w="776" h="683" extrusionOk="0">
                  <a:moveTo>
                    <a:pt x="389" y="0"/>
                  </a:moveTo>
                  <a:cubicBezTo>
                    <a:pt x="257" y="0"/>
                    <a:pt x="132" y="77"/>
                    <a:pt x="76" y="206"/>
                  </a:cubicBezTo>
                  <a:cubicBezTo>
                    <a:pt x="1" y="378"/>
                    <a:pt x="80" y="579"/>
                    <a:pt x="252" y="654"/>
                  </a:cubicBezTo>
                  <a:cubicBezTo>
                    <a:pt x="297" y="673"/>
                    <a:pt x="343" y="682"/>
                    <a:pt x="388" y="682"/>
                  </a:cubicBezTo>
                  <a:cubicBezTo>
                    <a:pt x="519" y="682"/>
                    <a:pt x="645" y="606"/>
                    <a:pt x="700" y="478"/>
                  </a:cubicBezTo>
                  <a:cubicBezTo>
                    <a:pt x="775" y="304"/>
                    <a:pt x="696" y="104"/>
                    <a:pt x="524" y="29"/>
                  </a:cubicBezTo>
                  <a:cubicBezTo>
                    <a:pt x="480" y="9"/>
                    <a:pt x="434"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3;p46">
              <a:extLst>
                <a:ext uri="{FF2B5EF4-FFF2-40B4-BE49-F238E27FC236}">
                  <a16:creationId xmlns:a16="http://schemas.microsoft.com/office/drawing/2014/main" id="{8E309E73-FE8A-BCFF-3A7D-DED04CAE435B}"/>
                </a:ext>
              </a:extLst>
            </p:cNvPr>
            <p:cNvSpPr/>
            <p:nvPr/>
          </p:nvSpPr>
          <p:spPr>
            <a:xfrm flipH="1">
              <a:off x="4055025" y="4499325"/>
              <a:ext cx="19425" cy="17075"/>
            </a:xfrm>
            <a:custGeom>
              <a:avLst/>
              <a:gdLst/>
              <a:ahLst/>
              <a:cxnLst/>
              <a:rect l="l" t="t" r="r" b="b"/>
              <a:pathLst>
                <a:path w="777" h="683" extrusionOk="0">
                  <a:moveTo>
                    <a:pt x="388" y="0"/>
                  </a:moveTo>
                  <a:cubicBezTo>
                    <a:pt x="257" y="0"/>
                    <a:pt x="131" y="77"/>
                    <a:pt x="76" y="205"/>
                  </a:cubicBezTo>
                  <a:cubicBezTo>
                    <a:pt x="0" y="378"/>
                    <a:pt x="80" y="579"/>
                    <a:pt x="252" y="654"/>
                  </a:cubicBezTo>
                  <a:cubicBezTo>
                    <a:pt x="296" y="673"/>
                    <a:pt x="342" y="682"/>
                    <a:pt x="387" y="682"/>
                  </a:cubicBezTo>
                  <a:cubicBezTo>
                    <a:pt x="519" y="682"/>
                    <a:pt x="644" y="606"/>
                    <a:pt x="701" y="477"/>
                  </a:cubicBezTo>
                  <a:cubicBezTo>
                    <a:pt x="776" y="305"/>
                    <a:pt x="697" y="104"/>
                    <a:pt x="524" y="29"/>
                  </a:cubicBezTo>
                  <a:cubicBezTo>
                    <a:pt x="479" y="10"/>
                    <a:pt x="43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4;p46">
              <a:extLst>
                <a:ext uri="{FF2B5EF4-FFF2-40B4-BE49-F238E27FC236}">
                  <a16:creationId xmlns:a16="http://schemas.microsoft.com/office/drawing/2014/main" id="{58A5D361-3FD6-8768-0B68-D7ECF91AFCCD}"/>
                </a:ext>
              </a:extLst>
            </p:cNvPr>
            <p:cNvSpPr/>
            <p:nvPr/>
          </p:nvSpPr>
          <p:spPr>
            <a:xfrm flipH="1">
              <a:off x="4080475" y="4492300"/>
              <a:ext cx="33775" cy="27100"/>
            </a:xfrm>
            <a:custGeom>
              <a:avLst/>
              <a:gdLst/>
              <a:ahLst/>
              <a:cxnLst/>
              <a:rect l="l" t="t" r="r" b="b"/>
              <a:pathLst>
                <a:path w="1351" h="1084" extrusionOk="0">
                  <a:moveTo>
                    <a:pt x="258" y="1"/>
                  </a:moveTo>
                  <a:cubicBezTo>
                    <a:pt x="234" y="1"/>
                    <a:pt x="213" y="17"/>
                    <a:pt x="207" y="41"/>
                  </a:cubicBezTo>
                  <a:cubicBezTo>
                    <a:pt x="199" y="77"/>
                    <a:pt x="0" y="931"/>
                    <a:pt x="498" y="1067"/>
                  </a:cubicBezTo>
                  <a:cubicBezTo>
                    <a:pt x="536" y="1079"/>
                    <a:pt x="574" y="1083"/>
                    <a:pt x="611" y="1083"/>
                  </a:cubicBezTo>
                  <a:cubicBezTo>
                    <a:pt x="1041" y="1083"/>
                    <a:pt x="1326" y="407"/>
                    <a:pt x="1339" y="376"/>
                  </a:cubicBezTo>
                  <a:cubicBezTo>
                    <a:pt x="1351" y="349"/>
                    <a:pt x="1338" y="318"/>
                    <a:pt x="1310" y="308"/>
                  </a:cubicBezTo>
                  <a:cubicBezTo>
                    <a:pt x="1304" y="305"/>
                    <a:pt x="1297" y="303"/>
                    <a:pt x="1290" y="303"/>
                  </a:cubicBezTo>
                  <a:cubicBezTo>
                    <a:pt x="1270" y="303"/>
                    <a:pt x="1250" y="316"/>
                    <a:pt x="1242" y="336"/>
                  </a:cubicBezTo>
                  <a:cubicBezTo>
                    <a:pt x="1239" y="343"/>
                    <a:pt x="970" y="978"/>
                    <a:pt x="609" y="978"/>
                  </a:cubicBezTo>
                  <a:cubicBezTo>
                    <a:pt x="582" y="978"/>
                    <a:pt x="554" y="974"/>
                    <a:pt x="525" y="966"/>
                  </a:cubicBezTo>
                  <a:cubicBezTo>
                    <a:pt x="126" y="856"/>
                    <a:pt x="308" y="73"/>
                    <a:pt x="310" y="66"/>
                  </a:cubicBezTo>
                  <a:cubicBezTo>
                    <a:pt x="316" y="37"/>
                    <a:pt x="299" y="9"/>
                    <a:pt x="271" y="2"/>
                  </a:cubicBezTo>
                  <a:cubicBezTo>
                    <a:pt x="266" y="1"/>
                    <a:pt x="26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5;p46">
              <a:extLst>
                <a:ext uri="{FF2B5EF4-FFF2-40B4-BE49-F238E27FC236}">
                  <a16:creationId xmlns:a16="http://schemas.microsoft.com/office/drawing/2014/main" id="{D5E16728-6A2D-34E0-3EAA-B6B14F204269}"/>
                </a:ext>
              </a:extLst>
            </p:cNvPr>
            <p:cNvSpPr/>
            <p:nvPr/>
          </p:nvSpPr>
          <p:spPr>
            <a:xfrm flipH="1">
              <a:off x="3361900" y="4521950"/>
              <a:ext cx="147250" cy="134150"/>
            </a:xfrm>
            <a:custGeom>
              <a:avLst/>
              <a:gdLst/>
              <a:ahLst/>
              <a:cxnLst/>
              <a:rect l="l" t="t" r="r" b="b"/>
              <a:pathLst>
                <a:path w="5890" h="5366" extrusionOk="0">
                  <a:moveTo>
                    <a:pt x="2945" y="1"/>
                  </a:moveTo>
                  <a:cubicBezTo>
                    <a:pt x="2259" y="1"/>
                    <a:pt x="1572" y="263"/>
                    <a:pt x="1048" y="787"/>
                  </a:cubicBezTo>
                  <a:cubicBezTo>
                    <a:pt x="0" y="1834"/>
                    <a:pt x="0" y="3533"/>
                    <a:pt x="1048" y="4580"/>
                  </a:cubicBezTo>
                  <a:cubicBezTo>
                    <a:pt x="1572" y="5103"/>
                    <a:pt x="2259" y="5365"/>
                    <a:pt x="2945" y="5365"/>
                  </a:cubicBezTo>
                  <a:cubicBezTo>
                    <a:pt x="3632" y="5365"/>
                    <a:pt x="4318" y="5103"/>
                    <a:pt x="4842" y="4580"/>
                  </a:cubicBezTo>
                  <a:cubicBezTo>
                    <a:pt x="5890" y="3533"/>
                    <a:pt x="5890" y="1834"/>
                    <a:pt x="4842" y="787"/>
                  </a:cubicBezTo>
                  <a:cubicBezTo>
                    <a:pt x="4318" y="263"/>
                    <a:pt x="3632"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6;p46">
              <a:extLst>
                <a:ext uri="{FF2B5EF4-FFF2-40B4-BE49-F238E27FC236}">
                  <a16:creationId xmlns:a16="http://schemas.microsoft.com/office/drawing/2014/main" id="{B9CF31EF-5200-C1FC-B522-AA0A72D621BE}"/>
                </a:ext>
              </a:extLst>
            </p:cNvPr>
            <p:cNvSpPr/>
            <p:nvPr/>
          </p:nvSpPr>
          <p:spPr>
            <a:xfrm flipH="1">
              <a:off x="3457700" y="4582375"/>
              <a:ext cx="18775" cy="17075"/>
            </a:xfrm>
            <a:custGeom>
              <a:avLst/>
              <a:gdLst/>
              <a:ahLst/>
              <a:cxnLst/>
              <a:rect l="l" t="t" r="r" b="b"/>
              <a:pathLst>
                <a:path w="751" h="683" extrusionOk="0">
                  <a:moveTo>
                    <a:pt x="376" y="1"/>
                  </a:moveTo>
                  <a:cubicBezTo>
                    <a:pt x="349" y="1"/>
                    <a:pt x="322" y="4"/>
                    <a:pt x="295" y="11"/>
                  </a:cubicBezTo>
                  <a:cubicBezTo>
                    <a:pt x="112" y="55"/>
                    <a:pt x="0" y="239"/>
                    <a:pt x="45" y="422"/>
                  </a:cubicBezTo>
                  <a:cubicBezTo>
                    <a:pt x="83" y="578"/>
                    <a:pt x="222" y="683"/>
                    <a:pt x="376" y="683"/>
                  </a:cubicBezTo>
                  <a:cubicBezTo>
                    <a:pt x="402" y="683"/>
                    <a:pt x="429" y="680"/>
                    <a:pt x="456" y="673"/>
                  </a:cubicBezTo>
                  <a:cubicBezTo>
                    <a:pt x="639" y="629"/>
                    <a:pt x="751" y="444"/>
                    <a:pt x="706" y="261"/>
                  </a:cubicBezTo>
                  <a:cubicBezTo>
                    <a:pt x="668" y="105"/>
                    <a:pt x="52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7;p46">
              <a:extLst>
                <a:ext uri="{FF2B5EF4-FFF2-40B4-BE49-F238E27FC236}">
                  <a16:creationId xmlns:a16="http://schemas.microsoft.com/office/drawing/2014/main" id="{6FC3AEFD-E91B-D311-9455-20C99F6C0ECF}"/>
                </a:ext>
              </a:extLst>
            </p:cNvPr>
            <p:cNvSpPr/>
            <p:nvPr/>
          </p:nvSpPr>
          <p:spPr>
            <a:xfrm flipH="1">
              <a:off x="3416425" y="4579750"/>
              <a:ext cx="33450" cy="28225"/>
            </a:xfrm>
            <a:custGeom>
              <a:avLst/>
              <a:gdLst/>
              <a:ahLst/>
              <a:cxnLst/>
              <a:rect l="l" t="t" r="r" b="b"/>
              <a:pathLst>
                <a:path w="1338" h="1129" extrusionOk="0">
                  <a:moveTo>
                    <a:pt x="1065" y="0"/>
                  </a:moveTo>
                  <a:cubicBezTo>
                    <a:pt x="1061" y="0"/>
                    <a:pt x="1057" y="1"/>
                    <a:pt x="1053" y="2"/>
                  </a:cubicBezTo>
                  <a:cubicBezTo>
                    <a:pt x="1024" y="9"/>
                    <a:pt x="1007" y="39"/>
                    <a:pt x="1015" y="66"/>
                  </a:cubicBezTo>
                  <a:cubicBezTo>
                    <a:pt x="1017" y="73"/>
                    <a:pt x="1212" y="847"/>
                    <a:pt x="823" y="1001"/>
                  </a:cubicBezTo>
                  <a:cubicBezTo>
                    <a:pt x="787" y="1016"/>
                    <a:pt x="751" y="1022"/>
                    <a:pt x="716" y="1022"/>
                  </a:cubicBezTo>
                  <a:cubicBezTo>
                    <a:pt x="380" y="1022"/>
                    <a:pt x="111" y="420"/>
                    <a:pt x="108" y="414"/>
                  </a:cubicBezTo>
                  <a:cubicBezTo>
                    <a:pt x="99" y="394"/>
                    <a:pt x="80" y="382"/>
                    <a:pt x="59" y="382"/>
                  </a:cubicBezTo>
                  <a:cubicBezTo>
                    <a:pt x="52" y="382"/>
                    <a:pt x="45" y="383"/>
                    <a:pt x="38" y="386"/>
                  </a:cubicBezTo>
                  <a:cubicBezTo>
                    <a:pt x="12" y="398"/>
                    <a:pt x="0" y="429"/>
                    <a:pt x="12" y="456"/>
                  </a:cubicBezTo>
                  <a:cubicBezTo>
                    <a:pt x="25" y="487"/>
                    <a:pt x="312" y="1129"/>
                    <a:pt x="715" y="1129"/>
                  </a:cubicBezTo>
                  <a:cubicBezTo>
                    <a:pt x="762" y="1129"/>
                    <a:pt x="812" y="1119"/>
                    <a:pt x="862" y="1099"/>
                  </a:cubicBezTo>
                  <a:cubicBezTo>
                    <a:pt x="1338" y="910"/>
                    <a:pt x="1126" y="76"/>
                    <a:pt x="1116" y="40"/>
                  </a:cubicBezTo>
                  <a:cubicBezTo>
                    <a:pt x="1111" y="15"/>
                    <a:pt x="1089"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8;p46">
              <a:extLst>
                <a:ext uri="{FF2B5EF4-FFF2-40B4-BE49-F238E27FC236}">
                  <a16:creationId xmlns:a16="http://schemas.microsoft.com/office/drawing/2014/main" id="{A9208DC2-71B0-1C52-1992-5D135D79B4ED}"/>
                </a:ext>
              </a:extLst>
            </p:cNvPr>
            <p:cNvSpPr/>
            <p:nvPr/>
          </p:nvSpPr>
          <p:spPr>
            <a:xfrm flipH="1">
              <a:off x="3649725" y="4049550"/>
              <a:ext cx="147250" cy="134150"/>
            </a:xfrm>
            <a:custGeom>
              <a:avLst/>
              <a:gdLst/>
              <a:ahLst/>
              <a:cxnLst/>
              <a:rect l="l" t="t" r="r" b="b"/>
              <a:pathLst>
                <a:path w="5890" h="5366" extrusionOk="0">
                  <a:moveTo>
                    <a:pt x="2946" y="1"/>
                  </a:moveTo>
                  <a:cubicBezTo>
                    <a:pt x="2259" y="1"/>
                    <a:pt x="1573" y="262"/>
                    <a:pt x="1049" y="786"/>
                  </a:cubicBezTo>
                  <a:cubicBezTo>
                    <a:pt x="1" y="1834"/>
                    <a:pt x="1" y="3532"/>
                    <a:pt x="1049" y="4580"/>
                  </a:cubicBezTo>
                  <a:cubicBezTo>
                    <a:pt x="1573" y="5104"/>
                    <a:pt x="2259" y="5365"/>
                    <a:pt x="2946" y="5365"/>
                  </a:cubicBezTo>
                  <a:cubicBezTo>
                    <a:pt x="3632" y="5365"/>
                    <a:pt x="4319" y="5104"/>
                    <a:pt x="4842" y="4580"/>
                  </a:cubicBezTo>
                  <a:cubicBezTo>
                    <a:pt x="5889" y="3532"/>
                    <a:pt x="5889" y="1834"/>
                    <a:pt x="4842" y="786"/>
                  </a:cubicBezTo>
                  <a:cubicBezTo>
                    <a:pt x="4319" y="262"/>
                    <a:pt x="3632" y="1"/>
                    <a:pt x="29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9;p46">
              <a:extLst>
                <a:ext uri="{FF2B5EF4-FFF2-40B4-BE49-F238E27FC236}">
                  <a16:creationId xmlns:a16="http://schemas.microsoft.com/office/drawing/2014/main" id="{692835B8-61F9-C5C7-4A3F-D0DFEBA85D84}"/>
                </a:ext>
              </a:extLst>
            </p:cNvPr>
            <p:cNvSpPr/>
            <p:nvPr/>
          </p:nvSpPr>
          <p:spPr>
            <a:xfrm flipH="1">
              <a:off x="3745500" y="4110000"/>
              <a:ext cx="18825" cy="17025"/>
            </a:xfrm>
            <a:custGeom>
              <a:avLst/>
              <a:gdLst/>
              <a:ahLst/>
              <a:cxnLst/>
              <a:rect l="l" t="t" r="r" b="b"/>
              <a:pathLst>
                <a:path w="753" h="681" extrusionOk="0">
                  <a:moveTo>
                    <a:pt x="377" y="0"/>
                  </a:moveTo>
                  <a:cubicBezTo>
                    <a:pt x="351" y="0"/>
                    <a:pt x="324" y="3"/>
                    <a:pt x="297" y="10"/>
                  </a:cubicBezTo>
                  <a:cubicBezTo>
                    <a:pt x="114" y="54"/>
                    <a:pt x="1" y="238"/>
                    <a:pt x="45" y="421"/>
                  </a:cubicBezTo>
                  <a:cubicBezTo>
                    <a:pt x="83" y="577"/>
                    <a:pt x="223" y="681"/>
                    <a:pt x="376" y="681"/>
                  </a:cubicBezTo>
                  <a:cubicBezTo>
                    <a:pt x="403" y="681"/>
                    <a:pt x="430" y="678"/>
                    <a:pt x="457" y="671"/>
                  </a:cubicBezTo>
                  <a:cubicBezTo>
                    <a:pt x="640" y="627"/>
                    <a:pt x="752" y="443"/>
                    <a:pt x="708" y="260"/>
                  </a:cubicBezTo>
                  <a:cubicBezTo>
                    <a:pt x="670" y="104"/>
                    <a:pt x="53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0;p46">
              <a:extLst>
                <a:ext uri="{FF2B5EF4-FFF2-40B4-BE49-F238E27FC236}">
                  <a16:creationId xmlns:a16="http://schemas.microsoft.com/office/drawing/2014/main" id="{5376A4F8-989A-EF4E-BB9F-4EAB055D54DF}"/>
                </a:ext>
              </a:extLst>
            </p:cNvPr>
            <p:cNvSpPr/>
            <p:nvPr/>
          </p:nvSpPr>
          <p:spPr>
            <a:xfrm flipH="1">
              <a:off x="3683875" y="4095050"/>
              <a:ext cx="18825" cy="17050"/>
            </a:xfrm>
            <a:custGeom>
              <a:avLst/>
              <a:gdLst/>
              <a:ahLst/>
              <a:cxnLst/>
              <a:rect l="l" t="t" r="r" b="b"/>
              <a:pathLst>
                <a:path w="753" h="682" extrusionOk="0">
                  <a:moveTo>
                    <a:pt x="377" y="0"/>
                  </a:moveTo>
                  <a:cubicBezTo>
                    <a:pt x="350" y="0"/>
                    <a:pt x="324" y="3"/>
                    <a:pt x="297" y="10"/>
                  </a:cubicBezTo>
                  <a:cubicBezTo>
                    <a:pt x="114" y="54"/>
                    <a:pt x="1" y="239"/>
                    <a:pt x="45" y="422"/>
                  </a:cubicBezTo>
                  <a:cubicBezTo>
                    <a:pt x="83" y="578"/>
                    <a:pt x="223" y="682"/>
                    <a:pt x="376" y="682"/>
                  </a:cubicBezTo>
                  <a:cubicBezTo>
                    <a:pt x="403" y="682"/>
                    <a:pt x="430" y="679"/>
                    <a:pt x="457" y="672"/>
                  </a:cubicBezTo>
                  <a:cubicBezTo>
                    <a:pt x="640" y="628"/>
                    <a:pt x="752" y="444"/>
                    <a:pt x="708" y="261"/>
                  </a:cubicBezTo>
                  <a:cubicBezTo>
                    <a:pt x="670" y="105"/>
                    <a:pt x="530"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1;p46">
              <a:extLst>
                <a:ext uri="{FF2B5EF4-FFF2-40B4-BE49-F238E27FC236}">
                  <a16:creationId xmlns:a16="http://schemas.microsoft.com/office/drawing/2014/main" id="{07DB410A-D19B-C3F7-BA51-9DD079B6C220}"/>
                </a:ext>
              </a:extLst>
            </p:cNvPr>
            <p:cNvSpPr/>
            <p:nvPr/>
          </p:nvSpPr>
          <p:spPr>
            <a:xfrm flipH="1">
              <a:off x="3704250" y="4107325"/>
              <a:ext cx="33475" cy="28225"/>
            </a:xfrm>
            <a:custGeom>
              <a:avLst/>
              <a:gdLst/>
              <a:ahLst/>
              <a:cxnLst/>
              <a:rect l="l" t="t" r="r" b="b"/>
              <a:pathLst>
                <a:path w="1339" h="1129" extrusionOk="0">
                  <a:moveTo>
                    <a:pt x="1067" y="1"/>
                  </a:moveTo>
                  <a:cubicBezTo>
                    <a:pt x="1062" y="1"/>
                    <a:pt x="1058" y="1"/>
                    <a:pt x="1053" y="3"/>
                  </a:cubicBezTo>
                  <a:cubicBezTo>
                    <a:pt x="1026" y="10"/>
                    <a:pt x="1009" y="39"/>
                    <a:pt x="1016" y="67"/>
                  </a:cubicBezTo>
                  <a:cubicBezTo>
                    <a:pt x="1018" y="74"/>
                    <a:pt x="1214" y="848"/>
                    <a:pt x="825" y="1002"/>
                  </a:cubicBezTo>
                  <a:cubicBezTo>
                    <a:pt x="789" y="1017"/>
                    <a:pt x="753" y="1023"/>
                    <a:pt x="718" y="1023"/>
                  </a:cubicBezTo>
                  <a:cubicBezTo>
                    <a:pt x="381" y="1023"/>
                    <a:pt x="112" y="420"/>
                    <a:pt x="110" y="414"/>
                  </a:cubicBezTo>
                  <a:cubicBezTo>
                    <a:pt x="101" y="394"/>
                    <a:pt x="82" y="383"/>
                    <a:pt x="61" y="383"/>
                  </a:cubicBezTo>
                  <a:cubicBezTo>
                    <a:pt x="54" y="383"/>
                    <a:pt x="47" y="384"/>
                    <a:pt x="40" y="387"/>
                  </a:cubicBezTo>
                  <a:cubicBezTo>
                    <a:pt x="13" y="399"/>
                    <a:pt x="1" y="430"/>
                    <a:pt x="12" y="456"/>
                  </a:cubicBezTo>
                  <a:cubicBezTo>
                    <a:pt x="26" y="487"/>
                    <a:pt x="312" y="1129"/>
                    <a:pt x="715" y="1129"/>
                  </a:cubicBezTo>
                  <a:cubicBezTo>
                    <a:pt x="764" y="1129"/>
                    <a:pt x="813" y="1121"/>
                    <a:pt x="864" y="1100"/>
                  </a:cubicBezTo>
                  <a:cubicBezTo>
                    <a:pt x="1338" y="911"/>
                    <a:pt x="1127" y="76"/>
                    <a:pt x="1118" y="41"/>
                  </a:cubicBezTo>
                  <a:cubicBezTo>
                    <a:pt x="1111" y="17"/>
                    <a:pt x="1090"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2;p46">
              <a:extLst>
                <a:ext uri="{FF2B5EF4-FFF2-40B4-BE49-F238E27FC236}">
                  <a16:creationId xmlns:a16="http://schemas.microsoft.com/office/drawing/2014/main" id="{5ACD407D-CE25-6CEB-EC3C-6408FBE3D946}"/>
                </a:ext>
              </a:extLst>
            </p:cNvPr>
            <p:cNvSpPr/>
            <p:nvPr/>
          </p:nvSpPr>
          <p:spPr>
            <a:xfrm flipH="1">
              <a:off x="4051000" y="4190625"/>
              <a:ext cx="4175" cy="97275"/>
            </a:xfrm>
            <a:custGeom>
              <a:avLst/>
              <a:gdLst/>
              <a:ahLst/>
              <a:cxnLst/>
              <a:rect l="l" t="t" r="r" b="b"/>
              <a:pathLst>
                <a:path w="167" h="3891" extrusionOk="0">
                  <a:moveTo>
                    <a:pt x="84" y="1"/>
                  </a:moveTo>
                  <a:cubicBezTo>
                    <a:pt x="39" y="1"/>
                    <a:pt x="1" y="38"/>
                    <a:pt x="1" y="84"/>
                  </a:cubicBezTo>
                  <a:lnTo>
                    <a:pt x="1" y="3808"/>
                  </a:lnTo>
                  <a:cubicBezTo>
                    <a:pt x="1" y="3853"/>
                    <a:pt x="38" y="3890"/>
                    <a:pt x="84" y="3890"/>
                  </a:cubicBezTo>
                  <a:cubicBezTo>
                    <a:pt x="130" y="3890"/>
                    <a:pt x="167" y="3853"/>
                    <a:pt x="167" y="3808"/>
                  </a:cubicBezTo>
                  <a:lnTo>
                    <a:pt x="167" y="84"/>
                  </a:lnTo>
                  <a:cubicBezTo>
                    <a:pt x="167" y="38"/>
                    <a:pt x="130" y="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3;p46">
              <a:extLst>
                <a:ext uri="{FF2B5EF4-FFF2-40B4-BE49-F238E27FC236}">
                  <a16:creationId xmlns:a16="http://schemas.microsoft.com/office/drawing/2014/main" id="{C375A74A-9D5F-0097-B97F-6A819D51FE1A}"/>
                </a:ext>
              </a:extLst>
            </p:cNvPr>
            <p:cNvSpPr/>
            <p:nvPr/>
          </p:nvSpPr>
          <p:spPr>
            <a:xfrm flipH="1">
              <a:off x="4017875" y="4204250"/>
              <a:ext cx="70400" cy="70025"/>
            </a:xfrm>
            <a:custGeom>
              <a:avLst/>
              <a:gdLst/>
              <a:ahLst/>
              <a:cxnLst/>
              <a:rect l="l" t="t" r="r" b="b"/>
              <a:pathLst>
                <a:path w="2816" h="2801" extrusionOk="0">
                  <a:moveTo>
                    <a:pt x="2725" y="1"/>
                  </a:moveTo>
                  <a:cubicBezTo>
                    <a:pt x="2703" y="1"/>
                    <a:pt x="2682" y="9"/>
                    <a:pt x="2666" y="25"/>
                  </a:cubicBezTo>
                  <a:lnTo>
                    <a:pt x="33" y="2659"/>
                  </a:lnTo>
                  <a:cubicBezTo>
                    <a:pt x="1" y="2691"/>
                    <a:pt x="1" y="2743"/>
                    <a:pt x="33" y="2776"/>
                  </a:cubicBezTo>
                  <a:cubicBezTo>
                    <a:pt x="50" y="2792"/>
                    <a:pt x="71" y="2800"/>
                    <a:pt x="92" y="2800"/>
                  </a:cubicBezTo>
                  <a:cubicBezTo>
                    <a:pt x="113" y="2800"/>
                    <a:pt x="134" y="2792"/>
                    <a:pt x="150" y="2776"/>
                  </a:cubicBezTo>
                  <a:lnTo>
                    <a:pt x="2783" y="143"/>
                  </a:lnTo>
                  <a:cubicBezTo>
                    <a:pt x="2816" y="110"/>
                    <a:pt x="2816" y="58"/>
                    <a:pt x="2783" y="25"/>
                  </a:cubicBezTo>
                  <a:cubicBezTo>
                    <a:pt x="2767" y="9"/>
                    <a:pt x="2746" y="1"/>
                    <a:pt x="2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4;p46">
              <a:extLst>
                <a:ext uri="{FF2B5EF4-FFF2-40B4-BE49-F238E27FC236}">
                  <a16:creationId xmlns:a16="http://schemas.microsoft.com/office/drawing/2014/main" id="{5F4DF742-5A88-C9B9-E3FA-1633E29E9B60}"/>
                </a:ext>
              </a:extLst>
            </p:cNvPr>
            <p:cNvSpPr/>
            <p:nvPr/>
          </p:nvSpPr>
          <p:spPr>
            <a:xfrm flipH="1">
              <a:off x="4004450" y="4237175"/>
              <a:ext cx="97250" cy="4175"/>
            </a:xfrm>
            <a:custGeom>
              <a:avLst/>
              <a:gdLst/>
              <a:ahLst/>
              <a:cxnLst/>
              <a:rect l="l" t="t" r="r" b="b"/>
              <a:pathLst>
                <a:path w="3890" h="167" extrusionOk="0">
                  <a:moveTo>
                    <a:pt x="84" y="1"/>
                  </a:moveTo>
                  <a:cubicBezTo>
                    <a:pt x="37" y="1"/>
                    <a:pt x="0" y="38"/>
                    <a:pt x="0" y="84"/>
                  </a:cubicBezTo>
                  <a:cubicBezTo>
                    <a:pt x="0" y="130"/>
                    <a:pt x="37" y="167"/>
                    <a:pt x="84" y="167"/>
                  </a:cubicBezTo>
                  <a:lnTo>
                    <a:pt x="3807" y="167"/>
                  </a:lnTo>
                  <a:cubicBezTo>
                    <a:pt x="3852" y="167"/>
                    <a:pt x="3889" y="130"/>
                    <a:pt x="3889" y="84"/>
                  </a:cubicBezTo>
                  <a:cubicBezTo>
                    <a:pt x="3889" y="38"/>
                    <a:pt x="3852" y="1"/>
                    <a:pt x="3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05;p46">
              <a:extLst>
                <a:ext uri="{FF2B5EF4-FFF2-40B4-BE49-F238E27FC236}">
                  <a16:creationId xmlns:a16="http://schemas.microsoft.com/office/drawing/2014/main" id="{864371BB-37AE-02B1-B324-832B13F91820}"/>
                </a:ext>
              </a:extLst>
            </p:cNvPr>
            <p:cNvSpPr/>
            <p:nvPr/>
          </p:nvSpPr>
          <p:spPr>
            <a:xfrm flipH="1">
              <a:off x="4017875" y="4204250"/>
              <a:ext cx="70400" cy="70025"/>
            </a:xfrm>
            <a:custGeom>
              <a:avLst/>
              <a:gdLst/>
              <a:ahLst/>
              <a:cxnLst/>
              <a:rect l="l" t="t" r="r" b="b"/>
              <a:pathLst>
                <a:path w="2816" h="2801" extrusionOk="0">
                  <a:moveTo>
                    <a:pt x="92" y="1"/>
                  </a:moveTo>
                  <a:cubicBezTo>
                    <a:pt x="70" y="1"/>
                    <a:pt x="49" y="9"/>
                    <a:pt x="33" y="25"/>
                  </a:cubicBezTo>
                  <a:cubicBezTo>
                    <a:pt x="1" y="58"/>
                    <a:pt x="1" y="110"/>
                    <a:pt x="33" y="143"/>
                  </a:cubicBezTo>
                  <a:lnTo>
                    <a:pt x="2666" y="2776"/>
                  </a:lnTo>
                  <a:cubicBezTo>
                    <a:pt x="2683" y="2792"/>
                    <a:pt x="2704" y="2800"/>
                    <a:pt x="2725" y="2800"/>
                  </a:cubicBezTo>
                  <a:cubicBezTo>
                    <a:pt x="2746" y="2800"/>
                    <a:pt x="2767" y="2792"/>
                    <a:pt x="2783" y="2776"/>
                  </a:cubicBezTo>
                  <a:cubicBezTo>
                    <a:pt x="2816" y="2743"/>
                    <a:pt x="2816" y="2691"/>
                    <a:pt x="2783" y="2659"/>
                  </a:cubicBezTo>
                  <a:lnTo>
                    <a:pt x="150" y="25"/>
                  </a:lnTo>
                  <a:cubicBezTo>
                    <a:pt x="134" y="9"/>
                    <a:pt x="113"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06;p46">
              <a:extLst>
                <a:ext uri="{FF2B5EF4-FFF2-40B4-BE49-F238E27FC236}">
                  <a16:creationId xmlns:a16="http://schemas.microsoft.com/office/drawing/2014/main" id="{9BBC08BA-EC1F-99A1-73EB-0C7852350890}"/>
                </a:ext>
              </a:extLst>
            </p:cNvPr>
            <p:cNvSpPr/>
            <p:nvPr/>
          </p:nvSpPr>
          <p:spPr>
            <a:xfrm flipH="1">
              <a:off x="3784400" y="4923775"/>
              <a:ext cx="4175" cy="97250"/>
            </a:xfrm>
            <a:custGeom>
              <a:avLst/>
              <a:gdLst/>
              <a:ahLst/>
              <a:cxnLst/>
              <a:rect l="l" t="t" r="r" b="b"/>
              <a:pathLst>
                <a:path w="167" h="3890" extrusionOk="0">
                  <a:moveTo>
                    <a:pt x="83" y="0"/>
                  </a:moveTo>
                  <a:cubicBezTo>
                    <a:pt x="38" y="0"/>
                    <a:pt x="1" y="37"/>
                    <a:pt x="1" y="83"/>
                  </a:cubicBezTo>
                  <a:lnTo>
                    <a:pt x="1" y="3806"/>
                  </a:lnTo>
                  <a:cubicBezTo>
                    <a:pt x="1" y="3853"/>
                    <a:pt x="38" y="3890"/>
                    <a:pt x="83" y="3890"/>
                  </a:cubicBezTo>
                  <a:cubicBezTo>
                    <a:pt x="130" y="3890"/>
                    <a:pt x="167" y="3853"/>
                    <a:pt x="167" y="3806"/>
                  </a:cubicBezTo>
                  <a:lnTo>
                    <a:pt x="167" y="83"/>
                  </a:lnTo>
                  <a:cubicBezTo>
                    <a:pt x="167" y="37"/>
                    <a:pt x="130" y="0"/>
                    <a:pt x="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07;p46">
              <a:extLst>
                <a:ext uri="{FF2B5EF4-FFF2-40B4-BE49-F238E27FC236}">
                  <a16:creationId xmlns:a16="http://schemas.microsoft.com/office/drawing/2014/main" id="{B00ACFF2-3885-E760-D108-1D51448F6A4F}"/>
                </a:ext>
              </a:extLst>
            </p:cNvPr>
            <p:cNvSpPr/>
            <p:nvPr/>
          </p:nvSpPr>
          <p:spPr>
            <a:xfrm flipH="1">
              <a:off x="3751300" y="4937400"/>
              <a:ext cx="70400" cy="70000"/>
            </a:xfrm>
            <a:custGeom>
              <a:avLst/>
              <a:gdLst/>
              <a:ahLst/>
              <a:cxnLst/>
              <a:rect l="l" t="t" r="r" b="b"/>
              <a:pathLst>
                <a:path w="2816" h="2800" extrusionOk="0">
                  <a:moveTo>
                    <a:pt x="2725" y="0"/>
                  </a:moveTo>
                  <a:cubicBezTo>
                    <a:pt x="2704" y="0"/>
                    <a:pt x="2683" y="9"/>
                    <a:pt x="2667" y="25"/>
                  </a:cubicBezTo>
                  <a:lnTo>
                    <a:pt x="34" y="2658"/>
                  </a:lnTo>
                  <a:cubicBezTo>
                    <a:pt x="1" y="2690"/>
                    <a:pt x="1" y="2742"/>
                    <a:pt x="34" y="2775"/>
                  </a:cubicBezTo>
                  <a:cubicBezTo>
                    <a:pt x="50" y="2791"/>
                    <a:pt x="71" y="2800"/>
                    <a:pt x="92" y="2800"/>
                  </a:cubicBezTo>
                  <a:cubicBezTo>
                    <a:pt x="113" y="2800"/>
                    <a:pt x="135" y="2791"/>
                    <a:pt x="151" y="2775"/>
                  </a:cubicBezTo>
                  <a:lnTo>
                    <a:pt x="2784" y="142"/>
                  </a:lnTo>
                  <a:cubicBezTo>
                    <a:pt x="2816" y="109"/>
                    <a:pt x="2816" y="57"/>
                    <a:pt x="2784" y="25"/>
                  </a:cubicBezTo>
                  <a:cubicBezTo>
                    <a:pt x="2768" y="9"/>
                    <a:pt x="274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08;p46">
              <a:extLst>
                <a:ext uri="{FF2B5EF4-FFF2-40B4-BE49-F238E27FC236}">
                  <a16:creationId xmlns:a16="http://schemas.microsoft.com/office/drawing/2014/main" id="{F2E12B63-559E-72E7-2061-B0D32436AA19}"/>
                </a:ext>
              </a:extLst>
            </p:cNvPr>
            <p:cNvSpPr/>
            <p:nvPr/>
          </p:nvSpPr>
          <p:spPr>
            <a:xfrm flipH="1">
              <a:off x="3737850" y="4970325"/>
              <a:ext cx="97250" cy="4175"/>
            </a:xfrm>
            <a:custGeom>
              <a:avLst/>
              <a:gdLst/>
              <a:ahLst/>
              <a:cxnLst/>
              <a:rect l="l" t="t" r="r" b="b"/>
              <a:pathLst>
                <a:path w="3890" h="167" extrusionOk="0">
                  <a:moveTo>
                    <a:pt x="83" y="0"/>
                  </a:moveTo>
                  <a:cubicBezTo>
                    <a:pt x="37" y="0"/>
                    <a:pt x="0" y="37"/>
                    <a:pt x="0" y="83"/>
                  </a:cubicBezTo>
                  <a:cubicBezTo>
                    <a:pt x="0" y="128"/>
                    <a:pt x="37" y="166"/>
                    <a:pt x="83" y="166"/>
                  </a:cubicBezTo>
                  <a:lnTo>
                    <a:pt x="3806" y="166"/>
                  </a:lnTo>
                  <a:cubicBezTo>
                    <a:pt x="3852" y="166"/>
                    <a:pt x="3889" y="128"/>
                    <a:pt x="3889" y="83"/>
                  </a:cubicBezTo>
                  <a:cubicBezTo>
                    <a:pt x="3889" y="37"/>
                    <a:pt x="3852" y="0"/>
                    <a:pt x="3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09;p46">
              <a:extLst>
                <a:ext uri="{FF2B5EF4-FFF2-40B4-BE49-F238E27FC236}">
                  <a16:creationId xmlns:a16="http://schemas.microsoft.com/office/drawing/2014/main" id="{1D0A1C79-C3E5-C838-7B16-984B8BB83E70}"/>
                </a:ext>
              </a:extLst>
            </p:cNvPr>
            <p:cNvSpPr/>
            <p:nvPr/>
          </p:nvSpPr>
          <p:spPr>
            <a:xfrm flipH="1">
              <a:off x="3751300" y="4937400"/>
              <a:ext cx="70400" cy="70000"/>
            </a:xfrm>
            <a:custGeom>
              <a:avLst/>
              <a:gdLst/>
              <a:ahLst/>
              <a:cxnLst/>
              <a:rect l="l" t="t" r="r" b="b"/>
              <a:pathLst>
                <a:path w="2816" h="2800" extrusionOk="0">
                  <a:moveTo>
                    <a:pt x="92" y="0"/>
                  </a:moveTo>
                  <a:cubicBezTo>
                    <a:pt x="71" y="0"/>
                    <a:pt x="50" y="9"/>
                    <a:pt x="34" y="25"/>
                  </a:cubicBezTo>
                  <a:cubicBezTo>
                    <a:pt x="1" y="57"/>
                    <a:pt x="1" y="109"/>
                    <a:pt x="34" y="142"/>
                  </a:cubicBezTo>
                  <a:lnTo>
                    <a:pt x="2667" y="2775"/>
                  </a:lnTo>
                  <a:cubicBezTo>
                    <a:pt x="2683" y="2791"/>
                    <a:pt x="2704" y="2800"/>
                    <a:pt x="2725" y="2800"/>
                  </a:cubicBezTo>
                  <a:cubicBezTo>
                    <a:pt x="2746" y="2800"/>
                    <a:pt x="2767" y="2791"/>
                    <a:pt x="2784" y="2775"/>
                  </a:cubicBezTo>
                  <a:cubicBezTo>
                    <a:pt x="2816" y="2742"/>
                    <a:pt x="2816" y="2690"/>
                    <a:pt x="2784" y="2658"/>
                  </a:cubicBezTo>
                  <a:lnTo>
                    <a:pt x="151" y="25"/>
                  </a:lnTo>
                  <a:cubicBezTo>
                    <a:pt x="135" y="9"/>
                    <a:pt x="113"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10;p46">
              <a:extLst>
                <a:ext uri="{FF2B5EF4-FFF2-40B4-BE49-F238E27FC236}">
                  <a16:creationId xmlns:a16="http://schemas.microsoft.com/office/drawing/2014/main" id="{0CAB7A4A-0A42-7066-1B71-4D2EB5C69C9F}"/>
                </a:ext>
              </a:extLst>
            </p:cNvPr>
            <p:cNvSpPr/>
            <p:nvPr/>
          </p:nvSpPr>
          <p:spPr>
            <a:xfrm flipH="1">
              <a:off x="3447900" y="4340200"/>
              <a:ext cx="4175" cy="97250"/>
            </a:xfrm>
            <a:custGeom>
              <a:avLst/>
              <a:gdLst/>
              <a:ahLst/>
              <a:cxnLst/>
              <a:rect l="l" t="t" r="r" b="b"/>
              <a:pathLst>
                <a:path w="167" h="3890" extrusionOk="0">
                  <a:moveTo>
                    <a:pt x="83" y="0"/>
                  </a:moveTo>
                  <a:cubicBezTo>
                    <a:pt x="38" y="0"/>
                    <a:pt x="1" y="37"/>
                    <a:pt x="1" y="83"/>
                  </a:cubicBezTo>
                  <a:lnTo>
                    <a:pt x="1" y="3806"/>
                  </a:lnTo>
                  <a:cubicBezTo>
                    <a:pt x="1" y="3853"/>
                    <a:pt x="38" y="3890"/>
                    <a:pt x="83" y="3890"/>
                  </a:cubicBezTo>
                  <a:cubicBezTo>
                    <a:pt x="130" y="3890"/>
                    <a:pt x="165" y="3853"/>
                    <a:pt x="167" y="3806"/>
                  </a:cubicBezTo>
                  <a:lnTo>
                    <a:pt x="167" y="83"/>
                  </a:lnTo>
                  <a:cubicBezTo>
                    <a:pt x="167" y="37"/>
                    <a:pt x="128" y="0"/>
                    <a:pt x="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11;p46">
              <a:extLst>
                <a:ext uri="{FF2B5EF4-FFF2-40B4-BE49-F238E27FC236}">
                  <a16:creationId xmlns:a16="http://schemas.microsoft.com/office/drawing/2014/main" id="{8C28D08F-AC60-C155-9AAD-D33BFA4DB07B}"/>
                </a:ext>
              </a:extLst>
            </p:cNvPr>
            <p:cNvSpPr/>
            <p:nvPr/>
          </p:nvSpPr>
          <p:spPr>
            <a:xfrm flipH="1">
              <a:off x="3414800" y="4353825"/>
              <a:ext cx="70400" cy="70000"/>
            </a:xfrm>
            <a:custGeom>
              <a:avLst/>
              <a:gdLst/>
              <a:ahLst/>
              <a:cxnLst/>
              <a:rect l="l" t="t" r="r" b="b"/>
              <a:pathLst>
                <a:path w="2816" h="2800" extrusionOk="0">
                  <a:moveTo>
                    <a:pt x="2725" y="0"/>
                  </a:moveTo>
                  <a:cubicBezTo>
                    <a:pt x="2703" y="0"/>
                    <a:pt x="2682" y="8"/>
                    <a:pt x="2666" y="25"/>
                  </a:cubicBezTo>
                  <a:lnTo>
                    <a:pt x="33" y="2658"/>
                  </a:lnTo>
                  <a:cubicBezTo>
                    <a:pt x="1" y="2691"/>
                    <a:pt x="1" y="2742"/>
                    <a:pt x="33" y="2775"/>
                  </a:cubicBezTo>
                  <a:cubicBezTo>
                    <a:pt x="49" y="2791"/>
                    <a:pt x="70" y="2799"/>
                    <a:pt x="92" y="2799"/>
                  </a:cubicBezTo>
                  <a:cubicBezTo>
                    <a:pt x="113" y="2799"/>
                    <a:pt x="134" y="2791"/>
                    <a:pt x="151" y="2775"/>
                  </a:cubicBezTo>
                  <a:lnTo>
                    <a:pt x="2784" y="142"/>
                  </a:lnTo>
                  <a:cubicBezTo>
                    <a:pt x="2815" y="109"/>
                    <a:pt x="2815" y="58"/>
                    <a:pt x="2784" y="25"/>
                  </a:cubicBezTo>
                  <a:cubicBezTo>
                    <a:pt x="2767" y="8"/>
                    <a:pt x="274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12;p46">
              <a:extLst>
                <a:ext uri="{FF2B5EF4-FFF2-40B4-BE49-F238E27FC236}">
                  <a16:creationId xmlns:a16="http://schemas.microsoft.com/office/drawing/2014/main" id="{CF0EA266-0CD2-B2BA-9A24-1AF0905EB6B0}"/>
                </a:ext>
              </a:extLst>
            </p:cNvPr>
            <p:cNvSpPr/>
            <p:nvPr/>
          </p:nvSpPr>
          <p:spPr>
            <a:xfrm flipH="1">
              <a:off x="3401350" y="4386750"/>
              <a:ext cx="97275" cy="4150"/>
            </a:xfrm>
            <a:custGeom>
              <a:avLst/>
              <a:gdLst/>
              <a:ahLst/>
              <a:cxnLst/>
              <a:rect l="l" t="t" r="r" b="b"/>
              <a:pathLst>
                <a:path w="3891" h="166" extrusionOk="0">
                  <a:moveTo>
                    <a:pt x="83" y="0"/>
                  </a:moveTo>
                  <a:cubicBezTo>
                    <a:pt x="38" y="0"/>
                    <a:pt x="1" y="37"/>
                    <a:pt x="1" y="82"/>
                  </a:cubicBezTo>
                  <a:cubicBezTo>
                    <a:pt x="1" y="129"/>
                    <a:pt x="38" y="166"/>
                    <a:pt x="83" y="166"/>
                  </a:cubicBezTo>
                  <a:lnTo>
                    <a:pt x="3807" y="166"/>
                  </a:lnTo>
                  <a:cubicBezTo>
                    <a:pt x="3853" y="166"/>
                    <a:pt x="3890" y="129"/>
                    <a:pt x="3890" y="82"/>
                  </a:cubicBezTo>
                  <a:cubicBezTo>
                    <a:pt x="3890" y="37"/>
                    <a:pt x="3853" y="0"/>
                    <a:pt x="3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13;p46">
              <a:extLst>
                <a:ext uri="{FF2B5EF4-FFF2-40B4-BE49-F238E27FC236}">
                  <a16:creationId xmlns:a16="http://schemas.microsoft.com/office/drawing/2014/main" id="{6743C059-F202-577C-4AB0-3B7CFD81FCA0}"/>
                </a:ext>
              </a:extLst>
            </p:cNvPr>
            <p:cNvSpPr/>
            <p:nvPr/>
          </p:nvSpPr>
          <p:spPr>
            <a:xfrm flipH="1">
              <a:off x="3414800" y="4353825"/>
              <a:ext cx="70400" cy="70000"/>
            </a:xfrm>
            <a:custGeom>
              <a:avLst/>
              <a:gdLst/>
              <a:ahLst/>
              <a:cxnLst/>
              <a:rect l="l" t="t" r="r" b="b"/>
              <a:pathLst>
                <a:path w="2816" h="2800" extrusionOk="0">
                  <a:moveTo>
                    <a:pt x="92" y="0"/>
                  </a:moveTo>
                  <a:cubicBezTo>
                    <a:pt x="70" y="0"/>
                    <a:pt x="49" y="8"/>
                    <a:pt x="33" y="25"/>
                  </a:cubicBezTo>
                  <a:cubicBezTo>
                    <a:pt x="1" y="58"/>
                    <a:pt x="1" y="109"/>
                    <a:pt x="33" y="142"/>
                  </a:cubicBezTo>
                  <a:lnTo>
                    <a:pt x="2666" y="2775"/>
                  </a:lnTo>
                  <a:cubicBezTo>
                    <a:pt x="2682" y="2791"/>
                    <a:pt x="2703" y="2799"/>
                    <a:pt x="2725" y="2799"/>
                  </a:cubicBezTo>
                  <a:cubicBezTo>
                    <a:pt x="2746" y="2799"/>
                    <a:pt x="2767" y="2791"/>
                    <a:pt x="2784" y="2775"/>
                  </a:cubicBezTo>
                  <a:cubicBezTo>
                    <a:pt x="2815" y="2742"/>
                    <a:pt x="2815" y="2691"/>
                    <a:pt x="2784" y="2658"/>
                  </a:cubicBezTo>
                  <a:lnTo>
                    <a:pt x="151" y="25"/>
                  </a:lnTo>
                  <a:cubicBezTo>
                    <a:pt x="134" y="8"/>
                    <a:pt x="113"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14;p46">
              <a:extLst>
                <a:ext uri="{FF2B5EF4-FFF2-40B4-BE49-F238E27FC236}">
                  <a16:creationId xmlns:a16="http://schemas.microsoft.com/office/drawing/2014/main" id="{CD2065A7-800A-720E-E588-8CE51889E5C3}"/>
                </a:ext>
              </a:extLst>
            </p:cNvPr>
            <p:cNvSpPr/>
            <p:nvPr/>
          </p:nvSpPr>
          <p:spPr>
            <a:xfrm flipH="1">
              <a:off x="3397650" y="4562675"/>
              <a:ext cx="18775" cy="17075"/>
            </a:xfrm>
            <a:custGeom>
              <a:avLst/>
              <a:gdLst/>
              <a:ahLst/>
              <a:cxnLst/>
              <a:rect l="l" t="t" r="r" b="b"/>
              <a:pathLst>
                <a:path w="751" h="683" extrusionOk="0">
                  <a:moveTo>
                    <a:pt x="376" y="1"/>
                  </a:moveTo>
                  <a:cubicBezTo>
                    <a:pt x="349" y="1"/>
                    <a:pt x="322" y="4"/>
                    <a:pt x="295" y="11"/>
                  </a:cubicBezTo>
                  <a:cubicBezTo>
                    <a:pt x="112" y="55"/>
                    <a:pt x="0" y="239"/>
                    <a:pt x="45" y="422"/>
                  </a:cubicBezTo>
                  <a:cubicBezTo>
                    <a:pt x="83" y="578"/>
                    <a:pt x="222" y="683"/>
                    <a:pt x="376" y="683"/>
                  </a:cubicBezTo>
                  <a:cubicBezTo>
                    <a:pt x="402" y="683"/>
                    <a:pt x="429" y="680"/>
                    <a:pt x="456" y="673"/>
                  </a:cubicBezTo>
                  <a:cubicBezTo>
                    <a:pt x="639" y="629"/>
                    <a:pt x="751" y="444"/>
                    <a:pt x="706" y="261"/>
                  </a:cubicBezTo>
                  <a:cubicBezTo>
                    <a:pt x="668" y="105"/>
                    <a:pt x="52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CB0E00A-046B-1E77-CCAC-15F71B88D45E}"/>
              </a:ext>
            </a:extLst>
          </p:cNvPr>
          <p:cNvSpPr txBox="1"/>
          <p:nvPr/>
        </p:nvSpPr>
        <p:spPr>
          <a:xfrm>
            <a:off x="494438" y="123935"/>
            <a:ext cx="6312762"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LESS CONTROLLED PRACTICE</a:t>
            </a:r>
          </a:p>
        </p:txBody>
      </p:sp>
    </p:spTree>
    <p:extLst>
      <p:ext uri="{BB962C8B-B14F-4D97-AF65-F5344CB8AC3E}">
        <p14:creationId xmlns:p14="http://schemas.microsoft.com/office/powerpoint/2010/main" val="25905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wipe(left)">
                                      <p:cBhvr>
                                        <p:cTn id="12" dur="500"/>
                                        <p:tgtEl>
                                          <p:spTgt spid="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left)">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410819" y="999028"/>
            <a:ext cx="10490529"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Report your answers to the whole class. Vote for the most interesting response.</a:t>
            </a:r>
            <a:endParaRPr lang="en-US" sz="26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resentation Student Microsoft PowerPoint, Special Presentation s, child,  class png | PNGEgg">
            <a:extLst>
              <a:ext uri="{FF2B5EF4-FFF2-40B4-BE49-F238E27FC236}">
                <a16:creationId xmlns:a16="http://schemas.microsoft.com/office/drawing/2014/main" id="{5D96B24C-9389-4C33-85F5-D303C863320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933" l="0" r="99138">
                        <a14:foregroundMark x1="16954" y1="91731" x2="25575" y2="82429"/>
                        <a14:foregroundMark x1="17241" y1="79845" x2="18678" y2="79845"/>
                        <a14:foregroundMark x1="7184" y1="74419" x2="8908" y2="76486"/>
                        <a14:foregroundMark x1="10057" y1="68217" x2="11494" y2="67442"/>
                        <a14:foregroundMark x1="49425" y1="91214" x2="56609" y2="91731"/>
                        <a14:foregroundMark x1="43391" y1="70801" x2="39368" y2="69767"/>
                        <a14:foregroundMark x1="37931" y1="76744" x2="40805" y2="78553"/>
                        <a14:foregroundMark x1="42241" y1="76486" x2="40230" y2="76486"/>
                        <a14:foregroundMark x1="79310" y1="65375" x2="82471" y2="87080"/>
                        <a14:foregroundMark x1="84195" y1="63307" x2="81609" y2="68734"/>
                        <a14:foregroundMark x1="83046" y1="73385" x2="85057" y2="62791"/>
                        <a14:foregroundMark x1="43966" y1="3618" x2="46839" y2="6460"/>
                        <a14:foregroundMark x1="47414" y1="6460" x2="48276" y2="6460"/>
                        <a14:foregroundMark x1="37356" y1="45995" x2="36782" y2="26873"/>
                        <a14:foregroundMark x1="33621" y1="19897" x2="44540" y2="24031"/>
                        <a14:foregroundMark x1="48276" y1="19897" x2="30747" y2="26615"/>
                        <a14:foregroundMark x1="28161" y1="35401" x2="54885" y2="36951"/>
                        <a14:foregroundMark x1="33333" y1="48837" x2="35057" y2="55039"/>
                        <a14:foregroundMark x1="51724" y1="47804" x2="51437" y2="56072"/>
                        <a14:foregroundMark x1="32184" y1="47028" x2="39368" y2="45736"/>
                        <a14:foregroundMark x1="54023" y1="46512" x2="47414" y2="45995"/>
                        <a14:foregroundMark x1="33621" y1="45220" x2="32759" y2="43669"/>
                        <a14:foregroundMark x1="32759" y1="45995" x2="32184" y2="46770"/>
                        <a14:foregroundMark x1="38506" y1="58656" x2="38218" y2="62791"/>
                        <a14:foregroundMark x1="37069" y1="75452" x2="37356" y2="78553"/>
                        <a14:foregroundMark x1="39655" y1="80620" x2="39368" y2="82687"/>
                        <a14:foregroundMark x1="48563" y1="78295" x2="46264" y2="78811"/>
                        <a14:foregroundMark x1="41092" y1="6202" x2="46552" y2="10594"/>
                        <a14:foregroundMark x1="33908" y1="3876" x2="35057" y2="2842"/>
                        <a14:foregroundMark x1="38506" y1="23514" x2="42816" y2="17571"/>
                        <a14:foregroundMark x1="40805" y1="19897" x2="45402" y2="20930"/>
                        <a14:foregroundMark x1="39943" y1="21189" x2="41379" y2="25065"/>
                        <a14:foregroundMark x1="39368" y1="19638" x2="43103" y2="22997"/>
                        <a14:foregroundMark x1="49138" y1="34367" x2="51149" y2="35142"/>
                        <a14:foregroundMark x1="28448" y1="32817" x2="25287" y2="35401"/>
                        <a14:foregroundMark x1="42529" y1="50904" x2="43966" y2="59432"/>
                        <a14:foregroundMark x1="37931" y1="60207" x2="35345" y2="64083"/>
                        <a14:foregroundMark x1="35345" y1="62016" x2="35345" y2="62016"/>
                        <a14:foregroundMark x1="48276" y1="59173" x2="41667" y2="38760"/>
                        <a14:foregroundMark x1="45115" y1="31008" x2="51724" y2="40310"/>
                        <a14:foregroundMark x1="36782" y1="25065" x2="47126" y2="13695"/>
                        <a14:foregroundMark x1="27586" y1="15504" x2="56034" y2="18605"/>
                        <a14:foregroundMark x1="18391" y1="8269" x2="17529" y2="12145"/>
                        <a14:foregroundMark x1="19540" y1="41860" x2="22989" y2="41344"/>
                        <a14:foregroundMark x1="77299" y1="40310" x2="74425" y2="40827"/>
                        <a14:foregroundMark x1="77586" y1="23256" x2="76149" y2="20672"/>
                        <a14:foregroundMark x1="67241" y1="41602" x2="60057" y2="40310"/>
                        <a14:foregroundMark x1="62931" y1="6460" x2="67241" y2="5943"/>
                      </a14:backgroundRemoval>
                    </a14:imgEffect>
                  </a14:imgLayer>
                </a14:imgProps>
              </a:ext>
              <a:ext uri="{28A0092B-C50C-407E-A947-70E740481C1C}">
                <a14:useLocalDpi xmlns:a14="http://schemas.microsoft.com/office/drawing/2010/main" val="0"/>
              </a:ext>
            </a:extLst>
          </a:blip>
          <a:srcRect/>
          <a:stretch>
            <a:fillRect/>
          </a:stretch>
        </p:blipFill>
        <p:spPr bwMode="auto">
          <a:xfrm>
            <a:off x="3880284" y="2009876"/>
            <a:ext cx="4431431" cy="49280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FREE PRACTICE</a:t>
            </a: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74"/>
        <p:cNvGrpSpPr/>
        <p:nvPr/>
      </p:nvGrpSpPr>
      <p:grpSpPr>
        <a:xfrm>
          <a:off x="0" y="0"/>
          <a:ext cx="0" cy="0"/>
          <a:chOff x="0" y="0"/>
          <a:chExt cx="0" cy="0"/>
        </a:xfrm>
      </p:grpSpPr>
      <p:sp>
        <p:nvSpPr>
          <p:cNvPr id="575" name="Google Shape;575;p32"/>
          <p:cNvSpPr/>
          <p:nvPr/>
        </p:nvSpPr>
        <p:spPr>
          <a:xfrm>
            <a:off x="1492960" y="2228261"/>
            <a:ext cx="9206080" cy="3086983"/>
          </a:xfrm>
          <a:prstGeom prst="roundRect">
            <a:avLst>
              <a:gd name="adj" fmla="val 50000"/>
            </a:avLst>
          </a:prstGeom>
          <a:solidFill>
            <a:schemeClr val="accent6"/>
          </a:solidFill>
          <a:ln w="1143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77" name="Google Shape;577;p32"/>
          <p:cNvSpPr txBox="1">
            <a:spLocks noGrp="1"/>
          </p:cNvSpPr>
          <p:nvPr>
            <p:ph type="ctrTitle"/>
          </p:nvPr>
        </p:nvSpPr>
        <p:spPr>
          <a:xfrm>
            <a:off x="1214599" y="2474134"/>
            <a:ext cx="9762800" cy="2703248"/>
          </a:xfrm>
          <a:prstGeom prst="rect">
            <a:avLst/>
          </a:prstGeom>
        </p:spPr>
        <p:txBody>
          <a:bodyPr spcFirstLastPara="1" wrap="square" lIns="121900" tIns="121900" rIns="121900" bIns="121900" anchor="ctr" anchorCtr="0">
            <a:noAutofit/>
          </a:bodyPr>
          <a:lstStyle/>
          <a:p>
            <a:r>
              <a:rPr lang="en-US" dirty="0">
                <a:effectLst>
                  <a:outerShdw blurRad="38100" dist="38100" dir="2700000" algn="tl">
                    <a:srgbClr val="000000">
                      <a:alpha val="43137"/>
                    </a:srgbClr>
                  </a:outerShdw>
                </a:effectLst>
              </a:rPr>
              <a:t>EXPERIENCING PEER PRESSURE</a:t>
            </a:r>
          </a:p>
        </p:txBody>
      </p:sp>
      <p:grpSp>
        <p:nvGrpSpPr>
          <p:cNvPr id="578" name="Google Shape;578;p32"/>
          <p:cNvGrpSpPr/>
          <p:nvPr/>
        </p:nvGrpSpPr>
        <p:grpSpPr>
          <a:xfrm rot="1301211">
            <a:off x="8640361" y="4784924"/>
            <a:ext cx="1842268" cy="1884055"/>
            <a:chOff x="4529350" y="217375"/>
            <a:chExt cx="894500" cy="994275"/>
          </a:xfrm>
        </p:grpSpPr>
        <p:grpSp>
          <p:nvGrpSpPr>
            <p:cNvPr id="579" name="Google Shape;579;p32"/>
            <p:cNvGrpSpPr/>
            <p:nvPr/>
          </p:nvGrpSpPr>
          <p:grpSpPr>
            <a:xfrm>
              <a:off x="4529350" y="217375"/>
              <a:ext cx="894500" cy="994275"/>
              <a:chOff x="4529350" y="410750"/>
              <a:chExt cx="894500" cy="994275"/>
            </a:xfrm>
          </p:grpSpPr>
          <p:sp>
            <p:nvSpPr>
              <p:cNvPr id="580" name="Google Shape;580;p32"/>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1" name="Google Shape;581;p32"/>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2" name="Google Shape;582;p32"/>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3" name="Google Shape;583;p32"/>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4" name="Google Shape;584;p32"/>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5" name="Google Shape;585;p32"/>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6" name="Google Shape;586;p32"/>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7" name="Google Shape;587;p32"/>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8" name="Google Shape;588;p32"/>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9" name="Google Shape;589;p32"/>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0" name="Google Shape;590;p32"/>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1" name="Google Shape;591;p32"/>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2" name="Google Shape;592;p32"/>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3" name="Google Shape;593;p32"/>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4" name="Google Shape;594;p32"/>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5" name="Google Shape;595;p32"/>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6" name="Google Shape;596;p32"/>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7" name="Google Shape;597;p32"/>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8" name="Google Shape;598;p32"/>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9" name="Google Shape;599;p32"/>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0" name="Google Shape;600;p32"/>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1" name="Google Shape;601;p32"/>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2" name="Google Shape;602;p32"/>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3" name="Google Shape;603;p32"/>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4" name="Google Shape;604;p32"/>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5" name="Google Shape;605;p32"/>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6" name="Google Shape;606;p32"/>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7" name="Google Shape;607;p32"/>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8" name="Google Shape;608;p32"/>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9" name="Google Shape;609;p32"/>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0" name="Google Shape;610;p32"/>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1" name="Google Shape;611;p32"/>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2" name="Google Shape;612;p32"/>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3" name="Google Shape;613;p32"/>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4" name="Google Shape;614;p32"/>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5" name="Google Shape;615;p32"/>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6" name="Google Shape;616;p32"/>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7" name="Google Shape;617;p32"/>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8" name="Google Shape;618;p32"/>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619" name="Google Shape;619;p32"/>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620" name="Google Shape;620;p32"/>
          <p:cNvGrpSpPr/>
          <p:nvPr/>
        </p:nvGrpSpPr>
        <p:grpSpPr>
          <a:xfrm rot="-1144453">
            <a:off x="1698288" y="4824477"/>
            <a:ext cx="1787839" cy="1890135"/>
            <a:chOff x="3309875" y="334550"/>
            <a:chExt cx="976750" cy="1122425"/>
          </a:xfrm>
        </p:grpSpPr>
        <p:sp>
          <p:nvSpPr>
            <p:cNvPr id="621" name="Google Shape;621;p32"/>
            <p:cNvSpPr/>
            <p:nvPr/>
          </p:nvSpPr>
          <p:spPr>
            <a:xfrm>
              <a:off x="3309875" y="334550"/>
              <a:ext cx="976750" cy="1122425"/>
            </a:xfrm>
            <a:custGeom>
              <a:avLst/>
              <a:gdLst/>
              <a:ahLst/>
              <a:cxnLst/>
              <a:rect l="l" t="t" r="r" b="b"/>
              <a:pathLst>
                <a:path w="39070" h="44897" extrusionOk="0">
                  <a:moveTo>
                    <a:pt x="19536" y="1"/>
                  </a:moveTo>
                  <a:cubicBezTo>
                    <a:pt x="8764" y="1"/>
                    <a:pt x="1" y="9268"/>
                    <a:pt x="1" y="20659"/>
                  </a:cubicBezTo>
                  <a:lnTo>
                    <a:pt x="1" y="43764"/>
                  </a:lnTo>
                  <a:cubicBezTo>
                    <a:pt x="1" y="44390"/>
                    <a:pt x="507" y="44897"/>
                    <a:pt x="1132" y="44897"/>
                  </a:cubicBezTo>
                  <a:lnTo>
                    <a:pt x="37937" y="44897"/>
                  </a:lnTo>
                  <a:cubicBezTo>
                    <a:pt x="38563" y="44897"/>
                    <a:pt x="39070" y="44390"/>
                    <a:pt x="39070" y="43764"/>
                  </a:cubicBezTo>
                  <a:lnTo>
                    <a:pt x="39070" y="20659"/>
                  </a:lnTo>
                  <a:cubicBezTo>
                    <a:pt x="39070" y="15153"/>
                    <a:pt x="37046" y="9975"/>
                    <a:pt x="33371" y="6077"/>
                  </a:cubicBezTo>
                  <a:cubicBezTo>
                    <a:pt x="29679" y="2159"/>
                    <a:pt x="24765" y="1"/>
                    <a:pt x="19536" y="1"/>
                  </a:cubicBezTo>
                  <a:close/>
                </a:path>
              </a:pathLst>
            </a:custGeom>
            <a:solidFill>
              <a:schemeClr val="lt1"/>
            </a:solidFill>
            <a:ln>
              <a:noFill/>
            </a:ln>
            <a:effectLst>
              <a:outerShdw blurRad="57150" dist="1905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2" name="Google Shape;622;p32"/>
            <p:cNvSpPr/>
            <p:nvPr/>
          </p:nvSpPr>
          <p:spPr>
            <a:xfrm>
              <a:off x="3337400" y="362725"/>
              <a:ext cx="920150" cy="1065850"/>
            </a:xfrm>
            <a:custGeom>
              <a:avLst/>
              <a:gdLst/>
              <a:ahLst/>
              <a:cxnLst/>
              <a:rect l="l" t="t" r="r" b="b"/>
              <a:pathLst>
                <a:path w="36806" h="42634" extrusionOk="0">
                  <a:moveTo>
                    <a:pt x="18404" y="1"/>
                  </a:moveTo>
                  <a:cubicBezTo>
                    <a:pt x="8243" y="1"/>
                    <a:pt x="8" y="8737"/>
                    <a:pt x="1" y="19514"/>
                  </a:cubicBezTo>
                  <a:lnTo>
                    <a:pt x="1" y="42633"/>
                  </a:lnTo>
                  <a:lnTo>
                    <a:pt x="36806" y="42633"/>
                  </a:lnTo>
                  <a:lnTo>
                    <a:pt x="36806" y="19528"/>
                  </a:lnTo>
                  <a:cubicBezTo>
                    <a:pt x="36806" y="14135"/>
                    <a:pt x="34745" y="9255"/>
                    <a:pt x="31415" y="5722"/>
                  </a:cubicBezTo>
                  <a:cubicBezTo>
                    <a:pt x="28085" y="2188"/>
                    <a:pt x="23485" y="1"/>
                    <a:pt x="184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3" name="Google Shape;623;p32"/>
            <p:cNvSpPr/>
            <p:nvPr/>
          </p:nvSpPr>
          <p:spPr>
            <a:xfrm>
              <a:off x="3890375" y="943975"/>
              <a:ext cx="231875" cy="298400"/>
            </a:xfrm>
            <a:custGeom>
              <a:avLst/>
              <a:gdLst/>
              <a:ahLst/>
              <a:cxnLst/>
              <a:rect l="l" t="t" r="r" b="b"/>
              <a:pathLst>
                <a:path w="9275" h="11936" fill="none" extrusionOk="0">
                  <a:moveTo>
                    <a:pt x="9275" y="0"/>
                  </a:moveTo>
                  <a:cubicBezTo>
                    <a:pt x="5232" y="3098"/>
                    <a:pt x="2005" y="7251"/>
                    <a:pt x="0" y="11935"/>
                  </a:cubicBezTo>
                </a:path>
              </a:pathLst>
            </a:custGeom>
            <a:noFill/>
            <a:ln w="9525" cap="flat" cmpd="sng">
              <a:solidFill>
                <a:schemeClr val="dk1"/>
              </a:solidFill>
              <a:prstDash val="solid"/>
              <a:miter lim="105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4" name="Google Shape;624;p32"/>
            <p:cNvSpPr/>
            <p:nvPr/>
          </p:nvSpPr>
          <p:spPr>
            <a:xfrm>
              <a:off x="3953950" y="1098475"/>
              <a:ext cx="125800" cy="55800"/>
            </a:xfrm>
            <a:custGeom>
              <a:avLst/>
              <a:gdLst/>
              <a:ahLst/>
              <a:cxnLst/>
              <a:rect l="l" t="t" r="r" b="b"/>
              <a:pathLst>
                <a:path w="5032" h="2232" extrusionOk="0">
                  <a:moveTo>
                    <a:pt x="3843" y="1"/>
                  </a:moveTo>
                  <a:cubicBezTo>
                    <a:pt x="2204" y="1"/>
                    <a:pt x="0" y="1035"/>
                    <a:pt x="0" y="1035"/>
                  </a:cubicBezTo>
                  <a:cubicBezTo>
                    <a:pt x="0" y="1035"/>
                    <a:pt x="579" y="2221"/>
                    <a:pt x="2806" y="2231"/>
                  </a:cubicBezTo>
                  <a:cubicBezTo>
                    <a:pt x="2811" y="2231"/>
                    <a:pt x="2816" y="2232"/>
                    <a:pt x="2822" y="2232"/>
                  </a:cubicBezTo>
                  <a:cubicBezTo>
                    <a:pt x="5032" y="2232"/>
                    <a:pt x="5019" y="285"/>
                    <a:pt x="5019" y="285"/>
                  </a:cubicBezTo>
                  <a:cubicBezTo>
                    <a:pt x="4710" y="81"/>
                    <a:pt x="4298" y="1"/>
                    <a:pt x="38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5" name="Google Shape;625;p32"/>
            <p:cNvSpPr/>
            <p:nvPr/>
          </p:nvSpPr>
          <p:spPr>
            <a:xfrm>
              <a:off x="4003100" y="752950"/>
              <a:ext cx="111700" cy="148375"/>
            </a:xfrm>
            <a:custGeom>
              <a:avLst/>
              <a:gdLst/>
              <a:ahLst/>
              <a:cxnLst/>
              <a:rect l="l" t="t" r="r" b="b"/>
              <a:pathLst>
                <a:path w="4468" h="5935" extrusionOk="0">
                  <a:moveTo>
                    <a:pt x="2323" y="0"/>
                  </a:moveTo>
                  <a:cubicBezTo>
                    <a:pt x="2264" y="0"/>
                    <a:pt x="2203" y="6"/>
                    <a:pt x="2140" y="17"/>
                  </a:cubicBezTo>
                  <a:cubicBezTo>
                    <a:pt x="1" y="395"/>
                    <a:pt x="3783" y="5935"/>
                    <a:pt x="3783" y="5935"/>
                  </a:cubicBezTo>
                  <a:lnTo>
                    <a:pt x="4468" y="5906"/>
                  </a:lnTo>
                  <a:cubicBezTo>
                    <a:pt x="4468" y="5906"/>
                    <a:pt x="4292" y="0"/>
                    <a:pt x="23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6" name="Google Shape;626;p32"/>
            <p:cNvSpPr/>
            <p:nvPr/>
          </p:nvSpPr>
          <p:spPr>
            <a:xfrm>
              <a:off x="4152150" y="946850"/>
              <a:ext cx="105400" cy="166950"/>
            </a:xfrm>
            <a:custGeom>
              <a:avLst/>
              <a:gdLst/>
              <a:ahLst/>
              <a:cxnLst/>
              <a:rect l="l" t="t" r="r" b="b"/>
              <a:pathLst>
                <a:path w="4216" h="6678" extrusionOk="0">
                  <a:moveTo>
                    <a:pt x="1" y="0"/>
                  </a:moveTo>
                  <a:cubicBezTo>
                    <a:pt x="1" y="0"/>
                    <a:pt x="167" y="550"/>
                    <a:pt x="444" y="1335"/>
                  </a:cubicBezTo>
                  <a:cubicBezTo>
                    <a:pt x="1132" y="3282"/>
                    <a:pt x="2508" y="6677"/>
                    <a:pt x="3733" y="6677"/>
                  </a:cubicBezTo>
                  <a:cubicBezTo>
                    <a:pt x="3887" y="6677"/>
                    <a:pt x="4039" y="6623"/>
                    <a:pt x="4187" y="6506"/>
                  </a:cubicBezTo>
                  <a:cubicBezTo>
                    <a:pt x="4197" y="6498"/>
                    <a:pt x="4206" y="6491"/>
                    <a:pt x="4216" y="6481"/>
                  </a:cubicBezTo>
                  <a:lnTo>
                    <a:pt x="4216" y="4428"/>
                  </a:lnTo>
                  <a:cubicBezTo>
                    <a:pt x="3568" y="3070"/>
                    <a:pt x="2163" y="1487"/>
                    <a:pt x="1361" y="644"/>
                  </a:cubicBezTo>
                  <a:lnTo>
                    <a:pt x="1359" y="642"/>
                  </a:lnTo>
                  <a:cubicBezTo>
                    <a:pt x="1080" y="348"/>
                    <a:pt x="873" y="142"/>
                    <a:pt x="799" y="70"/>
                  </a:cubicBezTo>
                  <a:cubicBezTo>
                    <a:pt x="780" y="50"/>
                    <a:pt x="768" y="40"/>
                    <a:pt x="768" y="40"/>
                  </a:cubicBezTo>
                  <a:lnTo>
                    <a:pt x="511" y="27"/>
                  </a:lnTo>
                  <a:lnTo>
                    <a:pt x="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7" name="Google Shape;627;p32"/>
            <p:cNvSpPr/>
            <p:nvPr/>
          </p:nvSpPr>
          <p:spPr>
            <a:xfrm>
              <a:off x="4039025" y="937450"/>
              <a:ext cx="120450" cy="172975"/>
            </a:xfrm>
            <a:custGeom>
              <a:avLst/>
              <a:gdLst/>
              <a:ahLst/>
              <a:cxnLst/>
              <a:rect l="l" t="t" r="r" b="b"/>
              <a:pathLst>
                <a:path w="4818" h="6919" extrusionOk="0">
                  <a:moveTo>
                    <a:pt x="3798" y="0"/>
                  </a:moveTo>
                  <a:cubicBezTo>
                    <a:pt x="3798" y="0"/>
                    <a:pt x="1" y="6097"/>
                    <a:pt x="2435" y="6863"/>
                  </a:cubicBezTo>
                  <a:cubicBezTo>
                    <a:pt x="2556" y="6901"/>
                    <a:pt x="2670" y="6919"/>
                    <a:pt x="2777" y="6919"/>
                  </a:cubicBezTo>
                  <a:cubicBezTo>
                    <a:pt x="4817" y="6919"/>
                    <a:pt x="4333" y="319"/>
                    <a:pt x="4333" y="319"/>
                  </a:cubicBezTo>
                  <a:lnTo>
                    <a:pt x="379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8" name="Google Shape;628;p32"/>
            <p:cNvSpPr/>
            <p:nvPr/>
          </p:nvSpPr>
          <p:spPr>
            <a:xfrm>
              <a:off x="3955975" y="921750"/>
              <a:ext cx="173675" cy="127975"/>
            </a:xfrm>
            <a:custGeom>
              <a:avLst/>
              <a:gdLst/>
              <a:ahLst/>
              <a:cxnLst/>
              <a:rect l="l" t="t" r="r" b="b"/>
              <a:pathLst>
                <a:path w="6947" h="5119" extrusionOk="0">
                  <a:moveTo>
                    <a:pt x="6503" y="0"/>
                  </a:moveTo>
                  <a:cubicBezTo>
                    <a:pt x="6503" y="0"/>
                    <a:pt x="1" y="2759"/>
                    <a:pt x="1591" y="4731"/>
                  </a:cubicBezTo>
                  <a:cubicBezTo>
                    <a:pt x="1809" y="5002"/>
                    <a:pt x="2065" y="5118"/>
                    <a:pt x="2345" y="5118"/>
                  </a:cubicBezTo>
                  <a:cubicBezTo>
                    <a:pt x="4100" y="5118"/>
                    <a:pt x="6776" y="504"/>
                    <a:pt x="6776" y="504"/>
                  </a:cubicBezTo>
                  <a:lnTo>
                    <a:pt x="6947" y="428"/>
                  </a:lnTo>
                  <a:lnTo>
                    <a:pt x="650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9" name="Google Shape;629;p32"/>
            <p:cNvSpPr/>
            <p:nvPr/>
          </p:nvSpPr>
          <p:spPr>
            <a:xfrm>
              <a:off x="3950225" y="854050"/>
              <a:ext cx="159350" cy="63275"/>
            </a:xfrm>
            <a:custGeom>
              <a:avLst/>
              <a:gdLst/>
              <a:ahLst/>
              <a:cxnLst/>
              <a:rect l="l" t="t" r="r" b="b"/>
              <a:pathLst>
                <a:path w="6374" h="2531" extrusionOk="0">
                  <a:moveTo>
                    <a:pt x="1377" y="0"/>
                  </a:moveTo>
                  <a:cubicBezTo>
                    <a:pt x="896" y="0"/>
                    <a:pt x="550" y="142"/>
                    <a:pt x="458" y="507"/>
                  </a:cubicBezTo>
                  <a:cubicBezTo>
                    <a:pt x="0" y="2322"/>
                    <a:pt x="3699" y="2531"/>
                    <a:pt x="5427" y="2531"/>
                  </a:cubicBezTo>
                  <a:cubicBezTo>
                    <a:pt x="5944" y="2531"/>
                    <a:pt x="6285" y="2512"/>
                    <a:pt x="6285" y="2512"/>
                  </a:cubicBezTo>
                  <a:lnTo>
                    <a:pt x="6374" y="1715"/>
                  </a:lnTo>
                  <a:cubicBezTo>
                    <a:pt x="6374" y="1715"/>
                    <a:pt x="3053" y="0"/>
                    <a:pt x="13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0" name="Google Shape;630;p32"/>
            <p:cNvSpPr/>
            <p:nvPr/>
          </p:nvSpPr>
          <p:spPr>
            <a:xfrm>
              <a:off x="4129225" y="802575"/>
              <a:ext cx="135700" cy="120250"/>
            </a:xfrm>
            <a:custGeom>
              <a:avLst/>
              <a:gdLst/>
              <a:ahLst/>
              <a:cxnLst/>
              <a:rect l="l" t="t" r="r" b="b"/>
              <a:pathLst>
                <a:path w="5428" h="4810" extrusionOk="0">
                  <a:moveTo>
                    <a:pt x="3135" y="1"/>
                  </a:moveTo>
                  <a:cubicBezTo>
                    <a:pt x="1512" y="1"/>
                    <a:pt x="1" y="4325"/>
                    <a:pt x="1" y="4325"/>
                  </a:cubicBezTo>
                  <a:lnTo>
                    <a:pt x="638" y="4810"/>
                  </a:lnTo>
                  <a:cubicBezTo>
                    <a:pt x="638" y="4810"/>
                    <a:pt x="5427" y="1205"/>
                    <a:pt x="3630" y="143"/>
                  </a:cubicBezTo>
                  <a:cubicBezTo>
                    <a:pt x="3465" y="45"/>
                    <a:pt x="3299" y="1"/>
                    <a:pt x="313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1" name="Google Shape;631;p32"/>
            <p:cNvSpPr/>
            <p:nvPr/>
          </p:nvSpPr>
          <p:spPr>
            <a:xfrm>
              <a:off x="4152100" y="904250"/>
              <a:ext cx="105450" cy="51500"/>
            </a:xfrm>
            <a:custGeom>
              <a:avLst/>
              <a:gdLst/>
              <a:ahLst/>
              <a:cxnLst/>
              <a:rect l="l" t="t" r="r" b="b"/>
              <a:pathLst>
                <a:path w="4218" h="2060" extrusionOk="0">
                  <a:moveTo>
                    <a:pt x="3878" y="0"/>
                  </a:moveTo>
                  <a:cubicBezTo>
                    <a:pt x="2896" y="0"/>
                    <a:pt x="1665" y="266"/>
                    <a:pt x="310" y="872"/>
                  </a:cubicBezTo>
                  <a:cubicBezTo>
                    <a:pt x="208" y="917"/>
                    <a:pt x="104" y="967"/>
                    <a:pt x="1" y="1015"/>
                  </a:cubicBezTo>
                  <a:lnTo>
                    <a:pt x="306" y="1697"/>
                  </a:lnTo>
                  <a:cubicBezTo>
                    <a:pt x="306" y="1697"/>
                    <a:pt x="381" y="1709"/>
                    <a:pt x="513" y="1731"/>
                  </a:cubicBezTo>
                  <a:cubicBezTo>
                    <a:pt x="590" y="1742"/>
                    <a:pt x="688" y="1757"/>
                    <a:pt x="801" y="1774"/>
                  </a:cubicBezTo>
                  <a:cubicBezTo>
                    <a:pt x="878" y="1783"/>
                    <a:pt x="962" y="1797"/>
                    <a:pt x="1055" y="1810"/>
                  </a:cubicBezTo>
                  <a:cubicBezTo>
                    <a:pt x="1832" y="1916"/>
                    <a:pt x="3083" y="2059"/>
                    <a:pt x="4160" y="2059"/>
                  </a:cubicBezTo>
                  <a:cubicBezTo>
                    <a:pt x="4179" y="2059"/>
                    <a:pt x="4199" y="2059"/>
                    <a:pt x="4218" y="2059"/>
                  </a:cubicBezTo>
                  <a:lnTo>
                    <a:pt x="4218" y="12"/>
                  </a:lnTo>
                  <a:cubicBezTo>
                    <a:pt x="4108" y="4"/>
                    <a:pt x="3995" y="0"/>
                    <a:pt x="387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2" name="Google Shape;632;p32"/>
            <p:cNvSpPr/>
            <p:nvPr/>
          </p:nvSpPr>
          <p:spPr>
            <a:xfrm>
              <a:off x="4064750" y="873150"/>
              <a:ext cx="131500" cy="111800"/>
            </a:xfrm>
            <a:custGeom>
              <a:avLst/>
              <a:gdLst/>
              <a:ahLst/>
              <a:cxnLst/>
              <a:rect l="l" t="t" r="r" b="b"/>
              <a:pathLst>
                <a:path w="5260" h="4472" extrusionOk="0">
                  <a:moveTo>
                    <a:pt x="639" y="1"/>
                  </a:moveTo>
                  <a:cubicBezTo>
                    <a:pt x="511" y="1"/>
                    <a:pt x="412" y="34"/>
                    <a:pt x="346" y="104"/>
                  </a:cubicBezTo>
                  <a:cubicBezTo>
                    <a:pt x="1" y="474"/>
                    <a:pt x="742" y="1729"/>
                    <a:pt x="2004" y="2906"/>
                  </a:cubicBezTo>
                  <a:cubicBezTo>
                    <a:pt x="3026" y="3861"/>
                    <a:pt x="4076" y="4472"/>
                    <a:pt x="4621" y="4472"/>
                  </a:cubicBezTo>
                  <a:cubicBezTo>
                    <a:pt x="4748" y="4472"/>
                    <a:pt x="4848" y="4439"/>
                    <a:pt x="4914" y="4368"/>
                  </a:cubicBezTo>
                  <a:cubicBezTo>
                    <a:pt x="5259" y="3998"/>
                    <a:pt x="4517" y="2743"/>
                    <a:pt x="3256" y="1566"/>
                  </a:cubicBezTo>
                  <a:cubicBezTo>
                    <a:pt x="2233" y="611"/>
                    <a:pt x="1184" y="1"/>
                    <a:pt x="63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3" name="Google Shape;633;p32"/>
            <p:cNvSpPr/>
            <p:nvPr/>
          </p:nvSpPr>
          <p:spPr>
            <a:xfrm>
              <a:off x="3481625" y="900875"/>
              <a:ext cx="205425" cy="317200"/>
            </a:xfrm>
            <a:custGeom>
              <a:avLst/>
              <a:gdLst/>
              <a:ahLst/>
              <a:cxnLst/>
              <a:rect l="l" t="t" r="r" b="b"/>
              <a:pathLst>
                <a:path w="8217" h="12688" fill="none" extrusionOk="0">
                  <a:moveTo>
                    <a:pt x="1" y="1"/>
                  </a:moveTo>
                  <a:cubicBezTo>
                    <a:pt x="3763" y="3435"/>
                    <a:pt x="6622" y="7850"/>
                    <a:pt x="8217" y="12687"/>
                  </a:cubicBezTo>
                </a:path>
              </a:pathLst>
            </a:custGeom>
            <a:noFill/>
            <a:ln w="9525" cap="flat" cmpd="sng">
              <a:solidFill>
                <a:schemeClr val="dk1"/>
              </a:solidFill>
              <a:prstDash val="solid"/>
              <a:miter lim="105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4" name="Google Shape;634;p32"/>
            <p:cNvSpPr/>
            <p:nvPr/>
          </p:nvSpPr>
          <p:spPr>
            <a:xfrm>
              <a:off x="3505900" y="1060700"/>
              <a:ext cx="127950" cy="58625"/>
            </a:xfrm>
            <a:custGeom>
              <a:avLst/>
              <a:gdLst/>
              <a:ahLst/>
              <a:cxnLst/>
              <a:rect l="l" t="t" r="r" b="b"/>
              <a:pathLst>
                <a:path w="5118" h="2345" extrusionOk="0">
                  <a:moveTo>
                    <a:pt x="1085" y="1"/>
                  </a:moveTo>
                  <a:cubicBezTo>
                    <a:pt x="745" y="1"/>
                    <a:pt x="435" y="58"/>
                    <a:pt x="181" y="197"/>
                  </a:cubicBezTo>
                  <a:cubicBezTo>
                    <a:pt x="181" y="197"/>
                    <a:pt x="1" y="2144"/>
                    <a:pt x="2219" y="2325"/>
                  </a:cubicBezTo>
                  <a:cubicBezTo>
                    <a:pt x="2384" y="2338"/>
                    <a:pt x="2541" y="2344"/>
                    <a:pt x="2689" y="2344"/>
                  </a:cubicBezTo>
                  <a:cubicBezTo>
                    <a:pt x="4535" y="2344"/>
                    <a:pt x="5118" y="1374"/>
                    <a:pt x="5118" y="1374"/>
                  </a:cubicBezTo>
                  <a:cubicBezTo>
                    <a:pt x="5118" y="1374"/>
                    <a:pt x="2746" y="1"/>
                    <a:pt x="10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5" name="Google Shape;635;p32"/>
            <p:cNvSpPr/>
            <p:nvPr/>
          </p:nvSpPr>
          <p:spPr>
            <a:xfrm>
              <a:off x="3492750" y="715725"/>
              <a:ext cx="123150" cy="144800"/>
            </a:xfrm>
            <a:custGeom>
              <a:avLst/>
              <a:gdLst/>
              <a:ahLst/>
              <a:cxnLst/>
              <a:rect l="l" t="t" r="r" b="b"/>
              <a:pathLst>
                <a:path w="4926" h="5792" extrusionOk="0">
                  <a:moveTo>
                    <a:pt x="2562" y="0"/>
                  </a:moveTo>
                  <a:cubicBezTo>
                    <a:pt x="664" y="0"/>
                    <a:pt x="0" y="5704"/>
                    <a:pt x="0" y="5704"/>
                  </a:cubicBezTo>
                  <a:lnTo>
                    <a:pt x="681" y="5791"/>
                  </a:lnTo>
                  <a:cubicBezTo>
                    <a:pt x="681" y="5791"/>
                    <a:pt x="4925" y="597"/>
                    <a:pt x="2826" y="36"/>
                  </a:cubicBezTo>
                  <a:cubicBezTo>
                    <a:pt x="2735" y="12"/>
                    <a:pt x="2648" y="0"/>
                    <a:pt x="25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6" name="Google Shape;636;p32"/>
            <p:cNvSpPr/>
            <p:nvPr/>
          </p:nvSpPr>
          <p:spPr>
            <a:xfrm>
              <a:off x="3337400" y="900575"/>
              <a:ext cx="114175" cy="158975"/>
            </a:xfrm>
            <a:custGeom>
              <a:avLst/>
              <a:gdLst/>
              <a:ahLst/>
              <a:cxnLst/>
              <a:rect l="l" t="t" r="r" b="b"/>
              <a:pathLst>
                <a:path w="4567" h="6359" extrusionOk="0">
                  <a:moveTo>
                    <a:pt x="3800" y="0"/>
                  </a:moveTo>
                  <a:cubicBezTo>
                    <a:pt x="3800" y="0"/>
                    <a:pt x="3790" y="10"/>
                    <a:pt x="3771" y="26"/>
                  </a:cubicBezTo>
                  <a:cubicBezTo>
                    <a:pt x="3691" y="91"/>
                    <a:pt x="3466" y="278"/>
                    <a:pt x="3159" y="549"/>
                  </a:cubicBezTo>
                  <a:cubicBezTo>
                    <a:pt x="2292" y="1318"/>
                    <a:pt x="768" y="2763"/>
                    <a:pt x="1" y="4055"/>
                  </a:cubicBezTo>
                  <a:lnTo>
                    <a:pt x="1" y="6268"/>
                  </a:lnTo>
                  <a:cubicBezTo>
                    <a:pt x="108" y="6329"/>
                    <a:pt x="219" y="6358"/>
                    <a:pt x="335" y="6358"/>
                  </a:cubicBezTo>
                  <a:cubicBezTo>
                    <a:pt x="1547" y="6358"/>
                    <a:pt x="3169" y="3169"/>
                    <a:pt x="4009" y="1318"/>
                  </a:cubicBezTo>
                  <a:cubicBezTo>
                    <a:pt x="4353" y="559"/>
                    <a:pt x="4566" y="24"/>
                    <a:pt x="4566" y="24"/>
                  </a:cubicBezTo>
                  <a:lnTo>
                    <a:pt x="4050" y="7"/>
                  </a:lnTo>
                  <a:lnTo>
                    <a:pt x="4045" y="7"/>
                  </a:lnTo>
                  <a:lnTo>
                    <a:pt x="3800"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7" name="Google Shape;637;p32"/>
            <p:cNvSpPr/>
            <p:nvPr/>
          </p:nvSpPr>
          <p:spPr>
            <a:xfrm>
              <a:off x="3429550" y="893375"/>
              <a:ext cx="122500" cy="174625"/>
            </a:xfrm>
            <a:custGeom>
              <a:avLst/>
              <a:gdLst/>
              <a:ahLst/>
              <a:cxnLst/>
              <a:rect l="l" t="t" r="r" b="b"/>
              <a:pathLst>
                <a:path w="4900" h="6985" extrusionOk="0">
                  <a:moveTo>
                    <a:pt x="1639" y="1"/>
                  </a:moveTo>
                  <a:lnTo>
                    <a:pt x="1079" y="273"/>
                  </a:lnTo>
                  <a:cubicBezTo>
                    <a:pt x="1079" y="273"/>
                    <a:pt x="1" y="6984"/>
                    <a:pt x="2147" y="6984"/>
                  </a:cubicBezTo>
                  <a:cubicBezTo>
                    <a:pt x="2229" y="6984"/>
                    <a:pt x="2316" y="6975"/>
                    <a:pt x="2408" y="6954"/>
                  </a:cubicBezTo>
                  <a:cubicBezTo>
                    <a:pt x="4899" y="6400"/>
                    <a:pt x="1639" y="1"/>
                    <a:pt x="163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8" name="Google Shape;638;p32"/>
            <p:cNvSpPr/>
            <p:nvPr/>
          </p:nvSpPr>
          <p:spPr>
            <a:xfrm>
              <a:off x="3475275" y="879100"/>
              <a:ext cx="168000" cy="136500"/>
            </a:xfrm>
            <a:custGeom>
              <a:avLst/>
              <a:gdLst/>
              <a:ahLst/>
              <a:cxnLst/>
              <a:rect l="l" t="t" r="r" b="b"/>
              <a:pathLst>
                <a:path w="6720" h="5460" extrusionOk="0">
                  <a:moveTo>
                    <a:pt x="478" y="0"/>
                  </a:moveTo>
                  <a:lnTo>
                    <a:pt x="0" y="388"/>
                  </a:lnTo>
                  <a:lnTo>
                    <a:pt x="163" y="479"/>
                  </a:lnTo>
                  <a:cubicBezTo>
                    <a:pt x="163" y="479"/>
                    <a:pt x="2506" y="5459"/>
                    <a:pt x="4265" y="5459"/>
                  </a:cubicBezTo>
                  <a:cubicBezTo>
                    <a:pt x="4513" y="5459"/>
                    <a:pt x="4749" y="5360"/>
                    <a:pt x="4966" y="5134"/>
                  </a:cubicBezTo>
                  <a:cubicBezTo>
                    <a:pt x="6720" y="3306"/>
                    <a:pt x="478" y="0"/>
                    <a:pt x="47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9" name="Google Shape;639;p32"/>
            <p:cNvSpPr/>
            <p:nvPr/>
          </p:nvSpPr>
          <p:spPr>
            <a:xfrm>
              <a:off x="3498300" y="822850"/>
              <a:ext cx="155525" cy="56475"/>
            </a:xfrm>
            <a:custGeom>
              <a:avLst/>
              <a:gdLst/>
              <a:ahLst/>
              <a:cxnLst/>
              <a:rect l="l" t="t" r="r" b="b"/>
              <a:pathLst>
                <a:path w="6221" h="2259" extrusionOk="0">
                  <a:moveTo>
                    <a:pt x="4872" y="0"/>
                  </a:moveTo>
                  <a:cubicBezTo>
                    <a:pt x="3131" y="0"/>
                    <a:pt x="0" y="1291"/>
                    <a:pt x="0" y="1291"/>
                  </a:cubicBezTo>
                  <a:lnTo>
                    <a:pt x="20" y="2093"/>
                  </a:lnTo>
                  <a:cubicBezTo>
                    <a:pt x="20" y="2093"/>
                    <a:pt x="1193" y="2259"/>
                    <a:pt x="2501" y="2259"/>
                  </a:cubicBezTo>
                  <a:cubicBezTo>
                    <a:pt x="4241" y="2259"/>
                    <a:pt x="6221" y="1965"/>
                    <a:pt x="5998" y="594"/>
                  </a:cubicBezTo>
                  <a:cubicBezTo>
                    <a:pt x="5927" y="161"/>
                    <a:pt x="5486" y="0"/>
                    <a:pt x="48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0" name="Google Shape;640;p32"/>
            <p:cNvSpPr/>
            <p:nvPr/>
          </p:nvSpPr>
          <p:spPr>
            <a:xfrm>
              <a:off x="3349025" y="752625"/>
              <a:ext cx="128500" cy="125250"/>
            </a:xfrm>
            <a:custGeom>
              <a:avLst/>
              <a:gdLst/>
              <a:ahLst/>
              <a:cxnLst/>
              <a:rect l="l" t="t" r="r" b="b"/>
              <a:pathLst>
                <a:path w="5140" h="5010" extrusionOk="0">
                  <a:moveTo>
                    <a:pt x="2310" y="0"/>
                  </a:moveTo>
                  <a:cubicBezTo>
                    <a:pt x="2171" y="0"/>
                    <a:pt x="2028" y="33"/>
                    <a:pt x="1882" y="103"/>
                  </a:cubicBezTo>
                  <a:cubicBezTo>
                    <a:pt x="1" y="1007"/>
                    <a:pt x="4464" y="5009"/>
                    <a:pt x="4464" y="5009"/>
                  </a:cubicBezTo>
                  <a:lnTo>
                    <a:pt x="5140" y="4580"/>
                  </a:lnTo>
                  <a:cubicBezTo>
                    <a:pt x="5140" y="4580"/>
                    <a:pt x="3969" y="0"/>
                    <a:pt x="23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1" name="Google Shape;641;p32"/>
            <p:cNvSpPr/>
            <p:nvPr/>
          </p:nvSpPr>
          <p:spPr>
            <a:xfrm>
              <a:off x="3337400" y="850000"/>
              <a:ext cx="115725" cy="52625"/>
            </a:xfrm>
            <a:custGeom>
              <a:avLst/>
              <a:gdLst/>
              <a:ahLst/>
              <a:cxnLst/>
              <a:rect l="l" t="t" r="r" b="b"/>
              <a:pathLst>
                <a:path w="4629" h="2105" extrusionOk="0">
                  <a:moveTo>
                    <a:pt x="431" y="0"/>
                  </a:moveTo>
                  <a:cubicBezTo>
                    <a:pt x="281" y="0"/>
                    <a:pt x="137" y="8"/>
                    <a:pt x="1" y="23"/>
                  </a:cubicBezTo>
                  <a:lnTo>
                    <a:pt x="1" y="2003"/>
                  </a:lnTo>
                  <a:cubicBezTo>
                    <a:pt x="607" y="2080"/>
                    <a:pt x="1310" y="2105"/>
                    <a:pt x="1969" y="2105"/>
                  </a:cubicBezTo>
                  <a:cubicBezTo>
                    <a:pt x="2549" y="2105"/>
                    <a:pt x="3094" y="2086"/>
                    <a:pt x="3508" y="2065"/>
                  </a:cubicBezTo>
                  <a:cubicBezTo>
                    <a:pt x="3602" y="2059"/>
                    <a:pt x="3690" y="2054"/>
                    <a:pt x="3770" y="2049"/>
                  </a:cubicBezTo>
                  <a:cubicBezTo>
                    <a:pt x="3879" y="2042"/>
                    <a:pt x="3973" y="2037"/>
                    <a:pt x="4050" y="2030"/>
                  </a:cubicBezTo>
                  <a:cubicBezTo>
                    <a:pt x="4189" y="2022"/>
                    <a:pt x="4266" y="2016"/>
                    <a:pt x="4266" y="2016"/>
                  </a:cubicBezTo>
                  <a:lnTo>
                    <a:pt x="4629" y="1363"/>
                  </a:lnTo>
                  <a:cubicBezTo>
                    <a:pt x="4528" y="1305"/>
                    <a:pt x="4430" y="1248"/>
                    <a:pt x="4333" y="1194"/>
                  </a:cubicBezTo>
                  <a:cubicBezTo>
                    <a:pt x="2840" y="367"/>
                    <a:pt x="1475" y="0"/>
                    <a:pt x="43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2" name="Google Shape;642;p32"/>
            <p:cNvSpPr/>
            <p:nvPr/>
          </p:nvSpPr>
          <p:spPr>
            <a:xfrm>
              <a:off x="3405525" y="833750"/>
              <a:ext cx="138575" cy="103025"/>
            </a:xfrm>
            <a:custGeom>
              <a:avLst/>
              <a:gdLst/>
              <a:ahLst/>
              <a:cxnLst/>
              <a:rect l="l" t="t" r="r" b="b"/>
              <a:pathLst>
                <a:path w="5543" h="4121" extrusionOk="0">
                  <a:moveTo>
                    <a:pt x="4876" y="1"/>
                  </a:moveTo>
                  <a:cubicBezTo>
                    <a:pt x="4312" y="1"/>
                    <a:pt x="3260" y="511"/>
                    <a:pt x="2206" y="1339"/>
                  </a:cubicBezTo>
                  <a:cubicBezTo>
                    <a:pt x="848" y="2405"/>
                    <a:pt x="1" y="3591"/>
                    <a:pt x="313" y="3990"/>
                  </a:cubicBezTo>
                  <a:cubicBezTo>
                    <a:pt x="383" y="4078"/>
                    <a:pt x="505" y="4121"/>
                    <a:pt x="666" y="4121"/>
                  </a:cubicBezTo>
                  <a:cubicBezTo>
                    <a:pt x="1230" y="4121"/>
                    <a:pt x="2282" y="3609"/>
                    <a:pt x="3337" y="2782"/>
                  </a:cubicBezTo>
                  <a:cubicBezTo>
                    <a:pt x="4695" y="1717"/>
                    <a:pt x="5542" y="530"/>
                    <a:pt x="5230" y="132"/>
                  </a:cubicBezTo>
                  <a:cubicBezTo>
                    <a:pt x="5160" y="43"/>
                    <a:pt x="5038" y="1"/>
                    <a:pt x="48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3" name="Google Shape;643;p32"/>
            <p:cNvSpPr/>
            <p:nvPr/>
          </p:nvSpPr>
          <p:spPr>
            <a:xfrm>
              <a:off x="4166075" y="680850"/>
              <a:ext cx="3300" cy="76900"/>
            </a:xfrm>
            <a:custGeom>
              <a:avLst/>
              <a:gdLst/>
              <a:ahLst/>
              <a:cxnLst/>
              <a:rect l="l" t="t" r="r" b="b"/>
              <a:pathLst>
                <a:path w="132" h="3076" extrusionOk="0">
                  <a:moveTo>
                    <a:pt x="66" y="0"/>
                  </a:moveTo>
                  <a:cubicBezTo>
                    <a:pt x="30" y="0"/>
                    <a:pt x="1" y="30"/>
                    <a:pt x="1" y="66"/>
                  </a:cubicBezTo>
                  <a:lnTo>
                    <a:pt x="1" y="3010"/>
                  </a:lnTo>
                  <a:cubicBezTo>
                    <a:pt x="1" y="3045"/>
                    <a:pt x="30" y="3075"/>
                    <a:pt x="66" y="3075"/>
                  </a:cubicBezTo>
                  <a:cubicBezTo>
                    <a:pt x="103" y="3075"/>
                    <a:pt x="132" y="3045"/>
                    <a:pt x="132" y="3010"/>
                  </a:cubicBezTo>
                  <a:lnTo>
                    <a:pt x="132" y="66"/>
                  </a:lnTo>
                  <a:cubicBezTo>
                    <a:pt x="132" y="30"/>
                    <a:pt x="103" y="0"/>
                    <a:pt x="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4" name="Google Shape;644;p32"/>
            <p:cNvSpPr/>
            <p:nvPr/>
          </p:nvSpPr>
          <p:spPr>
            <a:xfrm>
              <a:off x="4139900" y="691625"/>
              <a:ext cx="55650" cy="55325"/>
            </a:xfrm>
            <a:custGeom>
              <a:avLst/>
              <a:gdLst/>
              <a:ahLst/>
              <a:cxnLst/>
              <a:rect l="l" t="t" r="r" b="b"/>
              <a:pathLst>
                <a:path w="2226" h="2213" extrusionOk="0">
                  <a:moveTo>
                    <a:pt x="2154" y="0"/>
                  </a:moveTo>
                  <a:cubicBezTo>
                    <a:pt x="2138" y="0"/>
                    <a:pt x="2121" y="7"/>
                    <a:pt x="2108" y="19"/>
                  </a:cubicBezTo>
                  <a:lnTo>
                    <a:pt x="26" y="2101"/>
                  </a:lnTo>
                  <a:cubicBezTo>
                    <a:pt x="1" y="2126"/>
                    <a:pt x="1" y="2169"/>
                    <a:pt x="26" y="2194"/>
                  </a:cubicBezTo>
                  <a:cubicBezTo>
                    <a:pt x="40" y="2207"/>
                    <a:pt x="56" y="2213"/>
                    <a:pt x="73" y="2213"/>
                  </a:cubicBezTo>
                  <a:cubicBezTo>
                    <a:pt x="89" y="2213"/>
                    <a:pt x="106" y="2207"/>
                    <a:pt x="119" y="2194"/>
                  </a:cubicBezTo>
                  <a:lnTo>
                    <a:pt x="2200" y="112"/>
                  </a:lnTo>
                  <a:cubicBezTo>
                    <a:pt x="2226" y="87"/>
                    <a:pt x="2226" y="46"/>
                    <a:pt x="2200" y="19"/>
                  </a:cubicBezTo>
                  <a:cubicBezTo>
                    <a:pt x="2188" y="7"/>
                    <a:pt x="2171" y="0"/>
                    <a:pt x="21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5" name="Google Shape;645;p32"/>
            <p:cNvSpPr/>
            <p:nvPr/>
          </p:nvSpPr>
          <p:spPr>
            <a:xfrm>
              <a:off x="4129275" y="717650"/>
              <a:ext cx="76900" cy="3300"/>
            </a:xfrm>
            <a:custGeom>
              <a:avLst/>
              <a:gdLst/>
              <a:ahLst/>
              <a:cxnLst/>
              <a:rect l="l" t="t" r="r" b="b"/>
              <a:pathLst>
                <a:path w="3076" h="132" extrusionOk="0">
                  <a:moveTo>
                    <a:pt x="66" y="0"/>
                  </a:moveTo>
                  <a:cubicBezTo>
                    <a:pt x="31" y="0"/>
                    <a:pt x="1" y="30"/>
                    <a:pt x="1" y="66"/>
                  </a:cubicBezTo>
                  <a:cubicBezTo>
                    <a:pt x="1" y="102"/>
                    <a:pt x="31" y="131"/>
                    <a:pt x="66" y="131"/>
                  </a:cubicBezTo>
                  <a:lnTo>
                    <a:pt x="3010" y="131"/>
                  </a:lnTo>
                  <a:cubicBezTo>
                    <a:pt x="3046" y="131"/>
                    <a:pt x="3076" y="102"/>
                    <a:pt x="3076" y="66"/>
                  </a:cubicBezTo>
                  <a:cubicBezTo>
                    <a:pt x="3076" y="30"/>
                    <a:pt x="3046" y="0"/>
                    <a:pt x="30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6" name="Google Shape;646;p32"/>
            <p:cNvSpPr/>
            <p:nvPr/>
          </p:nvSpPr>
          <p:spPr>
            <a:xfrm>
              <a:off x="4139900" y="691625"/>
              <a:ext cx="55650" cy="55325"/>
            </a:xfrm>
            <a:custGeom>
              <a:avLst/>
              <a:gdLst/>
              <a:ahLst/>
              <a:cxnLst/>
              <a:rect l="l" t="t" r="r" b="b"/>
              <a:pathLst>
                <a:path w="2226" h="2213" extrusionOk="0">
                  <a:moveTo>
                    <a:pt x="73" y="0"/>
                  </a:moveTo>
                  <a:cubicBezTo>
                    <a:pt x="56" y="0"/>
                    <a:pt x="40" y="7"/>
                    <a:pt x="27" y="19"/>
                  </a:cubicBezTo>
                  <a:cubicBezTo>
                    <a:pt x="1" y="46"/>
                    <a:pt x="1" y="87"/>
                    <a:pt x="27" y="112"/>
                  </a:cubicBezTo>
                  <a:lnTo>
                    <a:pt x="2108" y="2194"/>
                  </a:lnTo>
                  <a:cubicBezTo>
                    <a:pt x="2120" y="2207"/>
                    <a:pt x="2137" y="2213"/>
                    <a:pt x="2154" y="2213"/>
                  </a:cubicBezTo>
                  <a:cubicBezTo>
                    <a:pt x="2171" y="2213"/>
                    <a:pt x="2188" y="2207"/>
                    <a:pt x="2200" y="2194"/>
                  </a:cubicBezTo>
                  <a:cubicBezTo>
                    <a:pt x="2226" y="2169"/>
                    <a:pt x="2226" y="2127"/>
                    <a:pt x="2200" y="2101"/>
                  </a:cubicBezTo>
                  <a:lnTo>
                    <a:pt x="119" y="19"/>
                  </a:lnTo>
                  <a:cubicBezTo>
                    <a:pt x="106" y="7"/>
                    <a:pt x="90" y="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7" name="Google Shape;647;p32"/>
            <p:cNvSpPr/>
            <p:nvPr/>
          </p:nvSpPr>
          <p:spPr>
            <a:xfrm>
              <a:off x="3799300" y="468600"/>
              <a:ext cx="3300" cy="76875"/>
            </a:xfrm>
            <a:custGeom>
              <a:avLst/>
              <a:gdLst/>
              <a:ahLst/>
              <a:cxnLst/>
              <a:rect l="l" t="t" r="r" b="b"/>
              <a:pathLst>
                <a:path w="132" h="3075" extrusionOk="0">
                  <a:moveTo>
                    <a:pt x="66" y="1"/>
                  </a:moveTo>
                  <a:cubicBezTo>
                    <a:pt x="30" y="1"/>
                    <a:pt x="0" y="29"/>
                    <a:pt x="0" y="66"/>
                  </a:cubicBezTo>
                  <a:lnTo>
                    <a:pt x="0" y="3009"/>
                  </a:lnTo>
                  <a:cubicBezTo>
                    <a:pt x="0" y="3045"/>
                    <a:pt x="30" y="3074"/>
                    <a:pt x="66" y="3074"/>
                  </a:cubicBezTo>
                  <a:cubicBezTo>
                    <a:pt x="103" y="3074"/>
                    <a:pt x="131" y="3045"/>
                    <a:pt x="131" y="3009"/>
                  </a:cubicBezTo>
                  <a:lnTo>
                    <a:pt x="131" y="66"/>
                  </a:lnTo>
                  <a:cubicBezTo>
                    <a:pt x="131" y="29"/>
                    <a:pt x="103" y="1"/>
                    <a:pt x="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8" name="Google Shape;648;p32"/>
            <p:cNvSpPr/>
            <p:nvPr/>
          </p:nvSpPr>
          <p:spPr>
            <a:xfrm>
              <a:off x="3773125" y="479375"/>
              <a:ext cx="55650" cy="55325"/>
            </a:xfrm>
            <a:custGeom>
              <a:avLst/>
              <a:gdLst/>
              <a:ahLst/>
              <a:cxnLst/>
              <a:rect l="l" t="t" r="r" b="b"/>
              <a:pathLst>
                <a:path w="2226" h="2213" extrusionOk="0">
                  <a:moveTo>
                    <a:pt x="2154" y="0"/>
                  </a:moveTo>
                  <a:cubicBezTo>
                    <a:pt x="2137" y="0"/>
                    <a:pt x="2120" y="7"/>
                    <a:pt x="2107" y="20"/>
                  </a:cubicBezTo>
                  <a:lnTo>
                    <a:pt x="26" y="2100"/>
                  </a:lnTo>
                  <a:cubicBezTo>
                    <a:pt x="0" y="2127"/>
                    <a:pt x="0" y="2168"/>
                    <a:pt x="26" y="2193"/>
                  </a:cubicBezTo>
                  <a:cubicBezTo>
                    <a:pt x="39" y="2206"/>
                    <a:pt x="56" y="2212"/>
                    <a:pt x="73" y="2212"/>
                  </a:cubicBezTo>
                  <a:cubicBezTo>
                    <a:pt x="89" y="2212"/>
                    <a:pt x="106" y="2206"/>
                    <a:pt x="118" y="2193"/>
                  </a:cubicBezTo>
                  <a:lnTo>
                    <a:pt x="2200" y="112"/>
                  </a:lnTo>
                  <a:cubicBezTo>
                    <a:pt x="2225" y="86"/>
                    <a:pt x="2225" y="45"/>
                    <a:pt x="2200" y="20"/>
                  </a:cubicBezTo>
                  <a:cubicBezTo>
                    <a:pt x="2187" y="7"/>
                    <a:pt x="2171" y="0"/>
                    <a:pt x="21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9" name="Google Shape;649;p32"/>
            <p:cNvSpPr/>
            <p:nvPr/>
          </p:nvSpPr>
          <p:spPr>
            <a:xfrm>
              <a:off x="3762525" y="505375"/>
              <a:ext cx="76850" cy="3300"/>
            </a:xfrm>
            <a:custGeom>
              <a:avLst/>
              <a:gdLst/>
              <a:ahLst/>
              <a:cxnLst/>
              <a:rect l="l" t="t" r="r" b="b"/>
              <a:pathLst>
                <a:path w="3074" h="132" extrusionOk="0">
                  <a:moveTo>
                    <a:pt x="66" y="1"/>
                  </a:moveTo>
                  <a:cubicBezTo>
                    <a:pt x="29" y="1"/>
                    <a:pt x="0" y="30"/>
                    <a:pt x="0" y="66"/>
                  </a:cubicBezTo>
                  <a:cubicBezTo>
                    <a:pt x="0" y="103"/>
                    <a:pt x="29" y="132"/>
                    <a:pt x="66" y="132"/>
                  </a:cubicBezTo>
                  <a:lnTo>
                    <a:pt x="3008" y="132"/>
                  </a:lnTo>
                  <a:cubicBezTo>
                    <a:pt x="3045" y="132"/>
                    <a:pt x="3074" y="103"/>
                    <a:pt x="3074" y="66"/>
                  </a:cubicBezTo>
                  <a:cubicBezTo>
                    <a:pt x="3074" y="30"/>
                    <a:pt x="3045" y="1"/>
                    <a:pt x="300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0" name="Google Shape;650;p32"/>
            <p:cNvSpPr/>
            <p:nvPr/>
          </p:nvSpPr>
          <p:spPr>
            <a:xfrm>
              <a:off x="3773125" y="479375"/>
              <a:ext cx="55650" cy="55325"/>
            </a:xfrm>
            <a:custGeom>
              <a:avLst/>
              <a:gdLst/>
              <a:ahLst/>
              <a:cxnLst/>
              <a:rect l="l" t="t" r="r" b="b"/>
              <a:pathLst>
                <a:path w="2226" h="2213" extrusionOk="0">
                  <a:moveTo>
                    <a:pt x="72" y="0"/>
                  </a:moveTo>
                  <a:cubicBezTo>
                    <a:pt x="56" y="0"/>
                    <a:pt x="39" y="7"/>
                    <a:pt x="26" y="20"/>
                  </a:cubicBezTo>
                  <a:cubicBezTo>
                    <a:pt x="0" y="45"/>
                    <a:pt x="0" y="86"/>
                    <a:pt x="26" y="112"/>
                  </a:cubicBezTo>
                  <a:lnTo>
                    <a:pt x="2107" y="2193"/>
                  </a:lnTo>
                  <a:cubicBezTo>
                    <a:pt x="2121" y="2206"/>
                    <a:pt x="2136" y="2212"/>
                    <a:pt x="2153" y="2212"/>
                  </a:cubicBezTo>
                  <a:cubicBezTo>
                    <a:pt x="2170" y="2212"/>
                    <a:pt x="2187" y="2206"/>
                    <a:pt x="2200" y="2193"/>
                  </a:cubicBezTo>
                  <a:cubicBezTo>
                    <a:pt x="2225" y="2168"/>
                    <a:pt x="2225" y="2127"/>
                    <a:pt x="2200" y="2100"/>
                  </a:cubicBezTo>
                  <a:lnTo>
                    <a:pt x="118" y="20"/>
                  </a:lnTo>
                  <a:cubicBezTo>
                    <a:pt x="106" y="7"/>
                    <a:pt x="89" y="0"/>
                    <a:pt x="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1" name="Google Shape;651;p32"/>
            <p:cNvSpPr/>
            <p:nvPr/>
          </p:nvSpPr>
          <p:spPr>
            <a:xfrm>
              <a:off x="3481750" y="629925"/>
              <a:ext cx="3300" cy="76850"/>
            </a:xfrm>
            <a:custGeom>
              <a:avLst/>
              <a:gdLst/>
              <a:ahLst/>
              <a:cxnLst/>
              <a:rect l="l" t="t" r="r" b="b"/>
              <a:pathLst>
                <a:path w="132" h="3074" extrusionOk="0">
                  <a:moveTo>
                    <a:pt x="66" y="0"/>
                  </a:moveTo>
                  <a:cubicBezTo>
                    <a:pt x="31" y="0"/>
                    <a:pt x="1" y="30"/>
                    <a:pt x="1" y="66"/>
                  </a:cubicBezTo>
                  <a:lnTo>
                    <a:pt x="1" y="3008"/>
                  </a:lnTo>
                  <a:cubicBezTo>
                    <a:pt x="1" y="3045"/>
                    <a:pt x="31" y="3074"/>
                    <a:pt x="66" y="3074"/>
                  </a:cubicBezTo>
                  <a:cubicBezTo>
                    <a:pt x="102" y="3074"/>
                    <a:pt x="132" y="3045"/>
                    <a:pt x="132" y="3008"/>
                  </a:cubicBezTo>
                  <a:lnTo>
                    <a:pt x="132" y="66"/>
                  </a:lnTo>
                  <a:cubicBezTo>
                    <a:pt x="132" y="30"/>
                    <a:pt x="102" y="0"/>
                    <a:pt x="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2" name="Google Shape;652;p32"/>
            <p:cNvSpPr/>
            <p:nvPr/>
          </p:nvSpPr>
          <p:spPr>
            <a:xfrm>
              <a:off x="3455575" y="640700"/>
              <a:ext cx="55675" cy="55300"/>
            </a:xfrm>
            <a:custGeom>
              <a:avLst/>
              <a:gdLst/>
              <a:ahLst/>
              <a:cxnLst/>
              <a:rect l="l" t="t" r="r" b="b"/>
              <a:pathLst>
                <a:path w="2227" h="2212" extrusionOk="0">
                  <a:moveTo>
                    <a:pt x="2154" y="0"/>
                  </a:moveTo>
                  <a:cubicBezTo>
                    <a:pt x="2137" y="0"/>
                    <a:pt x="2120" y="7"/>
                    <a:pt x="2108" y="19"/>
                  </a:cubicBezTo>
                  <a:lnTo>
                    <a:pt x="26" y="2101"/>
                  </a:lnTo>
                  <a:cubicBezTo>
                    <a:pt x="1" y="2126"/>
                    <a:pt x="1" y="2167"/>
                    <a:pt x="26" y="2193"/>
                  </a:cubicBezTo>
                  <a:cubicBezTo>
                    <a:pt x="39" y="2205"/>
                    <a:pt x="56" y="2212"/>
                    <a:pt x="73" y="2212"/>
                  </a:cubicBezTo>
                  <a:cubicBezTo>
                    <a:pt x="90" y="2212"/>
                    <a:pt x="107" y="2205"/>
                    <a:pt x="119" y="2193"/>
                  </a:cubicBezTo>
                  <a:lnTo>
                    <a:pt x="2201" y="111"/>
                  </a:lnTo>
                  <a:cubicBezTo>
                    <a:pt x="2226" y="86"/>
                    <a:pt x="2226" y="45"/>
                    <a:pt x="2201" y="19"/>
                  </a:cubicBezTo>
                  <a:cubicBezTo>
                    <a:pt x="2187" y="7"/>
                    <a:pt x="2171" y="0"/>
                    <a:pt x="21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3" name="Google Shape;653;p32"/>
            <p:cNvSpPr/>
            <p:nvPr/>
          </p:nvSpPr>
          <p:spPr>
            <a:xfrm>
              <a:off x="3444975" y="666725"/>
              <a:ext cx="76875" cy="3300"/>
            </a:xfrm>
            <a:custGeom>
              <a:avLst/>
              <a:gdLst/>
              <a:ahLst/>
              <a:cxnLst/>
              <a:rect l="l" t="t" r="r" b="b"/>
              <a:pathLst>
                <a:path w="3075" h="132" extrusionOk="0">
                  <a:moveTo>
                    <a:pt x="66" y="0"/>
                  </a:moveTo>
                  <a:cubicBezTo>
                    <a:pt x="30" y="0"/>
                    <a:pt x="0" y="29"/>
                    <a:pt x="0" y="66"/>
                  </a:cubicBezTo>
                  <a:cubicBezTo>
                    <a:pt x="0" y="102"/>
                    <a:pt x="30" y="131"/>
                    <a:pt x="66" y="131"/>
                  </a:cubicBezTo>
                  <a:lnTo>
                    <a:pt x="3009" y="131"/>
                  </a:lnTo>
                  <a:cubicBezTo>
                    <a:pt x="3045" y="131"/>
                    <a:pt x="3075" y="102"/>
                    <a:pt x="3075" y="66"/>
                  </a:cubicBezTo>
                  <a:cubicBezTo>
                    <a:pt x="3075" y="29"/>
                    <a:pt x="3045" y="0"/>
                    <a:pt x="300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4" name="Google Shape;654;p32"/>
            <p:cNvSpPr/>
            <p:nvPr/>
          </p:nvSpPr>
          <p:spPr>
            <a:xfrm>
              <a:off x="3455575" y="640700"/>
              <a:ext cx="55675" cy="55300"/>
            </a:xfrm>
            <a:custGeom>
              <a:avLst/>
              <a:gdLst/>
              <a:ahLst/>
              <a:cxnLst/>
              <a:rect l="l" t="t" r="r" b="b"/>
              <a:pathLst>
                <a:path w="2227" h="2212" extrusionOk="0">
                  <a:moveTo>
                    <a:pt x="73" y="0"/>
                  </a:moveTo>
                  <a:cubicBezTo>
                    <a:pt x="56" y="0"/>
                    <a:pt x="39" y="7"/>
                    <a:pt x="26" y="19"/>
                  </a:cubicBezTo>
                  <a:cubicBezTo>
                    <a:pt x="1" y="45"/>
                    <a:pt x="1" y="86"/>
                    <a:pt x="26" y="111"/>
                  </a:cubicBezTo>
                  <a:lnTo>
                    <a:pt x="2108" y="2193"/>
                  </a:lnTo>
                  <a:cubicBezTo>
                    <a:pt x="2120" y="2205"/>
                    <a:pt x="2137" y="2212"/>
                    <a:pt x="2154" y="2212"/>
                  </a:cubicBezTo>
                  <a:cubicBezTo>
                    <a:pt x="2171" y="2212"/>
                    <a:pt x="2188" y="2205"/>
                    <a:pt x="2201" y="2193"/>
                  </a:cubicBezTo>
                  <a:cubicBezTo>
                    <a:pt x="2226" y="2167"/>
                    <a:pt x="2226" y="2126"/>
                    <a:pt x="2201" y="2101"/>
                  </a:cubicBezTo>
                  <a:lnTo>
                    <a:pt x="119" y="19"/>
                  </a:lnTo>
                  <a:cubicBezTo>
                    <a:pt x="107" y="7"/>
                    <a:pt x="90" y="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5" name="Google Shape;655;p32"/>
            <p:cNvSpPr/>
            <p:nvPr/>
          </p:nvSpPr>
          <p:spPr>
            <a:xfrm>
              <a:off x="3690950" y="974050"/>
              <a:ext cx="4000" cy="1700"/>
            </a:xfrm>
            <a:custGeom>
              <a:avLst/>
              <a:gdLst/>
              <a:ahLst/>
              <a:cxnLst/>
              <a:rect l="l" t="t" r="r" b="b"/>
              <a:pathLst>
                <a:path w="160" h="68" extrusionOk="0">
                  <a:moveTo>
                    <a:pt x="0" y="0"/>
                  </a:moveTo>
                  <a:lnTo>
                    <a:pt x="160" y="67"/>
                  </a:lnTo>
                  <a:lnTo>
                    <a:pt x="158" y="50"/>
                  </a:lnTo>
                  <a:lnTo>
                    <a:pt x="0" y="0"/>
                  </a:ln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6" name="Google Shape;656;p32"/>
            <p:cNvSpPr/>
            <p:nvPr/>
          </p:nvSpPr>
          <p:spPr>
            <a:xfrm>
              <a:off x="3479225" y="975725"/>
              <a:ext cx="630600" cy="452300"/>
            </a:xfrm>
            <a:custGeom>
              <a:avLst/>
              <a:gdLst/>
              <a:ahLst/>
              <a:cxnLst/>
              <a:rect l="l" t="t" r="r" b="b"/>
              <a:pathLst>
                <a:path w="25224" h="18092" extrusionOk="0">
                  <a:moveTo>
                    <a:pt x="8629" y="0"/>
                  </a:moveTo>
                  <a:lnTo>
                    <a:pt x="9102" y="7315"/>
                  </a:lnTo>
                  <a:lnTo>
                    <a:pt x="9058" y="8583"/>
                  </a:lnTo>
                  <a:cubicBezTo>
                    <a:pt x="9058" y="8583"/>
                    <a:pt x="8938" y="8650"/>
                    <a:pt x="8731" y="8774"/>
                  </a:cubicBezTo>
                  <a:cubicBezTo>
                    <a:pt x="7710" y="9375"/>
                    <a:pt x="4563" y="11296"/>
                    <a:pt x="3170" y="12840"/>
                  </a:cubicBezTo>
                  <a:cubicBezTo>
                    <a:pt x="1495" y="14696"/>
                    <a:pt x="1" y="18092"/>
                    <a:pt x="1" y="18092"/>
                  </a:cubicBezTo>
                  <a:lnTo>
                    <a:pt x="25223" y="18092"/>
                  </a:lnTo>
                  <a:lnTo>
                    <a:pt x="18101" y="11013"/>
                  </a:lnTo>
                  <a:lnTo>
                    <a:pt x="17570" y="10485"/>
                  </a:lnTo>
                  <a:lnTo>
                    <a:pt x="17570" y="3737"/>
                  </a:lnTo>
                  <a:lnTo>
                    <a:pt x="13559" y="2060"/>
                  </a:lnTo>
                  <a:lnTo>
                    <a:pt x="862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7" name="Google Shape;657;p32"/>
            <p:cNvSpPr/>
            <p:nvPr/>
          </p:nvSpPr>
          <p:spPr>
            <a:xfrm>
              <a:off x="3724800" y="1027225"/>
              <a:ext cx="193700" cy="129700"/>
            </a:xfrm>
            <a:custGeom>
              <a:avLst/>
              <a:gdLst/>
              <a:ahLst/>
              <a:cxnLst/>
              <a:rect l="l" t="t" r="r" b="b"/>
              <a:pathLst>
                <a:path w="7748" h="5188" extrusionOk="0">
                  <a:moveTo>
                    <a:pt x="3737" y="0"/>
                  </a:moveTo>
                  <a:cubicBezTo>
                    <a:pt x="3005" y="300"/>
                    <a:pt x="2342" y="736"/>
                    <a:pt x="1817" y="1297"/>
                  </a:cubicBezTo>
                  <a:cubicBezTo>
                    <a:pt x="1" y="3236"/>
                    <a:pt x="2974" y="4421"/>
                    <a:pt x="4578" y="4837"/>
                  </a:cubicBezTo>
                  <a:cubicBezTo>
                    <a:pt x="5528" y="5084"/>
                    <a:pt x="6507" y="5187"/>
                    <a:pt x="7492" y="5187"/>
                  </a:cubicBezTo>
                  <a:cubicBezTo>
                    <a:pt x="7577" y="5187"/>
                    <a:pt x="7662" y="5187"/>
                    <a:pt x="7747" y="5185"/>
                  </a:cubicBezTo>
                  <a:lnTo>
                    <a:pt x="7747" y="1677"/>
                  </a:lnTo>
                  <a:lnTo>
                    <a:pt x="37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8" name="Google Shape;658;p32"/>
            <p:cNvSpPr/>
            <p:nvPr/>
          </p:nvSpPr>
          <p:spPr>
            <a:xfrm>
              <a:off x="3737350" y="516725"/>
              <a:ext cx="374650" cy="294350"/>
            </a:xfrm>
            <a:custGeom>
              <a:avLst/>
              <a:gdLst/>
              <a:ahLst/>
              <a:cxnLst/>
              <a:rect l="l" t="t" r="r" b="b"/>
              <a:pathLst>
                <a:path w="14986" h="11774" extrusionOk="0">
                  <a:moveTo>
                    <a:pt x="7621" y="0"/>
                  </a:moveTo>
                  <a:cubicBezTo>
                    <a:pt x="5025" y="0"/>
                    <a:pt x="2474" y="795"/>
                    <a:pt x="0" y="1494"/>
                  </a:cubicBezTo>
                  <a:lnTo>
                    <a:pt x="7065" y="11773"/>
                  </a:lnTo>
                  <a:cubicBezTo>
                    <a:pt x="7065" y="11773"/>
                    <a:pt x="13450" y="10505"/>
                    <a:pt x="13630" y="9826"/>
                  </a:cubicBezTo>
                  <a:cubicBezTo>
                    <a:pt x="13811" y="9147"/>
                    <a:pt x="13133" y="8377"/>
                    <a:pt x="13133" y="8377"/>
                  </a:cubicBezTo>
                  <a:cubicBezTo>
                    <a:pt x="13935" y="7758"/>
                    <a:pt x="14986" y="6675"/>
                    <a:pt x="14869" y="5563"/>
                  </a:cubicBezTo>
                  <a:cubicBezTo>
                    <a:pt x="14723" y="4179"/>
                    <a:pt x="13434" y="3745"/>
                    <a:pt x="12362" y="3679"/>
                  </a:cubicBezTo>
                  <a:cubicBezTo>
                    <a:pt x="12187" y="3668"/>
                    <a:pt x="12033" y="3662"/>
                    <a:pt x="11880" y="3662"/>
                  </a:cubicBezTo>
                  <a:cubicBezTo>
                    <a:pt x="11556" y="3662"/>
                    <a:pt x="11235" y="3689"/>
                    <a:pt x="10732" y="3758"/>
                  </a:cubicBezTo>
                  <a:cubicBezTo>
                    <a:pt x="12917" y="1528"/>
                    <a:pt x="9964" y="109"/>
                    <a:pt x="8282" y="18"/>
                  </a:cubicBezTo>
                  <a:cubicBezTo>
                    <a:pt x="8061" y="6"/>
                    <a:pt x="7841" y="0"/>
                    <a:pt x="76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9" name="Google Shape;659;p32"/>
            <p:cNvSpPr/>
            <p:nvPr/>
          </p:nvSpPr>
          <p:spPr>
            <a:xfrm>
              <a:off x="3579650" y="532000"/>
              <a:ext cx="497800" cy="549850"/>
            </a:xfrm>
            <a:custGeom>
              <a:avLst/>
              <a:gdLst/>
              <a:ahLst/>
              <a:cxnLst/>
              <a:rect l="l" t="t" r="r" b="b"/>
              <a:pathLst>
                <a:path w="19912" h="21994" extrusionOk="0">
                  <a:moveTo>
                    <a:pt x="8811" y="1"/>
                  </a:moveTo>
                  <a:cubicBezTo>
                    <a:pt x="3946" y="1"/>
                    <a:pt x="1" y="3946"/>
                    <a:pt x="1" y="8811"/>
                  </a:cubicBezTo>
                  <a:cubicBezTo>
                    <a:pt x="1" y="9441"/>
                    <a:pt x="67" y="10056"/>
                    <a:pt x="193" y="10649"/>
                  </a:cubicBezTo>
                  <a:cubicBezTo>
                    <a:pt x="348" y="11528"/>
                    <a:pt x="632" y="12364"/>
                    <a:pt x="1029" y="13132"/>
                  </a:cubicBezTo>
                  <a:cubicBezTo>
                    <a:pt x="1220" y="13504"/>
                    <a:pt x="1434" y="13859"/>
                    <a:pt x="1676" y="14195"/>
                  </a:cubicBezTo>
                  <a:cubicBezTo>
                    <a:pt x="2352" y="15147"/>
                    <a:pt x="3216" y="15960"/>
                    <a:pt x="4212" y="16579"/>
                  </a:cubicBezTo>
                  <a:lnTo>
                    <a:pt x="4304" y="17257"/>
                  </a:lnTo>
                  <a:lnTo>
                    <a:pt x="4640" y="19696"/>
                  </a:lnTo>
                  <a:cubicBezTo>
                    <a:pt x="4801" y="20866"/>
                    <a:pt x="5773" y="21757"/>
                    <a:pt x="6953" y="21815"/>
                  </a:cubicBezTo>
                  <a:cubicBezTo>
                    <a:pt x="8475" y="21890"/>
                    <a:pt x="10625" y="21978"/>
                    <a:pt x="12582" y="21978"/>
                  </a:cubicBezTo>
                  <a:cubicBezTo>
                    <a:pt x="12888" y="21978"/>
                    <a:pt x="13190" y="21976"/>
                    <a:pt x="13484" y="21971"/>
                  </a:cubicBezTo>
                  <a:cubicBezTo>
                    <a:pt x="13594" y="21969"/>
                    <a:pt x="13700" y="21969"/>
                    <a:pt x="13803" y="21969"/>
                  </a:cubicBezTo>
                  <a:cubicBezTo>
                    <a:pt x="14389" y="21969"/>
                    <a:pt x="14863" y="21993"/>
                    <a:pt x="15282" y="21993"/>
                  </a:cubicBezTo>
                  <a:cubicBezTo>
                    <a:pt x="16019" y="21993"/>
                    <a:pt x="16588" y="21917"/>
                    <a:pt x="17304" y="21500"/>
                  </a:cubicBezTo>
                  <a:cubicBezTo>
                    <a:pt x="17891" y="21157"/>
                    <a:pt x="18015" y="18803"/>
                    <a:pt x="17989" y="16210"/>
                  </a:cubicBezTo>
                  <a:cubicBezTo>
                    <a:pt x="17989" y="16162"/>
                    <a:pt x="17989" y="16116"/>
                    <a:pt x="17987" y="16068"/>
                  </a:cubicBezTo>
                  <a:cubicBezTo>
                    <a:pt x="17984" y="15751"/>
                    <a:pt x="17977" y="15432"/>
                    <a:pt x="17970" y="15113"/>
                  </a:cubicBezTo>
                  <a:cubicBezTo>
                    <a:pt x="19012" y="14741"/>
                    <a:pt x="19912" y="14196"/>
                    <a:pt x="19809" y="13943"/>
                  </a:cubicBezTo>
                  <a:cubicBezTo>
                    <a:pt x="19619" y="13468"/>
                    <a:pt x="19019" y="12632"/>
                    <a:pt x="18447" y="12245"/>
                  </a:cubicBezTo>
                  <a:cubicBezTo>
                    <a:pt x="18188" y="12068"/>
                    <a:pt x="17989" y="11888"/>
                    <a:pt x="17833" y="11715"/>
                  </a:cubicBezTo>
                  <a:cubicBezTo>
                    <a:pt x="17748" y="10194"/>
                    <a:pt x="17653" y="8983"/>
                    <a:pt x="17617" y="8545"/>
                  </a:cubicBezTo>
                  <a:cubicBezTo>
                    <a:pt x="17585" y="7494"/>
                    <a:pt x="17371" y="6489"/>
                    <a:pt x="17002" y="5560"/>
                  </a:cubicBezTo>
                  <a:cubicBezTo>
                    <a:pt x="15708" y="2302"/>
                    <a:pt x="12531" y="1"/>
                    <a:pt x="88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0" name="Google Shape;660;p32"/>
            <p:cNvSpPr/>
            <p:nvPr/>
          </p:nvSpPr>
          <p:spPr>
            <a:xfrm>
              <a:off x="3579650" y="528600"/>
              <a:ext cx="428850" cy="388325"/>
            </a:xfrm>
            <a:custGeom>
              <a:avLst/>
              <a:gdLst/>
              <a:ahLst/>
              <a:cxnLst/>
              <a:rect l="l" t="t" r="r" b="b"/>
              <a:pathLst>
                <a:path w="17154" h="15533" extrusionOk="0">
                  <a:moveTo>
                    <a:pt x="8866" y="0"/>
                  </a:moveTo>
                  <a:cubicBezTo>
                    <a:pt x="4001" y="0"/>
                    <a:pt x="1" y="4082"/>
                    <a:pt x="1" y="8947"/>
                  </a:cubicBezTo>
                  <a:cubicBezTo>
                    <a:pt x="1" y="9577"/>
                    <a:pt x="67" y="10193"/>
                    <a:pt x="193" y="10785"/>
                  </a:cubicBezTo>
                  <a:cubicBezTo>
                    <a:pt x="348" y="11664"/>
                    <a:pt x="632" y="12500"/>
                    <a:pt x="1029" y="13268"/>
                  </a:cubicBezTo>
                  <a:cubicBezTo>
                    <a:pt x="982" y="13407"/>
                    <a:pt x="948" y="13551"/>
                    <a:pt x="925" y="13697"/>
                  </a:cubicBezTo>
                  <a:lnTo>
                    <a:pt x="1676" y="14331"/>
                  </a:lnTo>
                  <a:lnTo>
                    <a:pt x="3097" y="15532"/>
                  </a:lnTo>
                  <a:lnTo>
                    <a:pt x="5063" y="15292"/>
                  </a:lnTo>
                  <a:lnTo>
                    <a:pt x="5257" y="15268"/>
                  </a:lnTo>
                  <a:lnTo>
                    <a:pt x="6573" y="15107"/>
                  </a:lnTo>
                  <a:lnTo>
                    <a:pt x="7353" y="15011"/>
                  </a:lnTo>
                  <a:lnTo>
                    <a:pt x="8023" y="13447"/>
                  </a:lnTo>
                  <a:cubicBezTo>
                    <a:pt x="8023" y="13447"/>
                    <a:pt x="8099" y="13459"/>
                    <a:pt x="8231" y="13459"/>
                  </a:cubicBezTo>
                  <a:cubicBezTo>
                    <a:pt x="8693" y="13459"/>
                    <a:pt x="9841" y="13316"/>
                    <a:pt x="10845" y="12026"/>
                  </a:cubicBezTo>
                  <a:cubicBezTo>
                    <a:pt x="12137" y="10368"/>
                    <a:pt x="12329" y="8474"/>
                    <a:pt x="12329" y="8474"/>
                  </a:cubicBezTo>
                  <a:cubicBezTo>
                    <a:pt x="12329" y="8474"/>
                    <a:pt x="15667" y="7970"/>
                    <a:pt x="17153" y="5638"/>
                  </a:cubicBezTo>
                  <a:cubicBezTo>
                    <a:pt x="15859" y="2380"/>
                    <a:pt x="12586" y="0"/>
                    <a:pt x="88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1" name="Google Shape;661;p32"/>
            <p:cNvSpPr/>
            <p:nvPr/>
          </p:nvSpPr>
          <p:spPr>
            <a:xfrm>
              <a:off x="3794450" y="867150"/>
              <a:ext cx="155925" cy="155925"/>
            </a:xfrm>
            <a:custGeom>
              <a:avLst/>
              <a:gdLst/>
              <a:ahLst/>
              <a:cxnLst/>
              <a:rect l="l" t="t" r="r" b="b"/>
              <a:pathLst>
                <a:path w="6237" h="6237" extrusionOk="0">
                  <a:moveTo>
                    <a:pt x="3119" y="0"/>
                  </a:moveTo>
                  <a:cubicBezTo>
                    <a:pt x="1398" y="0"/>
                    <a:pt x="1" y="1396"/>
                    <a:pt x="1" y="3118"/>
                  </a:cubicBezTo>
                  <a:cubicBezTo>
                    <a:pt x="1" y="4841"/>
                    <a:pt x="1398" y="6236"/>
                    <a:pt x="3119" y="6236"/>
                  </a:cubicBezTo>
                  <a:cubicBezTo>
                    <a:pt x="4841" y="6236"/>
                    <a:pt x="6237" y="4841"/>
                    <a:pt x="6237" y="3118"/>
                  </a:cubicBezTo>
                  <a:cubicBezTo>
                    <a:pt x="6237" y="1396"/>
                    <a:pt x="4841" y="0"/>
                    <a:pt x="31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2" name="Google Shape;662;p32"/>
            <p:cNvSpPr/>
            <p:nvPr/>
          </p:nvSpPr>
          <p:spPr>
            <a:xfrm>
              <a:off x="3915850" y="752025"/>
              <a:ext cx="59575" cy="35550"/>
            </a:xfrm>
            <a:custGeom>
              <a:avLst/>
              <a:gdLst/>
              <a:ahLst/>
              <a:cxnLst/>
              <a:rect l="l" t="t" r="r" b="b"/>
              <a:pathLst>
                <a:path w="2383" h="1422" extrusionOk="0">
                  <a:moveTo>
                    <a:pt x="1442" y="1"/>
                  </a:moveTo>
                  <a:cubicBezTo>
                    <a:pt x="1253" y="1"/>
                    <a:pt x="1061" y="38"/>
                    <a:pt x="882" y="111"/>
                  </a:cubicBezTo>
                  <a:cubicBezTo>
                    <a:pt x="633" y="212"/>
                    <a:pt x="415" y="379"/>
                    <a:pt x="258" y="588"/>
                  </a:cubicBezTo>
                  <a:cubicBezTo>
                    <a:pt x="101" y="798"/>
                    <a:pt x="1" y="1050"/>
                    <a:pt x="16" y="1315"/>
                  </a:cubicBezTo>
                  <a:cubicBezTo>
                    <a:pt x="19" y="1375"/>
                    <a:pt x="67" y="1421"/>
                    <a:pt x="126" y="1421"/>
                  </a:cubicBezTo>
                  <a:cubicBezTo>
                    <a:pt x="129" y="1421"/>
                    <a:pt x="131" y="1421"/>
                    <a:pt x="134" y="1421"/>
                  </a:cubicBezTo>
                  <a:cubicBezTo>
                    <a:pt x="152" y="1420"/>
                    <a:pt x="169" y="1415"/>
                    <a:pt x="184" y="1406"/>
                  </a:cubicBezTo>
                  <a:lnTo>
                    <a:pt x="190" y="1403"/>
                  </a:lnTo>
                  <a:cubicBezTo>
                    <a:pt x="399" y="1280"/>
                    <a:pt x="564" y="1182"/>
                    <a:pt x="728" y="1098"/>
                  </a:cubicBezTo>
                  <a:cubicBezTo>
                    <a:pt x="888" y="1013"/>
                    <a:pt x="1040" y="942"/>
                    <a:pt x="1194" y="880"/>
                  </a:cubicBezTo>
                  <a:cubicBezTo>
                    <a:pt x="1347" y="818"/>
                    <a:pt x="1505" y="763"/>
                    <a:pt x="1680" y="711"/>
                  </a:cubicBezTo>
                  <a:cubicBezTo>
                    <a:pt x="1856" y="658"/>
                    <a:pt x="2043" y="613"/>
                    <a:pt x="2279" y="555"/>
                  </a:cubicBezTo>
                  <a:lnTo>
                    <a:pt x="2285" y="553"/>
                  </a:lnTo>
                  <a:cubicBezTo>
                    <a:pt x="2345" y="539"/>
                    <a:pt x="2382" y="477"/>
                    <a:pt x="2366" y="417"/>
                  </a:cubicBezTo>
                  <a:cubicBezTo>
                    <a:pt x="2363" y="400"/>
                    <a:pt x="2354" y="384"/>
                    <a:pt x="2343" y="371"/>
                  </a:cubicBezTo>
                  <a:cubicBezTo>
                    <a:pt x="2169" y="170"/>
                    <a:pt x="1921" y="60"/>
                    <a:pt x="1663" y="18"/>
                  </a:cubicBezTo>
                  <a:cubicBezTo>
                    <a:pt x="1590" y="7"/>
                    <a:pt x="1516" y="1"/>
                    <a:pt x="14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3" name="Google Shape;663;p32"/>
            <p:cNvSpPr/>
            <p:nvPr/>
          </p:nvSpPr>
          <p:spPr>
            <a:xfrm>
              <a:off x="3600175" y="820700"/>
              <a:ext cx="144525" cy="142900"/>
            </a:xfrm>
            <a:custGeom>
              <a:avLst/>
              <a:gdLst/>
              <a:ahLst/>
              <a:cxnLst/>
              <a:rect l="l" t="t" r="r" b="b"/>
              <a:pathLst>
                <a:path w="5781" h="5716" extrusionOk="0">
                  <a:moveTo>
                    <a:pt x="2245" y="1"/>
                  </a:moveTo>
                  <a:cubicBezTo>
                    <a:pt x="1830" y="1"/>
                    <a:pt x="1425" y="101"/>
                    <a:pt x="1084" y="333"/>
                  </a:cubicBezTo>
                  <a:cubicBezTo>
                    <a:pt x="787" y="537"/>
                    <a:pt x="558" y="824"/>
                    <a:pt x="393" y="1139"/>
                  </a:cubicBezTo>
                  <a:cubicBezTo>
                    <a:pt x="318" y="1282"/>
                    <a:pt x="255" y="1432"/>
                    <a:pt x="208" y="1584"/>
                  </a:cubicBezTo>
                  <a:cubicBezTo>
                    <a:pt x="161" y="1723"/>
                    <a:pt x="126" y="1867"/>
                    <a:pt x="104" y="2013"/>
                  </a:cubicBezTo>
                  <a:cubicBezTo>
                    <a:pt x="1" y="2648"/>
                    <a:pt x="102" y="3318"/>
                    <a:pt x="397" y="3896"/>
                  </a:cubicBezTo>
                  <a:cubicBezTo>
                    <a:pt x="832" y="4748"/>
                    <a:pt x="1670" y="5385"/>
                    <a:pt x="2614" y="5623"/>
                  </a:cubicBezTo>
                  <a:cubicBezTo>
                    <a:pt x="2840" y="5681"/>
                    <a:pt x="3076" y="5715"/>
                    <a:pt x="3310" y="5715"/>
                  </a:cubicBezTo>
                  <a:cubicBezTo>
                    <a:pt x="3368" y="5715"/>
                    <a:pt x="3425" y="5713"/>
                    <a:pt x="3483" y="5709"/>
                  </a:cubicBezTo>
                  <a:cubicBezTo>
                    <a:pt x="3589" y="5701"/>
                    <a:pt x="3694" y="5685"/>
                    <a:pt x="3798" y="5659"/>
                  </a:cubicBezTo>
                  <a:cubicBezTo>
                    <a:pt x="4695" y="5440"/>
                    <a:pt x="5594" y="4389"/>
                    <a:pt x="5752" y="3423"/>
                  </a:cubicBezTo>
                  <a:cubicBezTo>
                    <a:pt x="5774" y="3271"/>
                    <a:pt x="5780" y="3118"/>
                    <a:pt x="5764" y="2973"/>
                  </a:cubicBezTo>
                  <a:cubicBezTo>
                    <a:pt x="5649" y="1918"/>
                    <a:pt x="4477" y="755"/>
                    <a:pt x="3559" y="313"/>
                  </a:cubicBezTo>
                  <a:cubicBezTo>
                    <a:pt x="3155" y="118"/>
                    <a:pt x="2694" y="1"/>
                    <a:pt x="2245" y="1"/>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4" name="Google Shape;664;p32"/>
            <p:cNvSpPr/>
            <p:nvPr/>
          </p:nvSpPr>
          <p:spPr>
            <a:xfrm>
              <a:off x="3625325" y="832875"/>
              <a:ext cx="90000" cy="104725"/>
            </a:xfrm>
            <a:custGeom>
              <a:avLst/>
              <a:gdLst/>
              <a:ahLst/>
              <a:cxnLst/>
              <a:rect l="l" t="t" r="r" b="b"/>
              <a:pathLst>
                <a:path w="3600" h="4189" extrusionOk="0">
                  <a:moveTo>
                    <a:pt x="346" y="1"/>
                  </a:moveTo>
                  <a:cubicBezTo>
                    <a:pt x="256" y="1"/>
                    <a:pt x="168" y="11"/>
                    <a:pt x="84" y="32"/>
                  </a:cubicBezTo>
                  <a:cubicBezTo>
                    <a:pt x="32" y="44"/>
                    <a:pt x="0" y="97"/>
                    <a:pt x="13" y="149"/>
                  </a:cubicBezTo>
                  <a:cubicBezTo>
                    <a:pt x="24" y="194"/>
                    <a:pt x="64" y="224"/>
                    <a:pt x="107" y="224"/>
                  </a:cubicBezTo>
                  <a:cubicBezTo>
                    <a:pt x="115" y="224"/>
                    <a:pt x="123" y="223"/>
                    <a:pt x="130" y="221"/>
                  </a:cubicBezTo>
                  <a:cubicBezTo>
                    <a:pt x="199" y="204"/>
                    <a:pt x="271" y="195"/>
                    <a:pt x="347" y="195"/>
                  </a:cubicBezTo>
                  <a:cubicBezTo>
                    <a:pt x="576" y="195"/>
                    <a:pt x="836" y="274"/>
                    <a:pt x="1134" y="433"/>
                  </a:cubicBezTo>
                  <a:cubicBezTo>
                    <a:pt x="2443" y="1132"/>
                    <a:pt x="3291" y="2501"/>
                    <a:pt x="3402" y="4097"/>
                  </a:cubicBezTo>
                  <a:cubicBezTo>
                    <a:pt x="3405" y="4148"/>
                    <a:pt x="3448" y="4188"/>
                    <a:pt x="3499" y="4188"/>
                  </a:cubicBezTo>
                  <a:cubicBezTo>
                    <a:pt x="3501" y="4188"/>
                    <a:pt x="3503" y="4187"/>
                    <a:pt x="3505" y="4187"/>
                  </a:cubicBezTo>
                  <a:cubicBezTo>
                    <a:pt x="3559" y="4184"/>
                    <a:pt x="3599" y="4138"/>
                    <a:pt x="3596" y="4084"/>
                  </a:cubicBezTo>
                  <a:cubicBezTo>
                    <a:pt x="3480" y="2421"/>
                    <a:pt x="2594" y="992"/>
                    <a:pt x="1226" y="262"/>
                  </a:cubicBezTo>
                  <a:cubicBezTo>
                    <a:pt x="899" y="87"/>
                    <a:pt x="608" y="1"/>
                    <a:pt x="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5" name="Google Shape;665;p32"/>
            <p:cNvSpPr/>
            <p:nvPr/>
          </p:nvSpPr>
          <p:spPr>
            <a:xfrm>
              <a:off x="3967350" y="942150"/>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6" name="Google Shape;666;p32"/>
            <p:cNvSpPr/>
            <p:nvPr/>
          </p:nvSpPr>
          <p:spPr>
            <a:xfrm>
              <a:off x="3942275" y="819400"/>
              <a:ext cx="39300" cy="39300"/>
            </a:xfrm>
            <a:custGeom>
              <a:avLst/>
              <a:gdLst/>
              <a:ahLst/>
              <a:cxnLst/>
              <a:rect l="l" t="t" r="r" b="b"/>
              <a:pathLst>
                <a:path w="1572" h="1572" extrusionOk="0">
                  <a:moveTo>
                    <a:pt x="786" y="0"/>
                  </a:moveTo>
                  <a:cubicBezTo>
                    <a:pt x="352" y="0"/>
                    <a:pt x="0" y="352"/>
                    <a:pt x="0" y="785"/>
                  </a:cubicBezTo>
                  <a:cubicBezTo>
                    <a:pt x="0" y="1219"/>
                    <a:pt x="352" y="1571"/>
                    <a:pt x="786" y="1571"/>
                  </a:cubicBezTo>
                  <a:cubicBezTo>
                    <a:pt x="1220" y="1571"/>
                    <a:pt x="1571" y="1219"/>
                    <a:pt x="1571" y="785"/>
                  </a:cubicBezTo>
                  <a:cubicBezTo>
                    <a:pt x="1571" y="352"/>
                    <a:pt x="1220" y="0"/>
                    <a:pt x="7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7" name="Google Shape;667;p32"/>
            <p:cNvSpPr/>
            <p:nvPr/>
          </p:nvSpPr>
          <p:spPr>
            <a:xfrm>
              <a:off x="3479225" y="1195050"/>
              <a:ext cx="630600" cy="232975"/>
            </a:xfrm>
            <a:custGeom>
              <a:avLst/>
              <a:gdLst/>
              <a:ahLst/>
              <a:cxnLst/>
              <a:rect l="l" t="t" r="r" b="b"/>
              <a:pathLst>
                <a:path w="25224" h="9319" extrusionOk="0">
                  <a:moveTo>
                    <a:pt x="8731" y="1"/>
                  </a:moveTo>
                  <a:cubicBezTo>
                    <a:pt x="7710" y="602"/>
                    <a:pt x="4563" y="2523"/>
                    <a:pt x="3170" y="4067"/>
                  </a:cubicBezTo>
                  <a:cubicBezTo>
                    <a:pt x="1495" y="5923"/>
                    <a:pt x="1" y="9319"/>
                    <a:pt x="1" y="9319"/>
                  </a:cubicBezTo>
                  <a:lnTo>
                    <a:pt x="25223" y="9319"/>
                  </a:lnTo>
                  <a:lnTo>
                    <a:pt x="18101" y="2240"/>
                  </a:lnTo>
                  <a:cubicBezTo>
                    <a:pt x="17563" y="2610"/>
                    <a:pt x="16893" y="2819"/>
                    <a:pt x="16236" y="2857"/>
                  </a:cubicBezTo>
                  <a:cubicBezTo>
                    <a:pt x="16145" y="2862"/>
                    <a:pt x="16055" y="2865"/>
                    <a:pt x="15965" y="2865"/>
                  </a:cubicBezTo>
                  <a:cubicBezTo>
                    <a:pt x="14882" y="2865"/>
                    <a:pt x="13822" y="2504"/>
                    <a:pt x="12806" y="2110"/>
                  </a:cubicBezTo>
                  <a:cubicBezTo>
                    <a:pt x="11750" y="1700"/>
                    <a:pt x="10700" y="1246"/>
                    <a:pt x="9731" y="653"/>
                  </a:cubicBezTo>
                  <a:cubicBezTo>
                    <a:pt x="9397" y="450"/>
                    <a:pt x="9070" y="204"/>
                    <a:pt x="873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8" name="Google Shape;668;p32"/>
            <p:cNvSpPr/>
            <p:nvPr/>
          </p:nvSpPr>
          <p:spPr>
            <a:xfrm>
              <a:off x="3646825" y="598375"/>
              <a:ext cx="286325" cy="209150"/>
            </a:xfrm>
            <a:custGeom>
              <a:avLst/>
              <a:gdLst/>
              <a:ahLst/>
              <a:cxnLst/>
              <a:rect l="l" t="t" r="r" b="b"/>
              <a:pathLst>
                <a:path w="11453" h="8366" extrusionOk="0">
                  <a:moveTo>
                    <a:pt x="6342" y="1279"/>
                  </a:moveTo>
                  <a:cubicBezTo>
                    <a:pt x="6359" y="1279"/>
                    <a:pt x="6376" y="1279"/>
                    <a:pt x="6391" y="1280"/>
                  </a:cubicBezTo>
                  <a:cubicBezTo>
                    <a:pt x="6953" y="1301"/>
                    <a:pt x="7487" y="1431"/>
                    <a:pt x="7946" y="1647"/>
                  </a:cubicBezTo>
                  <a:cubicBezTo>
                    <a:pt x="7685" y="1721"/>
                    <a:pt x="7435" y="1834"/>
                    <a:pt x="7206" y="1981"/>
                  </a:cubicBezTo>
                  <a:cubicBezTo>
                    <a:pt x="7102" y="1836"/>
                    <a:pt x="6964" y="1695"/>
                    <a:pt x="6791" y="1562"/>
                  </a:cubicBezTo>
                  <a:cubicBezTo>
                    <a:pt x="6652" y="1455"/>
                    <a:pt x="6501" y="1360"/>
                    <a:pt x="6342" y="1279"/>
                  </a:cubicBezTo>
                  <a:close/>
                  <a:moveTo>
                    <a:pt x="8627" y="1725"/>
                  </a:moveTo>
                  <a:cubicBezTo>
                    <a:pt x="8731" y="1725"/>
                    <a:pt x="8836" y="1732"/>
                    <a:pt x="8938" y="1747"/>
                  </a:cubicBezTo>
                  <a:cubicBezTo>
                    <a:pt x="9159" y="1781"/>
                    <a:pt x="9372" y="1854"/>
                    <a:pt x="9566" y="1960"/>
                  </a:cubicBezTo>
                  <a:cubicBezTo>
                    <a:pt x="9613" y="2213"/>
                    <a:pt x="9598" y="2477"/>
                    <a:pt x="9517" y="2720"/>
                  </a:cubicBezTo>
                  <a:cubicBezTo>
                    <a:pt x="9497" y="2783"/>
                    <a:pt x="9472" y="2843"/>
                    <a:pt x="9444" y="2896"/>
                  </a:cubicBezTo>
                  <a:cubicBezTo>
                    <a:pt x="9349" y="2672"/>
                    <a:pt x="9223" y="2458"/>
                    <a:pt x="9065" y="2269"/>
                  </a:cubicBezTo>
                  <a:cubicBezTo>
                    <a:pt x="8897" y="2067"/>
                    <a:pt x="8691" y="1887"/>
                    <a:pt x="8455" y="1731"/>
                  </a:cubicBezTo>
                  <a:cubicBezTo>
                    <a:pt x="8512" y="1727"/>
                    <a:pt x="8570" y="1725"/>
                    <a:pt x="8627" y="1725"/>
                  </a:cubicBezTo>
                  <a:close/>
                  <a:moveTo>
                    <a:pt x="7154" y="2232"/>
                  </a:moveTo>
                  <a:cubicBezTo>
                    <a:pt x="7176" y="2273"/>
                    <a:pt x="7193" y="2317"/>
                    <a:pt x="7207" y="2358"/>
                  </a:cubicBezTo>
                  <a:cubicBezTo>
                    <a:pt x="7270" y="2541"/>
                    <a:pt x="7270" y="2726"/>
                    <a:pt x="7226" y="2903"/>
                  </a:cubicBezTo>
                  <a:cubicBezTo>
                    <a:pt x="7193" y="2881"/>
                    <a:pt x="7159" y="2858"/>
                    <a:pt x="7125" y="2838"/>
                  </a:cubicBezTo>
                  <a:cubicBezTo>
                    <a:pt x="7006" y="2758"/>
                    <a:pt x="6885" y="2679"/>
                    <a:pt x="6761" y="2605"/>
                  </a:cubicBezTo>
                  <a:cubicBezTo>
                    <a:pt x="6876" y="2466"/>
                    <a:pt x="7008" y="2341"/>
                    <a:pt x="7154" y="2232"/>
                  </a:cubicBezTo>
                  <a:close/>
                  <a:moveTo>
                    <a:pt x="8182" y="1769"/>
                  </a:moveTo>
                  <a:cubicBezTo>
                    <a:pt x="8476" y="1937"/>
                    <a:pt x="8731" y="2145"/>
                    <a:pt x="8929" y="2382"/>
                  </a:cubicBezTo>
                  <a:cubicBezTo>
                    <a:pt x="9104" y="2590"/>
                    <a:pt x="9236" y="2826"/>
                    <a:pt x="9327" y="3081"/>
                  </a:cubicBezTo>
                  <a:cubicBezTo>
                    <a:pt x="9279" y="3140"/>
                    <a:pt x="9227" y="3188"/>
                    <a:pt x="9168" y="3232"/>
                  </a:cubicBezTo>
                  <a:cubicBezTo>
                    <a:pt x="8995" y="3358"/>
                    <a:pt x="8785" y="3409"/>
                    <a:pt x="8568" y="3409"/>
                  </a:cubicBezTo>
                  <a:cubicBezTo>
                    <a:pt x="8258" y="3409"/>
                    <a:pt x="7934" y="3306"/>
                    <a:pt x="7687" y="3179"/>
                  </a:cubicBezTo>
                  <a:cubicBezTo>
                    <a:pt x="7584" y="3124"/>
                    <a:pt x="7481" y="3066"/>
                    <a:pt x="7382" y="3001"/>
                  </a:cubicBezTo>
                  <a:cubicBezTo>
                    <a:pt x="7449" y="2762"/>
                    <a:pt x="7449" y="2521"/>
                    <a:pt x="7374" y="2302"/>
                  </a:cubicBezTo>
                  <a:cubicBezTo>
                    <a:pt x="7355" y="2243"/>
                    <a:pt x="7330" y="2187"/>
                    <a:pt x="7300" y="2130"/>
                  </a:cubicBezTo>
                  <a:cubicBezTo>
                    <a:pt x="7569" y="1956"/>
                    <a:pt x="7870" y="1832"/>
                    <a:pt x="8182" y="1769"/>
                  </a:cubicBezTo>
                  <a:close/>
                  <a:moveTo>
                    <a:pt x="4649" y="1075"/>
                  </a:moveTo>
                  <a:cubicBezTo>
                    <a:pt x="4919" y="1075"/>
                    <a:pt x="5185" y="1102"/>
                    <a:pt x="5440" y="1155"/>
                  </a:cubicBezTo>
                  <a:cubicBezTo>
                    <a:pt x="4820" y="1241"/>
                    <a:pt x="4162" y="1432"/>
                    <a:pt x="3480" y="1726"/>
                  </a:cubicBezTo>
                  <a:cubicBezTo>
                    <a:pt x="2661" y="2077"/>
                    <a:pt x="2089" y="2455"/>
                    <a:pt x="1682" y="2910"/>
                  </a:cubicBezTo>
                  <a:cubicBezTo>
                    <a:pt x="1480" y="3138"/>
                    <a:pt x="1316" y="3390"/>
                    <a:pt x="1193" y="3664"/>
                  </a:cubicBezTo>
                  <a:cubicBezTo>
                    <a:pt x="1193" y="3633"/>
                    <a:pt x="1193" y="3606"/>
                    <a:pt x="1194" y="3575"/>
                  </a:cubicBezTo>
                  <a:cubicBezTo>
                    <a:pt x="1228" y="2945"/>
                    <a:pt x="1633" y="2302"/>
                    <a:pt x="2304" y="1811"/>
                  </a:cubicBezTo>
                  <a:cubicBezTo>
                    <a:pt x="2971" y="1323"/>
                    <a:pt x="3825" y="1075"/>
                    <a:pt x="4649" y="1075"/>
                  </a:cubicBezTo>
                  <a:close/>
                  <a:moveTo>
                    <a:pt x="6652" y="2745"/>
                  </a:moveTo>
                  <a:cubicBezTo>
                    <a:pt x="6695" y="2771"/>
                    <a:pt x="6736" y="2798"/>
                    <a:pt x="6780" y="2824"/>
                  </a:cubicBezTo>
                  <a:cubicBezTo>
                    <a:pt x="6863" y="2875"/>
                    <a:pt x="6945" y="2930"/>
                    <a:pt x="7029" y="2985"/>
                  </a:cubicBezTo>
                  <a:cubicBezTo>
                    <a:pt x="7075" y="3014"/>
                    <a:pt x="7123" y="3047"/>
                    <a:pt x="7170" y="3076"/>
                  </a:cubicBezTo>
                  <a:cubicBezTo>
                    <a:pt x="7146" y="3140"/>
                    <a:pt x="7116" y="3201"/>
                    <a:pt x="7080" y="3262"/>
                  </a:cubicBezTo>
                  <a:cubicBezTo>
                    <a:pt x="6969" y="3460"/>
                    <a:pt x="6813" y="3635"/>
                    <a:pt x="6659" y="3767"/>
                  </a:cubicBezTo>
                  <a:cubicBezTo>
                    <a:pt x="6482" y="3919"/>
                    <a:pt x="6280" y="4046"/>
                    <a:pt x="6064" y="4151"/>
                  </a:cubicBezTo>
                  <a:cubicBezTo>
                    <a:pt x="6131" y="3988"/>
                    <a:pt x="6187" y="3825"/>
                    <a:pt x="6240" y="3664"/>
                  </a:cubicBezTo>
                  <a:cubicBezTo>
                    <a:pt x="6321" y="3422"/>
                    <a:pt x="6406" y="3174"/>
                    <a:pt x="6527" y="2946"/>
                  </a:cubicBezTo>
                  <a:cubicBezTo>
                    <a:pt x="6564" y="2879"/>
                    <a:pt x="6606" y="2811"/>
                    <a:pt x="6652" y="2745"/>
                  </a:cubicBezTo>
                  <a:close/>
                  <a:moveTo>
                    <a:pt x="9761" y="2081"/>
                  </a:moveTo>
                  <a:cubicBezTo>
                    <a:pt x="9951" y="2214"/>
                    <a:pt x="10117" y="2384"/>
                    <a:pt x="10246" y="2577"/>
                  </a:cubicBezTo>
                  <a:cubicBezTo>
                    <a:pt x="10468" y="2917"/>
                    <a:pt x="10542" y="3294"/>
                    <a:pt x="10451" y="3635"/>
                  </a:cubicBezTo>
                  <a:cubicBezTo>
                    <a:pt x="10404" y="3817"/>
                    <a:pt x="10314" y="3996"/>
                    <a:pt x="10184" y="4171"/>
                  </a:cubicBezTo>
                  <a:cubicBezTo>
                    <a:pt x="10059" y="4137"/>
                    <a:pt x="9932" y="4118"/>
                    <a:pt x="9802" y="4118"/>
                  </a:cubicBezTo>
                  <a:cubicBezTo>
                    <a:pt x="9750" y="4118"/>
                    <a:pt x="9697" y="4122"/>
                    <a:pt x="9644" y="4128"/>
                  </a:cubicBezTo>
                  <a:cubicBezTo>
                    <a:pt x="9664" y="3779"/>
                    <a:pt x="9625" y="3434"/>
                    <a:pt x="9523" y="3111"/>
                  </a:cubicBezTo>
                  <a:cubicBezTo>
                    <a:pt x="9589" y="3015"/>
                    <a:pt x="9642" y="2903"/>
                    <a:pt x="9685" y="2777"/>
                  </a:cubicBezTo>
                  <a:cubicBezTo>
                    <a:pt x="9759" y="2552"/>
                    <a:pt x="9783" y="2315"/>
                    <a:pt x="9761" y="2081"/>
                  </a:cubicBezTo>
                  <a:close/>
                  <a:moveTo>
                    <a:pt x="5445" y="2392"/>
                  </a:moveTo>
                  <a:cubicBezTo>
                    <a:pt x="5707" y="2392"/>
                    <a:pt x="5968" y="2436"/>
                    <a:pt x="6210" y="2528"/>
                  </a:cubicBezTo>
                  <a:cubicBezTo>
                    <a:pt x="6309" y="2566"/>
                    <a:pt x="6404" y="2609"/>
                    <a:pt x="6496" y="2658"/>
                  </a:cubicBezTo>
                  <a:cubicBezTo>
                    <a:pt x="6451" y="2725"/>
                    <a:pt x="6410" y="2794"/>
                    <a:pt x="6372" y="2864"/>
                  </a:cubicBezTo>
                  <a:cubicBezTo>
                    <a:pt x="6242" y="3104"/>
                    <a:pt x="6157" y="3360"/>
                    <a:pt x="6074" y="3607"/>
                  </a:cubicBezTo>
                  <a:cubicBezTo>
                    <a:pt x="6001" y="3822"/>
                    <a:pt x="5927" y="4045"/>
                    <a:pt x="5823" y="4250"/>
                  </a:cubicBezTo>
                  <a:cubicBezTo>
                    <a:pt x="5491" y="4374"/>
                    <a:pt x="5132" y="4441"/>
                    <a:pt x="4775" y="4441"/>
                  </a:cubicBezTo>
                  <a:cubicBezTo>
                    <a:pt x="4717" y="4441"/>
                    <a:pt x="4659" y="4439"/>
                    <a:pt x="4601" y="4435"/>
                  </a:cubicBezTo>
                  <a:cubicBezTo>
                    <a:pt x="4167" y="4411"/>
                    <a:pt x="3740" y="4286"/>
                    <a:pt x="3368" y="4084"/>
                  </a:cubicBezTo>
                  <a:cubicBezTo>
                    <a:pt x="3386" y="3781"/>
                    <a:pt x="3483" y="3483"/>
                    <a:pt x="3667" y="3226"/>
                  </a:cubicBezTo>
                  <a:cubicBezTo>
                    <a:pt x="4044" y="2701"/>
                    <a:pt x="4748" y="2392"/>
                    <a:pt x="5445" y="2392"/>
                  </a:cubicBezTo>
                  <a:close/>
                  <a:moveTo>
                    <a:pt x="9795" y="4296"/>
                  </a:moveTo>
                  <a:cubicBezTo>
                    <a:pt x="9885" y="4296"/>
                    <a:pt x="9973" y="4305"/>
                    <a:pt x="10059" y="4324"/>
                  </a:cubicBezTo>
                  <a:cubicBezTo>
                    <a:pt x="9923" y="4477"/>
                    <a:pt x="9755" y="4630"/>
                    <a:pt x="9557" y="4779"/>
                  </a:cubicBezTo>
                  <a:cubicBezTo>
                    <a:pt x="9548" y="4786"/>
                    <a:pt x="9536" y="4794"/>
                    <a:pt x="9527" y="4802"/>
                  </a:cubicBezTo>
                  <a:cubicBezTo>
                    <a:pt x="9574" y="4639"/>
                    <a:pt x="9608" y="4473"/>
                    <a:pt x="9629" y="4309"/>
                  </a:cubicBezTo>
                  <a:cubicBezTo>
                    <a:pt x="9638" y="4307"/>
                    <a:pt x="9647" y="4305"/>
                    <a:pt x="9659" y="4303"/>
                  </a:cubicBezTo>
                  <a:cubicBezTo>
                    <a:pt x="9705" y="4298"/>
                    <a:pt x="9750" y="4296"/>
                    <a:pt x="9795" y="4296"/>
                  </a:cubicBezTo>
                  <a:close/>
                  <a:moveTo>
                    <a:pt x="3368" y="4283"/>
                  </a:moveTo>
                  <a:lnTo>
                    <a:pt x="3368" y="4283"/>
                  </a:lnTo>
                  <a:cubicBezTo>
                    <a:pt x="3742" y="4471"/>
                    <a:pt x="4162" y="4586"/>
                    <a:pt x="4589" y="4613"/>
                  </a:cubicBezTo>
                  <a:cubicBezTo>
                    <a:pt x="4651" y="4617"/>
                    <a:pt x="4713" y="4618"/>
                    <a:pt x="4775" y="4618"/>
                  </a:cubicBezTo>
                  <a:cubicBezTo>
                    <a:pt x="5086" y="4618"/>
                    <a:pt x="5397" y="4571"/>
                    <a:pt x="5692" y="4481"/>
                  </a:cubicBezTo>
                  <a:lnTo>
                    <a:pt x="5692" y="4481"/>
                  </a:lnTo>
                  <a:cubicBezTo>
                    <a:pt x="5331" y="5030"/>
                    <a:pt x="4710" y="5428"/>
                    <a:pt x="4035" y="5575"/>
                  </a:cubicBezTo>
                  <a:cubicBezTo>
                    <a:pt x="4028" y="5571"/>
                    <a:pt x="4023" y="5566"/>
                    <a:pt x="4018" y="5560"/>
                  </a:cubicBezTo>
                  <a:cubicBezTo>
                    <a:pt x="3619" y="5237"/>
                    <a:pt x="3394" y="4764"/>
                    <a:pt x="3368" y="4283"/>
                  </a:cubicBezTo>
                  <a:close/>
                  <a:moveTo>
                    <a:pt x="9443" y="4353"/>
                  </a:moveTo>
                  <a:cubicBezTo>
                    <a:pt x="9414" y="4560"/>
                    <a:pt x="9361" y="4768"/>
                    <a:pt x="9284" y="4970"/>
                  </a:cubicBezTo>
                  <a:cubicBezTo>
                    <a:pt x="9055" y="5119"/>
                    <a:pt x="8808" y="5258"/>
                    <a:pt x="8540" y="5386"/>
                  </a:cubicBezTo>
                  <a:cubicBezTo>
                    <a:pt x="8372" y="5467"/>
                    <a:pt x="8194" y="5545"/>
                    <a:pt x="8009" y="5616"/>
                  </a:cubicBezTo>
                  <a:cubicBezTo>
                    <a:pt x="8134" y="5470"/>
                    <a:pt x="8263" y="5321"/>
                    <a:pt x="8395" y="5175"/>
                  </a:cubicBezTo>
                  <a:cubicBezTo>
                    <a:pt x="8444" y="5117"/>
                    <a:pt x="8496" y="5059"/>
                    <a:pt x="8549" y="5002"/>
                  </a:cubicBezTo>
                  <a:cubicBezTo>
                    <a:pt x="8794" y="4740"/>
                    <a:pt x="9087" y="4466"/>
                    <a:pt x="9443" y="4353"/>
                  </a:cubicBezTo>
                  <a:close/>
                  <a:moveTo>
                    <a:pt x="5908" y="1284"/>
                  </a:moveTo>
                  <a:cubicBezTo>
                    <a:pt x="6191" y="1387"/>
                    <a:pt x="6453" y="1526"/>
                    <a:pt x="6681" y="1702"/>
                  </a:cubicBezTo>
                  <a:cubicBezTo>
                    <a:pt x="6842" y="1824"/>
                    <a:pt x="6969" y="1950"/>
                    <a:pt x="7061" y="2081"/>
                  </a:cubicBezTo>
                  <a:cubicBezTo>
                    <a:pt x="6890" y="2207"/>
                    <a:pt x="6736" y="2355"/>
                    <a:pt x="6604" y="2516"/>
                  </a:cubicBezTo>
                  <a:cubicBezTo>
                    <a:pt x="6587" y="2507"/>
                    <a:pt x="6568" y="2497"/>
                    <a:pt x="6549" y="2488"/>
                  </a:cubicBezTo>
                  <a:cubicBezTo>
                    <a:pt x="6460" y="2441"/>
                    <a:pt x="6369" y="2399"/>
                    <a:pt x="6272" y="2362"/>
                  </a:cubicBezTo>
                  <a:cubicBezTo>
                    <a:pt x="6012" y="2263"/>
                    <a:pt x="5732" y="2216"/>
                    <a:pt x="5450" y="2216"/>
                  </a:cubicBezTo>
                  <a:cubicBezTo>
                    <a:pt x="4696" y="2216"/>
                    <a:pt x="3932" y="2552"/>
                    <a:pt x="3523" y="3122"/>
                  </a:cubicBezTo>
                  <a:cubicBezTo>
                    <a:pt x="3338" y="3383"/>
                    <a:pt x="3230" y="3681"/>
                    <a:pt x="3201" y="3986"/>
                  </a:cubicBezTo>
                  <a:cubicBezTo>
                    <a:pt x="2997" y="3858"/>
                    <a:pt x="2814" y="3705"/>
                    <a:pt x="2659" y="3532"/>
                  </a:cubicBezTo>
                  <a:cubicBezTo>
                    <a:pt x="2642" y="3513"/>
                    <a:pt x="2617" y="3502"/>
                    <a:pt x="2593" y="3502"/>
                  </a:cubicBezTo>
                  <a:cubicBezTo>
                    <a:pt x="2572" y="3502"/>
                    <a:pt x="2551" y="3510"/>
                    <a:pt x="2534" y="3525"/>
                  </a:cubicBezTo>
                  <a:cubicBezTo>
                    <a:pt x="2498" y="3558"/>
                    <a:pt x="2495" y="3613"/>
                    <a:pt x="2527" y="3650"/>
                  </a:cubicBezTo>
                  <a:cubicBezTo>
                    <a:pt x="2714" y="3858"/>
                    <a:pt x="2940" y="4039"/>
                    <a:pt x="3189" y="4186"/>
                  </a:cubicBezTo>
                  <a:cubicBezTo>
                    <a:pt x="3191" y="4711"/>
                    <a:pt x="3404" y="5239"/>
                    <a:pt x="3809" y="5614"/>
                  </a:cubicBezTo>
                  <a:cubicBezTo>
                    <a:pt x="3695" y="5630"/>
                    <a:pt x="3579" y="5639"/>
                    <a:pt x="3463" y="5639"/>
                  </a:cubicBezTo>
                  <a:cubicBezTo>
                    <a:pt x="3343" y="5639"/>
                    <a:pt x="3223" y="5630"/>
                    <a:pt x="3104" y="5612"/>
                  </a:cubicBezTo>
                  <a:cubicBezTo>
                    <a:pt x="2195" y="5479"/>
                    <a:pt x="1432" y="4802"/>
                    <a:pt x="1240" y="4029"/>
                  </a:cubicBezTo>
                  <a:cubicBezTo>
                    <a:pt x="1360" y="3660"/>
                    <a:pt x="1552" y="3321"/>
                    <a:pt x="1814" y="3028"/>
                  </a:cubicBezTo>
                  <a:cubicBezTo>
                    <a:pt x="2202" y="2593"/>
                    <a:pt x="2755" y="2230"/>
                    <a:pt x="3550" y="1889"/>
                  </a:cubicBezTo>
                  <a:cubicBezTo>
                    <a:pt x="4318" y="1558"/>
                    <a:pt x="5050" y="1361"/>
                    <a:pt x="5732" y="1299"/>
                  </a:cubicBezTo>
                  <a:cubicBezTo>
                    <a:pt x="5791" y="1292"/>
                    <a:pt x="5850" y="1289"/>
                    <a:pt x="5908" y="1284"/>
                  </a:cubicBezTo>
                  <a:close/>
                  <a:moveTo>
                    <a:pt x="7322" y="3174"/>
                  </a:moveTo>
                  <a:cubicBezTo>
                    <a:pt x="7413" y="3230"/>
                    <a:pt x="7510" y="3285"/>
                    <a:pt x="7606" y="3335"/>
                  </a:cubicBezTo>
                  <a:cubicBezTo>
                    <a:pt x="7874" y="3474"/>
                    <a:pt x="8226" y="3583"/>
                    <a:pt x="8568" y="3583"/>
                  </a:cubicBezTo>
                  <a:cubicBezTo>
                    <a:pt x="8820" y="3583"/>
                    <a:pt x="9068" y="3524"/>
                    <a:pt x="9274" y="3373"/>
                  </a:cubicBezTo>
                  <a:cubicBezTo>
                    <a:pt x="9313" y="3345"/>
                    <a:pt x="9351" y="3311"/>
                    <a:pt x="9387" y="3277"/>
                  </a:cubicBezTo>
                  <a:cubicBezTo>
                    <a:pt x="9462" y="3560"/>
                    <a:pt x="9489" y="3860"/>
                    <a:pt x="9464" y="4162"/>
                  </a:cubicBezTo>
                  <a:cubicBezTo>
                    <a:pt x="9036" y="4274"/>
                    <a:pt x="8698" y="4584"/>
                    <a:pt x="8421" y="4883"/>
                  </a:cubicBezTo>
                  <a:cubicBezTo>
                    <a:pt x="8378" y="4930"/>
                    <a:pt x="8335" y="4977"/>
                    <a:pt x="8290" y="5024"/>
                  </a:cubicBezTo>
                  <a:cubicBezTo>
                    <a:pt x="8083" y="5253"/>
                    <a:pt x="7884" y="5491"/>
                    <a:pt x="7689" y="5722"/>
                  </a:cubicBezTo>
                  <a:cubicBezTo>
                    <a:pt x="7683" y="5728"/>
                    <a:pt x="7680" y="5734"/>
                    <a:pt x="7674" y="5741"/>
                  </a:cubicBezTo>
                  <a:cubicBezTo>
                    <a:pt x="7634" y="5755"/>
                    <a:pt x="7593" y="5768"/>
                    <a:pt x="7551" y="5781"/>
                  </a:cubicBezTo>
                  <a:cubicBezTo>
                    <a:pt x="7172" y="5907"/>
                    <a:pt x="6481" y="6096"/>
                    <a:pt x="5753" y="6096"/>
                  </a:cubicBezTo>
                  <a:cubicBezTo>
                    <a:pt x="5229" y="6096"/>
                    <a:pt x="4686" y="5998"/>
                    <a:pt x="4225" y="5709"/>
                  </a:cubicBezTo>
                  <a:cubicBezTo>
                    <a:pt x="4957" y="5508"/>
                    <a:pt x="5612" y="5030"/>
                    <a:pt x="5949" y="4394"/>
                  </a:cubicBezTo>
                  <a:lnTo>
                    <a:pt x="5949" y="4392"/>
                  </a:lnTo>
                  <a:cubicBezTo>
                    <a:pt x="6253" y="4271"/>
                    <a:pt x="6534" y="4108"/>
                    <a:pt x="6774" y="3902"/>
                  </a:cubicBezTo>
                  <a:cubicBezTo>
                    <a:pt x="6943" y="3756"/>
                    <a:pt x="7085" y="3594"/>
                    <a:pt x="7191" y="3424"/>
                  </a:cubicBezTo>
                  <a:cubicBezTo>
                    <a:pt x="7243" y="3342"/>
                    <a:pt x="7286" y="3258"/>
                    <a:pt x="7322" y="3174"/>
                  </a:cubicBezTo>
                  <a:close/>
                  <a:moveTo>
                    <a:pt x="6083" y="177"/>
                  </a:moveTo>
                  <a:cubicBezTo>
                    <a:pt x="6561" y="177"/>
                    <a:pt x="7038" y="228"/>
                    <a:pt x="7498" y="330"/>
                  </a:cubicBezTo>
                  <a:cubicBezTo>
                    <a:pt x="8314" y="509"/>
                    <a:pt x="8902" y="823"/>
                    <a:pt x="9248" y="1258"/>
                  </a:cubicBezTo>
                  <a:cubicBezTo>
                    <a:pt x="9361" y="1404"/>
                    <a:pt x="9447" y="1563"/>
                    <a:pt x="9506" y="1734"/>
                  </a:cubicBezTo>
                  <a:cubicBezTo>
                    <a:pt x="9334" y="1656"/>
                    <a:pt x="9152" y="1601"/>
                    <a:pt x="8965" y="1573"/>
                  </a:cubicBezTo>
                  <a:cubicBezTo>
                    <a:pt x="8854" y="1556"/>
                    <a:pt x="8742" y="1548"/>
                    <a:pt x="8629" y="1548"/>
                  </a:cubicBezTo>
                  <a:cubicBezTo>
                    <a:pt x="8490" y="1548"/>
                    <a:pt x="8351" y="1561"/>
                    <a:pt x="8213" y="1585"/>
                  </a:cubicBezTo>
                  <a:cubicBezTo>
                    <a:pt x="7692" y="1301"/>
                    <a:pt x="7065" y="1130"/>
                    <a:pt x="6398" y="1104"/>
                  </a:cubicBezTo>
                  <a:cubicBezTo>
                    <a:pt x="6329" y="1101"/>
                    <a:pt x="6259" y="1099"/>
                    <a:pt x="6189" y="1099"/>
                  </a:cubicBezTo>
                  <a:cubicBezTo>
                    <a:pt x="6108" y="1099"/>
                    <a:pt x="6026" y="1101"/>
                    <a:pt x="5944" y="1106"/>
                  </a:cubicBezTo>
                  <a:cubicBezTo>
                    <a:pt x="5804" y="1056"/>
                    <a:pt x="5663" y="1015"/>
                    <a:pt x="5516" y="984"/>
                  </a:cubicBezTo>
                  <a:cubicBezTo>
                    <a:pt x="5234" y="922"/>
                    <a:pt x="4941" y="891"/>
                    <a:pt x="4644" y="891"/>
                  </a:cubicBezTo>
                  <a:cubicBezTo>
                    <a:pt x="3788" y="891"/>
                    <a:pt x="2905" y="1151"/>
                    <a:pt x="2198" y="1668"/>
                  </a:cubicBezTo>
                  <a:cubicBezTo>
                    <a:pt x="1485" y="2190"/>
                    <a:pt x="1055" y="2883"/>
                    <a:pt x="1019" y="3566"/>
                  </a:cubicBezTo>
                  <a:cubicBezTo>
                    <a:pt x="1010" y="3719"/>
                    <a:pt x="1024" y="3871"/>
                    <a:pt x="1057" y="4021"/>
                  </a:cubicBezTo>
                  <a:cubicBezTo>
                    <a:pt x="848" y="4698"/>
                    <a:pt x="861" y="5457"/>
                    <a:pt x="1103" y="6190"/>
                  </a:cubicBezTo>
                  <a:cubicBezTo>
                    <a:pt x="769" y="5892"/>
                    <a:pt x="493" y="5558"/>
                    <a:pt x="361" y="5165"/>
                  </a:cubicBezTo>
                  <a:cubicBezTo>
                    <a:pt x="183" y="4636"/>
                    <a:pt x="272" y="4012"/>
                    <a:pt x="627" y="3309"/>
                  </a:cubicBezTo>
                  <a:cubicBezTo>
                    <a:pt x="1191" y="2192"/>
                    <a:pt x="2224" y="1245"/>
                    <a:pt x="3456" y="710"/>
                  </a:cubicBezTo>
                  <a:cubicBezTo>
                    <a:pt x="3946" y="496"/>
                    <a:pt x="4474" y="345"/>
                    <a:pt x="5017" y="261"/>
                  </a:cubicBezTo>
                  <a:cubicBezTo>
                    <a:pt x="5368" y="206"/>
                    <a:pt x="5727" y="177"/>
                    <a:pt x="6083" y="177"/>
                  </a:cubicBezTo>
                  <a:close/>
                  <a:moveTo>
                    <a:pt x="9155" y="5258"/>
                  </a:moveTo>
                  <a:lnTo>
                    <a:pt x="9155" y="5258"/>
                  </a:lnTo>
                  <a:cubicBezTo>
                    <a:pt x="9111" y="5343"/>
                    <a:pt x="9065" y="5426"/>
                    <a:pt x="9013" y="5508"/>
                  </a:cubicBezTo>
                  <a:cubicBezTo>
                    <a:pt x="8953" y="5604"/>
                    <a:pt x="8887" y="5696"/>
                    <a:pt x="8816" y="5787"/>
                  </a:cubicBezTo>
                  <a:cubicBezTo>
                    <a:pt x="8249" y="6509"/>
                    <a:pt x="7355" y="7094"/>
                    <a:pt x="6251" y="7460"/>
                  </a:cubicBezTo>
                  <a:cubicBezTo>
                    <a:pt x="6839" y="7002"/>
                    <a:pt x="7315" y="6440"/>
                    <a:pt x="7778" y="5890"/>
                  </a:cubicBezTo>
                  <a:cubicBezTo>
                    <a:pt x="8085" y="5782"/>
                    <a:pt x="8372" y="5664"/>
                    <a:pt x="8642" y="5534"/>
                  </a:cubicBezTo>
                  <a:cubicBezTo>
                    <a:pt x="8821" y="5445"/>
                    <a:pt x="8993" y="5354"/>
                    <a:pt x="9155" y="5258"/>
                  </a:cubicBezTo>
                  <a:close/>
                  <a:moveTo>
                    <a:pt x="1157" y="4336"/>
                  </a:moveTo>
                  <a:cubicBezTo>
                    <a:pt x="1458" y="5060"/>
                    <a:pt x="2205" y="5660"/>
                    <a:pt x="3078" y="5789"/>
                  </a:cubicBezTo>
                  <a:cubicBezTo>
                    <a:pt x="3204" y="5807"/>
                    <a:pt x="3331" y="5816"/>
                    <a:pt x="3458" y="5816"/>
                  </a:cubicBezTo>
                  <a:cubicBezTo>
                    <a:pt x="3636" y="5816"/>
                    <a:pt x="3815" y="5798"/>
                    <a:pt x="3991" y="5764"/>
                  </a:cubicBezTo>
                  <a:cubicBezTo>
                    <a:pt x="4513" y="6147"/>
                    <a:pt x="5149" y="6272"/>
                    <a:pt x="5755" y="6272"/>
                  </a:cubicBezTo>
                  <a:cubicBezTo>
                    <a:pt x="6420" y="6272"/>
                    <a:pt x="7050" y="6122"/>
                    <a:pt x="7457" y="5998"/>
                  </a:cubicBezTo>
                  <a:lnTo>
                    <a:pt x="7457" y="5998"/>
                  </a:lnTo>
                  <a:cubicBezTo>
                    <a:pt x="7010" y="6522"/>
                    <a:pt x="6538" y="7045"/>
                    <a:pt x="5961" y="7455"/>
                  </a:cubicBezTo>
                  <a:cubicBezTo>
                    <a:pt x="5886" y="7509"/>
                    <a:pt x="5806" y="7562"/>
                    <a:pt x="5721" y="7613"/>
                  </a:cubicBezTo>
                  <a:cubicBezTo>
                    <a:pt x="5293" y="7718"/>
                    <a:pt x="4889" y="7771"/>
                    <a:pt x="4513" y="7771"/>
                  </a:cubicBezTo>
                  <a:cubicBezTo>
                    <a:pt x="4293" y="7771"/>
                    <a:pt x="4083" y="7753"/>
                    <a:pt x="3883" y="7717"/>
                  </a:cubicBezTo>
                  <a:cubicBezTo>
                    <a:pt x="3106" y="7573"/>
                    <a:pt x="2423" y="7156"/>
                    <a:pt x="1802" y="6726"/>
                  </a:cubicBezTo>
                  <a:cubicBezTo>
                    <a:pt x="1657" y="6627"/>
                    <a:pt x="1514" y="6524"/>
                    <a:pt x="1376" y="6416"/>
                  </a:cubicBezTo>
                  <a:cubicBezTo>
                    <a:pt x="1088" y="5726"/>
                    <a:pt x="1016" y="4997"/>
                    <a:pt x="1157" y="4336"/>
                  </a:cubicBezTo>
                  <a:close/>
                  <a:moveTo>
                    <a:pt x="1540" y="6759"/>
                  </a:moveTo>
                  <a:lnTo>
                    <a:pt x="1540" y="6759"/>
                  </a:lnTo>
                  <a:cubicBezTo>
                    <a:pt x="1593" y="6796"/>
                    <a:pt x="1648" y="6834"/>
                    <a:pt x="1701" y="6872"/>
                  </a:cubicBezTo>
                  <a:cubicBezTo>
                    <a:pt x="2340" y="7313"/>
                    <a:pt x="3041" y="7741"/>
                    <a:pt x="3853" y="7890"/>
                  </a:cubicBezTo>
                  <a:cubicBezTo>
                    <a:pt x="4063" y="7928"/>
                    <a:pt x="4283" y="7947"/>
                    <a:pt x="4513" y="7947"/>
                  </a:cubicBezTo>
                  <a:cubicBezTo>
                    <a:pt x="4715" y="7947"/>
                    <a:pt x="4925" y="7933"/>
                    <a:pt x="5142" y="7904"/>
                  </a:cubicBezTo>
                  <a:lnTo>
                    <a:pt x="5142" y="7904"/>
                  </a:lnTo>
                  <a:cubicBezTo>
                    <a:pt x="4710" y="8081"/>
                    <a:pt x="4234" y="8191"/>
                    <a:pt x="3767" y="8191"/>
                  </a:cubicBezTo>
                  <a:cubicBezTo>
                    <a:pt x="3332" y="8191"/>
                    <a:pt x="2905" y="8096"/>
                    <a:pt x="2529" y="7869"/>
                  </a:cubicBezTo>
                  <a:cubicBezTo>
                    <a:pt x="2171" y="7653"/>
                    <a:pt x="1866" y="7326"/>
                    <a:pt x="1600" y="6865"/>
                  </a:cubicBezTo>
                  <a:cubicBezTo>
                    <a:pt x="1580" y="6829"/>
                    <a:pt x="1559" y="6795"/>
                    <a:pt x="1540" y="6759"/>
                  </a:cubicBezTo>
                  <a:close/>
                  <a:moveTo>
                    <a:pt x="6090" y="1"/>
                  </a:moveTo>
                  <a:cubicBezTo>
                    <a:pt x="5694" y="1"/>
                    <a:pt x="5297" y="34"/>
                    <a:pt x="4908" y="101"/>
                  </a:cubicBezTo>
                  <a:cubicBezTo>
                    <a:pt x="4380" y="190"/>
                    <a:pt x="3864" y="339"/>
                    <a:pt x="3385" y="547"/>
                  </a:cubicBezTo>
                  <a:cubicBezTo>
                    <a:pt x="2116" y="1100"/>
                    <a:pt x="1051" y="2077"/>
                    <a:pt x="470" y="3230"/>
                  </a:cubicBezTo>
                  <a:cubicBezTo>
                    <a:pt x="92" y="3975"/>
                    <a:pt x="1" y="4644"/>
                    <a:pt x="193" y="5222"/>
                  </a:cubicBezTo>
                  <a:cubicBezTo>
                    <a:pt x="368" y="5744"/>
                    <a:pt x="769" y="6162"/>
                    <a:pt x="1232" y="6528"/>
                  </a:cubicBezTo>
                  <a:cubicBezTo>
                    <a:pt x="1295" y="6671"/>
                    <a:pt x="1367" y="6815"/>
                    <a:pt x="1448" y="6954"/>
                  </a:cubicBezTo>
                  <a:cubicBezTo>
                    <a:pt x="1729" y="7439"/>
                    <a:pt x="2053" y="7788"/>
                    <a:pt x="2438" y="8020"/>
                  </a:cubicBezTo>
                  <a:cubicBezTo>
                    <a:pt x="2842" y="8264"/>
                    <a:pt x="3298" y="8366"/>
                    <a:pt x="3763" y="8366"/>
                  </a:cubicBezTo>
                  <a:cubicBezTo>
                    <a:pt x="4477" y="8366"/>
                    <a:pt x="5209" y="8123"/>
                    <a:pt x="5790" y="7777"/>
                  </a:cubicBezTo>
                  <a:cubicBezTo>
                    <a:pt x="5908" y="7749"/>
                    <a:pt x="6028" y="7715"/>
                    <a:pt x="6150" y="7677"/>
                  </a:cubicBezTo>
                  <a:cubicBezTo>
                    <a:pt x="7336" y="7313"/>
                    <a:pt x="8304" y="6702"/>
                    <a:pt x="8919" y="5938"/>
                  </a:cubicBezTo>
                  <a:cubicBezTo>
                    <a:pt x="9008" y="5828"/>
                    <a:pt x="9089" y="5717"/>
                    <a:pt x="9163" y="5602"/>
                  </a:cubicBezTo>
                  <a:cubicBezTo>
                    <a:pt x="9269" y="5436"/>
                    <a:pt x="9355" y="5264"/>
                    <a:pt x="9427" y="5086"/>
                  </a:cubicBezTo>
                  <a:cubicBezTo>
                    <a:pt x="9508" y="5032"/>
                    <a:pt x="9587" y="4977"/>
                    <a:pt x="9663" y="4920"/>
                  </a:cubicBezTo>
                  <a:cubicBezTo>
                    <a:pt x="9901" y="4742"/>
                    <a:pt x="10095" y="4562"/>
                    <a:pt x="10247" y="4379"/>
                  </a:cubicBezTo>
                  <a:cubicBezTo>
                    <a:pt x="10621" y="4514"/>
                    <a:pt x="10969" y="4800"/>
                    <a:pt x="11295" y="5103"/>
                  </a:cubicBezTo>
                  <a:cubicBezTo>
                    <a:pt x="11312" y="5120"/>
                    <a:pt x="11334" y="5128"/>
                    <a:pt x="11356" y="5128"/>
                  </a:cubicBezTo>
                  <a:cubicBezTo>
                    <a:pt x="11379" y="5128"/>
                    <a:pt x="11403" y="5118"/>
                    <a:pt x="11419" y="5100"/>
                  </a:cubicBezTo>
                  <a:cubicBezTo>
                    <a:pt x="11453" y="5064"/>
                    <a:pt x="11452" y="5007"/>
                    <a:pt x="11416" y="4975"/>
                  </a:cubicBezTo>
                  <a:cubicBezTo>
                    <a:pt x="11089" y="4670"/>
                    <a:pt x="10740" y="4384"/>
                    <a:pt x="10359" y="4231"/>
                  </a:cubicBezTo>
                  <a:cubicBezTo>
                    <a:pt x="10485" y="4053"/>
                    <a:pt x="10572" y="3870"/>
                    <a:pt x="10623" y="3681"/>
                  </a:cubicBezTo>
                  <a:cubicBezTo>
                    <a:pt x="10725" y="3289"/>
                    <a:pt x="10643" y="2862"/>
                    <a:pt x="10393" y="2481"/>
                  </a:cubicBezTo>
                  <a:cubicBezTo>
                    <a:pt x="10223" y="2223"/>
                    <a:pt x="9990" y="2005"/>
                    <a:pt x="9721" y="1846"/>
                  </a:cubicBezTo>
                  <a:cubicBezTo>
                    <a:pt x="9663" y="1596"/>
                    <a:pt x="9549" y="1356"/>
                    <a:pt x="9387" y="1149"/>
                  </a:cubicBezTo>
                  <a:cubicBezTo>
                    <a:pt x="9015" y="681"/>
                    <a:pt x="8393" y="347"/>
                    <a:pt x="7536" y="156"/>
                  </a:cubicBezTo>
                  <a:cubicBezTo>
                    <a:pt x="7066" y="52"/>
                    <a:pt x="6579" y="1"/>
                    <a:pt x="60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9" name="Google Shape;669;p32"/>
            <p:cNvSpPr/>
            <p:nvPr/>
          </p:nvSpPr>
          <p:spPr>
            <a:xfrm>
              <a:off x="3337400" y="1184275"/>
              <a:ext cx="426575" cy="244300"/>
            </a:xfrm>
            <a:custGeom>
              <a:avLst/>
              <a:gdLst/>
              <a:ahLst/>
              <a:cxnLst/>
              <a:rect l="l" t="t" r="r" b="b"/>
              <a:pathLst>
                <a:path w="17063" h="9772" extrusionOk="0">
                  <a:moveTo>
                    <a:pt x="1" y="1"/>
                  </a:moveTo>
                  <a:lnTo>
                    <a:pt x="1" y="9771"/>
                  </a:lnTo>
                  <a:lnTo>
                    <a:pt x="17032" y="9771"/>
                  </a:lnTo>
                  <a:cubicBezTo>
                    <a:pt x="17062" y="9414"/>
                    <a:pt x="17021" y="9050"/>
                    <a:pt x="16932" y="8702"/>
                  </a:cubicBezTo>
                  <a:cubicBezTo>
                    <a:pt x="16568" y="7286"/>
                    <a:pt x="15358" y="6126"/>
                    <a:pt x="13931" y="5820"/>
                  </a:cubicBezTo>
                  <a:cubicBezTo>
                    <a:pt x="13671" y="5765"/>
                    <a:pt x="13407" y="5738"/>
                    <a:pt x="13142" y="5738"/>
                  </a:cubicBezTo>
                  <a:cubicBezTo>
                    <a:pt x="11949" y="5738"/>
                    <a:pt x="10756" y="6286"/>
                    <a:pt x="10012" y="7221"/>
                  </a:cubicBezTo>
                  <a:cubicBezTo>
                    <a:pt x="9700" y="5820"/>
                    <a:pt x="9366" y="4380"/>
                    <a:pt x="8557" y="3194"/>
                  </a:cubicBezTo>
                  <a:cubicBezTo>
                    <a:pt x="7829" y="2126"/>
                    <a:pt x="6619" y="1296"/>
                    <a:pt x="5349" y="1296"/>
                  </a:cubicBezTo>
                  <a:cubicBezTo>
                    <a:pt x="5208" y="1296"/>
                    <a:pt x="5066" y="1306"/>
                    <a:pt x="4923" y="1328"/>
                  </a:cubicBezTo>
                  <a:cubicBezTo>
                    <a:pt x="4527" y="1388"/>
                    <a:pt x="4134" y="1537"/>
                    <a:pt x="3838" y="1807"/>
                  </a:cubicBezTo>
                  <a:cubicBezTo>
                    <a:pt x="3591" y="2032"/>
                    <a:pt x="3421" y="2330"/>
                    <a:pt x="3284" y="2634"/>
                  </a:cubicBezTo>
                  <a:cubicBezTo>
                    <a:pt x="2934" y="3405"/>
                    <a:pt x="2770" y="4256"/>
                    <a:pt x="2804" y="5101"/>
                  </a:cubicBezTo>
                  <a:cubicBezTo>
                    <a:pt x="2506" y="3671"/>
                    <a:pt x="2165" y="2202"/>
                    <a:pt x="1305" y="1023"/>
                  </a:cubicBezTo>
                  <a:cubicBezTo>
                    <a:pt x="974" y="571"/>
                    <a:pt x="521" y="152"/>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0" name="Google Shape;670;p32"/>
            <p:cNvSpPr/>
            <p:nvPr/>
          </p:nvSpPr>
          <p:spPr>
            <a:xfrm>
              <a:off x="3876875" y="1251350"/>
              <a:ext cx="380675" cy="177225"/>
            </a:xfrm>
            <a:custGeom>
              <a:avLst/>
              <a:gdLst/>
              <a:ahLst/>
              <a:cxnLst/>
              <a:rect l="l" t="t" r="r" b="b"/>
              <a:pathLst>
                <a:path w="15227" h="7089" extrusionOk="0">
                  <a:moveTo>
                    <a:pt x="7548" y="0"/>
                  </a:moveTo>
                  <a:cubicBezTo>
                    <a:pt x="7245" y="0"/>
                    <a:pt x="6936" y="77"/>
                    <a:pt x="6664" y="211"/>
                  </a:cubicBezTo>
                  <a:cubicBezTo>
                    <a:pt x="6136" y="471"/>
                    <a:pt x="5724" y="919"/>
                    <a:pt x="5372" y="1388"/>
                  </a:cubicBezTo>
                  <a:cubicBezTo>
                    <a:pt x="4470" y="2592"/>
                    <a:pt x="3872" y="4020"/>
                    <a:pt x="3649" y="5505"/>
                  </a:cubicBezTo>
                  <a:cubicBezTo>
                    <a:pt x="3585" y="4802"/>
                    <a:pt x="3336" y="4113"/>
                    <a:pt x="2934" y="3529"/>
                  </a:cubicBezTo>
                  <a:cubicBezTo>
                    <a:pt x="2858" y="3421"/>
                    <a:pt x="2770" y="3309"/>
                    <a:pt x="2647" y="3258"/>
                  </a:cubicBezTo>
                  <a:cubicBezTo>
                    <a:pt x="2592" y="3235"/>
                    <a:pt x="2534" y="3225"/>
                    <a:pt x="2475" y="3225"/>
                  </a:cubicBezTo>
                  <a:cubicBezTo>
                    <a:pt x="2379" y="3225"/>
                    <a:pt x="2281" y="3250"/>
                    <a:pt x="2191" y="3284"/>
                  </a:cubicBezTo>
                  <a:cubicBezTo>
                    <a:pt x="1615" y="3498"/>
                    <a:pt x="1215" y="4024"/>
                    <a:pt x="921" y="4564"/>
                  </a:cubicBezTo>
                  <a:cubicBezTo>
                    <a:pt x="488" y="5352"/>
                    <a:pt x="216" y="6211"/>
                    <a:pt x="0" y="7088"/>
                  </a:cubicBezTo>
                  <a:lnTo>
                    <a:pt x="15227" y="7088"/>
                  </a:lnTo>
                  <a:lnTo>
                    <a:pt x="15227" y="1571"/>
                  </a:lnTo>
                  <a:cubicBezTo>
                    <a:pt x="14896" y="1422"/>
                    <a:pt x="14537" y="1355"/>
                    <a:pt x="14172" y="1355"/>
                  </a:cubicBezTo>
                  <a:cubicBezTo>
                    <a:pt x="13403" y="1355"/>
                    <a:pt x="12606" y="1653"/>
                    <a:pt x="11988" y="2127"/>
                  </a:cubicBezTo>
                  <a:cubicBezTo>
                    <a:pt x="10970" y="2910"/>
                    <a:pt x="10326" y="4073"/>
                    <a:pt x="9713" y="5201"/>
                  </a:cubicBezTo>
                  <a:cubicBezTo>
                    <a:pt x="9700" y="3824"/>
                    <a:pt x="9675" y="2398"/>
                    <a:pt x="9090" y="1150"/>
                  </a:cubicBezTo>
                  <a:cubicBezTo>
                    <a:pt x="8919" y="788"/>
                    <a:pt x="8693" y="435"/>
                    <a:pt x="8355" y="220"/>
                  </a:cubicBezTo>
                  <a:cubicBezTo>
                    <a:pt x="8113" y="68"/>
                    <a:pt x="7833" y="0"/>
                    <a:pt x="754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1" name="Google Shape;671;p32"/>
            <p:cNvSpPr/>
            <p:nvPr/>
          </p:nvSpPr>
          <p:spPr>
            <a:xfrm>
              <a:off x="3321700" y="1254250"/>
              <a:ext cx="148900" cy="174325"/>
            </a:xfrm>
            <a:custGeom>
              <a:avLst/>
              <a:gdLst/>
              <a:ahLst/>
              <a:cxnLst/>
              <a:rect l="l" t="t" r="r" b="b"/>
              <a:pathLst>
                <a:path w="5956" h="6973" extrusionOk="0">
                  <a:moveTo>
                    <a:pt x="1212" y="0"/>
                  </a:moveTo>
                  <a:cubicBezTo>
                    <a:pt x="1143" y="0"/>
                    <a:pt x="1079" y="17"/>
                    <a:pt x="1021" y="54"/>
                  </a:cubicBezTo>
                  <a:cubicBezTo>
                    <a:pt x="0" y="682"/>
                    <a:pt x="3833" y="5072"/>
                    <a:pt x="5568" y="6972"/>
                  </a:cubicBezTo>
                  <a:lnTo>
                    <a:pt x="5956" y="6972"/>
                  </a:lnTo>
                  <a:cubicBezTo>
                    <a:pt x="4941" y="4926"/>
                    <a:pt x="2377" y="0"/>
                    <a:pt x="12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2" name="Google Shape;672;p32"/>
            <p:cNvSpPr/>
            <p:nvPr/>
          </p:nvSpPr>
          <p:spPr>
            <a:xfrm>
              <a:off x="3358375" y="1156200"/>
              <a:ext cx="126075" cy="272375"/>
            </a:xfrm>
            <a:custGeom>
              <a:avLst/>
              <a:gdLst/>
              <a:ahLst/>
              <a:cxnLst/>
              <a:rect l="l" t="t" r="r" b="b"/>
              <a:pathLst>
                <a:path w="5043" h="10895" extrusionOk="0">
                  <a:moveTo>
                    <a:pt x="1607" y="0"/>
                  </a:moveTo>
                  <a:cubicBezTo>
                    <a:pt x="1560" y="0"/>
                    <a:pt x="1514" y="10"/>
                    <a:pt x="1467" y="28"/>
                  </a:cubicBezTo>
                  <a:cubicBezTo>
                    <a:pt x="1" y="615"/>
                    <a:pt x="3803" y="8702"/>
                    <a:pt x="4868" y="10894"/>
                  </a:cubicBezTo>
                  <a:lnTo>
                    <a:pt x="5043" y="10894"/>
                  </a:lnTo>
                  <a:cubicBezTo>
                    <a:pt x="4646" y="8617"/>
                    <a:pt x="3051" y="0"/>
                    <a:pt x="160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3" name="Google Shape;673;p32"/>
            <p:cNvSpPr/>
            <p:nvPr/>
          </p:nvSpPr>
          <p:spPr>
            <a:xfrm>
              <a:off x="4133450" y="1301000"/>
              <a:ext cx="117400" cy="127575"/>
            </a:xfrm>
            <a:custGeom>
              <a:avLst/>
              <a:gdLst/>
              <a:ahLst/>
              <a:cxnLst/>
              <a:rect l="l" t="t" r="r" b="b"/>
              <a:pathLst>
                <a:path w="4696" h="5103" extrusionOk="0">
                  <a:moveTo>
                    <a:pt x="3758" y="0"/>
                  </a:moveTo>
                  <a:cubicBezTo>
                    <a:pt x="2873" y="0"/>
                    <a:pt x="1097" y="3047"/>
                    <a:pt x="1" y="5102"/>
                  </a:cubicBezTo>
                  <a:lnTo>
                    <a:pt x="776" y="5102"/>
                  </a:lnTo>
                  <a:cubicBezTo>
                    <a:pt x="2467" y="3221"/>
                    <a:pt x="4695" y="506"/>
                    <a:pt x="3931" y="47"/>
                  </a:cubicBezTo>
                  <a:cubicBezTo>
                    <a:pt x="3878" y="15"/>
                    <a:pt x="3820" y="0"/>
                    <a:pt x="37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4" name="Google Shape;674;p32"/>
            <p:cNvSpPr/>
            <p:nvPr/>
          </p:nvSpPr>
          <p:spPr>
            <a:xfrm>
              <a:off x="4112325" y="1216925"/>
              <a:ext cx="101025" cy="211650"/>
            </a:xfrm>
            <a:custGeom>
              <a:avLst/>
              <a:gdLst/>
              <a:ahLst/>
              <a:cxnLst/>
              <a:rect l="l" t="t" r="r" b="b"/>
              <a:pathLst>
                <a:path w="4041" h="8466" extrusionOk="0">
                  <a:moveTo>
                    <a:pt x="2813" y="1"/>
                  </a:moveTo>
                  <a:cubicBezTo>
                    <a:pt x="1718" y="1"/>
                    <a:pt x="525" y="5659"/>
                    <a:pt x="1" y="8465"/>
                  </a:cubicBezTo>
                  <a:lnTo>
                    <a:pt x="467" y="8465"/>
                  </a:lnTo>
                  <a:cubicBezTo>
                    <a:pt x="1725" y="5776"/>
                    <a:pt x="4041" y="467"/>
                    <a:pt x="2935" y="25"/>
                  </a:cubicBezTo>
                  <a:cubicBezTo>
                    <a:pt x="2894" y="9"/>
                    <a:pt x="2854" y="1"/>
                    <a:pt x="28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5" name="Google Shape;675;p32"/>
            <p:cNvSpPr/>
            <p:nvPr/>
          </p:nvSpPr>
          <p:spPr>
            <a:xfrm>
              <a:off x="3500650" y="1173825"/>
              <a:ext cx="16825" cy="254750"/>
            </a:xfrm>
            <a:custGeom>
              <a:avLst/>
              <a:gdLst/>
              <a:ahLst/>
              <a:cxnLst/>
              <a:rect l="l" t="t" r="r" b="b"/>
              <a:pathLst>
                <a:path w="673" h="10190" extrusionOk="0">
                  <a:moveTo>
                    <a:pt x="596" y="0"/>
                  </a:moveTo>
                  <a:cubicBezTo>
                    <a:pt x="559" y="0"/>
                    <a:pt x="531" y="29"/>
                    <a:pt x="529" y="67"/>
                  </a:cubicBezTo>
                  <a:lnTo>
                    <a:pt x="461" y="1353"/>
                  </a:lnTo>
                  <a:lnTo>
                    <a:pt x="0" y="10189"/>
                  </a:lnTo>
                  <a:lnTo>
                    <a:pt x="142" y="10189"/>
                  </a:lnTo>
                  <a:lnTo>
                    <a:pt x="603" y="1359"/>
                  </a:lnTo>
                  <a:lnTo>
                    <a:pt x="668" y="74"/>
                  </a:lnTo>
                  <a:cubicBezTo>
                    <a:pt x="672" y="34"/>
                    <a:pt x="642" y="3"/>
                    <a:pt x="602" y="0"/>
                  </a:cubicBezTo>
                  <a:cubicBezTo>
                    <a:pt x="600" y="0"/>
                    <a:pt x="598" y="0"/>
                    <a:pt x="5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6" name="Google Shape;676;p32"/>
            <p:cNvSpPr/>
            <p:nvPr/>
          </p:nvSpPr>
          <p:spPr>
            <a:xfrm>
              <a:off x="3444275" y="1061800"/>
              <a:ext cx="146075" cy="146050"/>
            </a:xfrm>
            <a:custGeom>
              <a:avLst/>
              <a:gdLst/>
              <a:ahLst/>
              <a:cxnLst/>
              <a:rect l="l" t="t" r="r" b="b"/>
              <a:pathLst>
                <a:path w="5843" h="5842" extrusionOk="0">
                  <a:moveTo>
                    <a:pt x="2921" y="0"/>
                  </a:moveTo>
                  <a:cubicBezTo>
                    <a:pt x="1432" y="0"/>
                    <a:pt x="205" y="1113"/>
                    <a:pt x="25" y="2553"/>
                  </a:cubicBezTo>
                  <a:cubicBezTo>
                    <a:pt x="20" y="2589"/>
                    <a:pt x="15" y="2625"/>
                    <a:pt x="12" y="2661"/>
                  </a:cubicBezTo>
                  <a:cubicBezTo>
                    <a:pt x="5" y="2745"/>
                    <a:pt x="1" y="2832"/>
                    <a:pt x="1" y="2921"/>
                  </a:cubicBezTo>
                  <a:cubicBezTo>
                    <a:pt x="1" y="3938"/>
                    <a:pt x="522" y="4834"/>
                    <a:pt x="1310" y="5356"/>
                  </a:cubicBezTo>
                  <a:cubicBezTo>
                    <a:pt x="1353" y="5387"/>
                    <a:pt x="1396" y="5413"/>
                    <a:pt x="1442" y="5440"/>
                  </a:cubicBezTo>
                  <a:cubicBezTo>
                    <a:pt x="1876" y="5696"/>
                    <a:pt x="2382" y="5841"/>
                    <a:pt x="2921" y="5841"/>
                  </a:cubicBezTo>
                  <a:cubicBezTo>
                    <a:pt x="3406" y="5841"/>
                    <a:pt x="3861" y="5725"/>
                    <a:pt x="4263" y="5516"/>
                  </a:cubicBezTo>
                  <a:cubicBezTo>
                    <a:pt x="4316" y="5489"/>
                    <a:pt x="4364" y="5461"/>
                    <a:pt x="4416" y="5430"/>
                  </a:cubicBezTo>
                  <a:cubicBezTo>
                    <a:pt x="5270" y="4921"/>
                    <a:pt x="5842" y="3989"/>
                    <a:pt x="5842" y="2921"/>
                  </a:cubicBezTo>
                  <a:cubicBezTo>
                    <a:pt x="5842" y="2901"/>
                    <a:pt x="5842" y="2878"/>
                    <a:pt x="5840" y="2856"/>
                  </a:cubicBezTo>
                  <a:cubicBezTo>
                    <a:pt x="5840" y="2820"/>
                    <a:pt x="5838" y="2783"/>
                    <a:pt x="5836" y="2748"/>
                  </a:cubicBezTo>
                  <a:cubicBezTo>
                    <a:pt x="5747" y="1216"/>
                    <a:pt x="4476" y="0"/>
                    <a:pt x="29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7" name="Google Shape;677;p32"/>
            <p:cNvSpPr/>
            <p:nvPr/>
          </p:nvSpPr>
          <p:spPr>
            <a:xfrm>
              <a:off x="3444575" y="1123700"/>
              <a:ext cx="145725" cy="76000"/>
            </a:xfrm>
            <a:custGeom>
              <a:avLst/>
              <a:gdLst/>
              <a:ahLst/>
              <a:cxnLst/>
              <a:rect l="l" t="t" r="r" b="b"/>
              <a:pathLst>
                <a:path w="5829" h="3040" extrusionOk="0">
                  <a:moveTo>
                    <a:pt x="364" y="0"/>
                  </a:moveTo>
                  <a:cubicBezTo>
                    <a:pt x="248" y="0"/>
                    <a:pt x="130" y="27"/>
                    <a:pt x="13" y="77"/>
                  </a:cubicBezTo>
                  <a:cubicBezTo>
                    <a:pt x="8" y="113"/>
                    <a:pt x="3" y="149"/>
                    <a:pt x="0" y="184"/>
                  </a:cubicBezTo>
                  <a:cubicBezTo>
                    <a:pt x="119" y="125"/>
                    <a:pt x="242" y="94"/>
                    <a:pt x="364" y="94"/>
                  </a:cubicBezTo>
                  <a:cubicBezTo>
                    <a:pt x="383" y="94"/>
                    <a:pt x="402" y="95"/>
                    <a:pt x="421" y="96"/>
                  </a:cubicBezTo>
                  <a:cubicBezTo>
                    <a:pt x="689" y="118"/>
                    <a:pt x="906" y="291"/>
                    <a:pt x="1053" y="596"/>
                  </a:cubicBezTo>
                  <a:cubicBezTo>
                    <a:pt x="1370" y="1256"/>
                    <a:pt x="1355" y="2114"/>
                    <a:pt x="1298" y="2880"/>
                  </a:cubicBezTo>
                  <a:cubicBezTo>
                    <a:pt x="1341" y="2911"/>
                    <a:pt x="1384" y="2937"/>
                    <a:pt x="1430" y="2964"/>
                  </a:cubicBezTo>
                  <a:cubicBezTo>
                    <a:pt x="1538" y="2471"/>
                    <a:pt x="1675" y="1981"/>
                    <a:pt x="1840" y="1506"/>
                  </a:cubicBezTo>
                  <a:cubicBezTo>
                    <a:pt x="1912" y="1294"/>
                    <a:pt x="2185" y="584"/>
                    <a:pt x="2649" y="380"/>
                  </a:cubicBezTo>
                  <a:cubicBezTo>
                    <a:pt x="2733" y="343"/>
                    <a:pt x="2819" y="324"/>
                    <a:pt x="2906" y="324"/>
                  </a:cubicBezTo>
                  <a:cubicBezTo>
                    <a:pt x="3000" y="324"/>
                    <a:pt x="3095" y="346"/>
                    <a:pt x="3192" y="389"/>
                  </a:cubicBezTo>
                  <a:cubicBezTo>
                    <a:pt x="3819" y="658"/>
                    <a:pt x="4026" y="1807"/>
                    <a:pt x="4177" y="2647"/>
                  </a:cubicBezTo>
                  <a:cubicBezTo>
                    <a:pt x="4203" y="2790"/>
                    <a:pt x="4227" y="2923"/>
                    <a:pt x="4251" y="3040"/>
                  </a:cubicBezTo>
                  <a:cubicBezTo>
                    <a:pt x="4304" y="3013"/>
                    <a:pt x="4352" y="2985"/>
                    <a:pt x="4404" y="2954"/>
                  </a:cubicBezTo>
                  <a:cubicBezTo>
                    <a:pt x="4440" y="2733"/>
                    <a:pt x="4522" y="2473"/>
                    <a:pt x="4585" y="2277"/>
                  </a:cubicBezTo>
                  <a:cubicBezTo>
                    <a:pt x="4609" y="2200"/>
                    <a:pt x="4632" y="2132"/>
                    <a:pt x="4647" y="2075"/>
                  </a:cubicBezTo>
                  <a:cubicBezTo>
                    <a:pt x="4858" y="1330"/>
                    <a:pt x="5260" y="759"/>
                    <a:pt x="5828" y="380"/>
                  </a:cubicBezTo>
                  <a:cubicBezTo>
                    <a:pt x="5828" y="346"/>
                    <a:pt x="5826" y="307"/>
                    <a:pt x="5824" y="272"/>
                  </a:cubicBezTo>
                  <a:cubicBezTo>
                    <a:pt x="5211" y="658"/>
                    <a:pt x="4781" y="1259"/>
                    <a:pt x="4556" y="2051"/>
                  </a:cubicBezTo>
                  <a:cubicBezTo>
                    <a:pt x="4541" y="2105"/>
                    <a:pt x="4518" y="2173"/>
                    <a:pt x="4496" y="2248"/>
                  </a:cubicBezTo>
                  <a:cubicBezTo>
                    <a:pt x="4434" y="2445"/>
                    <a:pt x="4359" y="2683"/>
                    <a:pt x="4319" y="2897"/>
                  </a:cubicBezTo>
                  <a:cubicBezTo>
                    <a:pt x="4304" y="2813"/>
                    <a:pt x="4287" y="2724"/>
                    <a:pt x="4270" y="2632"/>
                  </a:cubicBezTo>
                  <a:cubicBezTo>
                    <a:pt x="4115" y="1769"/>
                    <a:pt x="3902" y="592"/>
                    <a:pt x="3230" y="301"/>
                  </a:cubicBezTo>
                  <a:cubicBezTo>
                    <a:pt x="3121" y="254"/>
                    <a:pt x="3013" y="230"/>
                    <a:pt x="2907" y="230"/>
                  </a:cubicBezTo>
                  <a:cubicBezTo>
                    <a:pt x="2806" y="230"/>
                    <a:pt x="2708" y="252"/>
                    <a:pt x="2611" y="294"/>
                  </a:cubicBezTo>
                  <a:cubicBezTo>
                    <a:pt x="2126" y="509"/>
                    <a:pt x="1847" y="1192"/>
                    <a:pt x="1749" y="1475"/>
                  </a:cubicBezTo>
                  <a:cubicBezTo>
                    <a:pt x="1619" y="1856"/>
                    <a:pt x="1506" y="2245"/>
                    <a:pt x="1408" y="2637"/>
                  </a:cubicBezTo>
                  <a:cubicBezTo>
                    <a:pt x="1447" y="1927"/>
                    <a:pt x="1430" y="1163"/>
                    <a:pt x="1137" y="554"/>
                  </a:cubicBezTo>
                  <a:cubicBezTo>
                    <a:pt x="979" y="222"/>
                    <a:pt x="726" y="27"/>
                    <a:pt x="428" y="3"/>
                  </a:cubicBezTo>
                  <a:cubicBezTo>
                    <a:pt x="407" y="1"/>
                    <a:pt x="386" y="0"/>
                    <a:pt x="364" y="0"/>
                  </a:cubicBezTo>
                  <a:close/>
                </a:path>
              </a:pathLst>
            </a:custGeom>
            <a:solidFill>
              <a:srgbClr val="FEE9D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8" name="Google Shape;678;p32"/>
            <p:cNvSpPr/>
            <p:nvPr/>
          </p:nvSpPr>
          <p:spPr>
            <a:xfrm>
              <a:off x="4092800" y="1173825"/>
              <a:ext cx="16825" cy="254750"/>
            </a:xfrm>
            <a:custGeom>
              <a:avLst/>
              <a:gdLst/>
              <a:ahLst/>
              <a:cxnLst/>
              <a:rect l="l" t="t" r="r" b="b"/>
              <a:pathLst>
                <a:path w="673" h="10190" extrusionOk="0">
                  <a:moveTo>
                    <a:pt x="78" y="0"/>
                  </a:moveTo>
                  <a:cubicBezTo>
                    <a:pt x="75" y="0"/>
                    <a:pt x="73" y="0"/>
                    <a:pt x="71" y="0"/>
                  </a:cubicBezTo>
                  <a:cubicBezTo>
                    <a:pt x="30" y="3"/>
                    <a:pt x="1" y="34"/>
                    <a:pt x="4" y="74"/>
                  </a:cubicBezTo>
                  <a:lnTo>
                    <a:pt x="71" y="1359"/>
                  </a:lnTo>
                  <a:lnTo>
                    <a:pt x="531" y="10189"/>
                  </a:lnTo>
                  <a:lnTo>
                    <a:pt x="673" y="10189"/>
                  </a:lnTo>
                  <a:lnTo>
                    <a:pt x="212" y="1353"/>
                  </a:lnTo>
                  <a:lnTo>
                    <a:pt x="145" y="66"/>
                  </a:lnTo>
                  <a:cubicBezTo>
                    <a:pt x="143" y="29"/>
                    <a:pt x="113" y="0"/>
                    <a:pt x="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9" name="Google Shape;679;p32"/>
            <p:cNvSpPr/>
            <p:nvPr/>
          </p:nvSpPr>
          <p:spPr>
            <a:xfrm>
              <a:off x="4019925" y="1061800"/>
              <a:ext cx="146050" cy="146050"/>
            </a:xfrm>
            <a:custGeom>
              <a:avLst/>
              <a:gdLst/>
              <a:ahLst/>
              <a:cxnLst/>
              <a:rect l="l" t="t" r="r" b="b"/>
              <a:pathLst>
                <a:path w="5842" h="5842" extrusionOk="0">
                  <a:moveTo>
                    <a:pt x="2921" y="0"/>
                  </a:moveTo>
                  <a:cubicBezTo>
                    <a:pt x="1367" y="0"/>
                    <a:pt x="95" y="1216"/>
                    <a:pt x="6" y="2748"/>
                  </a:cubicBezTo>
                  <a:cubicBezTo>
                    <a:pt x="4" y="2783"/>
                    <a:pt x="3" y="2820"/>
                    <a:pt x="3" y="2856"/>
                  </a:cubicBezTo>
                  <a:cubicBezTo>
                    <a:pt x="1" y="2878"/>
                    <a:pt x="1" y="2901"/>
                    <a:pt x="1" y="2921"/>
                  </a:cubicBezTo>
                  <a:cubicBezTo>
                    <a:pt x="1" y="3989"/>
                    <a:pt x="572" y="4921"/>
                    <a:pt x="1427" y="5430"/>
                  </a:cubicBezTo>
                  <a:cubicBezTo>
                    <a:pt x="1478" y="5461"/>
                    <a:pt x="1527" y="5489"/>
                    <a:pt x="1580" y="5516"/>
                  </a:cubicBezTo>
                  <a:cubicBezTo>
                    <a:pt x="1982" y="5725"/>
                    <a:pt x="2436" y="5841"/>
                    <a:pt x="2921" y="5841"/>
                  </a:cubicBezTo>
                  <a:cubicBezTo>
                    <a:pt x="3461" y="5841"/>
                    <a:pt x="3966" y="5696"/>
                    <a:pt x="4400" y="5440"/>
                  </a:cubicBezTo>
                  <a:cubicBezTo>
                    <a:pt x="4446" y="5413"/>
                    <a:pt x="4489" y="5387"/>
                    <a:pt x="4532" y="5356"/>
                  </a:cubicBezTo>
                  <a:cubicBezTo>
                    <a:pt x="5322" y="4834"/>
                    <a:pt x="5841" y="3938"/>
                    <a:pt x="5841" y="2921"/>
                  </a:cubicBezTo>
                  <a:cubicBezTo>
                    <a:pt x="5841" y="2832"/>
                    <a:pt x="5838" y="2745"/>
                    <a:pt x="5831" y="2661"/>
                  </a:cubicBezTo>
                  <a:cubicBezTo>
                    <a:pt x="5827" y="2625"/>
                    <a:pt x="5824" y="2589"/>
                    <a:pt x="5817" y="2553"/>
                  </a:cubicBezTo>
                  <a:cubicBezTo>
                    <a:pt x="5639" y="1113"/>
                    <a:pt x="4410" y="0"/>
                    <a:pt x="29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80" name="Google Shape;680;p32"/>
            <p:cNvSpPr/>
            <p:nvPr/>
          </p:nvSpPr>
          <p:spPr>
            <a:xfrm>
              <a:off x="4019975" y="1123700"/>
              <a:ext cx="145725" cy="76000"/>
            </a:xfrm>
            <a:custGeom>
              <a:avLst/>
              <a:gdLst/>
              <a:ahLst/>
              <a:cxnLst/>
              <a:rect l="l" t="t" r="r" b="b"/>
              <a:pathLst>
                <a:path w="5829" h="3040" extrusionOk="0">
                  <a:moveTo>
                    <a:pt x="5464" y="0"/>
                  </a:moveTo>
                  <a:cubicBezTo>
                    <a:pt x="5443" y="0"/>
                    <a:pt x="5421" y="1"/>
                    <a:pt x="5400" y="3"/>
                  </a:cubicBezTo>
                  <a:cubicBezTo>
                    <a:pt x="5102" y="27"/>
                    <a:pt x="4849" y="222"/>
                    <a:pt x="4691" y="554"/>
                  </a:cubicBezTo>
                  <a:cubicBezTo>
                    <a:pt x="4398" y="1163"/>
                    <a:pt x="4381" y="1927"/>
                    <a:pt x="4422" y="2637"/>
                  </a:cubicBezTo>
                  <a:cubicBezTo>
                    <a:pt x="4323" y="2245"/>
                    <a:pt x="4210" y="1856"/>
                    <a:pt x="4079" y="1475"/>
                  </a:cubicBezTo>
                  <a:cubicBezTo>
                    <a:pt x="3981" y="1192"/>
                    <a:pt x="3702" y="509"/>
                    <a:pt x="3217" y="294"/>
                  </a:cubicBezTo>
                  <a:cubicBezTo>
                    <a:pt x="3121" y="252"/>
                    <a:pt x="3022" y="230"/>
                    <a:pt x="2922" y="230"/>
                  </a:cubicBezTo>
                  <a:cubicBezTo>
                    <a:pt x="2816" y="230"/>
                    <a:pt x="2707" y="254"/>
                    <a:pt x="2598" y="301"/>
                  </a:cubicBezTo>
                  <a:cubicBezTo>
                    <a:pt x="1927" y="592"/>
                    <a:pt x="1714" y="1769"/>
                    <a:pt x="1558" y="2632"/>
                  </a:cubicBezTo>
                  <a:cubicBezTo>
                    <a:pt x="1541" y="2724"/>
                    <a:pt x="1524" y="2813"/>
                    <a:pt x="1510" y="2897"/>
                  </a:cubicBezTo>
                  <a:cubicBezTo>
                    <a:pt x="1471" y="2683"/>
                    <a:pt x="1394" y="2445"/>
                    <a:pt x="1332" y="2248"/>
                  </a:cubicBezTo>
                  <a:cubicBezTo>
                    <a:pt x="1310" y="2173"/>
                    <a:pt x="1287" y="2105"/>
                    <a:pt x="1272" y="2051"/>
                  </a:cubicBezTo>
                  <a:cubicBezTo>
                    <a:pt x="1048" y="1259"/>
                    <a:pt x="618" y="658"/>
                    <a:pt x="4" y="272"/>
                  </a:cubicBezTo>
                  <a:cubicBezTo>
                    <a:pt x="3" y="307"/>
                    <a:pt x="1" y="346"/>
                    <a:pt x="1" y="380"/>
                  </a:cubicBezTo>
                  <a:cubicBezTo>
                    <a:pt x="568" y="759"/>
                    <a:pt x="971" y="1330"/>
                    <a:pt x="1182" y="2075"/>
                  </a:cubicBezTo>
                  <a:cubicBezTo>
                    <a:pt x="1197" y="2132"/>
                    <a:pt x="1219" y="2200"/>
                    <a:pt x="1244" y="2277"/>
                  </a:cubicBezTo>
                  <a:cubicBezTo>
                    <a:pt x="1306" y="2473"/>
                    <a:pt x="1389" y="2733"/>
                    <a:pt x="1425" y="2954"/>
                  </a:cubicBezTo>
                  <a:cubicBezTo>
                    <a:pt x="1476" y="2985"/>
                    <a:pt x="1525" y="3013"/>
                    <a:pt x="1578" y="3040"/>
                  </a:cubicBezTo>
                  <a:cubicBezTo>
                    <a:pt x="1603" y="2923"/>
                    <a:pt x="1625" y="2790"/>
                    <a:pt x="1651" y="2647"/>
                  </a:cubicBezTo>
                  <a:cubicBezTo>
                    <a:pt x="1802" y="1807"/>
                    <a:pt x="2009" y="658"/>
                    <a:pt x="2636" y="389"/>
                  </a:cubicBezTo>
                  <a:cubicBezTo>
                    <a:pt x="2734" y="346"/>
                    <a:pt x="2829" y="324"/>
                    <a:pt x="2922" y="324"/>
                  </a:cubicBezTo>
                  <a:cubicBezTo>
                    <a:pt x="3010" y="324"/>
                    <a:pt x="3096" y="343"/>
                    <a:pt x="3180" y="380"/>
                  </a:cubicBezTo>
                  <a:cubicBezTo>
                    <a:pt x="3644" y="584"/>
                    <a:pt x="3918" y="1294"/>
                    <a:pt x="3989" y="1506"/>
                  </a:cubicBezTo>
                  <a:cubicBezTo>
                    <a:pt x="4153" y="1981"/>
                    <a:pt x="4291" y="2471"/>
                    <a:pt x="4398" y="2964"/>
                  </a:cubicBezTo>
                  <a:cubicBezTo>
                    <a:pt x="4444" y="2937"/>
                    <a:pt x="4487" y="2911"/>
                    <a:pt x="4530" y="2880"/>
                  </a:cubicBezTo>
                  <a:cubicBezTo>
                    <a:pt x="4473" y="2114"/>
                    <a:pt x="4459" y="1256"/>
                    <a:pt x="4776" y="596"/>
                  </a:cubicBezTo>
                  <a:cubicBezTo>
                    <a:pt x="4922" y="291"/>
                    <a:pt x="5140" y="118"/>
                    <a:pt x="5407" y="96"/>
                  </a:cubicBezTo>
                  <a:cubicBezTo>
                    <a:pt x="5426" y="95"/>
                    <a:pt x="5446" y="94"/>
                    <a:pt x="5465" y="94"/>
                  </a:cubicBezTo>
                  <a:cubicBezTo>
                    <a:pt x="5587" y="94"/>
                    <a:pt x="5709" y="125"/>
                    <a:pt x="5829" y="184"/>
                  </a:cubicBezTo>
                  <a:cubicBezTo>
                    <a:pt x="5825" y="149"/>
                    <a:pt x="5822" y="113"/>
                    <a:pt x="5815" y="77"/>
                  </a:cubicBezTo>
                  <a:cubicBezTo>
                    <a:pt x="5699" y="27"/>
                    <a:pt x="5581" y="0"/>
                    <a:pt x="5464" y="0"/>
                  </a:cubicBezTo>
                  <a:close/>
                </a:path>
              </a:pathLst>
            </a:custGeom>
            <a:solidFill>
              <a:srgbClr val="FEE9D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681" name="Google Shape;681;p32"/>
          <p:cNvGrpSpPr/>
          <p:nvPr/>
        </p:nvGrpSpPr>
        <p:grpSpPr>
          <a:xfrm>
            <a:off x="2487540" y="1750714"/>
            <a:ext cx="7170037" cy="385561"/>
            <a:chOff x="1865655" y="1314985"/>
            <a:chExt cx="5377528" cy="289171"/>
          </a:xfrm>
        </p:grpSpPr>
        <p:sp>
          <p:nvSpPr>
            <p:cNvPr id="682" name="Google Shape;682;p32"/>
            <p:cNvSpPr/>
            <p:nvPr/>
          </p:nvSpPr>
          <p:spPr>
            <a:xfrm>
              <a:off x="186565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83" name="Google Shape;683;p32"/>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2" name="TextBox 1">
            <a:extLst>
              <a:ext uri="{FF2B5EF4-FFF2-40B4-BE49-F238E27FC236}">
                <a16:creationId xmlns:a16="http://schemas.microsoft.com/office/drawing/2014/main" id="{0D8984E7-F497-5AA3-9B7B-6EF0F076CDDC}"/>
              </a:ext>
            </a:extLst>
          </p:cNvPr>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3" name="TextBox 2">
            <a:extLst>
              <a:ext uri="{FF2B5EF4-FFF2-40B4-BE49-F238E27FC236}">
                <a16:creationId xmlns:a16="http://schemas.microsoft.com/office/drawing/2014/main" id="{01F0B766-70D9-10DF-6539-B33D9DA9468C}"/>
              </a:ext>
            </a:extLst>
          </p:cNvPr>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grpSp>
        <p:nvGrpSpPr>
          <p:cNvPr id="4" name="Group 3">
            <a:extLst>
              <a:ext uri="{FF2B5EF4-FFF2-40B4-BE49-F238E27FC236}">
                <a16:creationId xmlns:a16="http://schemas.microsoft.com/office/drawing/2014/main" id="{0DB79EB9-0A33-A1A1-C572-11037B31B285}"/>
              </a:ext>
            </a:extLst>
          </p:cNvPr>
          <p:cNvGrpSpPr/>
          <p:nvPr/>
        </p:nvGrpSpPr>
        <p:grpSpPr>
          <a:xfrm>
            <a:off x="0" y="-15861"/>
            <a:ext cx="12192000" cy="1940426"/>
            <a:chOff x="0" y="-15861"/>
            <a:chExt cx="12192000" cy="1940426"/>
          </a:xfrm>
        </p:grpSpPr>
        <p:sp>
          <p:nvSpPr>
            <p:cNvPr id="5" name="Rectangle 4">
              <a:extLst>
                <a:ext uri="{FF2B5EF4-FFF2-40B4-BE49-F238E27FC236}">
                  <a16:creationId xmlns:a16="http://schemas.microsoft.com/office/drawing/2014/main" id="{BAB3AFED-636E-6533-2825-4919107B2E97}"/>
                </a:ext>
              </a:extLst>
            </p:cNvPr>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Parallelogram 5">
              <a:extLst>
                <a:ext uri="{FF2B5EF4-FFF2-40B4-BE49-F238E27FC236}">
                  <a16:creationId xmlns:a16="http://schemas.microsoft.com/office/drawing/2014/main" id="{DFA7C903-990D-C4E1-41D0-F617A4A32FE7}"/>
                </a:ext>
              </a:extLst>
            </p:cNvPr>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D96E11D6-F212-A67C-078C-8B91B6F7AEAB}"/>
              </a:ext>
            </a:extLst>
          </p:cNvPr>
          <p:cNvSpPr txBox="1"/>
          <p:nvPr/>
        </p:nvSpPr>
        <p:spPr>
          <a:xfrm>
            <a:off x="3086488" y="476954"/>
            <a:ext cx="8128580" cy="830997"/>
          </a:xfrm>
          <a:prstGeom prst="rect">
            <a:avLst/>
          </a:prstGeom>
          <a:noFill/>
        </p:spPr>
        <p:txBody>
          <a:bodyPr wrap="square" rtlCol="0">
            <a:spAutoFit/>
          </a:bodyPr>
          <a:lstStyle/>
          <a:p>
            <a:r>
              <a:rPr lang="en-US" sz="4800" b="1" i="0" u="none" strike="noStrike" baseline="0" dirty="0">
                <a:solidFill>
                  <a:srgbClr val="FFFFFF"/>
                </a:solidFill>
                <a:effectLst>
                  <a:outerShdw blurRad="38100" dist="38100" dir="2700000" algn="tl">
                    <a:srgbClr val="000000">
                      <a:alpha val="43137"/>
                    </a:srgbClr>
                  </a:outerShdw>
                </a:effectLst>
                <a:latin typeface="Sniglet" panose="020B0604020202020204" charset="0"/>
              </a:rPr>
              <a:t>SOCIAL ISSUES</a:t>
            </a:r>
            <a:endParaRPr lang="en-US" sz="4800" dirty="0">
              <a:solidFill>
                <a:schemeClr val="bg1"/>
              </a:solidFill>
              <a:effectLst>
                <a:outerShdw blurRad="38100" dist="38100" dir="2700000" algn="tl">
                  <a:srgbClr val="000000">
                    <a:alpha val="43137"/>
                  </a:srgbClr>
                </a:outerShdw>
              </a:effectLst>
              <a:latin typeface="Sniglet" panose="020B0604020202020204" charset="0"/>
              <a:cs typeface="Arial" panose="020B0604020202020204" pitchFamily="34" charset="0"/>
            </a:endParaRPr>
          </a:p>
        </p:txBody>
      </p:sp>
      <p:sp>
        <p:nvSpPr>
          <p:cNvPr id="8" name="TextBox 7">
            <a:extLst>
              <a:ext uri="{FF2B5EF4-FFF2-40B4-BE49-F238E27FC236}">
                <a16:creationId xmlns:a16="http://schemas.microsoft.com/office/drawing/2014/main" id="{0134F988-0ACF-0587-9D16-2D36CB8AB12D}"/>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a:t>
            </a:r>
          </a:p>
          <a:p>
            <a:pPr algn="ctr"/>
            <a:r>
              <a:rPr lang="en-US" sz="7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p:txBody>
      </p:sp>
      <p:sp>
        <p:nvSpPr>
          <p:cNvPr id="11" name="Rectangle 10">
            <a:extLst>
              <a:ext uri="{FF2B5EF4-FFF2-40B4-BE49-F238E27FC236}">
                <a16:creationId xmlns:a16="http://schemas.microsoft.com/office/drawing/2014/main" id="{EE514C88-F598-3E90-F4B7-D11E388136EF}"/>
              </a:ext>
            </a:extLst>
          </p:cNvPr>
          <p:cNvSpPr/>
          <p:nvPr/>
        </p:nvSpPr>
        <p:spPr>
          <a:xfrm>
            <a:off x="5170506" y="1894764"/>
            <a:ext cx="3698332" cy="548490"/>
          </a:xfrm>
          <a:prstGeom prst="rect">
            <a:avLst/>
          </a:prstGeom>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accent3">
                    <a:lumMod val="50000"/>
                  </a:schemeClr>
                </a:solidFill>
                <a:effectLst>
                  <a:outerShdw blurRad="38100" dist="38100" dir="2700000" algn="tl">
                    <a:srgbClr val="000000">
                      <a:alpha val="43137"/>
                    </a:srgbClr>
                  </a:outerShdw>
                </a:effectLst>
                <a:latin typeface="UTM Facebook K&amp;T" panose="02040603050506020204" pitchFamily="18" charset="0"/>
              </a:rPr>
              <a:t>SPEAKING</a:t>
            </a:r>
          </a:p>
        </p:txBody>
      </p:sp>
      <p:sp>
        <p:nvSpPr>
          <p:cNvPr id="12" name="Rectangle 11">
            <a:extLst>
              <a:ext uri="{FF2B5EF4-FFF2-40B4-BE49-F238E27FC236}">
                <a16:creationId xmlns:a16="http://schemas.microsoft.com/office/drawing/2014/main" id="{14B2592F-D54D-184C-9E63-C7A1E3EDA161}"/>
              </a:ext>
            </a:extLst>
          </p:cNvPr>
          <p:cNvSpPr/>
          <p:nvPr/>
        </p:nvSpPr>
        <p:spPr>
          <a:xfrm>
            <a:off x="3366758" y="1905445"/>
            <a:ext cx="1525387" cy="52983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2">
                    <a:lumMod val="50000"/>
                  </a:schemeClr>
                </a:solidFill>
                <a:latin typeface="Bookman Old Style" pitchFamily="18" charset="0"/>
              </a:rPr>
              <a:t>LESSON 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CA9502-A73B-B3D4-1A2B-99397684A47E}"/>
              </a:ext>
            </a:extLst>
          </p:cNvPr>
          <p:cNvSpPr txBox="1"/>
          <p:nvPr/>
        </p:nvSpPr>
        <p:spPr>
          <a:xfrm>
            <a:off x="3643953" y="2571750"/>
            <a:ext cx="7818664" cy="3313664"/>
          </a:xfrm>
          <a:prstGeom prst="rect">
            <a:avLst/>
          </a:prstGeom>
          <a:noFill/>
        </p:spPr>
        <p:txBody>
          <a:bodyPr wrap="square" rtlCol="0">
            <a:spAutoFit/>
          </a:bodyPr>
          <a:lstStyle/>
          <a:p>
            <a:pPr>
              <a:lnSpc>
                <a:spcPct val="150000"/>
              </a:lnSpc>
            </a:pPr>
            <a:r>
              <a:rPr lang="vi-VN" sz="3600" i="1" dirty="0">
                <a:latin typeface="Arial" panose="020B0604020202020204" pitchFamily="34" charset="0"/>
                <a:cs typeface="Arial" panose="020B0604020202020204" pitchFamily="34" charset="0"/>
              </a:rPr>
              <a:t>What have you learnt today?</a:t>
            </a:r>
            <a:endParaRPr lang="en-US" sz="3600" i="1" dirty="0">
              <a:latin typeface="Sniglet" panose="020B0604020202020204" charset="0"/>
              <a:cs typeface="Arial" panose="020B0604020202020204" pitchFamily="34" charset="0"/>
            </a:endParaRPr>
          </a:p>
          <a:p>
            <a:pPr marL="457200" indent="-457200">
              <a:lnSpc>
                <a:spcPct val="150000"/>
              </a:lnSpc>
              <a:buFont typeface="Arial" panose="020B0604020202020204" pitchFamily="34" charset="0"/>
              <a:buChar char="•"/>
            </a:pPr>
            <a:r>
              <a:rPr lang="en-US" sz="3600" dirty="0">
                <a:latin typeface="Sniglet" panose="020B0604020202020204" charset="0"/>
                <a:cs typeface="Arial" panose="020B0604020202020204" pitchFamily="34" charset="0"/>
              </a:rPr>
              <a:t>Talk about experiences of peer pressure and respond to peer pressure situations.</a:t>
            </a:r>
          </a:p>
        </p:txBody>
      </p:sp>
      <p:sp>
        <p:nvSpPr>
          <p:cNvPr id="3" name="Rectangle 2">
            <a:extLst>
              <a:ext uri="{FF2B5EF4-FFF2-40B4-BE49-F238E27FC236}">
                <a16:creationId xmlns:a16="http://schemas.microsoft.com/office/drawing/2014/main" id="{275BD325-F688-D5B7-7069-F17B21849490}"/>
              </a:ext>
            </a:extLst>
          </p:cNvPr>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DF2B4C-C67E-F14B-C842-43D725925FF4}"/>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5" name="Picture 4">
            <a:extLst>
              <a:ext uri="{FF2B5EF4-FFF2-40B4-BE49-F238E27FC236}">
                <a16:creationId xmlns:a16="http://schemas.microsoft.com/office/drawing/2014/main" id="{0C3631C2-D142-B0C3-3AAD-416A46A7D503}"/>
              </a:ext>
            </a:extLst>
          </p:cNvPr>
          <p:cNvPicPr>
            <a:picLocks noChangeAspect="1"/>
          </p:cNvPicPr>
          <p:nvPr/>
        </p:nvPicPr>
        <p:blipFill>
          <a:blip r:embed="rId2"/>
          <a:stretch>
            <a:fillRect/>
          </a:stretch>
        </p:blipFill>
        <p:spPr>
          <a:xfrm>
            <a:off x="235137" y="1365154"/>
            <a:ext cx="5090601" cy="1286367"/>
          </a:xfrm>
          <a:prstGeom prst="rect">
            <a:avLst/>
          </a:prstGeom>
        </p:spPr>
      </p:pic>
      <p:sp>
        <p:nvSpPr>
          <p:cNvPr id="6" name="Google Shape;720;p34">
            <a:extLst>
              <a:ext uri="{FF2B5EF4-FFF2-40B4-BE49-F238E27FC236}">
                <a16:creationId xmlns:a16="http://schemas.microsoft.com/office/drawing/2014/main" id="{F9677CE7-D018-5531-297C-42097B26A677}"/>
              </a:ext>
            </a:extLst>
          </p:cNvPr>
          <p:cNvSpPr/>
          <p:nvPr/>
        </p:nvSpPr>
        <p:spPr>
          <a:xfrm rot="700785">
            <a:off x="3316560" y="5554245"/>
            <a:ext cx="763968" cy="752389"/>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720;p34">
            <a:extLst>
              <a:ext uri="{FF2B5EF4-FFF2-40B4-BE49-F238E27FC236}">
                <a16:creationId xmlns:a16="http://schemas.microsoft.com/office/drawing/2014/main" id="{50439A9B-3D51-C567-90C9-F796FFDC7E27}"/>
              </a:ext>
            </a:extLst>
          </p:cNvPr>
          <p:cNvSpPr/>
          <p:nvPr/>
        </p:nvSpPr>
        <p:spPr>
          <a:xfrm rot="20633553">
            <a:off x="7115304" y="1625897"/>
            <a:ext cx="330252" cy="302683"/>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94497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AE97A8-9910-5827-E5F2-E4F7EDA94115}"/>
              </a:ext>
            </a:extLst>
          </p:cNvPr>
          <p:cNvSpPr txBox="1">
            <a:spLocks/>
          </p:cNvSpPr>
          <p:nvPr/>
        </p:nvSpPr>
        <p:spPr>
          <a:xfrm>
            <a:off x="1291730" y="2754614"/>
            <a:ext cx="9608540" cy="2499774"/>
          </a:xfrm>
          <a:prstGeom prst="roundRect">
            <a:avLst>
              <a:gd name="adj" fmla="val 17144"/>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82600" indent="-342900" algn="ctr">
              <a:lnSpc>
                <a:spcPct val="150000"/>
              </a:lnSpc>
              <a:buFont typeface="Arial" panose="020B0604020202020204" pitchFamily="34" charset="0"/>
              <a:buChar char="•"/>
            </a:pPr>
            <a:r>
              <a:rPr lang="en-GB" sz="4000" kern="0" dirty="0">
                <a:latin typeface="Arial" panose="020B0604020202020204" pitchFamily="34" charset="0"/>
                <a:cs typeface="Arial" panose="020B0604020202020204" pitchFamily="34" charset="0"/>
              </a:rPr>
              <a:t>Do exercises in the workbook.</a:t>
            </a:r>
          </a:p>
          <a:p>
            <a:pPr marL="482600" indent="-342900" algn="ctr">
              <a:lnSpc>
                <a:spcPct val="150000"/>
              </a:lnSpc>
              <a:buFont typeface="Arial" panose="020B0604020202020204" pitchFamily="34" charset="0"/>
              <a:buChar char="•"/>
            </a:pPr>
            <a:r>
              <a:rPr lang="en-GB" sz="4000" kern="0" dirty="0">
                <a:latin typeface="Arial" panose="020B0604020202020204" pitchFamily="34" charset="0"/>
                <a:cs typeface="Arial" panose="020B0604020202020204" pitchFamily="34" charset="0"/>
              </a:rPr>
              <a:t>Prepare for Lesson 5 - Unit 9.</a:t>
            </a:r>
          </a:p>
        </p:txBody>
      </p:sp>
      <p:sp>
        <p:nvSpPr>
          <p:cNvPr id="4" name="Rectangle 3">
            <a:extLst>
              <a:ext uri="{FF2B5EF4-FFF2-40B4-BE49-F238E27FC236}">
                <a16:creationId xmlns:a16="http://schemas.microsoft.com/office/drawing/2014/main" id="{41C37E89-D784-6EED-139A-BA189D825E9A}"/>
              </a:ext>
            </a:extLst>
          </p:cNvPr>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39E766-09C6-3589-B899-53CE6DF75592}"/>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6" name="Picture 5">
            <a:extLst>
              <a:ext uri="{FF2B5EF4-FFF2-40B4-BE49-F238E27FC236}">
                <a16:creationId xmlns:a16="http://schemas.microsoft.com/office/drawing/2014/main" id="{A4D92A70-B36B-02D4-6C87-504E0822C6FC}"/>
              </a:ext>
            </a:extLst>
          </p:cNvPr>
          <p:cNvPicPr>
            <a:picLocks noChangeAspect="1"/>
          </p:cNvPicPr>
          <p:nvPr/>
        </p:nvPicPr>
        <p:blipFill>
          <a:blip r:embed="rId2"/>
          <a:stretch>
            <a:fillRect/>
          </a:stretch>
        </p:blipFill>
        <p:spPr>
          <a:xfrm>
            <a:off x="259523" y="1375568"/>
            <a:ext cx="5041829" cy="1292464"/>
          </a:xfrm>
          <a:prstGeom prst="rect">
            <a:avLst/>
          </a:prstGeom>
        </p:spPr>
      </p:pic>
      <p:grpSp>
        <p:nvGrpSpPr>
          <p:cNvPr id="7" name="Google Shape;993;p38">
            <a:extLst>
              <a:ext uri="{FF2B5EF4-FFF2-40B4-BE49-F238E27FC236}">
                <a16:creationId xmlns:a16="http://schemas.microsoft.com/office/drawing/2014/main" id="{86DC4C51-F649-CC30-1504-3748437E0699}"/>
              </a:ext>
            </a:extLst>
          </p:cNvPr>
          <p:cNvGrpSpPr/>
          <p:nvPr/>
        </p:nvGrpSpPr>
        <p:grpSpPr>
          <a:xfrm rot="1302115">
            <a:off x="9412379" y="1173109"/>
            <a:ext cx="1937255" cy="2208512"/>
            <a:chOff x="2153875" y="1581750"/>
            <a:chExt cx="939950" cy="1163575"/>
          </a:xfrm>
        </p:grpSpPr>
        <p:sp>
          <p:nvSpPr>
            <p:cNvPr id="8" name="Google Shape;994;p38">
              <a:extLst>
                <a:ext uri="{FF2B5EF4-FFF2-40B4-BE49-F238E27FC236}">
                  <a16:creationId xmlns:a16="http://schemas.microsoft.com/office/drawing/2014/main" id="{09D17788-2869-98C2-8E6A-1C269230C0A6}"/>
                </a:ext>
              </a:extLst>
            </p:cNvPr>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5;p38">
              <a:extLst>
                <a:ext uri="{FF2B5EF4-FFF2-40B4-BE49-F238E27FC236}">
                  <a16:creationId xmlns:a16="http://schemas.microsoft.com/office/drawing/2014/main" id="{4D69C515-A18A-6C2A-575A-2D5660744E76}"/>
                </a:ext>
              </a:extLst>
            </p:cNvPr>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6;p38">
              <a:extLst>
                <a:ext uri="{FF2B5EF4-FFF2-40B4-BE49-F238E27FC236}">
                  <a16:creationId xmlns:a16="http://schemas.microsoft.com/office/drawing/2014/main" id="{D1835BE9-BA27-5EF0-975A-BF1028AE98A9}"/>
                </a:ext>
              </a:extLst>
            </p:cNvPr>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7;p38">
              <a:extLst>
                <a:ext uri="{FF2B5EF4-FFF2-40B4-BE49-F238E27FC236}">
                  <a16:creationId xmlns:a16="http://schemas.microsoft.com/office/drawing/2014/main" id="{5D191E0F-1D27-EF23-E2CB-52AEE3F66AFE}"/>
                </a:ext>
              </a:extLst>
            </p:cNvPr>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8;p38">
              <a:extLst>
                <a:ext uri="{FF2B5EF4-FFF2-40B4-BE49-F238E27FC236}">
                  <a16:creationId xmlns:a16="http://schemas.microsoft.com/office/drawing/2014/main" id="{351AFBD4-9807-753F-2A65-33BAEE2F10D8}"/>
                </a:ext>
              </a:extLst>
            </p:cNvPr>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9;p38">
              <a:extLst>
                <a:ext uri="{FF2B5EF4-FFF2-40B4-BE49-F238E27FC236}">
                  <a16:creationId xmlns:a16="http://schemas.microsoft.com/office/drawing/2014/main" id="{21EA5C3E-2EDA-653A-83E2-A0E45DE21BD5}"/>
                </a:ext>
              </a:extLst>
            </p:cNvPr>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0;p38">
              <a:extLst>
                <a:ext uri="{FF2B5EF4-FFF2-40B4-BE49-F238E27FC236}">
                  <a16:creationId xmlns:a16="http://schemas.microsoft.com/office/drawing/2014/main" id="{B49E25F1-8C46-8CF3-2770-C75187BE0BB2}"/>
                </a:ext>
              </a:extLst>
            </p:cNvPr>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1;p38">
              <a:extLst>
                <a:ext uri="{FF2B5EF4-FFF2-40B4-BE49-F238E27FC236}">
                  <a16:creationId xmlns:a16="http://schemas.microsoft.com/office/drawing/2014/main" id="{6F72F493-2B4B-409C-A217-2F8C9ED4CD22}"/>
                </a:ext>
              </a:extLst>
            </p:cNvPr>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2;p38">
              <a:extLst>
                <a:ext uri="{FF2B5EF4-FFF2-40B4-BE49-F238E27FC236}">
                  <a16:creationId xmlns:a16="http://schemas.microsoft.com/office/drawing/2014/main" id="{6DCA469D-2C07-2AFA-5165-4F7FF05B057C}"/>
                </a:ext>
              </a:extLst>
            </p:cNvPr>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3;p38">
              <a:extLst>
                <a:ext uri="{FF2B5EF4-FFF2-40B4-BE49-F238E27FC236}">
                  <a16:creationId xmlns:a16="http://schemas.microsoft.com/office/drawing/2014/main" id="{767DB3C7-EDD2-484B-D2E5-4D0546C751E5}"/>
                </a:ext>
              </a:extLst>
            </p:cNvPr>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4;p38">
              <a:extLst>
                <a:ext uri="{FF2B5EF4-FFF2-40B4-BE49-F238E27FC236}">
                  <a16:creationId xmlns:a16="http://schemas.microsoft.com/office/drawing/2014/main" id="{AD6F1A67-B97A-9D7B-AB0B-B51A5793C352}"/>
                </a:ext>
              </a:extLst>
            </p:cNvPr>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5;p38">
              <a:extLst>
                <a:ext uri="{FF2B5EF4-FFF2-40B4-BE49-F238E27FC236}">
                  <a16:creationId xmlns:a16="http://schemas.microsoft.com/office/drawing/2014/main" id="{47A42DA8-C212-9EC9-5753-2A5E9ECEE205}"/>
                </a:ext>
              </a:extLst>
            </p:cNvPr>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6;p38">
              <a:extLst>
                <a:ext uri="{FF2B5EF4-FFF2-40B4-BE49-F238E27FC236}">
                  <a16:creationId xmlns:a16="http://schemas.microsoft.com/office/drawing/2014/main" id="{EABD0DBC-F1EA-020E-157E-594FFB2D2BB9}"/>
                </a:ext>
              </a:extLst>
            </p:cNvPr>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7;p38">
              <a:extLst>
                <a:ext uri="{FF2B5EF4-FFF2-40B4-BE49-F238E27FC236}">
                  <a16:creationId xmlns:a16="http://schemas.microsoft.com/office/drawing/2014/main" id="{DEEDC7F0-70E1-CC9E-1743-0C1BF4243C67}"/>
                </a:ext>
              </a:extLst>
            </p:cNvPr>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8;p38">
              <a:extLst>
                <a:ext uri="{FF2B5EF4-FFF2-40B4-BE49-F238E27FC236}">
                  <a16:creationId xmlns:a16="http://schemas.microsoft.com/office/drawing/2014/main" id="{EE17C811-D094-9524-C974-0AA6B8F375BE}"/>
                </a:ext>
              </a:extLst>
            </p:cNvPr>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9;p38">
              <a:extLst>
                <a:ext uri="{FF2B5EF4-FFF2-40B4-BE49-F238E27FC236}">
                  <a16:creationId xmlns:a16="http://schemas.microsoft.com/office/drawing/2014/main" id="{49B98CE4-A16A-D2DE-FB5B-2045D3135182}"/>
                </a:ext>
              </a:extLst>
            </p:cNvPr>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0;p38">
              <a:extLst>
                <a:ext uri="{FF2B5EF4-FFF2-40B4-BE49-F238E27FC236}">
                  <a16:creationId xmlns:a16="http://schemas.microsoft.com/office/drawing/2014/main" id="{4B7C061B-ADD4-178B-51D0-7AD27AA79A82}"/>
                </a:ext>
              </a:extLst>
            </p:cNvPr>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1;p38">
              <a:extLst>
                <a:ext uri="{FF2B5EF4-FFF2-40B4-BE49-F238E27FC236}">
                  <a16:creationId xmlns:a16="http://schemas.microsoft.com/office/drawing/2014/main" id="{F60A69C0-C936-9E59-00A8-0B5BF7DF11F7}"/>
                </a:ext>
              </a:extLst>
            </p:cNvPr>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2;p38">
              <a:extLst>
                <a:ext uri="{FF2B5EF4-FFF2-40B4-BE49-F238E27FC236}">
                  <a16:creationId xmlns:a16="http://schemas.microsoft.com/office/drawing/2014/main" id="{17440C55-3ABD-1C86-0FCE-90A1C57B3881}"/>
                </a:ext>
              </a:extLst>
            </p:cNvPr>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3;p38">
              <a:extLst>
                <a:ext uri="{FF2B5EF4-FFF2-40B4-BE49-F238E27FC236}">
                  <a16:creationId xmlns:a16="http://schemas.microsoft.com/office/drawing/2014/main" id="{5427108A-3183-492F-F579-10E39B8B0594}"/>
                </a:ext>
              </a:extLst>
            </p:cNvPr>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4;p38">
              <a:extLst>
                <a:ext uri="{FF2B5EF4-FFF2-40B4-BE49-F238E27FC236}">
                  <a16:creationId xmlns:a16="http://schemas.microsoft.com/office/drawing/2014/main" id="{7A06F004-21FB-B45A-C7AA-AD8BF86527D8}"/>
                </a:ext>
              </a:extLst>
            </p:cNvPr>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5;p38">
              <a:extLst>
                <a:ext uri="{FF2B5EF4-FFF2-40B4-BE49-F238E27FC236}">
                  <a16:creationId xmlns:a16="http://schemas.microsoft.com/office/drawing/2014/main" id="{9051FAD9-ECB2-1048-5A72-5CCEA773EE85}"/>
                </a:ext>
              </a:extLst>
            </p:cNvPr>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6;p38">
              <a:extLst>
                <a:ext uri="{FF2B5EF4-FFF2-40B4-BE49-F238E27FC236}">
                  <a16:creationId xmlns:a16="http://schemas.microsoft.com/office/drawing/2014/main" id="{F5FF3896-BB9B-DFB8-6A56-1A043610F12C}"/>
                </a:ext>
              </a:extLst>
            </p:cNvPr>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7;p38">
              <a:extLst>
                <a:ext uri="{FF2B5EF4-FFF2-40B4-BE49-F238E27FC236}">
                  <a16:creationId xmlns:a16="http://schemas.microsoft.com/office/drawing/2014/main" id="{3F63A8C8-2CBD-9DD4-7760-EC990EF73977}"/>
                </a:ext>
              </a:extLst>
            </p:cNvPr>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38">
              <a:extLst>
                <a:ext uri="{FF2B5EF4-FFF2-40B4-BE49-F238E27FC236}">
                  <a16:creationId xmlns:a16="http://schemas.microsoft.com/office/drawing/2014/main" id="{DFB99CEF-0E22-07B3-C262-0B24B5D789CF}"/>
                </a:ext>
              </a:extLst>
            </p:cNvPr>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9;p38">
              <a:extLst>
                <a:ext uri="{FF2B5EF4-FFF2-40B4-BE49-F238E27FC236}">
                  <a16:creationId xmlns:a16="http://schemas.microsoft.com/office/drawing/2014/main" id="{3EE2C33F-D3D0-837B-99A3-C6F64960B08B}"/>
                </a:ext>
              </a:extLst>
            </p:cNvPr>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0;p38">
              <a:extLst>
                <a:ext uri="{FF2B5EF4-FFF2-40B4-BE49-F238E27FC236}">
                  <a16:creationId xmlns:a16="http://schemas.microsoft.com/office/drawing/2014/main" id="{475FF821-D1EF-A1AB-9A9F-3107876D1792}"/>
                </a:ext>
              </a:extLst>
            </p:cNvPr>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38">
              <a:extLst>
                <a:ext uri="{FF2B5EF4-FFF2-40B4-BE49-F238E27FC236}">
                  <a16:creationId xmlns:a16="http://schemas.microsoft.com/office/drawing/2014/main" id="{E33E2CC7-40B7-F639-C912-B3254D3C4231}"/>
                </a:ext>
              </a:extLst>
            </p:cNvPr>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38">
              <a:extLst>
                <a:ext uri="{FF2B5EF4-FFF2-40B4-BE49-F238E27FC236}">
                  <a16:creationId xmlns:a16="http://schemas.microsoft.com/office/drawing/2014/main" id="{95AECC69-9414-0A82-D669-1D0F3C05BA93}"/>
                </a:ext>
              </a:extLst>
            </p:cNvPr>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38">
              <a:extLst>
                <a:ext uri="{FF2B5EF4-FFF2-40B4-BE49-F238E27FC236}">
                  <a16:creationId xmlns:a16="http://schemas.microsoft.com/office/drawing/2014/main" id="{FBF30EE1-A89E-C6F8-ACF8-F8BB1CB4B9BA}"/>
                </a:ext>
              </a:extLst>
            </p:cNvPr>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38">
              <a:extLst>
                <a:ext uri="{FF2B5EF4-FFF2-40B4-BE49-F238E27FC236}">
                  <a16:creationId xmlns:a16="http://schemas.microsoft.com/office/drawing/2014/main" id="{0C2BDC0C-24F9-F58C-69D0-A62D5D93B311}"/>
                </a:ext>
              </a:extLst>
            </p:cNvPr>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38">
              <a:extLst>
                <a:ext uri="{FF2B5EF4-FFF2-40B4-BE49-F238E27FC236}">
                  <a16:creationId xmlns:a16="http://schemas.microsoft.com/office/drawing/2014/main" id="{AFF86927-5AFE-8E65-CA9B-810EE588E0B9}"/>
                </a:ext>
              </a:extLst>
            </p:cNvPr>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38">
              <a:extLst>
                <a:ext uri="{FF2B5EF4-FFF2-40B4-BE49-F238E27FC236}">
                  <a16:creationId xmlns:a16="http://schemas.microsoft.com/office/drawing/2014/main" id="{1E895CDA-CFAA-9DDD-0C7E-DE151D8247A4}"/>
                </a:ext>
              </a:extLst>
            </p:cNvPr>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38">
              <a:extLst>
                <a:ext uri="{FF2B5EF4-FFF2-40B4-BE49-F238E27FC236}">
                  <a16:creationId xmlns:a16="http://schemas.microsoft.com/office/drawing/2014/main" id="{BD507CF2-3AC0-6833-A0A6-4D139081A378}"/>
                </a:ext>
              </a:extLst>
            </p:cNvPr>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38">
              <a:extLst>
                <a:ext uri="{FF2B5EF4-FFF2-40B4-BE49-F238E27FC236}">
                  <a16:creationId xmlns:a16="http://schemas.microsoft.com/office/drawing/2014/main" id="{FE35F7E3-7258-1A21-1CF9-1E09F6871815}"/>
                </a:ext>
              </a:extLst>
            </p:cNvPr>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38">
              <a:extLst>
                <a:ext uri="{FF2B5EF4-FFF2-40B4-BE49-F238E27FC236}">
                  <a16:creationId xmlns:a16="http://schemas.microsoft.com/office/drawing/2014/main" id="{BCFCBE32-EE26-A658-47AA-3D43E89EF994}"/>
                </a:ext>
              </a:extLst>
            </p:cNvPr>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0;p38">
              <a:extLst>
                <a:ext uri="{FF2B5EF4-FFF2-40B4-BE49-F238E27FC236}">
                  <a16:creationId xmlns:a16="http://schemas.microsoft.com/office/drawing/2014/main" id="{76DDD36D-B292-F19F-4409-9C255F6201DE}"/>
                </a:ext>
              </a:extLst>
            </p:cNvPr>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31;p38">
              <a:extLst>
                <a:ext uri="{FF2B5EF4-FFF2-40B4-BE49-F238E27FC236}">
                  <a16:creationId xmlns:a16="http://schemas.microsoft.com/office/drawing/2014/main" id="{06A0B815-01E0-1F13-AF5C-E761C761C4B5}"/>
                </a:ext>
              </a:extLst>
            </p:cNvPr>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38">
              <a:extLst>
                <a:ext uri="{FF2B5EF4-FFF2-40B4-BE49-F238E27FC236}">
                  <a16:creationId xmlns:a16="http://schemas.microsoft.com/office/drawing/2014/main" id="{E660783E-7C2A-A2A4-ED34-41416CD1CD9B}"/>
                </a:ext>
              </a:extLst>
            </p:cNvPr>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3;p38">
              <a:extLst>
                <a:ext uri="{FF2B5EF4-FFF2-40B4-BE49-F238E27FC236}">
                  <a16:creationId xmlns:a16="http://schemas.microsoft.com/office/drawing/2014/main" id="{7EF51FFE-A072-F635-96AD-12B8356021A2}"/>
                </a:ext>
              </a:extLst>
            </p:cNvPr>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38">
              <a:extLst>
                <a:ext uri="{FF2B5EF4-FFF2-40B4-BE49-F238E27FC236}">
                  <a16:creationId xmlns:a16="http://schemas.microsoft.com/office/drawing/2014/main" id="{C6533479-6EB7-C0E6-27CA-B1552B6BE6A7}"/>
                </a:ext>
              </a:extLst>
            </p:cNvPr>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35;p38">
              <a:extLst>
                <a:ext uri="{FF2B5EF4-FFF2-40B4-BE49-F238E27FC236}">
                  <a16:creationId xmlns:a16="http://schemas.microsoft.com/office/drawing/2014/main" id="{EC64B7A5-9505-00CB-631A-8BC056E6B896}"/>
                </a:ext>
              </a:extLst>
            </p:cNvPr>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36;p38">
              <a:extLst>
                <a:ext uri="{FF2B5EF4-FFF2-40B4-BE49-F238E27FC236}">
                  <a16:creationId xmlns:a16="http://schemas.microsoft.com/office/drawing/2014/main" id="{958CB966-D85D-D5B1-968C-E3CD98E2EC28}"/>
                </a:ext>
              </a:extLst>
            </p:cNvPr>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38">
              <a:extLst>
                <a:ext uri="{FF2B5EF4-FFF2-40B4-BE49-F238E27FC236}">
                  <a16:creationId xmlns:a16="http://schemas.microsoft.com/office/drawing/2014/main" id="{087A9B5E-F6CD-152D-8DF9-31183BCDD28F}"/>
                </a:ext>
              </a:extLst>
            </p:cNvPr>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38;p38">
              <a:extLst>
                <a:ext uri="{FF2B5EF4-FFF2-40B4-BE49-F238E27FC236}">
                  <a16:creationId xmlns:a16="http://schemas.microsoft.com/office/drawing/2014/main" id="{51E2224A-FAD5-457B-AD41-38DAB1005D84}"/>
                </a:ext>
              </a:extLst>
            </p:cNvPr>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39;p38">
              <a:extLst>
                <a:ext uri="{FF2B5EF4-FFF2-40B4-BE49-F238E27FC236}">
                  <a16:creationId xmlns:a16="http://schemas.microsoft.com/office/drawing/2014/main" id="{5353C6AB-C3A3-A2B4-5755-A536BEE666A4}"/>
                </a:ext>
              </a:extLst>
            </p:cNvPr>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40;p38">
              <a:extLst>
                <a:ext uri="{FF2B5EF4-FFF2-40B4-BE49-F238E27FC236}">
                  <a16:creationId xmlns:a16="http://schemas.microsoft.com/office/drawing/2014/main" id="{215DBD28-C748-C156-A08A-254637005D00}"/>
                </a:ext>
              </a:extLst>
            </p:cNvPr>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41;p38">
              <a:extLst>
                <a:ext uri="{FF2B5EF4-FFF2-40B4-BE49-F238E27FC236}">
                  <a16:creationId xmlns:a16="http://schemas.microsoft.com/office/drawing/2014/main" id="{C521658F-167B-4470-D321-C2AD485F5BEA}"/>
                </a:ext>
              </a:extLst>
            </p:cNvPr>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42;p38">
              <a:extLst>
                <a:ext uri="{FF2B5EF4-FFF2-40B4-BE49-F238E27FC236}">
                  <a16:creationId xmlns:a16="http://schemas.microsoft.com/office/drawing/2014/main" id="{E17B0BF1-EB14-B9E5-70FE-29948421F19E}"/>
                </a:ext>
              </a:extLst>
            </p:cNvPr>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43;p38">
              <a:extLst>
                <a:ext uri="{FF2B5EF4-FFF2-40B4-BE49-F238E27FC236}">
                  <a16:creationId xmlns:a16="http://schemas.microsoft.com/office/drawing/2014/main" id="{4D8E0447-F2E8-6BEF-D086-14B93BF79437}"/>
                </a:ext>
              </a:extLst>
            </p:cNvPr>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44;p38">
              <a:extLst>
                <a:ext uri="{FF2B5EF4-FFF2-40B4-BE49-F238E27FC236}">
                  <a16:creationId xmlns:a16="http://schemas.microsoft.com/office/drawing/2014/main" id="{D54B4AF8-EDC2-E458-C668-B97F21283C4A}"/>
                </a:ext>
              </a:extLst>
            </p:cNvPr>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Picture 58">
            <a:extLst>
              <a:ext uri="{FF2B5EF4-FFF2-40B4-BE49-F238E27FC236}">
                <a16:creationId xmlns:a16="http://schemas.microsoft.com/office/drawing/2014/main" id="{E55807DE-F970-78EA-B768-EBE94F8D1C28}"/>
              </a:ext>
            </a:extLst>
          </p:cNvPr>
          <p:cNvPicPr>
            <a:picLocks noChangeAspect="1"/>
          </p:cNvPicPr>
          <p:nvPr/>
        </p:nvPicPr>
        <p:blipFill>
          <a:blip r:embed="rId3"/>
          <a:stretch>
            <a:fillRect/>
          </a:stretch>
        </p:blipFill>
        <p:spPr>
          <a:xfrm rot="19377567">
            <a:off x="315422" y="4387557"/>
            <a:ext cx="2006720" cy="2193843"/>
          </a:xfrm>
          <a:prstGeom prst="rect">
            <a:avLst/>
          </a:prstGeom>
        </p:spPr>
      </p:pic>
      <p:sp>
        <p:nvSpPr>
          <p:cNvPr id="60" name="Google Shape;720;p34">
            <a:extLst>
              <a:ext uri="{FF2B5EF4-FFF2-40B4-BE49-F238E27FC236}">
                <a16:creationId xmlns:a16="http://schemas.microsoft.com/office/drawing/2014/main" id="{E592DC65-C3B5-E91A-27F9-26D7219C4DF2}"/>
              </a:ext>
            </a:extLst>
          </p:cNvPr>
          <p:cNvSpPr/>
          <p:nvPr/>
        </p:nvSpPr>
        <p:spPr>
          <a:xfrm rot="20633553">
            <a:off x="3717013" y="6044886"/>
            <a:ext cx="330252" cy="302683"/>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720;p34">
            <a:extLst>
              <a:ext uri="{FF2B5EF4-FFF2-40B4-BE49-F238E27FC236}">
                <a16:creationId xmlns:a16="http://schemas.microsoft.com/office/drawing/2014/main" id="{B516816B-23B4-3B3D-9DC5-993D301D4E0A}"/>
              </a:ext>
            </a:extLst>
          </p:cNvPr>
          <p:cNvSpPr/>
          <p:nvPr/>
        </p:nvSpPr>
        <p:spPr>
          <a:xfrm rot="1061449">
            <a:off x="7021902" y="1592373"/>
            <a:ext cx="330252" cy="302683"/>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1363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307998" y="6088430"/>
            <a:ext cx="4408227" cy="523220"/>
          </a:xfrm>
          <a:prstGeom prst="rect">
            <a:avLst/>
          </a:prstGeom>
        </p:spPr>
        <p:txBody>
          <a:bodyPr wrap="square">
            <a:spAutoFit/>
          </a:bodyPr>
          <a:lstStyle/>
          <a:p>
            <a:pPr algn="ctr"/>
            <a:r>
              <a:rPr lang="en-US" sz="1400" b="1" dirty="0">
                <a:solidFill>
                  <a:srgbClr val="FFFFFF"/>
                </a:solidFill>
                <a:latin typeface="Calibri" panose="020F0502020204030204" pitchFamily="34" charset="0"/>
              </a:rPr>
              <a:t>Website: </a:t>
            </a:r>
            <a:r>
              <a:rPr lang="en-US" sz="1400" b="1" i="1" dirty="0">
                <a:solidFill>
                  <a:srgbClr val="FFFFFF"/>
                </a:solidFill>
                <a:latin typeface="Calibri" panose="020F0502020204030204" pitchFamily="34" charset="0"/>
              </a:rPr>
              <a:t>hoclieu.vn</a:t>
            </a:r>
            <a:endParaRPr lang="en-US" sz="1400" dirty="0"/>
          </a:p>
          <a:p>
            <a:pPr algn="ctr"/>
            <a:r>
              <a:rPr lang="en-US" sz="1400" b="1" dirty="0" err="1">
                <a:solidFill>
                  <a:srgbClr val="FFFFFF"/>
                </a:solidFill>
                <a:latin typeface="Calibri" panose="020F0502020204030204" pitchFamily="34" charset="0"/>
              </a:rPr>
              <a:t>Fanpage</a:t>
            </a:r>
            <a:r>
              <a:rPr lang="en-US" sz="1400" b="1" dirty="0">
                <a:solidFill>
                  <a:srgbClr val="FFFFFF"/>
                </a:solidFill>
                <a:latin typeface="Calibri" panose="020F0502020204030204" pitchFamily="34" charset="0"/>
              </a:rPr>
              <a:t>: </a:t>
            </a:r>
            <a:r>
              <a:rPr lang="en-US" sz="1400" b="1" i="1" dirty="0">
                <a:solidFill>
                  <a:srgbClr val="FFFFFF"/>
                </a:solidFill>
                <a:latin typeface="Calibri" panose="020F0502020204030204" pitchFamily="34" charset="0"/>
              </a:rPr>
              <a:t>facebook.com/</a:t>
            </a:r>
            <a:r>
              <a:rPr lang="en-US" sz="1400" b="1" i="1" dirty="0" err="1">
                <a:solidFill>
                  <a:srgbClr val="FFFFFF"/>
                </a:solidFill>
                <a:latin typeface="Calibri" panose="020F0502020204030204" pitchFamily="34" charset="0"/>
              </a:rPr>
              <a:t>www.tienganhglobalsuccess.vn</a:t>
            </a:r>
            <a:r>
              <a:rPr lang="en-US" sz="1400" b="1" i="1" dirty="0">
                <a:solidFill>
                  <a:srgbClr val="FFFFFF"/>
                </a:solidFill>
                <a:latin typeface="Calibri" panose="020F0502020204030204" pitchFamily="34" charset="0"/>
              </a:rPr>
              <a:t>/</a:t>
            </a:r>
            <a:endParaRPr lang="en-US" sz="14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CF87"/>
        </a:solidFill>
        <a:effectLst/>
      </p:bgPr>
    </p:bg>
    <p:spTree>
      <p:nvGrpSpPr>
        <p:cNvPr id="1" name=""/>
        <p:cNvGrpSpPr/>
        <p:nvPr/>
      </p:nvGrpSpPr>
      <p:grpSpPr>
        <a:xfrm>
          <a:off x="0" y="0"/>
          <a:ext cx="0" cy="0"/>
          <a:chOff x="0" y="0"/>
          <a:chExt cx="0" cy="0"/>
        </a:xfrm>
      </p:grpSpPr>
      <p:sp>
        <p:nvSpPr>
          <p:cNvPr id="19" name="Rounded Rectangle 21">
            <a:extLst>
              <a:ext uri="{FF2B5EF4-FFF2-40B4-BE49-F238E27FC236}">
                <a16:creationId xmlns:a16="http://schemas.microsoft.com/office/drawing/2014/main" id="{066E16BA-1761-31BE-AC96-3F68B79C2265}"/>
              </a:ext>
            </a:extLst>
          </p:cNvPr>
          <p:cNvSpPr/>
          <p:nvPr/>
        </p:nvSpPr>
        <p:spPr>
          <a:xfrm>
            <a:off x="1350872" y="970938"/>
            <a:ext cx="1883767" cy="655403"/>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WARM-UP</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0" name="Rounded Rectangle 22">
            <a:extLst>
              <a:ext uri="{FF2B5EF4-FFF2-40B4-BE49-F238E27FC236}">
                <a16:creationId xmlns:a16="http://schemas.microsoft.com/office/drawing/2014/main" id="{4300F8FB-362A-F897-D0AC-3FD367454BB2}"/>
              </a:ext>
            </a:extLst>
          </p:cNvPr>
          <p:cNvSpPr/>
          <p:nvPr/>
        </p:nvSpPr>
        <p:spPr>
          <a:xfrm>
            <a:off x="3066300" y="2175155"/>
            <a:ext cx="2284633" cy="712532"/>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kern="0" dirty="0">
                <a:solidFill>
                  <a:prstClr val="white"/>
                </a:solidFill>
                <a:effectLst>
                  <a:outerShdw blurRad="38100" dist="38100" dir="2700000" algn="tl">
                    <a:srgbClr val="000000">
                      <a:alpha val="43137"/>
                    </a:srgbClr>
                  </a:outerShdw>
                </a:effectLst>
                <a:latin typeface="Calibri" panose="020F0502020204030204"/>
                <a:ea typeface="Adobe Gothic Std B" panose="020B0800000000000000" pitchFamily="34" charset="-128"/>
              </a:rPr>
              <a:t>CONTROLLED PRACTICE</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1" name="Rounded Rectangle 23">
            <a:extLst>
              <a:ext uri="{FF2B5EF4-FFF2-40B4-BE49-F238E27FC236}">
                <a16:creationId xmlns:a16="http://schemas.microsoft.com/office/drawing/2014/main" id="{57E15D3E-C7FE-7314-FDF2-7FA9899FD68D}"/>
              </a:ext>
            </a:extLst>
          </p:cNvPr>
          <p:cNvSpPr/>
          <p:nvPr/>
        </p:nvSpPr>
        <p:spPr>
          <a:xfrm>
            <a:off x="1104228" y="3470888"/>
            <a:ext cx="2377057" cy="90507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LESS</a:t>
            </a:r>
            <a:r>
              <a:rPr kumimoji="0" lang="en-GB" sz="2000" b="1" i="0" u="none" strike="noStrike" kern="0" cap="none" spc="0" normalizeH="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 CONTROLLED PRACTICE</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2" name="Rectangle 21">
            <a:extLst>
              <a:ext uri="{FF2B5EF4-FFF2-40B4-BE49-F238E27FC236}">
                <a16:creationId xmlns:a16="http://schemas.microsoft.com/office/drawing/2014/main" id="{A2A80DA6-ACAD-E91F-FAC6-C7BA05081359}"/>
              </a:ext>
            </a:extLst>
          </p:cNvPr>
          <p:cNvSpPr/>
          <p:nvPr/>
        </p:nvSpPr>
        <p:spPr>
          <a:xfrm>
            <a:off x="6007693" y="988882"/>
            <a:ext cx="5252972" cy="69927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black"/>
                </a:solidFill>
                <a:latin typeface="Calibri" panose="020F0502020204030204"/>
              </a:rPr>
              <a:t>Quiz: Peer pressure</a:t>
            </a:r>
            <a:endParaRPr kumimoji="0" lang="en-GB" sz="2400" b="0" i="0" u="none" strike="noStrike" kern="0" cap="none" spc="0" normalizeH="0" baseline="0" noProof="0" dirty="0">
              <a:ln>
                <a:noFill/>
              </a:ln>
              <a:solidFill>
                <a:prstClr val="black"/>
              </a:solidFill>
              <a:effectLst/>
              <a:uLnTx/>
              <a:uFillTx/>
              <a:latin typeface="Calibri" panose="020F0502020204030204"/>
            </a:endParaRPr>
          </a:p>
        </p:txBody>
      </p:sp>
      <p:sp>
        <p:nvSpPr>
          <p:cNvPr id="23" name="Rectangle 22">
            <a:extLst>
              <a:ext uri="{FF2B5EF4-FFF2-40B4-BE49-F238E27FC236}">
                <a16:creationId xmlns:a16="http://schemas.microsoft.com/office/drawing/2014/main" id="{4BB73497-C702-BDAB-2501-F49B0E3ED65D}"/>
              </a:ext>
            </a:extLst>
          </p:cNvPr>
          <p:cNvSpPr/>
          <p:nvPr/>
        </p:nvSpPr>
        <p:spPr>
          <a:xfrm>
            <a:off x="6007693" y="1917792"/>
            <a:ext cx="5252973" cy="145717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Task 1: </a:t>
            </a:r>
            <a:r>
              <a:rPr kumimoji="0" lang="en-US" sz="2400" b="0" i="0" u="none" strike="noStrike" kern="0" cap="none" spc="0" normalizeH="0" baseline="0" noProof="0" dirty="0">
                <a:ln>
                  <a:noFill/>
                </a:ln>
                <a:solidFill>
                  <a:prstClr val="black"/>
                </a:solidFill>
                <a:effectLst/>
                <a:uLnTx/>
                <a:uFillTx/>
                <a:latin typeface="Calibri" panose="020F0502020204030204"/>
              </a:rPr>
              <a:t>Order the examples of peer pressure from 1 </a:t>
            </a:r>
            <a:r>
              <a:rPr lang="en-US" sz="2400" kern="0" dirty="0">
                <a:solidFill>
                  <a:prstClr val="black"/>
                </a:solidFill>
                <a:latin typeface="Calibri" panose="020F0502020204030204"/>
              </a:rPr>
              <a:t>to 6.</a:t>
            </a:r>
          </a:p>
          <a:p>
            <a:pPr marL="342900" indent="-342900">
              <a:buFont typeface="Arial" panose="020B0604020202020204" pitchFamily="34" charset="0"/>
              <a:buChar char="•"/>
              <a:defRPr/>
            </a:pPr>
            <a:r>
              <a:rPr kumimoji="0" lang="en-US" sz="2400" b="1" i="0" u="none" strike="noStrike" kern="0" cap="none" spc="0" normalizeH="0" baseline="0" noProof="0" dirty="0">
                <a:ln>
                  <a:noFill/>
                </a:ln>
                <a:solidFill>
                  <a:prstClr val="black"/>
                </a:solidFill>
                <a:effectLst/>
                <a:uLnTx/>
                <a:uFillTx/>
                <a:latin typeface="Calibri" panose="020F0502020204030204"/>
              </a:rPr>
              <a:t>Task 2: </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Talk about</a:t>
            </a:r>
            <a:r>
              <a:rPr kumimoji="0" lang="en-US" sz="2400"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 your experiences of peer pressure.</a:t>
            </a: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776E0F07-8AE4-636B-9754-FF9371E03744}"/>
              </a:ext>
            </a:extLst>
          </p:cNvPr>
          <p:cNvSpPr/>
          <p:nvPr/>
        </p:nvSpPr>
        <p:spPr>
          <a:xfrm>
            <a:off x="6007693" y="3550255"/>
            <a:ext cx="5252973" cy="95171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defRPr/>
            </a:pPr>
            <a:r>
              <a:rPr lang="en-GB" sz="2400" b="1" kern="0" dirty="0">
                <a:solidFill>
                  <a:prstClr val="black"/>
                </a:solidFill>
                <a:latin typeface="Calibri" panose="020F0502020204030204"/>
              </a:rPr>
              <a:t>Task 3: </a:t>
            </a:r>
            <a:r>
              <a:rPr lang="en-US" sz="2400" kern="0" dirty="0">
                <a:solidFill>
                  <a:prstClr val="black"/>
                </a:solidFill>
                <a:latin typeface="Calibri" panose="020F0502020204030204"/>
              </a:rPr>
              <a:t>Read the situations and think of some possible responses.</a:t>
            </a:r>
            <a:endParaRPr kumimoji="0" lang="en-GB" sz="2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5" name="Curved Connector 27">
            <a:extLst>
              <a:ext uri="{FF2B5EF4-FFF2-40B4-BE49-F238E27FC236}">
                <a16:creationId xmlns:a16="http://schemas.microsoft.com/office/drawing/2014/main" id="{CEED136A-14C7-BE8E-DB8C-15720DDA4F12}"/>
              </a:ext>
            </a:extLst>
          </p:cNvPr>
          <p:cNvCxnSpPr>
            <a:stCxn id="19" idx="3"/>
            <a:endCxn id="20" idx="0"/>
          </p:cNvCxnSpPr>
          <p:nvPr/>
        </p:nvCxnSpPr>
        <p:spPr>
          <a:xfrm>
            <a:off x="3234639" y="1298640"/>
            <a:ext cx="973978" cy="876515"/>
          </a:xfrm>
          <a:prstGeom prst="curvedConnector2">
            <a:avLst/>
          </a:prstGeom>
          <a:noFill/>
          <a:ln w="38100" cap="flat" cmpd="sng" algn="ctr">
            <a:solidFill>
              <a:schemeClr val="accent3">
                <a:lumMod val="75000"/>
              </a:schemeClr>
            </a:solidFill>
            <a:prstDash val="solid"/>
            <a:miter lim="800000"/>
            <a:tailEnd type="triangle"/>
          </a:ln>
          <a:effectLst/>
        </p:spPr>
      </p:cxnSp>
      <p:cxnSp>
        <p:nvCxnSpPr>
          <p:cNvPr id="26" name="Curved Connector 28">
            <a:extLst>
              <a:ext uri="{FF2B5EF4-FFF2-40B4-BE49-F238E27FC236}">
                <a16:creationId xmlns:a16="http://schemas.microsoft.com/office/drawing/2014/main" id="{6C1C3332-1077-ACAD-2047-1CFD118991B1}"/>
              </a:ext>
            </a:extLst>
          </p:cNvPr>
          <p:cNvCxnSpPr>
            <a:stCxn id="20" idx="1"/>
            <a:endCxn id="21" idx="0"/>
          </p:cNvCxnSpPr>
          <p:nvPr/>
        </p:nvCxnSpPr>
        <p:spPr>
          <a:xfrm rot="10800000" flipV="1">
            <a:off x="2292758" y="2531420"/>
            <a:ext cx="773543" cy="939467"/>
          </a:xfrm>
          <a:prstGeom prst="curvedConnector2">
            <a:avLst/>
          </a:prstGeom>
          <a:noFill/>
          <a:ln w="38100" cap="flat" cmpd="sng" algn="ctr">
            <a:solidFill>
              <a:schemeClr val="accent3">
                <a:lumMod val="75000"/>
              </a:schemeClr>
            </a:solidFill>
            <a:prstDash val="solid"/>
            <a:miter lim="800000"/>
            <a:tailEnd type="triangle"/>
          </a:ln>
          <a:effectLst/>
        </p:spPr>
      </p:cxnSp>
      <p:sp>
        <p:nvSpPr>
          <p:cNvPr id="27" name="Rounded Rectangle 30">
            <a:extLst>
              <a:ext uri="{FF2B5EF4-FFF2-40B4-BE49-F238E27FC236}">
                <a16:creationId xmlns:a16="http://schemas.microsoft.com/office/drawing/2014/main" id="{28CDBFB9-57D7-BE10-97E4-3F7C327A98E7}"/>
              </a:ext>
            </a:extLst>
          </p:cNvPr>
          <p:cNvSpPr/>
          <p:nvPr/>
        </p:nvSpPr>
        <p:spPr>
          <a:xfrm>
            <a:off x="2950166" y="4815877"/>
            <a:ext cx="2183000" cy="66614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noProof="0" dirty="0">
                <a:solidFill>
                  <a:prstClr val="white"/>
                </a:solidFill>
                <a:effectLst>
                  <a:outerShdw blurRad="38100" dist="38100" dir="2700000" algn="tl">
                    <a:srgbClr val="000000">
                      <a:alpha val="43137"/>
                    </a:srgbClr>
                  </a:outerShdw>
                </a:effectLst>
                <a:latin typeface="Calibri" panose="020F0502020204030204"/>
                <a:ea typeface="Adobe Gothic Std B" panose="020B0800000000000000" pitchFamily="34" charset="-128"/>
              </a:rPr>
              <a:t>FREE PRACTICE</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8" name="Rectangle 27">
            <a:extLst>
              <a:ext uri="{FF2B5EF4-FFF2-40B4-BE49-F238E27FC236}">
                <a16:creationId xmlns:a16="http://schemas.microsoft.com/office/drawing/2014/main" id="{03CFDAC7-7225-5201-899F-E13B6E6C8602}"/>
              </a:ext>
            </a:extLst>
          </p:cNvPr>
          <p:cNvSpPr/>
          <p:nvPr/>
        </p:nvSpPr>
        <p:spPr>
          <a:xfrm>
            <a:off x="6007694" y="5862849"/>
            <a:ext cx="5252971" cy="68496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168275" marR="0" lvl="0" indent="-1682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prstClr val="black"/>
                </a:solidFill>
                <a:effectLst/>
                <a:uLnTx/>
                <a:uFillTx/>
                <a:latin typeface="Calibri" panose="020F0502020204030204"/>
                <a:ea typeface="+mn-ea"/>
                <a:cs typeface="+mn-cs"/>
              </a:rPr>
              <a:t>Wrap-up</a:t>
            </a:r>
          </a:p>
          <a:p>
            <a:pPr marL="168275" marR="0" lvl="0" indent="-1682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prstClr val="black"/>
                </a:solidFill>
                <a:effectLst/>
                <a:uLnTx/>
                <a:uFillTx/>
                <a:latin typeface="Calibri" panose="020F0502020204030204"/>
                <a:ea typeface="+mn-ea"/>
                <a:cs typeface="+mn-cs"/>
              </a:rPr>
              <a:t>Homework</a:t>
            </a:r>
            <a:endParaRPr kumimoji="0" lang="en-GB" sz="240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Curved Connector 32">
            <a:extLst>
              <a:ext uri="{FF2B5EF4-FFF2-40B4-BE49-F238E27FC236}">
                <a16:creationId xmlns:a16="http://schemas.microsoft.com/office/drawing/2014/main" id="{45919418-629A-F816-C29C-FDDE5EEB3E65}"/>
              </a:ext>
            </a:extLst>
          </p:cNvPr>
          <p:cNvCxnSpPr>
            <a:stCxn id="27" idx="1"/>
            <a:endCxn id="30" idx="0"/>
          </p:cNvCxnSpPr>
          <p:nvPr/>
        </p:nvCxnSpPr>
        <p:spPr>
          <a:xfrm rot="10800000" flipV="1">
            <a:off x="2389786" y="5148952"/>
            <a:ext cx="560381" cy="625338"/>
          </a:xfrm>
          <a:prstGeom prst="curvedConnector2">
            <a:avLst/>
          </a:prstGeom>
          <a:noFill/>
          <a:ln w="38100" cap="flat" cmpd="sng" algn="ctr">
            <a:solidFill>
              <a:schemeClr val="accent3">
                <a:lumMod val="75000"/>
              </a:schemeClr>
            </a:solidFill>
            <a:prstDash val="solid"/>
            <a:miter lim="800000"/>
            <a:tailEnd type="triangle"/>
          </a:ln>
          <a:effectLst/>
        </p:spPr>
      </p:cxnSp>
      <p:sp>
        <p:nvSpPr>
          <p:cNvPr id="30" name="Rounded Rectangle 33">
            <a:extLst>
              <a:ext uri="{FF2B5EF4-FFF2-40B4-BE49-F238E27FC236}">
                <a16:creationId xmlns:a16="http://schemas.microsoft.com/office/drawing/2014/main" id="{178F08CE-A1AD-19C6-D63B-9D6791B9837E}"/>
              </a:ext>
            </a:extLst>
          </p:cNvPr>
          <p:cNvSpPr/>
          <p:nvPr/>
        </p:nvSpPr>
        <p:spPr>
          <a:xfrm>
            <a:off x="1298285" y="5774290"/>
            <a:ext cx="2183000" cy="66614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CONSOLIDATION</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cxnSp>
        <p:nvCxnSpPr>
          <p:cNvPr id="31" name="Curved Connector 34">
            <a:extLst>
              <a:ext uri="{FF2B5EF4-FFF2-40B4-BE49-F238E27FC236}">
                <a16:creationId xmlns:a16="http://schemas.microsoft.com/office/drawing/2014/main" id="{9DA5DB37-FAFB-7C2E-BEE0-3ED0C8FC0CBD}"/>
              </a:ext>
            </a:extLst>
          </p:cNvPr>
          <p:cNvCxnSpPr>
            <a:stCxn id="21" idx="3"/>
            <a:endCxn id="27" idx="0"/>
          </p:cNvCxnSpPr>
          <p:nvPr/>
        </p:nvCxnSpPr>
        <p:spPr>
          <a:xfrm>
            <a:off x="3481285" y="3923428"/>
            <a:ext cx="560381" cy="892449"/>
          </a:xfrm>
          <a:prstGeom prst="curvedConnector2">
            <a:avLst/>
          </a:prstGeom>
          <a:noFill/>
          <a:ln w="38100" cap="flat" cmpd="sng" algn="ctr">
            <a:solidFill>
              <a:schemeClr val="accent3">
                <a:lumMod val="75000"/>
              </a:schemeClr>
            </a:solidFill>
            <a:prstDash val="solid"/>
            <a:miter lim="800000"/>
            <a:tailEnd type="triangle"/>
          </a:ln>
          <a:effectLst/>
        </p:spPr>
      </p:cxnSp>
      <p:sp>
        <p:nvSpPr>
          <p:cNvPr id="32" name="Rectangle 31">
            <a:extLst>
              <a:ext uri="{FF2B5EF4-FFF2-40B4-BE49-F238E27FC236}">
                <a16:creationId xmlns:a16="http://schemas.microsoft.com/office/drawing/2014/main" id="{E3B21A1F-9244-75A6-0776-62951C8DAD50}"/>
              </a:ext>
            </a:extLst>
          </p:cNvPr>
          <p:cNvSpPr/>
          <p:nvPr/>
        </p:nvSpPr>
        <p:spPr>
          <a:xfrm>
            <a:off x="6007693" y="4815877"/>
            <a:ext cx="5252972" cy="815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R="0" lvl="0" defTabSz="914400" eaLnBrk="1" fontAlgn="auto" latinLnBrk="0" hangingPunct="1">
              <a:lnSpc>
                <a:spcPct val="100000"/>
              </a:lnSpc>
              <a:spcBef>
                <a:spcPts val="0"/>
              </a:spcBef>
              <a:spcAft>
                <a:spcPts val="0"/>
              </a:spcAft>
              <a:buClrTx/>
              <a:buSzTx/>
              <a:tabLst/>
              <a:defRPr/>
            </a:pPr>
            <a:r>
              <a:rPr kumimoji="0" lang="en-GB" sz="2400" b="1" i="0" u="none" strike="noStrike" kern="0" cap="none" spc="0" normalizeH="0" baseline="0" noProof="0" dirty="0">
                <a:ln>
                  <a:noFill/>
                </a:ln>
                <a:solidFill>
                  <a:prstClr val="black"/>
                </a:solidFill>
                <a:effectLst/>
                <a:uLnTx/>
                <a:uFillTx/>
                <a:latin typeface="Calibri" panose="020F0502020204030204"/>
                <a:ea typeface="+mn-ea"/>
                <a:cs typeface="+mn-cs"/>
              </a:rPr>
              <a:t>Task 4: </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Report your answer.</a:t>
            </a:r>
          </a:p>
        </p:txBody>
      </p:sp>
      <p:sp>
        <p:nvSpPr>
          <p:cNvPr id="33" name="Rectangle 32">
            <a:extLst>
              <a:ext uri="{FF2B5EF4-FFF2-40B4-BE49-F238E27FC236}">
                <a16:creationId xmlns:a16="http://schemas.microsoft.com/office/drawing/2014/main" id="{2FA5145B-E280-59CB-D0F2-F59B4F1488DF}"/>
              </a:ext>
            </a:extLst>
          </p:cNvPr>
          <p:cNvSpPr/>
          <p:nvPr/>
        </p:nvSpPr>
        <p:spPr>
          <a:xfrm>
            <a:off x="5644085" y="307352"/>
            <a:ext cx="3407448" cy="451894"/>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UTM Facebook K&amp;T" panose="02040603050506020204" pitchFamily="18" charset="0"/>
                <a:ea typeface="+mn-ea"/>
                <a:cs typeface="+mn-cs"/>
              </a:rPr>
              <a:t>SPEAKING</a:t>
            </a: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acebook K&amp;T" panose="02040603050506020204" pitchFamily="18" charset="0"/>
              <a:ea typeface="+mn-ea"/>
              <a:cs typeface="+mn-cs"/>
            </a:endParaRPr>
          </a:p>
        </p:txBody>
      </p:sp>
      <p:sp>
        <p:nvSpPr>
          <p:cNvPr id="34" name="Rectangle 33">
            <a:extLst>
              <a:ext uri="{FF2B5EF4-FFF2-40B4-BE49-F238E27FC236}">
                <a16:creationId xmlns:a16="http://schemas.microsoft.com/office/drawing/2014/main" id="{F084EABE-10B1-BB6C-8AF9-DA39CC6D9374}"/>
              </a:ext>
            </a:extLst>
          </p:cNvPr>
          <p:cNvSpPr/>
          <p:nvPr/>
        </p:nvSpPr>
        <p:spPr>
          <a:xfrm>
            <a:off x="3589409" y="319867"/>
            <a:ext cx="1887408" cy="4393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26532"/>
                </a:solidFill>
                <a:effectLst/>
                <a:uLnTx/>
                <a:uFillTx/>
                <a:latin typeface="Bookman Old Style" pitchFamily="18" charset="0"/>
                <a:ea typeface="+mn-ea"/>
                <a:cs typeface="+mn-cs"/>
              </a:rPr>
              <a:t>LESSON 4</a:t>
            </a:r>
          </a:p>
        </p:txBody>
      </p:sp>
    </p:spTree>
    <p:extLst>
      <p:ext uri="{BB962C8B-B14F-4D97-AF65-F5344CB8AC3E}">
        <p14:creationId xmlns:p14="http://schemas.microsoft.com/office/powerpoint/2010/main" val="183710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C26E3-43C2-E3BA-4A4C-A55C21A0782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21130" y="0"/>
            <a:ext cx="12170870" cy="6858000"/>
          </a:xfrm>
          <a:prstGeom prst="rect">
            <a:avLst/>
          </a:prstGeom>
        </p:spPr>
      </p:pic>
      <p:sp>
        <p:nvSpPr>
          <p:cNvPr id="7" name="Rectangle 6">
            <a:extLst>
              <a:ext uri="{FF2B5EF4-FFF2-40B4-BE49-F238E27FC236}">
                <a16:creationId xmlns:a16="http://schemas.microsoft.com/office/drawing/2014/main" id="{8BF58963-E0A7-387C-96B8-4E99D439A84E}"/>
              </a:ext>
            </a:extLst>
          </p:cNvPr>
          <p:cNvSpPr/>
          <p:nvPr/>
        </p:nvSpPr>
        <p:spPr>
          <a:xfrm>
            <a:off x="291194" y="4838131"/>
            <a:ext cx="10217582" cy="183562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a:extLst>
              <a:ext uri="{FF2B5EF4-FFF2-40B4-BE49-F238E27FC236}">
                <a16:creationId xmlns:a16="http://schemas.microsoft.com/office/drawing/2014/main" id="{7BF9CE9D-4D23-438F-8D7E-61F9DB993818}"/>
              </a:ext>
            </a:extLst>
          </p:cNvPr>
          <p:cNvSpPr txBox="1"/>
          <p:nvPr/>
        </p:nvSpPr>
        <p:spPr>
          <a:xfrm>
            <a:off x="461272" y="4653886"/>
            <a:ext cx="10068634" cy="21236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AT" sz="48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entury Gothic" panose="020B0502020202020204" pitchFamily="34" charset="0"/>
                <a:ea typeface="Batang" panose="020B0503020000020004" pitchFamily="18" charset="-127"/>
                <a:cs typeface="FreesiaUPC" panose="020B0502040204020203" pitchFamily="34" charset="-34"/>
              </a:rPr>
              <a:t>Let‘s Quiz!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40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entury Gothic" panose="020B0502020202020204" pitchFamily="34" charset="0"/>
                <a:ea typeface="Batang" panose="020B0503020000020004" pitchFamily="18" charset="-127"/>
                <a:cs typeface="FreesiaUPC" panose="020B0502040204020203" pitchFamily="34" charset="-34"/>
              </a:rPr>
              <a:t>What do you know about Peer Pressure?</a:t>
            </a:r>
            <a:endParaRPr kumimoji="0" lang="de-AT" sz="40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cxnSp>
        <p:nvCxnSpPr>
          <p:cNvPr id="8" name="Gerader Verbinder 7">
            <a:extLst>
              <a:ext uri="{FF2B5EF4-FFF2-40B4-BE49-F238E27FC236}">
                <a16:creationId xmlns:a16="http://schemas.microsoft.com/office/drawing/2014/main" id="{785F3AEB-2CC7-45FB-B2D5-A246BFE4B272}"/>
              </a:ext>
            </a:extLst>
          </p:cNvPr>
          <p:cNvCxnSpPr>
            <a:cxnSpLocks/>
          </p:cNvCxnSpPr>
          <p:nvPr/>
        </p:nvCxnSpPr>
        <p:spPr>
          <a:xfrm>
            <a:off x="461272" y="5849484"/>
            <a:ext cx="966543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2A99EEF-B05A-EFF2-E497-D7E205D8C30D}"/>
              </a:ext>
            </a:extLst>
          </p:cNvPr>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992A80-DF6F-0C90-39EE-146E42A47564}"/>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Tree>
    <p:custDataLst>
      <p:tags r:id="rId1"/>
    </p:custDataLst>
    <p:extLst>
      <p:ext uri="{BB962C8B-B14F-4D97-AF65-F5344CB8AC3E}">
        <p14:creationId xmlns:p14="http://schemas.microsoft.com/office/powerpoint/2010/main" val="316749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5" name="Rechteck: abgerundete Ecken 4">
            <a:extLst>
              <a:ext uri="{FF2B5EF4-FFF2-40B4-BE49-F238E27FC236}">
                <a16:creationId xmlns:a16="http://schemas.microsoft.com/office/drawing/2014/main" id="{CE3D83C6-B1E2-4538-88B4-8DEA78F0CD38}"/>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dirty="0">
                <a:solidFill>
                  <a:srgbClr val="002060"/>
                </a:solidFill>
                <a:latin typeface="Calibri Light" panose="020F0302020204030204" pitchFamily="34" charset="0"/>
                <a:cs typeface="Calibri Light" panose="020F0302020204030204" pitchFamily="34" charset="0"/>
              </a:rPr>
              <a:t>y</a:t>
            </a:r>
            <a:r>
              <a:rPr lang="en-US" sz="3800">
                <a:solidFill>
                  <a:srgbClr val="002060"/>
                </a:solidFill>
                <a:latin typeface="Calibri Light" panose="020F0302020204030204" pitchFamily="34" charset="0"/>
                <a:cs typeface="Calibri Light" panose="020F0302020204030204" pitchFamily="34" charset="0"/>
              </a:rPr>
              <a:t>our </a:t>
            </a:r>
            <a:r>
              <a:rPr lang="en-US" sz="3800" dirty="0">
                <a:solidFill>
                  <a:srgbClr val="002060"/>
                </a:solidFill>
                <a:latin typeface="Calibri Light" panose="020F0302020204030204" pitchFamily="34" charset="0"/>
                <a:cs typeface="Calibri Light" panose="020F0302020204030204" pitchFamily="34" charset="0"/>
              </a:rPr>
              <a:t>teachers</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9" name="Rechteck: abgerundete Ecken 8">
            <a:extLst>
              <a:ext uri="{FF2B5EF4-FFF2-40B4-BE49-F238E27FC236}">
                <a16:creationId xmlns:a16="http://schemas.microsoft.com/office/drawing/2014/main" id="{900FD03A-2473-4E36-AFF0-F598C5873874}"/>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a:solidFill>
                  <a:srgbClr val="002060"/>
                </a:solidFill>
                <a:latin typeface="Calibri Light" panose="020F0302020204030204" pitchFamily="34" charset="0"/>
                <a:cs typeface="Calibri Light" panose="020F0302020204030204" pitchFamily="34" charset="0"/>
              </a:rPr>
              <a:t>people </a:t>
            </a:r>
            <a:r>
              <a:rPr lang="en-US" sz="3800" dirty="0">
                <a:solidFill>
                  <a:srgbClr val="002060"/>
                </a:solidFill>
                <a:latin typeface="Calibri Light" panose="020F0302020204030204" pitchFamily="34" charset="0"/>
                <a:cs typeface="Calibri Light" panose="020F0302020204030204" pitchFamily="34" charset="0"/>
              </a:rPr>
              <a:t>about your own age</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10" name="Rechteck: abgerundete Ecken 9">
            <a:extLst>
              <a:ext uri="{FF2B5EF4-FFF2-40B4-BE49-F238E27FC236}">
                <a16:creationId xmlns:a16="http://schemas.microsoft.com/office/drawing/2014/main" id="{8657EF4A-69DD-4933-B4D1-75E8E24312A9}"/>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dirty="0">
                <a:solidFill>
                  <a:srgbClr val="002060"/>
                </a:solidFill>
                <a:latin typeface="Calibri Light" panose="020F0302020204030204" pitchFamily="34" charset="0"/>
                <a:cs typeface="Calibri Light" panose="020F0302020204030204" pitchFamily="34" charset="0"/>
              </a:rPr>
              <a:t>y</a:t>
            </a:r>
            <a:r>
              <a:rPr lang="en-US" sz="3800">
                <a:solidFill>
                  <a:srgbClr val="002060"/>
                </a:solidFill>
                <a:latin typeface="Calibri Light" panose="020F0302020204030204" pitchFamily="34" charset="0"/>
                <a:cs typeface="Calibri Light" panose="020F0302020204030204" pitchFamily="34" charset="0"/>
              </a:rPr>
              <a:t>our </a:t>
            </a:r>
            <a:r>
              <a:rPr lang="en-US" sz="3800" dirty="0">
                <a:solidFill>
                  <a:srgbClr val="002060"/>
                </a:solidFill>
                <a:latin typeface="Calibri Light" panose="020F0302020204030204" pitchFamily="34" charset="0"/>
                <a:cs typeface="Calibri Light" panose="020F0302020204030204" pitchFamily="34" charset="0"/>
              </a:rPr>
              <a:t>parents</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11" name="Rechteck: abgerundete Ecken 10">
            <a:extLst>
              <a:ext uri="{FF2B5EF4-FFF2-40B4-BE49-F238E27FC236}">
                <a16:creationId xmlns:a16="http://schemas.microsoft.com/office/drawing/2014/main" id="{E18D67FB-C266-4FE3-A355-8CEEC95DD382}"/>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dirty="0">
                <a:solidFill>
                  <a:srgbClr val="002060"/>
                </a:solidFill>
                <a:latin typeface="Calibri Light" panose="020F0302020204030204" pitchFamily="34" charset="0"/>
                <a:cs typeface="Calibri Light" panose="020F0302020204030204" pitchFamily="34" charset="0"/>
              </a:rPr>
              <a:t>y</a:t>
            </a:r>
            <a:r>
              <a:rPr lang="en-US" sz="3800">
                <a:solidFill>
                  <a:srgbClr val="002060"/>
                </a:solidFill>
                <a:latin typeface="Calibri Light" panose="020F0302020204030204" pitchFamily="34" charset="0"/>
                <a:cs typeface="Calibri Light" panose="020F0302020204030204" pitchFamily="34" charset="0"/>
              </a:rPr>
              <a:t>our </a:t>
            </a:r>
            <a:r>
              <a:rPr lang="en-US" sz="3800" dirty="0">
                <a:solidFill>
                  <a:srgbClr val="002060"/>
                </a:solidFill>
                <a:latin typeface="Calibri Light" panose="020F0302020204030204" pitchFamily="34" charset="0"/>
                <a:cs typeface="Calibri Light" panose="020F0302020204030204" pitchFamily="34" charset="0"/>
              </a:rPr>
              <a:t>cousins</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12" name="Ellipse 11">
            <a:extLst>
              <a:ext uri="{FF2B5EF4-FFF2-40B4-BE49-F238E27FC236}">
                <a16:creationId xmlns:a16="http://schemas.microsoft.com/office/drawing/2014/main" id="{20B5B0DC-E0F7-4E45-A8F5-38C5E69F6157}"/>
              </a:ext>
            </a:extLst>
          </p:cNvPr>
          <p:cNvSpPr/>
          <p:nvPr/>
        </p:nvSpPr>
        <p:spPr>
          <a:xfrm>
            <a:off x="2460625" y="190320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feld 15">
            <a:extLst>
              <a:ext uri="{FF2B5EF4-FFF2-40B4-BE49-F238E27FC236}">
                <a16:creationId xmlns:a16="http://schemas.microsoft.com/office/drawing/2014/main" id="{CDEA62B5-EC6B-4BC9-A2A5-C0200AF82114}"/>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Ellipse 16">
            <a:extLst>
              <a:ext uri="{FF2B5EF4-FFF2-40B4-BE49-F238E27FC236}">
                <a16:creationId xmlns:a16="http://schemas.microsoft.com/office/drawing/2014/main" id="{29A32648-BFA0-4DCA-9E2F-CAA4A051C6B9}"/>
              </a:ext>
            </a:extLst>
          </p:cNvPr>
          <p:cNvSpPr/>
          <p:nvPr/>
        </p:nvSpPr>
        <p:spPr>
          <a:xfrm>
            <a:off x="2460625" y="2986349"/>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feld 17">
            <a:extLst>
              <a:ext uri="{FF2B5EF4-FFF2-40B4-BE49-F238E27FC236}">
                <a16:creationId xmlns:a16="http://schemas.microsoft.com/office/drawing/2014/main" id="{8B56E046-E9E2-4645-B2D2-D6ACDB4E5655}"/>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Ellipse 18">
            <a:extLst>
              <a:ext uri="{FF2B5EF4-FFF2-40B4-BE49-F238E27FC236}">
                <a16:creationId xmlns:a16="http://schemas.microsoft.com/office/drawing/2014/main" id="{78C60C08-8678-4E45-B0B3-67FA6298444A}"/>
              </a:ext>
            </a:extLst>
          </p:cNvPr>
          <p:cNvSpPr/>
          <p:nvPr/>
        </p:nvSpPr>
        <p:spPr>
          <a:xfrm>
            <a:off x="2460625" y="4069496"/>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feld 19">
            <a:extLst>
              <a:ext uri="{FF2B5EF4-FFF2-40B4-BE49-F238E27FC236}">
                <a16:creationId xmlns:a16="http://schemas.microsoft.com/office/drawing/2014/main" id="{87727C23-DB1F-4795-9721-1D0400D98505}"/>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1" name="Ellipse 20">
            <a:extLst>
              <a:ext uri="{FF2B5EF4-FFF2-40B4-BE49-F238E27FC236}">
                <a16:creationId xmlns:a16="http://schemas.microsoft.com/office/drawing/2014/main" id="{DF678680-D2BD-4101-8DE9-45FD85171B76}"/>
              </a:ext>
            </a:extLst>
          </p:cNvPr>
          <p:cNvSpPr/>
          <p:nvPr/>
        </p:nvSpPr>
        <p:spPr>
          <a:xfrm>
            <a:off x="2460625" y="515264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feld 21">
            <a:extLst>
              <a:ext uri="{FF2B5EF4-FFF2-40B4-BE49-F238E27FC236}">
                <a16:creationId xmlns:a16="http://schemas.microsoft.com/office/drawing/2014/main" id="{3170832B-AF18-4D57-AF44-A084EE515A2C}"/>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sl-pollanswer(1)">
            <a:extLst>
              <a:ext uri="{FF2B5EF4-FFF2-40B4-BE49-F238E27FC236}">
                <a16:creationId xmlns:a16="http://schemas.microsoft.com/office/drawing/2014/main" id="{4637DE63-E6F6-4F33-B291-29E3FC84D59F}"/>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
        <p:nvSpPr>
          <p:cNvPr id="7" name="#sl-pollanswer(2)">
            <a:extLst>
              <a:ext uri="{FF2B5EF4-FFF2-40B4-BE49-F238E27FC236}">
                <a16:creationId xmlns:a16="http://schemas.microsoft.com/office/drawing/2014/main" id="{B3B0762E-834F-4129-A4F9-49AA650A3EA3}"/>
              </a:ext>
            </a:extLst>
          </p:cNvPr>
          <p:cNvSpPr txBox="1">
            <a:spLocks/>
          </p:cNvSpPr>
          <p:nvPr/>
        </p:nvSpPr>
        <p:spPr>
          <a:xfrm>
            <a:off x="8974932" y="3834708"/>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
        <p:nvSpPr>
          <p:cNvPr id="8" name="#sl-pollanswer(3)">
            <a:extLst>
              <a:ext uri="{FF2B5EF4-FFF2-40B4-BE49-F238E27FC236}">
                <a16:creationId xmlns:a16="http://schemas.microsoft.com/office/drawing/2014/main" id="{D16CA8B8-027B-41EC-AD3C-AD876B0909B3}"/>
              </a:ext>
            </a:extLst>
          </p:cNvPr>
          <p:cNvSpPr txBox="1">
            <a:spLocks/>
          </p:cNvSpPr>
          <p:nvPr/>
        </p:nvSpPr>
        <p:spPr>
          <a:xfrm>
            <a:off x="8755539" y="4604187"/>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
        <p:nvSpPr>
          <p:cNvPr id="4" name="#sl-pollquestion()">
            <a:extLst>
              <a:ext uri="{FF2B5EF4-FFF2-40B4-BE49-F238E27FC236}">
                <a16:creationId xmlns:a16="http://schemas.microsoft.com/office/drawing/2014/main" id="{68902ABD-87A5-43B6-8928-452129235F0F}"/>
              </a:ext>
            </a:extLst>
          </p:cNvPr>
          <p:cNvSpPr txBox="1"/>
          <p:nvPr/>
        </p:nvSpPr>
        <p:spPr>
          <a:xfrm>
            <a:off x="-1" y="666750"/>
            <a:ext cx="12192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rPr>
              <a:t>1. Your peers are...</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Tree>
    <p:custDataLst>
      <p:tags r:id="rId1"/>
    </p:custDataLst>
    <p:extLst>
      <p:ext uri="{BB962C8B-B14F-4D97-AF65-F5344CB8AC3E}">
        <p14:creationId xmlns:p14="http://schemas.microsoft.com/office/powerpoint/2010/main" val="20672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75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1000" fill="hold"/>
                                        <p:tgtEl>
                                          <p:spTgt spid="17"/>
                                        </p:tgtEl>
                                        <p:attrNameLst>
                                          <p:attrName>fillcolor</p:attrName>
                                        </p:attrNameLst>
                                      </p:cBhvr>
                                      <p:to>
                                        <a:srgbClr val="FF371B"/>
                                      </p:to>
                                    </p:animClr>
                                    <p:set>
                                      <p:cBhvr>
                                        <p:cTn id="34" dur="1000" fill="hold"/>
                                        <p:tgtEl>
                                          <p:spTgt spid="17"/>
                                        </p:tgtEl>
                                        <p:attrNameLst>
                                          <p:attrName>fill.type</p:attrName>
                                        </p:attrNameLst>
                                      </p:cBhvr>
                                      <p:to>
                                        <p:strVal val="solid"/>
                                      </p:to>
                                    </p:set>
                                    <p:set>
                                      <p:cBhvr>
                                        <p:cTn id="35" dur="1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7"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a16="http://schemas.microsoft.com/office/drawing/2014/main" id="{68902ABD-87A5-43B6-8928-452129235F0F}"/>
              </a:ext>
            </a:extLst>
          </p:cNvPr>
          <p:cNvSpPr txBox="1"/>
          <p:nvPr/>
        </p:nvSpPr>
        <p:spPr>
          <a:xfrm>
            <a:off x="479946" y="277539"/>
            <a:ext cx="11232107" cy="1323439"/>
          </a:xfrm>
          <a:prstGeom prst="rect">
            <a:avLst/>
          </a:prstGeom>
          <a:noFill/>
        </p:spPr>
        <p:txBody>
          <a:bodyPr wrap="square" rtlCol="0">
            <a:spAutoFit/>
          </a:bodyPr>
          <a:lstStyle/>
          <a:p>
            <a:pPr lvl="0" algn="ctr">
              <a:defRPr/>
            </a:pPr>
            <a:r>
              <a:rPr lang="en-US" sz="40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2. When people your age try to influence you to believe or act like them it is called?</a:t>
            </a:r>
            <a:endParaRPr kumimoji="0" lang="de-DE" sz="40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a16="http://schemas.microsoft.com/office/drawing/2014/main" id="{E5820B6F-A789-5A47-DE5A-01C63019152E}"/>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Communication</a:t>
            </a:r>
          </a:p>
        </p:txBody>
      </p:sp>
      <p:sp>
        <p:nvSpPr>
          <p:cNvPr id="13" name="Rechteck: abgerundete Ecken 8">
            <a:extLst>
              <a:ext uri="{FF2B5EF4-FFF2-40B4-BE49-F238E27FC236}">
                <a16:creationId xmlns:a16="http://schemas.microsoft.com/office/drawing/2014/main" id="{EA6B4C0F-61F1-C410-B96C-27CCBDF398B1}"/>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Friendship</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4" name="Rechteck: abgerundete Ecken 9">
            <a:extLst>
              <a:ext uri="{FF2B5EF4-FFF2-40B4-BE49-F238E27FC236}">
                <a16:creationId xmlns:a16="http://schemas.microsoft.com/office/drawing/2014/main" id="{95C4FE0B-0E05-0978-B144-AB4BC5AED3C8}"/>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Peer pressure</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5" name="Rechteck: abgerundete Ecken 10">
            <a:extLst>
              <a:ext uri="{FF2B5EF4-FFF2-40B4-BE49-F238E27FC236}">
                <a16:creationId xmlns:a16="http://schemas.microsoft.com/office/drawing/2014/main" id="{CE1440F5-A018-6DA0-8187-14A3BE145289}"/>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Negotiation</a:t>
            </a:r>
          </a:p>
        </p:txBody>
      </p:sp>
      <p:sp>
        <p:nvSpPr>
          <p:cNvPr id="23" name="Ellipse 11">
            <a:extLst>
              <a:ext uri="{FF2B5EF4-FFF2-40B4-BE49-F238E27FC236}">
                <a16:creationId xmlns:a16="http://schemas.microsoft.com/office/drawing/2014/main" id="{DC391D40-6F49-7904-D2A2-5BE89A47E37D}"/>
              </a:ext>
            </a:extLst>
          </p:cNvPr>
          <p:cNvSpPr/>
          <p:nvPr/>
        </p:nvSpPr>
        <p:spPr>
          <a:xfrm>
            <a:off x="2460625" y="1903203"/>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a16="http://schemas.microsoft.com/office/drawing/2014/main" id="{942E8AD3-B292-06EC-479B-8BA245AAAF60}"/>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a16="http://schemas.microsoft.com/office/drawing/2014/main" id="{37A74A41-342B-90F2-C6C1-344CF078933F}"/>
              </a:ext>
            </a:extLst>
          </p:cNvPr>
          <p:cNvSpPr/>
          <p:nvPr/>
        </p:nvSpPr>
        <p:spPr>
          <a:xfrm>
            <a:off x="2460625" y="2986349"/>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a16="http://schemas.microsoft.com/office/drawing/2014/main" id="{E8DEAE60-7552-1EF3-5E7B-752467050FC0}"/>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7" name="Ellipse 18">
            <a:extLst>
              <a:ext uri="{FF2B5EF4-FFF2-40B4-BE49-F238E27FC236}">
                <a16:creationId xmlns:a16="http://schemas.microsoft.com/office/drawing/2014/main" id="{99635CCE-705E-D580-99C0-6001A8279C53}"/>
              </a:ext>
            </a:extLst>
          </p:cNvPr>
          <p:cNvSpPr/>
          <p:nvPr/>
        </p:nvSpPr>
        <p:spPr>
          <a:xfrm>
            <a:off x="2460625" y="4069496"/>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feld 19">
            <a:extLst>
              <a:ext uri="{FF2B5EF4-FFF2-40B4-BE49-F238E27FC236}">
                <a16:creationId xmlns:a16="http://schemas.microsoft.com/office/drawing/2014/main" id="{B0EF290B-6281-CFC6-7D48-FF1121243D3F}"/>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9" name="Ellipse 20">
            <a:extLst>
              <a:ext uri="{FF2B5EF4-FFF2-40B4-BE49-F238E27FC236}">
                <a16:creationId xmlns:a16="http://schemas.microsoft.com/office/drawing/2014/main" id="{99780F33-9B2A-9665-243F-CDC0F4519533}"/>
              </a:ext>
            </a:extLst>
          </p:cNvPr>
          <p:cNvSpPr/>
          <p:nvPr/>
        </p:nvSpPr>
        <p:spPr>
          <a:xfrm>
            <a:off x="2460625" y="5152643"/>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feld 21">
            <a:extLst>
              <a:ext uri="{FF2B5EF4-FFF2-40B4-BE49-F238E27FC236}">
                <a16:creationId xmlns:a16="http://schemas.microsoft.com/office/drawing/2014/main" id="{DE7E2B3D-E76A-93FD-4EEB-B27011F4F122}"/>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a16="http://schemas.microsoft.com/office/drawing/2014/main" id="{33FE323F-2DF6-2189-B408-1609C834B369}"/>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30714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7"/>
                                        </p:tgtEl>
                                        <p:attrNameLst>
                                          <p:attrName>fillcolor</p:attrName>
                                        </p:attrNameLst>
                                      </p:cBhvr>
                                      <p:to>
                                        <a:srgbClr val="FF371B"/>
                                      </p:to>
                                    </p:animClr>
                                    <p:set>
                                      <p:cBhvr>
                                        <p:cTn id="28" dur="1000" fill="hold"/>
                                        <p:tgtEl>
                                          <p:spTgt spid="27"/>
                                        </p:tgtEl>
                                        <p:attrNameLst>
                                          <p:attrName>fill.type</p:attrName>
                                        </p:attrNameLst>
                                      </p:cBhvr>
                                      <p:to>
                                        <p:strVal val="solid"/>
                                      </p:to>
                                    </p:set>
                                    <p:set>
                                      <p:cBhvr>
                                        <p:cTn id="29" dur="1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a16="http://schemas.microsoft.com/office/drawing/2014/main" id="{68902ABD-87A5-43B6-8928-452129235F0F}"/>
              </a:ext>
            </a:extLst>
          </p:cNvPr>
          <p:cNvSpPr txBox="1"/>
          <p:nvPr/>
        </p:nvSpPr>
        <p:spPr>
          <a:xfrm>
            <a:off x="-1" y="666750"/>
            <a:ext cx="12192001" cy="830997"/>
          </a:xfrm>
          <a:prstGeom prst="rect">
            <a:avLst/>
          </a:prstGeom>
          <a:noFill/>
        </p:spPr>
        <p:txBody>
          <a:bodyPr wrap="square" rtlCol="0">
            <a:spAutoFit/>
          </a:bodyPr>
          <a:lstStyle/>
          <a:p>
            <a:pPr lvl="0" algn="ctr">
              <a:defRPr/>
            </a:pPr>
            <a:r>
              <a:rPr lang="de-AT"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3. Peer pressure can be...</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a16="http://schemas.microsoft.com/office/drawing/2014/main" id="{E3085867-2185-FB80-E702-D7F162F69C8F}"/>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a:solidFill>
                  <a:srgbClr val="002060"/>
                </a:solidFill>
                <a:latin typeface="Calibri Light" panose="020F0302020204030204" pitchFamily="34" charset="0"/>
                <a:cs typeface="Calibri Light" panose="020F0302020204030204" pitchFamily="34" charset="0"/>
              </a:rPr>
              <a:t>positive</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3" name="Rechteck: abgerundete Ecken 8">
            <a:extLst>
              <a:ext uri="{FF2B5EF4-FFF2-40B4-BE49-F238E27FC236}">
                <a16:creationId xmlns:a16="http://schemas.microsoft.com/office/drawing/2014/main" id="{85347E04-7461-5783-C005-94FB217A2627}"/>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n</a:t>
            </a:r>
            <a:r>
              <a:rPr lang="en-US" sz="4000">
                <a:solidFill>
                  <a:srgbClr val="002060"/>
                </a:solidFill>
                <a:latin typeface="Calibri Light" panose="020F0302020204030204" pitchFamily="34" charset="0"/>
                <a:cs typeface="Calibri Light" panose="020F0302020204030204" pitchFamily="34" charset="0"/>
              </a:rPr>
              <a:t>egative</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4" name="Rechteck: abgerundete Ecken 9">
            <a:extLst>
              <a:ext uri="{FF2B5EF4-FFF2-40B4-BE49-F238E27FC236}">
                <a16:creationId xmlns:a16="http://schemas.microsoft.com/office/drawing/2014/main" id="{D706B7F3-043E-A7D8-B88C-AF52862929BE}"/>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p</a:t>
            </a:r>
            <a:r>
              <a:rPr lang="en-US" sz="4000">
                <a:solidFill>
                  <a:srgbClr val="002060"/>
                </a:solidFill>
                <a:latin typeface="Calibri Light" panose="020F0302020204030204" pitchFamily="34" charset="0"/>
                <a:cs typeface="Calibri Light" panose="020F0302020204030204" pitchFamily="34" charset="0"/>
              </a:rPr>
              <a:t>ositive </a:t>
            </a:r>
            <a:r>
              <a:rPr lang="en-US" sz="4000" dirty="0">
                <a:solidFill>
                  <a:srgbClr val="002060"/>
                </a:solidFill>
                <a:latin typeface="Calibri Light" panose="020F0302020204030204" pitchFamily="34" charset="0"/>
                <a:cs typeface="Calibri Light" panose="020F0302020204030204" pitchFamily="34" charset="0"/>
              </a:rPr>
              <a:t>OR negative </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5" name="Rechteck: abgerundete Ecken 10">
            <a:extLst>
              <a:ext uri="{FF2B5EF4-FFF2-40B4-BE49-F238E27FC236}">
                <a16:creationId xmlns:a16="http://schemas.microsoft.com/office/drawing/2014/main" id="{0DA0D06C-92DE-3D17-E250-B176CFB62646}"/>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n</a:t>
            </a:r>
            <a:r>
              <a:rPr lang="de-DE" sz="4000">
                <a:solidFill>
                  <a:srgbClr val="002060"/>
                </a:solidFill>
                <a:latin typeface="Calibri Light" panose="020F0302020204030204" pitchFamily="34" charset="0"/>
                <a:cs typeface="Calibri Light" panose="020F0302020204030204" pitchFamily="34" charset="0"/>
              </a:rPr>
              <a:t>one </a:t>
            </a:r>
            <a:r>
              <a:rPr lang="de-DE" sz="4000" dirty="0">
                <a:solidFill>
                  <a:srgbClr val="002060"/>
                </a:solidFill>
                <a:latin typeface="Calibri Light" panose="020F0302020204030204" pitchFamily="34" charset="0"/>
                <a:cs typeface="Calibri Light" panose="020F0302020204030204" pitchFamily="34" charset="0"/>
              </a:rPr>
              <a:t>of them</a:t>
            </a:r>
          </a:p>
        </p:txBody>
      </p:sp>
      <p:sp>
        <p:nvSpPr>
          <p:cNvPr id="23" name="Ellipse 11">
            <a:extLst>
              <a:ext uri="{FF2B5EF4-FFF2-40B4-BE49-F238E27FC236}">
                <a16:creationId xmlns:a16="http://schemas.microsoft.com/office/drawing/2014/main" id="{AFF6D40E-3234-448F-4388-56D15606FD04}"/>
              </a:ext>
            </a:extLst>
          </p:cNvPr>
          <p:cNvSpPr/>
          <p:nvPr/>
        </p:nvSpPr>
        <p:spPr>
          <a:xfrm>
            <a:off x="2460625" y="190320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a16="http://schemas.microsoft.com/office/drawing/2014/main" id="{D08D293D-F71F-6F18-8955-DBF65A87B81D}"/>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a16="http://schemas.microsoft.com/office/drawing/2014/main" id="{10A704C8-5AE3-D7E4-6F1A-2991B94128E3}"/>
              </a:ext>
            </a:extLst>
          </p:cNvPr>
          <p:cNvSpPr/>
          <p:nvPr/>
        </p:nvSpPr>
        <p:spPr>
          <a:xfrm>
            <a:off x="2460625" y="2986349"/>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a16="http://schemas.microsoft.com/office/drawing/2014/main" id="{9B772EB9-25F6-5117-F453-37804097C343}"/>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7" name="Ellipse 18">
            <a:extLst>
              <a:ext uri="{FF2B5EF4-FFF2-40B4-BE49-F238E27FC236}">
                <a16:creationId xmlns:a16="http://schemas.microsoft.com/office/drawing/2014/main" id="{C1CFD112-2D7B-89C1-AA67-914459588D98}"/>
              </a:ext>
            </a:extLst>
          </p:cNvPr>
          <p:cNvSpPr/>
          <p:nvPr/>
        </p:nvSpPr>
        <p:spPr>
          <a:xfrm>
            <a:off x="2460625" y="4069496"/>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feld 19">
            <a:extLst>
              <a:ext uri="{FF2B5EF4-FFF2-40B4-BE49-F238E27FC236}">
                <a16:creationId xmlns:a16="http://schemas.microsoft.com/office/drawing/2014/main" id="{F395335C-A389-0160-6647-ABD4AE57AD2A}"/>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9" name="Ellipse 20">
            <a:extLst>
              <a:ext uri="{FF2B5EF4-FFF2-40B4-BE49-F238E27FC236}">
                <a16:creationId xmlns:a16="http://schemas.microsoft.com/office/drawing/2014/main" id="{300F7DA0-E026-FEFF-EF8D-3D5E977BB265}"/>
              </a:ext>
            </a:extLst>
          </p:cNvPr>
          <p:cNvSpPr/>
          <p:nvPr/>
        </p:nvSpPr>
        <p:spPr>
          <a:xfrm>
            <a:off x="2460625" y="515264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feld 21">
            <a:extLst>
              <a:ext uri="{FF2B5EF4-FFF2-40B4-BE49-F238E27FC236}">
                <a16:creationId xmlns:a16="http://schemas.microsoft.com/office/drawing/2014/main" id="{2F98B0D2-0755-8B14-3835-CBB4359B4BE2}"/>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a16="http://schemas.microsoft.com/office/drawing/2014/main" id="{8CED6703-B155-A0CE-18F6-4B099AAAB763}"/>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149460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7"/>
                                        </p:tgtEl>
                                        <p:attrNameLst>
                                          <p:attrName>fillcolor</p:attrName>
                                        </p:attrNameLst>
                                      </p:cBhvr>
                                      <p:to>
                                        <a:srgbClr val="FF371B"/>
                                      </p:to>
                                    </p:animClr>
                                    <p:set>
                                      <p:cBhvr>
                                        <p:cTn id="28" dur="1000" fill="hold"/>
                                        <p:tgtEl>
                                          <p:spTgt spid="27"/>
                                        </p:tgtEl>
                                        <p:attrNameLst>
                                          <p:attrName>fill.type</p:attrName>
                                        </p:attrNameLst>
                                      </p:cBhvr>
                                      <p:to>
                                        <p:strVal val="solid"/>
                                      </p:to>
                                    </p:set>
                                    <p:set>
                                      <p:cBhvr>
                                        <p:cTn id="29" dur="1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a16="http://schemas.microsoft.com/office/drawing/2014/main" id="{68902ABD-87A5-43B6-8928-452129235F0F}"/>
              </a:ext>
            </a:extLst>
          </p:cNvPr>
          <p:cNvSpPr txBox="1"/>
          <p:nvPr/>
        </p:nvSpPr>
        <p:spPr>
          <a:xfrm>
            <a:off x="640308" y="187908"/>
            <a:ext cx="10911385" cy="1569660"/>
          </a:xfrm>
          <a:prstGeom prst="rect">
            <a:avLst/>
          </a:prstGeom>
          <a:noFill/>
        </p:spPr>
        <p:txBody>
          <a:bodyPr wrap="square" rtlCol="0">
            <a:spAutoFit/>
          </a:bodyPr>
          <a:lstStyle/>
          <a:p>
            <a:pPr lvl="0" algn="ctr">
              <a:defRPr/>
            </a:pPr>
            <a:r>
              <a:rPr lang="en-US"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4. Peer pressure can influence which of the following:</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a16="http://schemas.microsoft.com/office/drawing/2014/main" id="{C1A01F5B-C4F5-1246-A09E-683697503D8F}"/>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Clothing styles</a:t>
            </a:r>
          </a:p>
        </p:txBody>
      </p:sp>
      <p:sp>
        <p:nvSpPr>
          <p:cNvPr id="13" name="Rechteck: abgerundete Ecken 8">
            <a:extLst>
              <a:ext uri="{FF2B5EF4-FFF2-40B4-BE49-F238E27FC236}">
                <a16:creationId xmlns:a16="http://schemas.microsoft.com/office/drawing/2014/main" id="{BFB4CAA4-97F2-DAC7-3130-092096232420}"/>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Taste in music</a:t>
            </a:r>
          </a:p>
        </p:txBody>
      </p:sp>
      <p:sp>
        <p:nvSpPr>
          <p:cNvPr id="14" name="Rechteck: abgerundete Ecken 9">
            <a:extLst>
              <a:ext uri="{FF2B5EF4-FFF2-40B4-BE49-F238E27FC236}">
                <a16:creationId xmlns:a16="http://schemas.microsoft.com/office/drawing/2014/main" id="{0348A07C-F676-B28A-29A9-12F0B79EBC71}"/>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Hairstyles</a:t>
            </a:r>
          </a:p>
        </p:txBody>
      </p:sp>
      <p:sp>
        <p:nvSpPr>
          <p:cNvPr id="15" name="Rechteck: abgerundete Ecken 10">
            <a:extLst>
              <a:ext uri="{FF2B5EF4-FFF2-40B4-BE49-F238E27FC236}">
                <a16:creationId xmlns:a16="http://schemas.microsoft.com/office/drawing/2014/main" id="{D9166F9D-B3A3-1325-4A44-EE635F299C3B}"/>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All of the above</a:t>
            </a:r>
          </a:p>
        </p:txBody>
      </p:sp>
      <p:sp>
        <p:nvSpPr>
          <p:cNvPr id="23" name="Ellipse 11">
            <a:extLst>
              <a:ext uri="{FF2B5EF4-FFF2-40B4-BE49-F238E27FC236}">
                <a16:creationId xmlns:a16="http://schemas.microsoft.com/office/drawing/2014/main" id="{37AAE763-2E14-E786-E3DA-2F29574648A1}"/>
              </a:ext>
            </a:extLst>
          </p:cNvPr>
          <p:cNvSpPr/>
          <p:nvPr/>
        </p:nvSpPr>
        <p:spPr>
          <a:xfrm>
            <a:off x="2460625" y="1903203"/>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a16="http://schemas.microsoft.com/office/drawing/2014/main" id="{19B9DDE6-55AC-8264-5A41-90A2987B03C0}"/>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a16="http://schemas.microsoft.com/office/drawing/2014/main" id="{0064A9EA-8B01-516C-6BA6-908F233FA7A0}"/>
              </a:ext>
            </a:extLst>
          </p:cNvPr>
          <p:cNvSpPr/>
          <p:nvPr/>
        </p:nvSpPr>
        <p:spPr>
          <a:xfrm>
            <a:off x="2460625" y="2986349"/>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a16="http://schemas.microsoft.com/office/drawing/2014/main" id="{E11EB489-B022-C505-F6C0-2F18EDB5838B}"/>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7" name="Ellipse 18">
            <a:extLst>
              <a:ext uri="{FF2B5EF4-FFF2-40B4-BE49-F238E27FC236}">
                <a16:creationId xmlns:a16="http://schemas.microsoft.com/office/drawing/2014/main" id="{00859613-0220-9DB1-0217-C703CA3C68CD}"/>
              </a:ext>
            </a:extLst>
          </p:cNvPr>
          <p:cNvSpPr/>
          <p:nvPr/>
        </p:nvSpPr>
        <p:spPr>
          <a:xfrm>
            <a:off x="2460625" y="4069496"/>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feld 19">
            <a:extLst>
              <a:ext uri="{FF2B5EF4-FFF2-40B4-BE49-F238E27FC236}">
                <a16:creationId xmlns:a16="http://schemas.microsoft.com/office/drawing/2014/main" id="{153366F5-E60D-8736-70B7-E043049B3FED}"/>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9" name="Ellipse 20">
            <a:extLst>
              <a:ext uri="{FF2B5EF4-FFF2-40B4-BE49-F238E27FC236}">
                <a16:creationId xmlns:a16="http://schemas.microsoft.com/office/drawing/2014/main" id="{DDA91A28-0BBC-B6F5-A046-726289755398}"/>
              </a:ext>
            </a:extLst>
          </p:cNvPr>
          <p:cNvSpPr/>
          <p:nvPr/>
        </p:nvSpPr>
        <p:spPr>
          <a:xfrm>
            <a:off x="2460625" y="5152643"/>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feld 21">
            <a:extLst>
              <a:ext uri="{FF2B5EF4-FFF2-40B4-BE49-F238E27FC236}">
                <a16:creationId xmlns:a16="http://schemas.microsoft.com/office/drawing/2014/main" id="{F5A4BB5B-A5CC-64D3-232A-AB62348CDA51}"/>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a16="http://schemas.microsoft.com/office/drawing/2014/main" id="{0A621442-1166-8303-F543-2B579BB8D3A1}"/>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24495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9"/>
                                        </p:tgtEl>
                                        <p:attrNameLst>
                                          <p:attrName>fillcolor</p:attrName>
                                        </p:attrNameLst>
                                      </p:cBhvr>
                                      <p:to>
                                        <a:srgbClr val="FF371B"/>
                                      </p:to>
                                    </p:animClr>
                                    <p:set>
                                      <p:cBhvr>
                                        <p:cTn id="28" dur="1000" fill="hold"/>
                                        <p:tgtEl>
                                          <p:spTgt spid="29"/>
                                        </p:tgtEl>
                                        <p:attrNameLst>
                                          <p:attrName>fill.type</p:attrName>
                                        </p:attrNameLst>
                                      </p:cBhvr>
                                      <p:to>
                                        <p:strVal val="solid"/>
                                      </p:to>
                                    </p:set>
                                    <p:set>
                                      <p:cBhvr>
                                        <p:cTn id="29" dur="1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a16="http://schemas.microsoft.com/office/drawing/2014/main" id="{68902ABD-87A5-43B6-8928-452129235F0F}"/>
              </a:ext>
            </a:extLst>
          </p:cNvPr>
          <p:cNvSpPr txBox="1"/>
          <p:nvPr/>
        </p:nvSpPr>
        <p:spPr>
          <a:xfrm>
            <a:off x="0" y="1159785"/>
            <a:ext cx="12192001" cy="1569660"/>
          </a:xfrm>
          <a:prstGeom prst="rect">
            <a:avLst/>
          </a:prstGeom>
          <a:noFill/>
        </p:spPr>
        <p:txBody>
          <a:bodyPr wrap="square" rtlCol="0">
            <a:spAutoFit/>
          </a:bodyPr>
          <a:lstStyle/>
          <a:p>
            <a:pPr lvl="0" algn="ctr">
              <a:defRPr/>
            </a:pPr>
            <a:r>
              <a:rPr lang="en-US"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5. A friend wants you to smoke with them. This is an example of .....</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a16="http://schemas.microsoft.com/office/drawing/2014/main" id="{6BB66E1B-107E-FC20-B9F3-FC78F555DD92}"/>
              </a:ext>
            </a:extLst>
          </p:cNvPr>
          <p:cNvSpPr/>
          <p:nvPr/>
        </p:nvSpPr>
        <p:spPr>
          <a:xfrm>
            <a:off x="3385213" y="3210308"/>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p</a:t>
            </a:r>
            <a:r>
              <a:rPr lang="en-US" sz="4000">
                <a:solidFill>
                  <a:srgbClr val="002060"/>
                </a:solidFill>
                <a:latin typeface="Calibri Light" panose="020F0302020204030204" pitchFamily="34" charset="0"/>
                <a:cs typeface="Calibri Light" panose="020F0302020204030204" pitchFamily="34" charset="0"/>
              </a:rPr>
              <a:t>ositive </a:t>
            </a:r>
            <a:r>
              <a:rPr lang="en-US" sz="4000" dirty="0">
                <a:solidFill>
                  <a:srgbClr val="002060"/>
                </a:solidFill>
                <a:latin typeface="Calibri Light" panose="020F0302020204030204" pitchFamily="34" charset="0"/>
                <a:cs typeface="Calibri Light" panose="020F0302020204030204" pitchFamily="34" charset="0"/>
              </a:rPr>
              <a:t>peer pressure</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3" name="Rechteck: abgerundete Ecken 8">
            <a:extLst>
              <a:ext uri="{FF2B5EF4-FFF2-40B4-BE49-F238E27FC236}">
                <a16:creationId xmlns:a16="http://schemas.microsoft.com/office/drawing/2014/main" id="{CF3738C9-71EE-5D36-7DDF-6F98D0A0378A}"/>
              </a:ext>
            </a:extLst>
          </p:cNvPr>
          <p:cNvSpPr/>
          <p:nvPr/>
        </p:nvSpPr>
        <p:spPr>
          <a:xfrm>
            <a:off x="3385213" y="4293453"/>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n</a:t>
            </a:r>
            <a:r>
              <a:rPr lang="de-DE" sz="4000">
                <a:solidFill>
                  <a:srgbClr val="002060"/>
                </a:solidFill>
                <a:latin typeface="Calibri Light" panose="020F0302020204030204" pitchFamily="34" charset="0"/>
                <a:cs typeface="Calibri Light" panose="020F0302020204030204" pitchFamily="34" charset="0"/>
              </a:rPr>
              <a:t>egative </a:t>
            </a:r>
            <a:r>
              <a:rPr lang="de-DE" sz="4000" dirty="0">
                <a:solidFill>
                  <a:srgbClr val="002060"/>
                </a:solidFill>
                <a:latin typeface="Calibri Light" panose="020F0302020204030204" pitchFamily="34" charset="0"/>
                <a:cs typeface="Calibri Light" panose="020F0302020204030204" pitchFamily="34" charset="0"/>
              </a:rPr>
              <a:t>peer pressure</a:t>
            </a:r>
          </a:p>
        </p:txBody>
      </p:sp>
      <p:sp>
        <p:nvSpPr>
          <p:cNvPr id="23" name="Ellipse 11">
            <a:extLst>
              <a:ext uri="{FF2B5EF4-FFF2-40B4-BE49-F238E27FC236}">
                <a16:creationId xmlns:a16="http://schemas.microsoft.com/office/drawing/2014/main" id="{AD2BE555-AEBE-8373-DA2B-08D7BCA3450E}"/>
              </a:ext>
            </a:extLst>
          </p:cNvPr>
          <p:cNvSpPr/>
          <p:nvPr/>
        </p:nvSpPr>
        <p:spPr>
          <a:xfrm>
            <a:off x="2378738" y="3254331"/>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a16="http://schemas.microsoft.com/office/drawing/2014/main" id="{84CB8B69-9C02-6898-5378-8CF7C87A0D82}"/>
              </a:ext>
            </a:extLst>
          </p:cNvPr>
          <p:cNvSpPr txBox="1"/>
          <p:nvPr/>
        </p:nvSpPr>
        <p:spPr>
          <a:xfrm>
            <a:off x="2573365" y="3364196"/>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a16="http://schemas.microsoft.com/office/drawing/2014/main" id="{1B44273B-924D-7574-C801-572335809598}"/>
              </a:ext>
            </a:extLst>
          </p:cNvPr>
          <p:cNvSpPr/>
          <p:nvPr/>
        </p:nvSpPr>
        <p:spPr>
          <a:xfrm>
            <a:off x="2378738" y="4337477"/>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a16="http://schemas.microsoft.com/office/drawing/2014/main" id="{9682FC8F-D835-448F-41E6-21C0B6A84C99}"/>
              </a:ext>
            </a:extLst>
          </p:cNvPr>
          <p:cNvSpPr txBox="1"/>
          <p:nvPr/>
        </p:nvSpPr>
        <p:spPr>
          <a:xfrm>
            <a:off x="2573365" y="4447342"/>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a16="http://schemas.microsoft.com/office/drawing/2014/main" id="{8769D310-5104-8183-F273-9C8B483D7C1E}"/>
              </a:ext>
            </a:extLst>
          </p:cNvPr>
          <p:cNvSpPr txBox="1">
            <a:spLocks/>
          </p:cNvSpPr>
          <p:nvPr/>
        </p:nvSpPr>
        <p:spPr>
          <a:xfrm>
            <a:off x="3544758" y="4299507"/>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30284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1000" fill="hold"/>
                                        <p:tgtEl>
                                          <p:spTgt spid="25"/>
                                        </p:tgtEl>
                                        <p:attrNameLst>
                                          <p:attrName>fillcolor</p:attrName>
                                        </p:attrNameLst>
                                      </p:cBhvr>
                                      <p:to>
                                        <a:srgbClr val="FF371B"/>
                                      </p:to>
                                    </p:animClr>
                                    <p:set>
                                      <p:cBhvr>
                                        <p:cTn id="22" dur="1000" fill="hold"/>
                                        <p:tgtEl>
                                          <p:spTgt spid="25"/>
                                        </p:tgtEl>
                                        <p:attrNameLst>
                                          <p:attrName>fill.type</p:attrName>
                                        </p:attrNameLst>
                                      </p:cBhvr>
                                      <p:to>
                                        <p:strVal val="solid"/>
                                      </p:to>
                                    </p:set>
                                    <p:set>
                                      <p:cBhvr>
                                        <p:cTn id="23" dur="1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2.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3.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4.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5.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6.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heme/theme1.xml><?xml version="1.0" encoding="utf-8"?>
<a:theme xmlns:a="http://schemas.openxmlformats.org/drawingml/2006/main" name="Mental Health Awareness Training Workshop by Slidesgo">
  <a:themeElements>
    <a:clrScheme name="Simple Light">
      <a:dk1>
        <a:srgbClr val="000000"/>
      </a:dk1>
      <a:lt1>
        <a:srgbClr val="FFFFFF"/>
      </a:lt1>
      <a:dk2>
        <a:srgbClr val="FEE9D2"/>
      </a:dk2>
      <a:lt2>
        <a:srgbClr val="FEA324"/>
      </a:lt2>
      <a:accent1>
        <a:srgbClr val="B2B577"/>
      </a:accent1>
      <a:accent2>
        <a:srgbClr val="ADD2E0"/>
      </a:accent2>
      <a:accent3>
        <a:srgbClr val="C6C3FA"/>
      </a:accent3>
      <a:accent4>
        <a:srgbClr val="FFB5BA"/>
      </a:accent4>
      <a:accent5>
        <a:srgbClr val="FF8A7A"/>
      </a:accent5>
      <a:accent6>
        <a:srgbClr val="E367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3204</TotalTime>
  <Words>704</Words>
  <PresentationFormat>Widescreen</PresentationFormat>
  <Paragraphs>130</Paragraphs>
  <Slides>22</Slides>
  <Notes>6</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Baloo 2</vt:lpstr>
      <vt:lpstr>Bookman Old Style</vt:lpstr>
      <vt:lpstr>Calibri</vt:lpstr>
      <vt:lpstr>Calibri Light</vt:lpstr>
      <vt:lpstr>Century Gothic</vt:lpstr>
      <vt:lpstr>Myriad Pro</vt:lpstr>
      <vt:lpstr>Sniglet</vt:lpstr>
      <vt:lpstr>Times New Roman</vt:lpstr>
      <vt:lpstr>UTM Facebook K&amp;T</vt:lpstr>
      <vt:lpstr>Mental Health Awareness Training Workshop by Slidesgo</vt:lpstr>
      <vt:lpstr>PowerPoint Presentation</vt:lpstr>
      <vt:lpstr>EXPERIENCING PEER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ANSWERS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2023-09-29T09:12:16Z</dcterms:modified>
</cp:coreProperties>
</file>