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61" r:id="rId2"/>
    <p:sldMasterId id="2147483697" r:id="rId3"/>
    <p:sldMasterId id="2147483713" r:id="rId4"/>
    <p:sldMasterId id="2147483724" r:id="rId5"/>
    <p:sldMasterId id="2147483740" r:id="rId6"/>
    <p:sldMasterId id="2147483752" r:id="rId7"/>
  </p:sldMasterIdLst>
  <p:notesMasterIdLst>
    <p:notesMasterId r:id="rId27"/>
  </p:notesMasterIdLst>
  <p:sldIdLst>
    <p:sldId id="285" r:id="rId8"/>
    <p:sldId id="689" r:id="rId9"/>
    <p:sldId id="258" r:id="rId10"/>
    <p:sldId id="680" r:id="rId11"/>
    <p:sldId id="291" r:id="rId12"/>
    <p:sldId id="682" r:id="rId13"/>
    <p:sldId id="263" r:id="rId14"/>
    <p:sldId id="269" r:id="rId15"/>
    <p:sldId id="683" r:id="rId16"/>
    <p:sldId id="302" r:id="rId17"/>
    <p:sldId id="274" r:id="rId18"/>
    <p:sldId id="670" r:id="rId19"/>
    <p:sldId id="296" r:id="rId20"/>
    <p:sldId id="684" r:id="rId21"/>
    <p:sldId id="686" r:id="rId22"/>
    <p:sldId id="671" r:id="rId23"/>
    <p:sldId id="277" r:id="rId24"/>
    <p:sldId id="687" r:id="rId25"/>
    <p:sldId id="688" r:id="rId26"/>
  </p:sldIdLst>
  <p:sldSz cx="12192000" cy="6858000"/>
  <p:notesSz cx="6858000" cy="9144000"/>
  <p:embeddedFontLst>
    <p:embeddedFont>
      <p:font typeface="等线" charset="-122"/>
      <p:regular r:id="rId28"/>
      <p:bold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微软雅黑" charset="-122"/>
      <p:regular r:id="rId34"/>
      <p:bold r:id="rId35"/>
    </p:embeddedFont>
    <p:embeddedFont>
      <p:font typeface="Calibri Light" charset="0"/>
      <p:regular r:id="rId36"/>
      <p:italic r:id="rId37"/>
    </p:embeddedFont>
    <p:embeddedFont>
      <p:font typeface="字魂27号-布丁体" charset="-122"/>
      <p:regular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243">
          <p15:clr>
            <a:srgbClr val="A4A3A4"/>
          </p15:clr>
        </p15:guide>
        <p15:guide id="2" pos="39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8CFF"/>
    <a:srgbClr val="ECEC2B"/>
    <a:srgbClr val="F19115"/>
    <a:srgbClr val="5BAC95"/>
    <a:srgbClr val="3E907C"/>
    <a:srgbClr val="E27D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0"/>
  </p:normalViewPr>
  <p:slideViewPr>
    <p:cSldViewPr snapToGrid="0" snapToObjects="1" showGuides="1">
      <p:cViewPr>
        <p:scale>
          <a:sx n="70" d="100"/>
          <a:sy n="70" d="100"/>
        </p:scale>
        <p:origin x="-720" y="-66"/>
      </p:cViewPr>
      <p:guideLst>
        <p:guide orient="horz" pos="1243"/>
        <p:guide pos="39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2F077-497E-403B-B209-C1ADF3A47C82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2972C-01CF-4E58-B70B-52F38AD63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31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926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954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968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66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8940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167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657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181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1775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9" name="Google Shape;589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fld id="{00000000-1234-1234-1234-123412341234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6250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453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2972C-01CF-4E58-B70B-52F38AD633F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500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918608"/>
      </p:ext>
    </p:extLst>
  </p:cSld>
  <p:clrMapOvr>
    <a:masterClrMapping/>
  </p:clrMapOvr>
  <p:transition spd="slow" advClick="0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050268"/>
      </p:ext>
    </p:extLst>
  </p:cSld>
  <p:clrMapOvr>
    <a:masterClrMapping/>
  </p:clrMapOvr>
  <p:transition spd="slow" advClick="0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938032"/>
      </p:ext>
    </p:extLst>
  </p:cSld>
  <p:clrMapOvr>
    <a:masterClrMapping/>
  </p:clrMapOvr>
  <p:transition spd="slow" advClick="0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标题幻灯片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4633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74887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自定义版式">
  <p:cSld name="1_自定义版式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1252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自定义版式">
  <p:cSld name="2_自定义版式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00432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自定义版式">
  <p:cSld name="3_自定义版式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3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72732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自定义版式">
  <p:cSld name="4_自定义版式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23390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自定义版式">
  <p:cSld name="5_自定义版式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Google Shape;32;p35"/>
          <p:cNvSpPr/>
          <p:nvPr/>
        </p:nvSpPr>
        <p:spPr>
          <a:xfrm>
            <a:off x="8325228" y="6545427"/>
            <a:ext cx="775136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PPT模板下载：www.1ppt.com/moban/          行业PPT模板：www.1ppt.com/hangye/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节日PPT模板：www.1ppt.com/jieri/          PPT素材：www.1ppt.com/sucai/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PPT背景图片：www.1ppt.com/beijing/        PPT图表：www.1ppt.com/tubiao/     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精美PPT下载：www.1ppt.com/xiazai/         PPT教程： www.1ppt.com/powerpoint/     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PPT课件：www.1ppt.com/kejian/             字体下载：www.1ppt.com/ziti/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工作总结PPT：www.1ppt.com/xiazai/zongjie/ 工作计划：www.1ppt.com/xiazai/jihua/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商务PPT模板：www.1ppt.com/moban/shangwu/  个人简历PPT：www.1ppt.com/xiazai/jianli/ 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毕业答辩PPT：www.1ppt.com/xiazai/dabian/  工作汇报PPT：www.1ppt.com/xiazai/huibao/   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1950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自定义版式">
  <p:cSld name="6_自定义版式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89728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4DB198-0A6B-2889-8D35-0A031106F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11C80EC-39E1-F8DD-3473-1A6C6F1B6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176D20-CFFE-5130-4A17-2061303CE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fld id="{807F7AB9-7B54-43FF-825E-C27DD9E7CC48}" type="datetimeFigureOut">
              <a:rPr lang="en-US" sz="1400" kern="0" smtClean="0">
                <a:solidFill>
                  <a:srgbClr val="000000"/>
                </a:solidFill>
                <a:cs typeface="Arial" panose="020B0604020202020204"/>
                <a:sym typeface="Arial" panose="020B0604020202020204"/>
              </a:rPr>
              <a:pPr>
                <a:buClr>
                  <a:srgbClr val="000000"/>
                </a:buClr>
                <a:buFont typeface="Arial" panose="020B0604020202020204"/>
                <a:buNone/>
              </a:pPr>
              <a:t>8/29/2022</a:t>
            </a:fld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9A98442-4EFB-AAB7-E6CC-BC4E2BB06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EA4EAD7-0F86-8A6D-F025-7E6E0DBB5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fld id="{042D2B38-5BDB-454E-8126-0F83ADF6C140}" type="slidenum">
              <a:rPr lang="en-US" sz="1400" kern="0" smtClean="0">
                <a:solidFill>
                  <a:srgbClr val="000000"/>
                </a:solidFill>
                <a:cs typeface="Arial" panose="020B0604020202020204"/>
                <a:sym typeface="Arial" panose="020B0604020202020204"/>
              </a:rPr>
              <a:pPr>
                <a:buClr>
                  <a:srgbClr val="000000"/>
                </a:buClr>
                <a:buFont typeface="Arial" panose="020B0604020202020204"/>
                <a:buNone/>
              </a:pPr>
              <a:t>‹#›</a:t>
            </a:fld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8749398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731146-305F-5378-4A45-342218CA7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612299D-ADCD-E5C5-470F-DCFD9851F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1C6A967-9C05-40B1-18B4-77BF93893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fld id="{807F7AB9-7B54-43FF-825E-C27DD9E7CC48}" type="datetimeFigureOut">
              <a:rPr lang="en-US" sz="1400" kern="0" smtClean="0">
                <a:solidFill>
                  <a:srgbClr val="000000"/>
                </a:solidFill>
                <a:cs typeface="Arial" panose="020B0604020202020204"/>
                <a:sym typeface="Arial" panose="020B0604020202020204"/>
              </a:rPr>
              <a:pPr>
                <a:buClr>
                  <a:srgbClr val="000000"/>
                </a:buClr>
                <a:buFont typeface="Arial" panose="020B0604020202020204"/>
                <a:buNone/>
              </a:pPr>
              <a:t>8/29/2022</a:t>
            </a:fld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9A18E97-47F9-74C3-5E7C-536C8CD2F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4BC18E2-1B7B-E958-31E1-F989772B4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fld id="{042D2B38-5BDB-454E-8126-0F83ADF6C140}" type="slidenum">
              <a:rPr lang="en-US" sz="1400" kern="0" smtClean="0">
                <a:solidFill>
                  <a:srgbClr val="000000"/>
                </a:solidFill>
                <a:cs typeface="Arial" panose="020B0604020202020204"/>
                <a:sym typeface="Arial" panose="020B0604020202020204"/>
              </a:rPr>
              <a:pPr>
                <a:buClr>
                  <a:srgbClr val="000000"/>
                </a:buClr>
                <a:buFont typeface="Arial" panose="020B0604020202020204"/>
                <a:buNone/>
              </a:pPr>
              <a:t>‹#›</a:t>
            </a:fld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2962305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标题幻灯片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6734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96407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自定义版式">
  <p:cSld name="1_自定义版式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5944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自定义版式">
  <p:cSld name="2_自定义版式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96775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自定义版式">
  <p:cSld name="3_自定义版式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3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67496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自定义版式">
  <p:cSld name="4_自定义版式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39975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自定义版式">
  <p:cSld name="5_自定义版式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Google Shape;32;p35"/>
          <p:cNvSpPr/>
          <p:nvPr/>
        </p:nvSpPr>
        <p:spPr>
          <a:xfrm>
            <a:off x="8325228" y="6545427"/>
            <a:ext cx="775136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PPT模板下载：www.1ppt.com/moban/          行业PPT模板：www.1ppt.com/hangye/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节日PPT模板：www.1ppt.com/jieri/          PPT素材：www.1ppt.com/sucai/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PPT背景图片：www.1ppt.com/beijing/        PPT图表：www.1ppt.com/tubiao/     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精美PPT下载：www.1ppt.com/xiazai/         PPT教程： www.1ppt.com/powerpoint/     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PPT课件：www.1ppt.com/kejian/             字体下载：www.1ppt.com/ziti/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工作总结PPT：www.1ppt.com/xiazai/zongjie/ 工作计划：www.1ppt.com/xiazai/jihua/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商务PPT模板：www.1ppt.com/moban/shangwu/  个人简历PPT：www.1ppt.com/xiazai/jianli/ 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毕业答辩PPT：www.1ppt.com/xiazai/dabian/  工作汇报PPT：www.1ppt.com/xiazai/huibao/    </a:t>
            </a:r>
          </a:p>
          <a:p>
            <a:pPr>
              <a:buClr>
                <a:srgbClr val="000000"/>
              </a:buClr>
              <a:buFont typeface="Arial" panose="020B0604020202020204"/>
              <a:buNone/>
            </a:pPr>
            <a:r>
              <a:rPr lang="en-US" sz="100" kern="0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99840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自定义版式">
  <p:cSld name="6_自定义版式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72198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4DB198-0A6B-2889-8D35-0A031106F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11C80EC-39E1-F8DD-3473-1A6C6F1B6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176D20-CFFE-5130-4A17-2061303CE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fld id="{807F7AB9-7B54-43FF-825E-C27DD9E7CC48}" type="datetimeFigureOut">
              <a:rPr lang="en-US" sz="1400" kern="0" smtClean="0">
                <a:solidFill>
                  <a:srgbClr val="000000"/>
                </a:solidFill>
                <a:cs typeface="Arial" panose="020B0604020202020204"/>
                <a:sym typeface="Arial" panose="020B0604020202020204"/>
              </a:rPr>
              <a:pPr>
                <a:buClr>
                  <a:srgbClr val="000000"/>
                </a:buClr>
                <a:buFont typeface="Arial" panose="020B0604020202020204"/>
                <a:buNone/>
              </a:pPr>
              <a:t>8/29/2022</a:t>
            </a:fld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9A98442-4EFB-AAB7-E6CC-BC4E2BB06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EA4EAD7-0F86-8A6D-F025-7E6E0DBB5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fld id="{042D2B38-5BDB-454E-8126-0F83ADF6C140}" type="slidenum">
              <a:rPr lang="en-US" sz="1400" kern="0" smtClean="0">
                <a:solidFill>
                  <a:srgbClr val="000000"/>
                </a:solidFill>
                <a:cs typeface="Arial" panose="020B0604020202020204"/>
                <a:sym typeface="Arial" panose="020B0604020202020204"/>
              </a:rPr>
              <a:pPr>
                <a:buClr>
                  <a:srgbClr val="000000"/>
                </a:buClr>
                <a:buFont typeface="Arial" panose="020B0604020202020204"/>
                <a:buNone/>
              </a:pPr>
              <a:t>‹#›</a:t>
            </a:fld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864324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731146-305F-5378-4A45-342218CA7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612299D-ADCD-E5C5-470F-DCFD9851F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1C6A967-9C05-40B1-18B4-77BF93893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fld id="{807F7AB9-7B54-43FF-825E-C27DD9E7CC48}" type="datetimeFigureOut">
              <a:rPr lang="en-US" sz="1400" kern="0" smtClean="0">
                <a:solidFill>
                  <a:srgbClr val="000000"/>
                </a:solidFill>
                <a:cs typeface="Arial" panose="020B0604020202020204"/>
                <a:sym typeface="Arial" panose="020B0604020202020204"/>
              </a:rPr>
              <a:pPr>
                <a:buClr>
                  <a:srgbClr val="000000"/>
                </a:buClr>
                <a:buFont typeface="Arial" panose="020B0604020202020204"/>
                <a:buNone/>
              </a:pPr>
              <a:t>8/29/2022</a:t>
            </a:fld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9A18E97-47F9-74C3-5E7C-536C8CD2F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4BC18E2-1B7B-E958-31E1-F989772B4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 panose="020B0604020202020204"/>
              <a:buNone/>
            </a:pPr>
            <a:fld id="{042D2B38-5BDB-454E-8126-0F83ADF6C140}" type="slidenum">
              <a:rPr lang="en-US" sz="1400" kern="0" smtClean="0">
                <a:solidFill>
                  <a:srgbClr val="000000"/>
                </a:solidFill>
                <a:cs typeface="Arial" panose="020B0604020202020204"/>
                <a:sym typeface="Arial" panose="020B0604020202020204"/>
              </a:rPr>
              <a:pPr>
                <a:buClr>
                  <a:srgbClr val="000000"/>
                </a:buClr>
                <a:buFont typeface="Arial" panose="020B0604020202020204"/>
                <a:buNone/>
              </a:pPr>
              <a:t>‹#›</a:t>
            </a:fld>
            <a:endParaRPr lang="en-US" sz="1400" kern="0">
              <a:solidFill>
                <a:srgbClr val="000000"/>
              </a:solidFill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2738800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FDB780-0CBF-45F8-8C45-BA8EF38243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9A6AFB7-CD54-4C7E-BD0F-379F915A0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E97E801-193D-45C1-95F2-10D282F87B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79CF740-07F9-45F7-A66C-06D3C265A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E3AFF7-866F-45A9-B343-1CA3D372E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4703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83CD8C-6390-4B3B-9800-BE7F7D2FE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E0A999-4AFB-4F8A-BD7A-776D68ED05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348FD86-D504-4639-A26E-70E3312DDF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F2E83B5-A2EF-4450-9351-4C9E367C8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4646459-9D1E-4C22-82BD-A90D38585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57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155CEA-480B-44A1-B094-A6AB4DB23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8577F84-4213-4E19-9B5A-CA1A08D9F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99DFA7A-2F2B-49AD-81D9-30641CDEAC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0291EF-DFAB-47B2-B3BF-34FE33AFB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740DA6-0990-4BDA-A68A-FC74CD9B8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234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552409-780A-44E2-8855-65B9E1DD4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A43F1A-1CF8-4CE1-9861-5CF26C47A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F74B751-1A23-4B7F-9087-63AC426A0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CBF0902-B51A-45DF-8B02-E08A7F2E22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703EAAE-09B5-4D25-83BA-B05EBB1EC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E4D4CEE-B6CF-440D-A899-CD740C64F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7032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09E9A3-A65E-4B69-9DC1-6C2C1E85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5BEC4C-9931-4651-BFCA-F0D43987D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3BEFA23-4961-44BC-8F54-0DC467894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8F5B1F0-B738-41DD-AD38-711775BDE7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CD14E7D3-FEC6-4BD0-8A83-DD6017DDFC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51F372F-01D7-4E5D-899D-0B37292166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E404400-F97B-4444-80F9-87F3521A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8C8599C-D099-46DD-A78E-EEA4C23D6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7309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05ECB2-D530-4705-913F-5AAF33B48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FE75788-0318-40C5-8D4C-12FECC0671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06EFAFC-04A6-44DE-BCD8-EABE24FD1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F90D360-0402-4838-87FC-1BA83370F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476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1F14D793-BD86-40F4-BB8F-D8E3A8851D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F45E246-8244-48D0-9B68-7593D6BD9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5EDFF3C-D676-45A0-8762-64E91B472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5327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7079936-3C85-4506-853D-DD61D9AE7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13BC9B7-CEA8-492B-BD48-35ADA3133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8D6D17D-3834-477A-9A9F-D6A556BE6F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8FC02C5-D0D8-496E-AB4C-E71BEE719D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3933704-F748-4A10-BD77-E62336F70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9B9828-B4CC-4426-A778-380E02CA9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5384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AC525C-9BD1-404B-96EA-4127D979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0FE5EF8-8280-4D90-891A-40D9BDAB97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16F39F8-22D2-4056-80B4-5519689C63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ADFE709-1419-42EB-971F-50CD12E714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7974E0E-E119-4859-B043-6A1880F05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05B561-64C9-4497-BFFA-E59C64912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9211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4600AF-4CF2-49FD-98D3-045D01DBC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2170D47-4135-48D2-80C6-BCF75229C4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A1DBC5-84A0-40E4-AB27-7047455292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02A621-6CA2-4F78-9833-752B8701E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1189D0A-6FDC-469F-A8D7-CAFAFCC9C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2951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9470A1C-1912-491F-AEC8-4694929C73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620ACBC-6574-4BA1-AD70-694CDD9EC0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FFD8B9C-F75D-47DD-941B-C0E5622D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CB0B63-19DC-4083-86C3-75063B58A13B}" type="datetimeFigureOut">
              <a:rPr lang="en-US" smtClean="0">
                <a:solidFill>
                  <a:prstClr val="black"/>
                </a:solidFill>
              </a:rPr>
              <a:pPr/>
              <a:t>8/29/2022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29F57A1-D327-49C5-A898-ADB0DD4A5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C65274-C5BA-4E72-B670-202AABCDF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768D09-9DF6-48B1-B092-B1A9053FA37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1296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rot="-5200701" flipH="1">
            <a:off x="6026576" y="-267645"/>
            <a:ext cx="9761749" cy="6736417"/>
          </a:xfrm>
          <a:custGeom>
            <a:avLst/>
            <a:gdLst/>
            <a:ahLst/>
            <a:cxnLst/>
            <a:rect l="l" t="t" r="r" b="b"/>
            <a:pathLst>
              <a:path w="142351" h="98234" extrusionOk="0">
                <a:moveTo>
                  <a:pt x="81862" y="0"/>
                </a:moveTo>
                <a:cubicBezTo>
                  <a:pt x="65570" y="0"/>
                  <a:pt x="64109" y="29096"/>
                  <a:pt x="45181" y="48872"/>
                </a:cubicBezTo>
                <a:cubicBezTo>
                  <a:pt x="34707" y="59813"/>
                  <a:pt x="6721" y="52075"/>
                  <a:pt x="2951" y="71122"/>
                </a:cubicBezTo>
                <a:cubicBezTo>
                  <a:pt x="1" y="86034"/>
                  <a:pt x="15920" y="98234"/>
                  <a:pt x="28240" y="98234"/>
                </a:cubicBezTo>
                <a:cubicBezTo>
                  <a:pt x="28734" y="98234"/>
                  <a:pt x="29223" y="98214"/>
                  <a:pt x="29704" y="98174"/>
                </a:cubicBezTo>
                <a:cubicBezTo>
                  <a:pt x="44940" y="96927"/>
                  <a:pt x="55602" y="88909"/>
                  <a:pt x="70683" y="88909"/>
                </a:cubicBezTo>
                <a:cubicBezTo>
                  <a:pt x="72540" y="88909"/>
                  <a:pt x="74463" y="89031"/>
                  <a:pt x="76470" y="89301"/>
                </a:cubicBezTo>
                <a:cubicBezTo>
                  <a:pt x="83132" y="90208"/>
                  <a:pt x="89465" y="91284"/>
                  <a:pt x="95552" y="91284"/>
                </a:cubicBezTo>
                <a:cubicBezTo>
                  <a:pt x="104248" y="91284"/>
                  <a:pt x="112441" y="89087"/>
                  <a:pt x="120368" y="81062"/>
                </a:cubicBezTo>
                <a:cubicBezTo>
                  <a:pt x="129308" y="71989"/>
                  <a:pt x="142351" y="47138"/>
                  <a:pt x="140816" y="34228"/>
                </a:cubicBezTo>
                <a:cubicBezTo>
                  <a:pt x="138615" y="15382"/>
                  <a:pt x="119601" y="22320"/>
                  <a:pt x="101155" y="8710"/>
                </a:cubicBezTo>
                <a:cubicBezTo>
                  <a:pt x="92850" y="2568"/>
                  <a:pt x="86702" y="0"/>
                  <a:pt x="81862" y="0"/>
                </a:cubicBezTo>
                <a:close/>
              </a:path>
            </a:pathLst>
          </a:custGeom>
          <a:solidFill>
            <a:srgbClr val="CC5B1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12" name="Google Shape;12;p2"/>
          <p:cNvSpPr/>
          <p:nvPr/>
        </p:nvSpPr>
        <p:spPr>
          <a:xfrm rot="-4690715" flipH="1">
            <a:off x="6821333" y="-1640200"/>
            <a:ext cx="8391632" cy="5790923"/>
          </a:xfrm>
          <a:custGeom>
            <a:avLst/>
            <a:gdLst/>
            <a:ahLst/>
            <a:cxnLst/>
            <a:rect l="l" t="t" r="r" b="b"/>
            <a:pathLst>
              <a:path w="142351" h="98234" extrusionOk="0">
                <a:moveTo>
                  <a:pt x="81862" y="0"/>
                </a:moveTo>
                <a:cubicBezTo>
                  <a:pt x="65570" y="0"/>
                  <a:pt x="64109" y="29096"/>
                  <a:pt x="45181" y="48872"/>
                </a:cubicBezTo>
                <a:cubicBezTo>
                  <a:pt x="34707" y="59813"/>
                  <a:pt x="6721" y="52075"/>
                  <a:pt x="2951" y="71122"/>
                </a:cubicBezTo>
                <a:cubicBezTo>
                  <a:pt x="1" y="86034"/>
                  <a:pt x="15920" y="98234"/>
                  <a:pt x="28240" y="98234"/>
                </a:cubicBezTo>
                <a:cubicBezTo>
                  <a:pt x="28734" y="98234"/>
                  <a:pt x="29223" y="98214"/>
                  <a:pt x="29704" y="98174"/>
                </a:cubicBezTo>
                <a:cubicBezTo>
                  <a:pt x="44940" y="96927"/>
                  <a:pt x="55602" y="88909"/>
                  <a:pt x="70683" y="88909"/>
                </a:cubicBezTo>
                <a:cubicBezTo>
                  <a:pt x="72540" y="88909"/>
                  <a:pt x="74463" y="89031"/>
                  <a:pt x="76470" y="89301"/>
                </a:cubicBezTo>
                <a:cubicBezTo>
                  <a:pt x="83132" y="90208"/>
                  <a:pt x="89465" y="91284"/>
                  <a:pt x="95552" y="91284"/>
                </a:cubicBezTo>
                <a:cubicBezTo>
                  <a:pt x="104248" y="91284"/>
                  <a:pt x="112441" y="89087"/>
                  <a:pt x="120368" y="81062"/>
                </a:cubicBezTo>
                <a:cubicBezTo>
                  <a:pt x="129308" y="71989"/>
                  <a:pt x="142351" y="47138"/>
                  <a:pt x="140816" y="34228"/>
                </a:cubicBezTo>
                <a:cubicBezTo>
                  <a:pt x="138615" y="15382"/>
                  <a:pt x="119601" y="22320"/>
                  <a:pt x="101155" y="8710"/>
                </a:cubicBezTo>
                <a:cubicBezTo>
                  <a:pt x="92850" y="2568"/>
                  <a:pt x="86702" y="0"/>
                  <a:pt x="81862" y="0"/>
                </a:cubicBezTo>
                <a:close/>
              </a:path>
            </a:pathLst>
          </a:custGeom>
          <a:noFill/>
          <a:ln w="9525" cap="flat" cmpd="sng">
            <a:solidFill>
              <a:srgbClr val="FFBE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3" name="Google Shape;13;p2"/>
          <p:cNvSpPr/>
          <p:nvPr/>
        </p:nvSpPr>
        <p:spPr>
          <a:xfrm rot="482722" flipH="1">
            <a:off x="5449" y="-631614"/>
            <a:ext cx="2348687" cy="1494803"/>
          </a:xfrm>
          <a:custGeom>
            <a:avLst/>
            <a:gdLst/>
            <a:ahLst/>
            <a:cxnLst/>
            <a:rect l="l" t="t" r="r" b="b"/>
            <a:pathLst>
              <a:path w="156780" h="99750" extrusionOk="0">
                <a:moveTo>
                  <a:pt x="78442" y="1"/>
                </a:moveTo>
                <a:cubicBezTo>
                  <a:pt x="38913" y="1"/>
                  <a:pt x="0" y="20209"/>
                  <a:pt x="10798" y="53477"/>
                </a:cubicBezTo>
                <a:cubicBezTo>
                  <a:pt x="16027" y="69606"/>
                  <a:pt x="25323" y="73597"/>
                  <a:pt x="36170" y="73597"/>
                </a:cubicBezTo>
                <a:cubicBezTo>
                  <a:pt x="46794" y="73597"/>
                  <a:pt x="58906" y="69768"/>
                  <a:pt x="70140" y="69768"/>
                </a:cubicBezTo>
                <a:cubicBezTo>
                  <a:pt x="75093" y="69768"/>
                  <a:pt x="79875" y="70512"/>
                  <a:pt x="84284" y="72657"/>
                </a:cubicBezTo>
                <a:cubicBezTo>
                  <a:pt x="98093" y="79362"/>
                  <a:pt x="96492" y="99276"/>
                  <a:pt x="116673" y="99743"/>
                </a:cubicBezTo>
                <a:cubicBezTo>
                  <a:pt x="116864" y="99747"/>
                  <a:pt x="117055" y="99749"/>
                  <a:pt x="117244" y="99749"/>
                </a:cubicBezTo>
                <a:cubicBezTo>
                  <a:pt x="135157" y="99749"/>
                  <a:pt x="147886" y="81163"/>
                  <a:pt x="150164" y="65418"/>
                </a:cubicBezTo>
                <a:cubicBezTo>
                  <a:pt x="156779" y="19541"/>
                  <a:pt x="117312" y="1"/>
                  <a:pt x="78442" y="1"/>
                </a:cubicBezTo>
                <a:close/>
              </a:path>
            </a:pathLst>
          </a:custGeom>
          <a:solidFill>
            <a:srgbClr val="FFBEA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14" name="Google Shape;14;p2"/>
          <p:cNvSpPr/>
          <p:nvPr/>
        </p:nvSpPr>
        <p:spPr>
          <a:xfrm rot="486729">
            <a:off x="2318336" y="320210"/>
            <a:ext cx="541417" cy="541417"/>
          </a:xfrm>
          <a:prstGeom prst="ellipse">
            <a:avLst/>
          </a:prstGeom>
          <a:solidFill>
            <a:srgbClr val="FFBEA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15" name="Google Shape;15;p2"/>
          <p:cNvSpPr/>
          <p:nvPr/>
        </p:nvSpPr>
        <p:spPr>
          <a:xfrm rot="-1168301" flipH="1">
            <a:off x="-130021" y="-680446"/>
            <a:ext cx="2466092" cy="1569567"/>
          </a:xfrm>
          <a:custGeom>
            <a:avLst/>
            <a:gdLst/>
            <a:ahLst/>
            <a:cxnLst/>
            <a:rect l="l" t="t" r="r" b="b"/>
            <a:pathLst>
              <a:path w="156780" h="99750" extrusionOk="0">
                <a:moveTo>
                  <a:pt x="78442" y="1"/>
                </a:moveTo>
                <a:cubicBezTo>
                  <a:pt x="38913" y="1"/>
                  <a:pt x="0" y="20209"/>
                  <a:pt x="10798" y="53477"/>
                </a:cubicBezTo>
                <a:cubicBezTo>
                  <a:pt x="16027" y="69606"/>
                  <a:pt x="25323" y="73597"/>
                  <a:pt x="36170" y="73597"/>
                </a:cubicBezTo>
                <a:cubicBezTo>
                  <a:pt x="46794" y="73597"/>
                  <a:pt x="58906" y="69768"/>
                  <a:pt x="70140" y="69768"/>
                </a:cubicBezTo>
                <a:cubicBezTo>
                  <a:pt x="75093" y="69768"/>
                  <a:pt x="79875" y="70512"/>
                  <a:pt x="84284" y="72657"/>
                </a:cubicBezTo>
                <a:cubicBezTo>
                  <a:pt x="98093" y="79362"/>
                  <a:pt x="96492" y="99276"/>
                  <a:pt x="116673" y="99743"/>
                </a:cubicBezTo>
                <a:cubicBezTo>
                  <a:pt x="116864" y="99747"/>
                  <a:pt x="117055" y="99749"/>
                  <a:pt x="117244" y="99749"/>
                </a:cubicBezTo>
                <a:cubicBezTo>
                  <a:pt x="135157" y="99749"/>
                  <a:pt x="147886" y="81163"/>
                  <a:pt x="150164" y="65418"/>
                </a:cubicBezTo>
                <a:cubicBezTo>
                  <a:pt x="156779" y="19541"/>
                  <a:pt x="117312" y="1"/>
                  <a:pt x="78442" y="1"/>
                </a:cubicBezTo>
                <a:close/>
              </a:path>
            </a:pathLst>
          </a:custGeom>
          <a:noFill/>
          <a:ln w="9525" cap="flat" cmpd="sng">
            <a:solidFill>
              <a:srgbClr val="FFBE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16" name="Google Shape;16;p2"/>
          <p:cNvSpPr/>
          <p:nvPr/>
        </p:nvSpPr>
        <p:spPr>
          <a:xfrm flipH="1">
            <a:off x="1284550" y="5794066"/>
            <a:ext cx="2944703" cy="1537495"/>
          </a:xfrm>
          <a:custGeom>
            <a:avLst/>
            <a:gdLst/>
            <a:ahLst/>
            <a:cxnLst/>
            <a:rect l="l" t="t" r="r" b="b"/>
            <a:pathLst>
              <a:path w="263626" h="137645" extrusionOk="0">
                <a:moveTo>
                  <a:pt x="75120" y="1"/>
                </a:moveTo>
                <a:cubicBezTo>
                  <a:pt x="68706" y="1"/>
                  <a:pt x="61958" y="879"/>
                  <a:pt x="54916" y="2857"/>
                </a:cubicBezTo>
                <a:cubicBezTo>
                  <a:pt x="12926" y="14572"/>
                  <a:pt x="1" y="57071"/>
                  <a:pt x="4171" y="85436"/>
                </a:cubicBezTo>
                <a:cubicBezTo>
                  <a:pt x="7164" y="105810"/>
                  <a:pt x="18083" y="123096"/>
                  <a:pt x="32950" y="136340"/>
                </a:cubicBezTo>
                <a:cubicBezTo>
                  <a:pt x="33427" y="136785"/>
                  <a:pt x="33937" y="137199"/>
                  <a:pt x="34446" y="137645"/>
                </a:cubicBezTo>
                <a:lnTo>
                  <a:pt x="222558" y="136976"/>
                </a:lnTo>
                <a:cubicBezTo>
                  <a:pt x="222558" y="136976"/>
                  <a:pt x="263625" y="118735"/>
                  <a:pt x="262670" y="81902"/>
                </a:cubicBezTo>
                <a:cubicBezTo>
                  <a:pt x="261989" y="56448"/>
                  <a:pt x="243231" y="40404"/>
                  <a:pt x="222985" y="40404"/>
                </a:cubicBezTo>
                <a:cubicBezTo>
                  <a:pt x="213910" y="40404"/>
                  <a:pt x="204537" y="43627"/>
                  <a:pt x="196358" y="50672"/>
                </a:cubicBezTo>
                <a:cubicBezTo>
                  <a:pt x="187785" y="58047"/>
                  <a:pt x="180194" y="61025"/>
                  <a:pt x="173382" y="61025"/>
                </a:cubicBezTo>
                <a:cubicBezTo>
                  <a:pt x="159200" y="61025"/>
                  <a:pt x="148399" y="48116"/>
                  <a:pt x="139151" y="35105"/>
                </a:cubicBezTo>
                <a:cubicBezTo>
                  <a:pt x="127871" y="19261"/>
                  <a:pt x="105156" y="1"/>
                  <a:pt x="75120" y="1"/>
                </a:cubicBezTo>
                <a:close/>
              </a:path>
            </a:pathLst>
          </a:custGeom>
          <a:solidFill>
            <a:srgbClr val="F6B2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17" name="Google Shape;17;p2"/>
          <p:cNvSpPr/>
          <p:nvPr/>
        </p:nvSpPr>
        <p:spPr>
          <a:xfrm rot="486435">
            <a:off x="2050031" y="5726151"/>
            <a:ext cx="850904" cy="850904"/>
          </a:xfrm>
          <a:prstGeom prst="ellipse">
            <a:avLst/>
          </a:prstGeom>
          <a:noFill/>
          <a:ln w="9525" cap="flat" cmpd="sng">
            <a:solidFill>
              <a:srgbClr val="CC5B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374083"/>
      </p:ext>
    </p:extLst>
  </p:cSld>
  <p:clrMapOvr>
    <a:masterClrMapping/>
  </p:clrMapOvr>
  <p:transition spd="slow" advClick="0" advTm="0">
    <p:push dir="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/>
          <p:nvPr/>
        </p:nvSpPr>
        <p:spPr>
          <a:xfrm rot="4015207" flipH="1">
            <a:off x="10979027" y="-39785"/>
            <a:ext cx="2152980" cy="1370559"/>
          </a:xfrm>
          <a:custGeom>
            <a:avLst/>
            <a:gdLst/>
            <a:ahLst/>
            <a:cxnLst/>
            <a:rect l="l" t="t" r="r" b="b"/>
            <a:pathLst>
              <a:path w="156780" h="99750" extrusionOk="0">
                <a:moveTo>
                  <a:pt x="78442" y="1"/>
                </a:moveTo>
                <a:cubicBezTo>
                  <a:pt x="38913" y="1"/>
                  <a:pt x="0" y="20209"/>
                  <a:pt x="10798" y="53477"/>
                </a:cubicBezTo>
                <a:cubicBezTo>
                  <a:pt x="16027" y="69606"/>
                  <a:pt x="25323" y="73597"/>
                  <a:pt x="36170" y="73597"/>
                </a:cubicBezTo>
                <a:cubicBezTo>
                  <a:pt x="46794" y="73597"/>
                  <a:pt x="58906" y="69768"/>
                  <a:pt x="70140" y="69768"/>
                </a:cubicBezTo>
                <a:cubicBezTo>
                  <a:pt x="75093" y="69768"/>
                  <a:pt x="79875" y="70512"/>
                  <a:pt x="84284" y="72657"/>
                </a:cubicBezTo>
                <a:cubicBezTo>
                  <a:pt x="98093" y="79362"/>
                  <a:pt x="96492" y="99276"/>
                  <a:pt x="116673" y="99743"/>
                </a:cubicBezTo>
                <a:cubicBezTo>
                  <a:pt x="116864" y="99747"/>
                  <a:pt x="117055" y="99749"/>
                  <a:pt x="117244" y="99749"/>
                </a:cubicBezTo>
                <a:cubicBezTo>
                  <a:pt x="135157" y="99749"/>
                  <a:pt x="147886" y="81163"/>
                  <a:pt x="150164" y="65418"/>
                </a:cubicBezTo>
                <a:cubicBezTo>
                  <a:pt x="156779" y="19541"/>
                  <a:pt x="117312" y="1"/>
                  <a:pt x="78442" y="1"/>
                </a:cubicBezTo>
                <a:close/>
              </a:path>
            </a:pathLst>
          </a:custGeom>
          <a:solidFill>
            <a:srgbClr val="CC5B1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32" name="Google Shape;32;p4"/>
          <p:cNvSpPr/>
          <p:nvPr/>
        </p:nvSpPr>
        <p:spPr>
          <a:xfrm rot="4016813">
            <a:off x="11255503" y="896387"/>
            <a:ext cx="496445" cy="496445"/>
          </a:xfrm>
          <a:prstGeom prst="ellipse">
            <a:avLst/>
          </a:prstGeom>
          <a:solidFill>
            <a:srgbClr val="CC5B1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33" name="Google Shape;33;p4"/>
          <p:cNvSpPr/>
          <p:nvPr/>
        </p:nvSpPr>
        <p:spPr>
          <a:xfrm rot="2362899" flipH="1">
            <a:off x="10897029" y="-139984"/>
            <a:ext cx="2260953" cy="1439239"/>
          </a:xfrm>
          <a:custGeom>
            <a:avLst/>
            <a:gdLst/>
            <a:ahLst/>
            <a:cxnLst/>
            <a:rect l="l" t="t" r="r" b="b"/>
            <a:pathLst>
              <a:path w="156780" h="99750" extrusionOk="0">
                <a:moveTo>
                  <a:pt x="78442" y="1"/>
                </a:moveTo>
                <a:cubicBezTo>
                  <a:pt x="38913" y="1"/>
                  <a:pt x="0" y="20209"/>
                  <a:pt x="10798" y="53477"/>
                </a:cubicBezTo>
                <a:cubicBezTo>
                  <a:pt x="16027" y="69606"/>
                  <a:pt x="25323" y="73597"/>
                  <a:pt x="36170" y="73597"/>
                </a:cubicBezTo>
                <a:cubicBezTo>
                  <a:pt x="46794" y="73597"/>
                  <a:pt x="58906" y="69768"/>
                  <a:pt x="70140" y="69768"/>
                </a:cubicBezTo>
                <a:cubicBezTo>
                  <a:pt x="75093" y="69768"/>
                  <a:pt x="79875" y="70512"/>
                  <a:pt x="84284" y="72657"/>
                </a:cubicBezTo>
                <a:cubicBezTo>
                  <a:pt x="98093" y="79362"/>
                  <a:pt x="96492" y="99276"/>
                  <a:pt x="116673" y="99743"/>
                </a:cubicBezTo>
                <a:cubicBezTo>
                  <a:pt x="116864" y="99747"/>
                  <a:pt x="117055" y="99749"/>
                  <a:pt x="117244" y="99749"/>
                </a:cubicBezTo>
                <a:cubicBezTo>
                  <a:pt x="135157" y="99749"/>
                  <a:pt x="147886" y="81163"/>
                  <a:pt x="150164" y="65418"/>
                </a:cubicBezTo>
                <a:cubicBezTo>
                  <a:pt x="156779" y="19541"/>
                  <a:pt x="117312" y="1"/>
                  <a:pt x="78442" y="1"/>
                </a:cubicBezTo>
                <a:close/>
              </a:path>
            </a:pathLst>
          </a:custGeom>
          <a:noFill/>
          <a:ln w="9525" cap="flat" cmpd="sng">
            <a:solidFill>
              <a:srgbClr val="FFBE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34" name="Google Shape;34;p4"/>
          <p:cNvSpPr/>
          <p:nvPr/>
        </p:nvSpPr>
        <p:spPr>
          <a:xfrm rot="2891514" flipH="1">
            <a:off x="-1031090" y="5652032"/>
            <a:ext cx="2946148" cy="1538249"/>
          </a:xfrm>
          <a:custGeom>
            <a:avLst/>
            <a:gdLst/>
            <a:ahLst/>
            <a:cxnLst/>
            <a:rect l="l" t="t" r="r" b="b"/>
            <a:pathLst>
              <a:path w="263626" h="137645" extrusionOk="0">
                <a:moveTo>
                  <a:pt x="75120" y="1"/>
                </a:moveTo>
                <a:cubicBezTo>
                  <a:pt x="68706" y="1"/>
                  <a:pt x="61958" y="879"/>
                  <a:pt x="54916" y="2857"/>
                </a:cubicBezTo>
                <a:cubicBezTo>
                  <a:pt x="12926" y="14572"/>
                  <a:pt x="1" y="57071"/>
                  <a:pt x="4171" y="85436"/>
                </a:cubicBezTo>
                <a:cubicBezTo>
                  <a:pt x="7164" y="105810"/>
                  <a:pt x="18083" y="123096"/>
                  <a:pt x="32950" y="136340"/>
                </a:cubicBezTo>
                <a:cubicBezTo>
                  <a:pt x="33427" y="136785"/>
                  <a:pt x="33937" y="137199"/>
                  <a:pt x="34446" y="137645"/>
                </a:cubicBezTo>
                <a:lnTo>
                  <a:pt x="222558" y="136976"/>
                </a:lnTo>
                <a:cubicBezTo>
                  <a:pt x="222558" y="136976"/>
                  <a:pt x="263625" y="118735"/>
                  <a:pt x="262670" y="81902"/>
                </a:cubicBezTo>
                <a:cubicBezTo>
                  <a:pt x="261989" y="56448"/>
                  <a:pt x="243231" y="40404"/>
                  <a:pt x="222985" y="40404"/>
                </a:cubicBezTo>
                <a:cubicBezTo>
                  <a:pt x="213910" y="40404"/>
                  <a:pt x="204537" y="43627"/>
                  <a:pt x="196358" y="50672"/>
                </a:cubicBezTo>
                <a:cubicBezTo>
                  <a:pt x="187785" y="58047"/>
                  <a:pt x="180194" y="61025"/>
                  <a:pt x="173382" y="61025"/>
                </a:cubicBezTo>
                <a:cubicBezTo>
                  <a:pt x="159200" y="61025"/>
                  <a:pt x="148399" y="48116"/>
                  <a:pt x="139151" y="35105"/>
                </a:cubicBezTo>
                <a:cubicBezTo>
                  <a:pt x="127871" y="19261"/>
                  <a:pt x="105156" y="1"/>
                  <a:pt x="75120" y="1"/>
                </a:cubicBezTo>
                <a:close/>
              </a:path>
            </a:pathLst>
          </a:custGeom>
          <a:solidFill>
            <a:srgbClr val="F6B2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  <p:sp>
        <p:nvSpPr>
          <p:cNvPr id="35" name="Google Shape;35;p4"/>
          <p:cNvSpPr/>
          <p:nvPr/>
        </p:nvSpPr>
        <p:spPr>
          <a:xfrm rot="676694">
            <a:off x="227375" y="5673709"/>
            <a:ext cx="850831" cy="850831"/>
          </a:xfrm>
          <a:prstGeom prst="ellipse">
            <a:avLst/>
          </a:prstGeom>
          <a:noFill/>
          <a:ln w="9525" cap="flat" cmpd="sng">
            <a:solidFill>
              <a:srgbClr val="FFBE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090530"/>
      </p:ext>
    </p:extLst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userDrawn="1">
  <p:cSld name="Title only 3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742097"/>
      </p:ext>
    </p:extLst>
  </p:cSld>
  <p:clrMapOvr>
    <a:masterClrMapping/>
  </p:clrMapOvr>
  <p:transition spd="slow" advClick="0" advTm="0">
    <p:push dir="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userDrawn="1">
  <p:cSld name="Title only 2"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954761"/>
      </p:ext>
    </p:extLst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8BB31-84E6-B94F-8562-E535ECEB75D4}" type="datetimeFigureOut">
              <a:rPr kumimoji="1" lang="zh-CN" altLang="en-US" smtClean="0"/>
              <a:t>2022/8/29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8D0CD-54D8-C040-8ABE-554E07913EF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16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ransition spd="slow" advClick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53723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700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57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DE40E1F1-7974-4A68-A2F1-0439E0191508}"/>
              </a:ext>
            </a:extLst>
          </p:cNvPr>
          <p:cNvSpPr/>
          <p:nvPr userDrawn="1"/>
        </p:nvSpPr>
        <p:spPr>
          <a:xfrm>
            <a:off x="254000" y="214086"/>
            <a:ext cx="11684000" cy="6429829"/>
          </a:xfrm>
          <a:prstGeom prst="roundRect">
            <a:avLst>
              <a:gd name="adj" fmla="val 53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6A08482-3591-463D-B0EA-36E72717F54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416" y="-691555"/>
            <a:ext cx="4811258" cy="2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37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508000"/>
            <a:ext cx="10272000" cy="7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3500"/>
              <a:buFont typeface="Oswald Regular"/>
              <a:buNone/>
              <a:defRPr sz="3500">
                <a:solidFill>
                  <a:srgbClr val="20124D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Char char="●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Char char="○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Char char="■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Char char="●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Char char="○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Char char="■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Char char="●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Char char="○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20124D"/>
              </a:buClr>
              <a:buSzPts val="1400"/>
              <a:buFont typeface="Oswald"/>
              <a:buChar char="■"/>
              <a:defRPr>
                <a:solidFill>
                  <a:srgbClr val="20124D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24432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</p:sldLayoutIdLst>
  <p:transition spd="slow" advClick="0" advTm="0">
    <p:push dir="u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1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35.png"/><Relationship Id="rId4" Type="http://schemas.openxmlformats.org/officeDocument/2006/relationships/image" Target="../media/image18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7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8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6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11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735" y="2540"/>
            <a:ext cx="12240260" cy="6864985"/>
          </a:xfrm>
          <a:prstGeom prst="rect">
            <a:avLst/>
          </a:prstGeom>
        </p:spPr>
      </p:pic>
      <p:pic>
        <p:nvPicPr>
          <p:cNvPr id="8" name="图片 7" descr="1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7830" y="564515"/>
            <a:ext cx="1314450" cy="1409700"/>
          </a:xfrm>
          <a:prstGeom prst="rect">
            <a:avLst/>
          </a:prstGeom>
        </p:spPr>
      </p:pic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6560" y="2712579"/>
            <a:ext cx="5125720" cy="3768231"/>
          </a:xfrm>
          <a:prstGeom prst="rect">
            <a:avLst/>
          </a:prstGeom>
        </p:spPr>
      </p:pic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4607" y="2712579"/>
            <a:ext cx="3940599" cy="344057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59155" y="775749"/>
            <a:ext cx="1010865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1" lang="en-US" altLang="zh-CN" sz="5000" b="1" dirty="0">
                <a:solidFill>
                  <a:srgbClr val="C00000"/>
                </a:solidFill>
                <a:latin typeface="Times New Roman" panose="02020603050405020304" pitchFamily="18" charset="0"/>
                <a:ea typeface="字魂27号-布丁体"/>
                <a:cs typeface="Times New Roman" panose="02020603050405020304" pitchFamily="18" charset="0"/>
                <a:sym typeface="+mn-lt"/>
              </a:rPr>
              <a:t>BÀI 9 </a:t>
            </a:r>
            <a:endParaRPr kumimoji="1" lang="en-US" altLang="zh-CN" sz="5000" b="1" dirty="0" smtClean="0">
              <a:solidFill>
                <a:srgbClr val="C00000"/>
              </a:solidFill>
              <a:latin typeface="Times New Roman" panose="02020603050405020304" pitchFamily="18" charset="0"/>
              <a:ea typeface="字魂27号-布丁体"/>
              <a:cs typeface="Times New Roman" panose="02020603050405020304" pitchFamily="18" charset="0"/>
              <a:sym typeface="+mn-lt"/>
            </a:endParaRPr>
          </a:p>
          <a:p>
            <a:pPr lvl="0" algn="ctr"/>
            <a:r>
              <a:rPr kumimoji="1" lang="en-US" altLang="zh-CN" sz="5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字魂27号-布丁体"/>
                <a:cs typeface="Times New Roman" panose="02020603050405020304" pitchFamily="18" charset="0"/>
                <a:sym typeface="+mn-lt"/>
              </a:rPr>
              <a:t>KHÁT </a:t>
            </a:r>
            <a:r>
              <a:rPr kumimoji="1" lang="en-US" altLang="zh-CN" sz="5000" b="1" dirty="0">
                <a:solidFill>
                  <a:srgbClr val="C00000"/>
                </a:solidFill>
                <a:latin typeface="Times New Roman" panose="02020603050405020304" pitchFamily="18" charset="0"/>
                <a:ea typeface="字魂27号-布丁体"/>
                <a:cs typeface="Times New Roman" panose="02020603050405020304" pitchFamily="18" charset="0"/>
                <a:sym typeface="+mn-lt"/>
              </a:rPr>
              <a:t>VỌNG ĐỘC LẬP TỰ </a:t>
            </a:r>
            <a:r>
              <a:rPr kumimoji="1" lang="en-US" altLang="zh-CN" sz="5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字魂27号-布丁体"/>
                <a:cs typeface="Times New Roman" panose="02020603050405020304" pitchFamily="18" charset="0"/>
                <a:sym typeface="+mn-lt"/>
              </a:rPr>
              <a:t>DO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9">
            <a:extLst>
              <a:ext uri="{FF2B5EF4-FFF2-40B4-BE49-F238E27FC236}">
                <a16:creationId xmlns="" xmlns:a16="http://schemas.microsoft.com/office/drawing/2014/main" id="{CE9576A2-14D5-42B6-A9DF-423FBDE0C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659" y="4514018"/>
            <a:ext cx="4391341" cy="439134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10">
            <a:extLst>
              <a:ext uri="{FF2B5EF4-FFF2-40B4-BE49-F238E27FC236}">
                <a16:creationId xmlns="" xmlns:a16="http://schemas.microsoft.com/office/drawing/2014/main" id="{666EB7B9-ADAC-4FC1-B9E8-1F24DCAE06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0911"/>
            <a:ext cx="3724275" cy="1838325"/>
          </a:xfrm>
          <a:prstGeom prst="rect">
            <a:avLst/>
          </a:prstGeom>
        </p:spPr>
      </p:pic>
      <p:pic>
        <p:nvPicPr>
          <p:cNvPr id="6" name="图片 2">
            <a:extLst>
              <a:ext uri="{FF2B5EF4-FFF2-40B4-BE49-F238E27FC236}">
                <a16:creationId xmlns="" xmlns:a16="http://schemas.microsoft.com/office/drawing/2014/main" id="{B910F1FB-0F67-4BC5-AFC8-8C5ACC27A1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07" y="-27536"/>
            <a:ext cx="8692457" cy="2661554"/>
          </a:xfrm>
          <a:prstGeom prst="rect">
            <a:avLst/>
          </a:prstGeom>
        </p:spPr>
      </p:pic>
      <p:grpSp>
        <p:nvGrpSpPr>
          <p:cNvPr id="7" name="组合 9">
            <a:extLst>
              <a:ext uri="{FF2B5EF4-FFF2-40B4-BE49-F238E27FC236}">
                <a16:creationId xmlns="" xmlns:a16="http://schemas.microsoft.com/office/drawing/2014/main" id="{10B09D64-82A8-45F7-806B-BD16F0CD52B2}"/>
              </a:ext>
            </a:extLst>
          </p:cNvPr>
          <p:cNvGrpSpPr/>
          <p:nvPr/>
        </p:nvGrpSpPr>
        <p:grpSpPr>
          <a:xfrm>
            <a:off x="546723" y="3029803"/>
            <a:ext cx="10972799" cy="2920621"/>
            <a:chOff x="1936535" y="3935752"/>
            <a:chExt cx="8318930" cy="2056864"/>
          </a:xfrm>
        </p:grpSpPr>
        <p:sp>
          <p:nvSpPr>
            <p:cNvPr id="8" name="任意多边形 3">
              <a:extLst>
                <a:ext uri="{FF2B5EF4-FFF2-40B4-BE49-F238E27FC236}">
                  <a16:creationId xmlns="" xmlns:a16="http://schemas.microsoft.com/office/drawing/2014/main" id="{205CB0CB-1A6E-4273-97FD-8A30ADFA5940}"/>
                </a:ext>
              </a:extLst>
            </p:cNvPr>
            <p:cNvSpPr/>
            <p:nvPr/>
          </p:nvSpPr>
          <p:spPr>
            <a:xfrm>
              <a:off x="1936535" y="3935752"/>
              <a:ext cx="8318930" cy="2056864"/>
            </a:xfrm>
            <a:custGeom>
              <a:avLst/>
              <a:gdLst>
                <a:gd name="connsiteX0" fmla="*/ 137997 w 9326460"/>
                <a:gd name="connsiteY0" fmla="*/ 1296215 h 2298297"/>
                <a:gd name="connsiteX1" fmla="*/ 21883 w 9326460"/>
                <a:gd name="connsiteY1" fmla="*/ 410843 h 2298297"/>
                <a:gd name="connsiteX2" fmla="*/ 660511 w 9326460"/>
                <a:gd name="connsiteY2" fmla="*/ 178615 h 2298297"/>
                <a:gd name="connsiteX3" fmla="*/ 1342683 w 9326460"/>
                <a:gd name="connsiteY3" fmla="*/ 4443 h 2298297"/>
                <a:gd name="connsiteX4" fmla="*/ 3142454 w 9326460"/>
                <a:gd name="connsiteY4" fmla="*/ 47986 h 2298297"/>
                <a:gd name="connsiteX5" fmla="*/ 5493769 w 9326460"/>
                <a:gd name="connsiteY5" fmla="*/ 91529 h 2298297"/>
                <a:gd name="connsiteX6" fmla="*/ 7133883 w 9326460"/>
                <a:gd name="connsiteY6" fmla="*/ 77015 h 2298297"/>
                <a:gd name="connsiteX7" fmla="*/ 8367597 w 9326460"/>
                <a:gd name="connsiteY7" fmla="*/ 135072 h 2298297"/>
                <a:gd name="connsiteX8" fmla="*/ 9180397 w 9326460"/>
                <a:gd name="connsiteY8" fmla="*/ 178615 h 2298297"/>
                <a:gd name="connsiteX9" fmla="*/ 9311026 w 9326460"/>
                <a:gd name="connsiteY9" fmla="*/ 643072 h 2298297"/>
                <a:gd name="connsiteX10" fmla="*/ 9311026 w 9326460"/>
                <a:gd name="connsiteY10" fmla="*/ 1484901 h 2298297"/>
                <a:gd name="connsiteX11" fmla="*/ 9194911 w 9326460"/>
                <a:gd name="connsiteY11" fmla="*/ 1934843 h 2298297"/>
                <a:gd name="connsiteX12" fmla="*/ 8832054 w 9326460"/>
                <a:gd name="connsiteY12" fmla="*/ 2196101 h 2298297"/>
                <a:gd name="connsiteX13" fmla="*/ 7337083 w 9326460"/>
                <a:gd name="connsiteY13" fmla="*/ 2297701 h 2298297"/>
                <a:gd name="connsiteX14" fmla="*/ 6074340 w 9326460"/>
                <a:gd name="connsiteY14" fmla="*/ 2196101 h 2298297"/>
                <a:gd name="connsiteX15" fmla="*/ 4797083 w 9326460"/>
                <a:gd name="connsiteY15" fmla="*/ 2297701 h 2298297"/>
                <a:gd name="connsiteX16" fmla="*/ 2866683 w 9326460"/>
                <a:gd name="connsiteY16" fmla="*/ 2138043 h 2298297"/>
                <a:gd name="connsiteX17" fmla="*/ 1095940 w 9326460"/>
                <a:gd name="connsiteY17" fmla="*/ 2210615 h 2298297"/>
                <a:gd name="connsiteX18" fmla="*/ 181540 w 9326460"/>
                <a:gd name="connsiteY18" fmla="*/ 2196101 h 2298297"/>
                <a:gd name="connsiteX19" fmla="*/ 94454 w 9326460"/>
                <a:gd name="connsiteY19" fmla="*/ 1833243 h 2298297"/>
                <a:gd name="connsiteX20" fmla="*/ 36397 w 9326460"/>
                <a:gd name="connsiteY20" fmla="*/ 1397815 h 2298297"/>
                <a:gd name="connsiteX21" fmla="*/ 137997 w 9326460"/>
                <a:gd name="connsiteY21" fmla="*/ 1296215 h 2298297"/>
                <a:gd name="connsiteX0" fmla="*/ 59709 w 9349772"/>
                <a:gd name="connsiteY0" fmla="*/ 1397815 h 2298297"/>
                <a:gd name="connsiteX1" fmla="*/ 45195 w 9349772"/>
                <a:gd name="connsiteY1" fmla="*/ 410843 h 2298297"/>
                <a:gd name="connsiteX2" fmla="*/ 683823 w 9349772"/>
                <a:gd name="connsiteY2" fmla="*/ 178615 h 2298297"/>
                <a:gd name="connsiteX3" fmla="*/ 1365995 w 9349772"/>
                <a:gd name="connsiteY3" fmla="*/ 4443 h 2298297"/>
                <a:gd name="connsiteX4" fmla="*/ 3165766 w 9349772"/>
                <a:gd name="connsiteY4" fmla="*/ 47986 h 2298297"/>
                <a:gd name="connsiteX5" fmla="*/ 5517081 w 9349772"/>
                <a:gd name="connsiteY5" fmla="*/ 91529 h 2298297"/>
                <a:gd name="connsiteX6" fmla="*/ 7157195 w 9349772"/>
                <a:gd name="connsiteY6" fmla="*/ 77015 h 2298297"/>
                <a:gd name="connsiteX7" fmla="*/ 8390909 w 9349772"/>
                <a:gd name="connsiteY7" fmla="*/ 135072 h 2298297"/>
                <a:gd name="connsiteX8" fmla="*/ 9203709 w 9349772"/>
                <a:gd name="connsiteY8" fmla="*/ 178615 h 2298297"/>
                <a:gd name="connsiteX9" fmla="*/ 9334338 w 9349772"/>
                <a:gd name="connsiteY9" fmla="*/ 643072 h 2298297"/>
                <a:gd name="connsiteX10" fmla="*/ 9334338 w 9349772"/>
                <a:gd name="connsiteY10" fmla="*/ 1484901 h 2298297"/>
                <a:gd name="connsiteX11" fmla="*/ 9218223 w 9349772"/>
                <a:gd name="connsiteY11" fmla="*/ 1934843 h 2298297"/>
                <a:gd name="connsiteX12" fmla="*/ 8855366 w 9349772"/>
                <a:gd name="connsiteY12" fmla="*/ 2196101 h 2298297"/>
                <a:gd name="connsiteX13" fmla="*/ 7360395 w 9349772"/>
                <a:gd name="connsiteY13" fmla="*/ 2297701 h 2298297"/>
                <a:gd name="connsiteX14" fmla="*/ 6097652 w 9349772"/>
                <a:gd name="connsiteY14" fmla="*/ 2196101 h 2298297"/>
                <a:gd name="connsiteX15" fmla="*/ 4820395 w 9349772"/>
                <a:gd name="connsiteY15" fmla="*/ 2297701 h 2298297"/>
                <a:gd name="connsiteX16" fmla="*/ 2889995 w 9349772"/>
                <a:gd name="connsiteY16" fmla="*/ 2138043 h 2298297"/>
                <a:gd name="connsiteX17" fmla="*/ 1119252 w 9349772"/>
                <a:gd name="connsiteY17" fmla="*/ 2210615 h 2298297"/>
                <a:gd name="connsiteX18" fmla="*/ 204852 w 9349772"/>
                <a:gd name="connsiteY18" fmla="*/ 2196101 h 2298297"/>
                <a:gd name="connsiteX19" fmla="*/ 117766 w 9349772"/>
                <a:gd name="connsiteY19" fmla="*/ 1833243 h 2298297"/>
                <a:gd name="connsiteX20" fmla="*/ 59709 w 9349772"/>
                <a:gd name="connsiteY20" fmla="*/ 1397815 h 2298297"/>
                <a:gd name="connsiteX0" fmla="*/ 24725 w 9314788"/>
                <a:gd name="connsiteY0" fmla="*/ 1405232 h 2305714"/>
                <a:gd name="connsiteX1" fmla="*/ 10211 w 9314788"/>
                <a:gd name="connsiteY1" fmla="*/ 418260 h 2305714"/>
                <a:gd name="connsiteX2" fmla="*/ 140839 w 9314788"/>
                <a:gd name="connsiteY2" fmla="*/ 40889 h 2305714"/>
                <a:gd name="connsiteX3" fmla="*/ 1331011 w 9314788"/>
                <a:gd name="connsiteY3" fmla="*/ 11860 h 2305714"/>
                <a:gd name="connsiteX4" fmla="*/ 3130782 w 9314788"/>
                <a:gd name="connsiteY4" fmla="*/ 55403 h 2305714"/>
                <a:gd name="connsiteX5" fmla="*/ 5482097 w 9314788"/>
                <a:gd name="connsiteY5" fmla="*/ 98946 h 2305714"/>
                <a:gd name="connsiteX6" fmla="*/ 7122211 w 9314788"/>
                <a:gd name="connsiteY6" fmla="*/ 84432 h 2305714"/>
                <a:gd name="connsiteX7" fmla="*/ 8355925 w 9314788"/>
                <a:gd name="connsiteY7" fmla="*/ 142489 h 2305714"/>
                <a:gd name="connsiteX8" fmla="*/ 9168725 w 9314788"/>
                <a:gd name="connsiteY8" fmla="*/ 186032 h 2305714"/>
                <a:gd name="connsiteX9" fmla="*/ 9299354 w 9314788"/>
                <a:gd name="connsiteY9" fmla="*/ 650489 h 2305714"/>
                <a:gd name="connsiteX10" fmla="*/ 9299354 w 9314788"/>
                <a:gd name="connsiteY10" fmla="*/ 1492318 h 2305714"/>
                <a:gd name="connsiteX11" fmla="*/ 9183239 w 9314788"/>
                <a:gd name="connsiteY11" fmla="*/ 1942260 h 2305714"/>
                <a:gd name="connsiteX12" fmla="*/ 8820382 w 9314788"/>
                <a:gd name="connsiteY12" fmla="*/ 2203518 h 2305714"/>
                <a:gd name="connsiteX13" fmla="*/ 7325411 w 9314788"/>
                <a:gd name="connsiteY13" fmla="*/ 2305118 h 2305714"/>
                <a:gd name="connsiteX14" fmla="*/ 6062668 w 9314788"/>
                <a:gd name="connsiteY14" fmla="*/ 2203518 h 2305714"/>
                <a:gd name="connsiteX15" fmla="*/ 4785411 w 9314788"/>
                <a:gd name="connsiteY15" fmla="*/ 2305118 h 2305714"/>
                <a:gd name="connsiteX16" fmla="*/ 2855011 w 9314788"/>
                <a:gd name="connsiteY16" fmla="*/ 2145460 h 2305714"/>
                <a:gd name="connsiteX17" fmla="*/ 1084268 w 9314788"/>
                <a:gd name="connsiteY17" fmla="*/ 2218032 h 2305714"/>
                <a:gd name="connsiteX18" fmla="*/ 169868 w 9314788"/>
                <a:gd name="connsiteY18" fmla="*/ 2203518 h 2305714"/>
                <a:gd name="connsiteX19" fmla="*/ 82782 w 9314788"/>
                <a:gd name="connsiteY19" fmla="*/ 1840660 h 2305714"/>
                <a:gd name="connsiteX20" fmla="*/ 24725 w 9314788"/>
                <a:gd name="connsiteY20" fmla="*/ 1405232 h 2305714"/>
                <a:gd name="connsiteX0" fmla="*/ 118449 w 9408512"/>
                <a:gd name="connsiteY0" fmla="*/ 1410096 h 2310578"/>
                <a:gd name="connsiteX1" fmla="*/ 2335 w 9408512"/>
                <a:gd name="connsiteY1" fmla="*/ 495695 h 2310578"/>
                <a:gd name="connsiteX2" fmla="*/ 234563 w 9408512"/>
                <a:gd name="connsiteY2" fmla="*/ 45753 h 2310578"/>
                <a:gd name="connsiteX3" fmla="*/ 1424735 w 9408512"/>
                <a:gd name="connsiteY3" fmla="*/ 16724 h 2310578"/>
                <a:gd name="connsiteX4" fmla="*/ 3224506 w 9408512"/>
                <a:gd name="connsiteY4" fmla="*/ 60267 h 2310578"/>
                <a:gd name="connsiteX5" fmla="*/ 5575821 w 9408512"/>
                <a:gd name="connsiteY5" fmla="*/ 103810 h 2310578"/>
                <a:gd name="connsiteX6" fmla="*/ 7215935 w 9408512"/>
                <a:gd name="connsiteY6" fmla="*/ 89296 h 2310578"/>
                <a:gd name="connsiteX7" fmla="*/ 8449649 w 9408512"/>
                <a:gd name="connsiteY7" fmla="*/ 147353 h 2310578"/>
                <a:gd name="connsiteX8" fmla="*/ 9262449 w 9408512"/>
                <a:gd name="connsiteY8" fmla="*/ 190896 h 2310578"/>
                <a:gd name="connsiteX9" fmla="*/ 9393078 w 9408512"/>
                <a:gd name="connsiteY9" fmla="*/ 655353 h 2310578"/>
                <a:gd name="connsiteX10" fmla="*/ 9393078 w 9408512"/>
                <a:gd name="connsiteY10" fmla="*/ 1497182 h 2310578"/>
                <a:gd name="connsiteX11" fmla="*/ 9276963 w 9408512"/>
                <a:gd name="connsiteY11" fmla="*/ 1947124 h 2310578"/>
                <a:gd name="connsiteX12" fmla="*/ 8914106 w 9408512"/>
                <a:gd name="connsiteY12" fmla="*/ 2208382 h 2310578"/>
                <a:gd name="connsiteX13" fmla="*/ 7419135 w 9408512"/>
                <a:gd name="connsiteY13" fmla="*/ 2309982 h 2310578"/>
                <a:gd name="connsiteX14" fmla="*/ 6156392 w 9408512"/>
                <a:gd name="connsiteY14" fmla="*/ 2208382 h 2310578"/>
                <a:gd name="connsiteX15" fmla="*/ 4879135 w 9408512"/>
                <a:gd name="connsiteY15" fmla="*/ 2309982 h 2310578"/>
                <a:gd name="connsiteX16" fmla="*/ 2948735 w 9408512"/>
                <a:gd name="connsiteY16" fmla="*/ 2150324 h 2310578"/>
                <a:gd name="connsiteX17" fmla="*/ 1177992 w 9408512"/>
                <a:gd name="connsiteY17" fmla="*/ 2222896 h 2310578"/>
                <a:gd name="connsiteX18" fmla="*/ 263592 w 9408512"/>
                <a:gd name="connsiteY18" fmla="*/ 2208382 h 2310578"/>
                <a:gd name="connsiteX19" fmla="*/ 176506 w 9408512"/>
                <a:gd name="connsiteY19" fmla="*/ 1845524 h 2310578"/>
                <a:gd name="connsiteX20" fmla="*/ 118449 w 9408512"/>
                <a:gd name="connsiteY20" fmla="*/ 1410096 h 2310578"/>
                <a:gd name="connsiteX0" fmla="*/ 118971 w 9409034"/>
                <a:gd name="connsiteY0" fmla="*/ 1393372 h 2293854"/>
                <a:gd name="connsiteX1" fmla="*/ 2857 w 9409034"/>
                <a:gd name="connsiteY1" fmla="*/ 478971 h 2293854"/>
                <a:gd name="connsiteX2" fmla="*/ 249600 w 9409034"/>
                <a:gd name="connsiteY2" fmla="*/ 130629 h 2293854"/>
                <a:gd name="connsiteX3" fmla="*/ 1425257 w 9409034"/>
                <a:gd name="connsiteY3" fmla="*/ 0 h 2293854"/>
                <a:gd name="connsiteX4" fmla="*/ 3225028 w 9409034"/>
                <a:gd name="connsiteY4" fmla="*/ 43543 h 2293854"/>
                <a:gd name="connsiteX5" fmla="*/ 5576343 w 9409034"/>
                <a:gd name="connsiteY5" fmla="*/ 87086 h 2293854"/>
                <a:gd name="connsiteX6" fmla="*/ 7216457 w 9409034"/>
                <a:gd name="connsiteY6" fmla="*/ 72572 h 2293854"/>
                <a:gd name="connsiteX7" fmla="*/ 8450171 w 9409034"/>
                <a:gd name="connsiteY7" fmla="*/ 130629 h 2293854"/>
                <a:gd name="connsiteX8" fmla="*/ 9262971 w 9409034"/>
                <a:gd name="connsiteY8" fmla="*/ 174172 h 2293854"/>
                <a:gd name="connsiteX9" fmla="*/ 9393600 w 9409034"/>
                <a:gd name="connsiteY9" fmla="*/ 638629 h 2293854"/>
                <a:gd name="connsiteX10" fmla="*/ 9393600 w 9409034"/>
                <a:gd name="connsiteY10" fmla="*/ 1480458 h 2293854"/>
                <a:gd name="connsiteX11" fmla="*/ 9277485 w 9409034"/>
                <a:gd name="connsiteY11" fmla="*/ 1930400 h 2293854"/>
                <a:gd name="connsiteX12" fmla="*/ 8914628 w 9409034"/>
                <a:gd name="connsiteY12" fmla="*/ 2191658 h 2293854"/>
                <a:gd name="connsiteX13" fmla="*/ 7419657 w 9409034"/>
                <a:gd name="connsiteY13" fmla="*/ 2293258 h 2293854"/>
                <a:gd name="connsiteX14" fmla="*/ 6156914 w 9409034"/>
                <a:gd name="connsiteY14" fmla="*/ 2191658 h 2293854"/>
                <a:gd name="connsiteX15" fmla="*/ 4879657 w 9409034"/>
                <a:gd name="connsiteY15" fmla="*/ 2293258 h 2293854"/>
                <a:gd name="connsiteX16" fmla="*/ 2949257 w 9409034"/>
                <a:gd name="connsiteY16" fmla="*/ 2133600 h 2293854"/>
                <a:gd name="connsiteX17" fmla="*/ 1178514 w 9409034"/>
                <a:gd name="connsiteY17" fmla="*/ 2206172 h 2293854"/>
                <a:gd name="connsiteX18" fmla="*/ 264114 w 9409034"/>
                <a:gd name="connsiteY18" fmla="*/ 2191658 h 2293854"/>
                <a:gd name="connsiteX19" fmla="*/ 177028 w 9409034"/>
                <a:gd name="connsiteY19" fmla="*/ 1828800 h 2293854"/>
                <a:gd name="connsiteX20" fmla="*/ 118971 w 9409034"/>
                <a:gd name="connsiteY20" fmla="*/ 1393372 h 2293854"/>
                <a:gd name="connsiteX0" fmla="*/ 104764 w 9394827"/>
                <a:gd name="connsiteY0" fmla="*/ 1393372 h 2293854"/>
                <a:gd name="connsiteX1" fmla="*/ 3165 w 9394827"/>
                <a:gd name="connsiteY1" fmla="*/ 624114 h 2293854"/>
                <a:gd name="connsiteX2" fmla="*/ 235393 w 9394827"/>
                <a:gd name="connsiteY2" fmla="*/ 130629 h 2293854"/>
                <a:gd name="connsiteX3" fmla="*/ 1411050 w 9394827"/>
                <a:gd name="connsiteY3" fmla="*/ 0 h 2293854"/>
                <a:gd name="connsiteX4" fmla="*/ 3210821 w 9394827"/>
                <a:gd name="connsiteY4" fmla="*/ 43543 h 2293854"/>
                <a:gd name="connsiteX5" fmla="*/ 5562136 w 9394827"/>
                <a:gd name="connsiteY5" fmla="*/ 87086 h 2293854"/>
                <a:gd name="connsiteX6" fmla="*/ 7202250 w 9394827"/>
                <a:gd name="connsiteY6" fmla="*/ 72572 h 2293854"/>
                <a:gd name="connsiteX7" fmla="*/ 8435964 w 9394827"/>
                <a:gd name="connsiteY7" fmla="*/ 130629 h 2293854"/>
                <a:gd name="connsiteX8" fmla="*/ 9248764 w 9394827"/>
                <a:gd name="connsiteY8" fmla="*/ 174172 h 2293854"/>
                <a:gd name="connsiteX9" fmla="*/ 9379393 w 9394827"/>
                <a:gd name="connsiteY9" fmla="*/ 638629 h 2293854"/>
                <a:gd name="connsiteX10" fmla="*/ 9379393 w 9394827"/>
                <a:gd name="connsiteY10" fmla="*/ 1480458 h 2293854"/>
                <a:gd name="connsiteX11" fmla="*/ 9263278 w 9394827"/>
                <a:gd name="connsiteY11" fmla="*/ 1930400 h 2293854"/>
                <a:gd name="connsiteX12" fmla="*/ 8900421 w 9394827"/>
                <a:gd name="connsiteY12" fmla="*/ 2191658 h 2293854"/>
                <a:gd name="connsiteX13" fmla="*/ 7405450 w 9394827"/>
                <a:gd name="connsiteY13" fmla="*/ 2293258 h 2293854"/>
                <a:gd name="connsiteX14" fmla="*/ 6142707 w 9394827"/>
                <a:gd name="connsiteY14" fmla="*/ 2191658 h 2293854"/>
                <a:gd name="connsiteX15" fmla="*/ 4865450 w 9394827"/>
                <a:gd name="connsiteY15" fmla="*/ 2293258 h 2293854"/>
                <a:gd name="connsiteX16" fmla="*/ 2935050 w 9394827"/>
                <a:gd name="connsiteY16" fmla="*/ 2133600 h 2293854"/>
                <a:gd name="connsiteX17" fmla="*/ 1164307 w 9394827"/>
                <a:gd name="connsiteY17" fmla="*/ 2206172 h 2293854"/>
                <a:gd name="connsiteX18" fmla="*/ 249907 w 9394827"/>
                <a:gd name="connsiteY18" fmla="*/ 2191658 h 2293854"/>
                <a:gd name="connsiteX19" fmla="*/ 162821 w 9394827"/>
                <a:gd name="connsiteY19" fmla="*/ 1828800 h 2293854"/>
                <a:gd name="connsiteX20" fmla="*/ 104764 w 9394827"/>
                <a:gd name="connsiteY20" fmla="*/ 1393372 h 2293854"/>
                <a:gd name="connsiteX0" fmla="*/ 104764 w 9394827"/>
                <a:gd name="connsiteY0" fmla="*/ 1407886 h 2308368"/>
                <a:gd name="connsiteX1" fmla="*/ 3165 w 9394827"/>
                <a:gd name="connsiteY1" fmla="*/ 638628 h 2308368"/>
                <a:gd name="connsiteX2" fmla="*/ 235393 w 9394827"/>
                <a:gd name="connsiteY2" fmla="*/ 145143 h 2308368"/>
                <a:gd name="connsiteX3" fmla="*/ 1411050 w 9394827"/>
                <a:gd name="connsiteY3" fmla="*/ 14514 h 2308368"/>
                <a:gd name="connsiteX4" fmla="*/ 3210821 w 9394827"/>
                <a:gd name="connsiteY4" fmla="*/ 58057 h 2308368"/>
                <a:gd name="connsiteX5" fmla="*/ 5591164 w 9394827"/>
                <a:gd name="connsiteY5" fmla="*/ 0 h 2308368"/>
                <a:gd name="connsiteX6" fmla="*/ 7202250 w 9394827"/>
                <a:gd name="connsiteY6" fmla="*/ 87086 h 2308368"/>
                <a:gd name="connsiteX7" fmla="*/ 8435964 w 9394827"/>
                <a:gd name="connsiteY7" fmla="*/ 145143 h 2308368"/>
                <a:gd name="connsiteX8" fmla="*/ 9248764 w 9394827"/>
                <a:gd name="connsiteY8" fmla="*/ 188686 h 2308368"/>
                <a:gd name="connsiteX9" fmla="*/ 9379393 w 9394827"/>
                <a:gd name="connsiteY9" fmla="*/ 653143 h 2308368"/>
                <a:gd name="connsiteX10" fmla="*/ 9379393 w 9394827"/>
                <a:gd name="connsiteY10" fmla="*/ 1494972 h 2308368"/>
                <a:gd name="connsiteX11" fmla="*/ 9263278 w 9394827"/>
                <a:gd name="connsiteY11" fmla="*/ 1944914 h 2308368"/>
                <a:gd name="connsiteX12" fmla="*/ 8900421 w 9394827"/>
                <a:gd name="connsiteY12" fmla="*/ 2206172 h 2308368"/>
                <a:gd name="connsiteX13" fmla="*/ 7405450 w 9394827"/>
                <a:gd name="connsiteY13" fmla="*/ 2307772 h 2308368"/>
                <a:gd name="connsiteX14" fmla="*/ 6142707 w 9394827"/>
                <a:gd name="connsiteY14" fmla="*/ 2206172 h 2308368"/>
                <a:gd name="connsiteX15" fmla="*/ 4865450 w 9394827"/>
                <a:gd name="connsiteY15" fmla="*/ 2307772 h 2308368"/>
                <a:gd name="connsiteX16" fmla="*/ 2935050 w 9394827"/>
                <a:gd name="connsiteY16" fmla="*/ 2148114 h 2308368"/>
                <a:gd name="connsiteX17" fmla="*/ 1164307 w 9394827"/>
                <a:gd name="connsiteY17" fmla="*/ 2220686 h 2308368"/>
                <a:gd name="connsiteX18" fmla="*/ 249907 w 9394827"/>
                <a:gd name="connsiteY18" fmla="*/ 2206172 h 2308368"/>
                <a:gd name="connsiteX19" fmla="*/ 162821 w 9394827"/>
                <a:gd name="connsiteY19" fmla="*/ 1843314 h 2308368"/>
                <a:gd name="connsiteX20" fmla="*/ 104764 w 9394827"/>
                <a:gd name="connsiteY20" fmla="*/ 1407886 h 2308368"/>
                <a:gd name="connsiteX0" fmla="*/ 104764 w 9394827"/>
                <a:gd name="connsiteY0" fmla="*/ 1422400 h 2322882"/>
                <a:gd name="connsiteX1" fmla="*/ 3165 w 9394827"/>
                <a:gd name="connsiteY1" fmla="*/ 653142 h 2322882"/>
                <a:gd name="connsiteX2" fmla="*/ 235393 w 9394827"/>
                <a:gd name="connsiteY2" fmla="*/ 159657 h 2322882"/>
                <a:gd name="connsiteX3" fmla="*/ 1411050 w 9394827"/>
                <a:gd name="connsiteY3" fmla="*/ 29028 h 2322882"/>
                <a:gd name="connsiteX4" fmla="*/ 3210821 w 9394827"/>
                <a:gd name="connsiteY4" fmla="*/ 72571 h 2322882"/>
                <a:gd name="connsiteX5" fmla="*/ 5591164 w 9394827"/>
                <a:gd name="connsiteY5" fmla="*/ 14514 h 2322882"/>
                <a:gd name="connsiteX6" fmla="*/ 7202250 w 9394827"/>
                <a:gd name="connsiteY6" fmla="*/ 101600 h 2322882"/>
                <a:gd name="connsiteX7" fmla="*/ 8508536 w 9394827"/>
                <a:gd name="connsiteY7" fmla="*/ 0 h 2322882"/>
                <a:gd name="connsiteX8" fmla="*/ 9248764 w 9394827"/>
                <a:gd name="connsiteY8" fmla="*/ 203200 h 2322882"/>
                <a:gd name="connsiteX9" fmla="*/ 9379393 w 9394827"/>
                <a:gd name="connsiteY9" fmla="*/ 667657 h 2322882"/>
                <a:gd name="connsiteX10" fmla="*/ 9379393 w 9394827"/>
                <a:gd name="connsiteY10" fmla="*/ 1509486 h 2322882"/>
                <a:gd name="connsiteX11" fmla="*/ 9263278 w 9394827"/>
                <a:gd name="connsiteY11" fmla="*/ 1959428 h 2322882"/>
                <a:gd name="connsiteX12" fmla="*/ 8900421 w 9394827"/>
                <a:gd name="connsiteY12" fmla="*/ 2220686 h 2322882"/>
                <a:gd name="connsiteX13" fmla="*/ 7405450 w 9394827"/>
                <a:gd name="connsiteY13" fmla="*/ 2322286 h 2322882"/>
                <a:gd name="connsiteX14" fmla="*/ 6142707 w 9394827"/>
                <a:gd name="connsiteY14" fmla="*/ 2220686 h 2322882"/>
                <a:gd name="connsiteX15" fmla="*/ 4865450 w 9394827"/>
                <a:gd name="connsiteY15" fmla="*/ 2322286 h 2322882"/>
                <a:gd name="connsiteX16" fmla="*/ 2935050 w 9394827"/>
                <a:gd name="connsiteY16" fmla="*/ 2162628 h 2322882"/>
                <a:gd name="connsiteX17" fmla="*/ 1164307 w 9394827"/>
                <a:gd name="connsiteY17" fmla="*/ 2235200 h 2322882"/>
                <a:gd name="connsiteX18" fmla="*/ 249907 w 9394827"/>
                <a:gd name="connsiteY18" fmla="*/ 2220686 h 2322882"/>
                <a:gd name="connsiteX19" fmla="*/ 162821 w 9394827"/>
                <a:gd name="connsiteY19" fmla="*/ 1857828 h 2322882"/>
                <a:gd name="connsiteX20" fmla="*/ 104764 w 9394827"/>
                <a:gd name="connsiteY20" fmla="*/ 1422400 h 23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94827" h="2322882">
                  <a:moveTo>
                    <a:pt x="104764" y="1422400"/>
                  </a:moveTo>
                  <a:cubicBezTo>
                    <a:pt x="78155" y="1221619"/>
                    <a:pt x="-18607" y="863599"/>
                    <a:pt x="3165" y="653142"/>
                  </a:cubicBezTo>
                  <a:cubicBezTo>
                    <a:pt x="24937" y="442685"/>
                    <a:pt x="746" y="263676"/>
                    <a:pt x="235393" y="159657"/>
                  </a:cubicBezTo>
                  <a:cubicBezTo>
                    <a:pt x="470041" y="55638"/>
                    <a:pt x="915145" y="43542"/>
                    <a:pt x="1411050" y="29028"/>
                  </a:cubicBezTo>
                  <a:cubicBezTo>
                    <a:pt x="2010974" y="43542"/>
                    <a:pt x="2514135" y="74990"/>
                    <a:pt x="3210821" y="72571"/>
                  </a:cubicBezTo>
                  <a:cubicBezTo>
                    <a:pt x="3907507" y="70152"/>
                    <a:pt x="4797716" y="33866"/>
                    <a:pt x="5591164" y="14514"/>
                  </a:cubicBezTo>
                  <a:cubicBezTo>
                    <a:pt x="6128193" y="43543"/>
                    <a:pt x="6716021" y="104019"/>
                    <a:pt x="7202250" y="101600"/>
                  </a:cubicBezTo>
                  <a:cubicBezTo>
                    <a:pt x="7688479" y="99181"/>
                    <a:pt x="8073107" y="33867"/>
                    <a:pt x="8508536" y="0"/>
                  </a:cubicBezTo>
                  <a:cubicBezTo>
                    <a:pt x="8755279" y="67733"/>
                    <a:pt x="9103621" y="91924"/>
                    <a:pt x="9248764" y="203200"/>
                  </a:cubicBezTo>
                  <a:cubicBezTo>
                    <a:pt x="9393907" y="314476"/>
                    <a:pt x="9357622" y="449943"/>
                    <a:pt x="9379393" y="667657"/>
                  </a:cubicBezTo>
                  <a:cubicBezTo>
                    <a:pt x="9401164" y="885371"/>
                    <a:pt x="9398745" y="1294191"/>
                    <a:pt x="9379393" y="1509486"/>
                  </a:cubicBezTo>
                  <a:cubicBezTo>
                    <a:pt x="9360041" y="1724781"/>
                    <a:pt x="9343107" y="1840895"/>
                    <a:pt x="9263278" y="1959428"/>
                  </a:cubicBezTo>
                  <a:cubicBezTo>
                    <a:pt x="9183449" y="2077961"/>
                    <a:pt x="9210059" y="2160210"/>
                    <a:pt x="8900421" y="2220686"/>
                  </a:cubicBezTo>
                  <a:cubicBezTo>
                    <a:pt x="8590783" y="2281162"/>
                    <a:pt x="7865069" y="2322286"/>
                    <a:pt x="7405450" y="2322286"/>
                  </a:cubicBezTo>
                  <a:cubicBezTo>
                    <a:pt x="6945831" y="2322286"/>
                    <a:pt x="6566040" y="2220686"/>
                    <a:pt x="6142707" y="2220686"/>
                  </a:cubicBezTo>
                  <a:cubicBezTo>
                    <a:pt x="5719374" y="2220686"/>
                    <a:pt x="5400059" y="2331962"/>
                    <a:pt x="4865450" y="2322286"/>
                  </a:cubicBezTo>
                  <a:cubicBezTo>
                    <a:pt x="4330841" y="2312610"/>
                    <a:pt x="3551907" y="2177142"/>
                    <a:pt x="2935050" y="2162628"/>
                  </a:cubicBezTo>
                  <a:cubicBezTo>
                    <a:pt x="2318193" y="2148114"/>
                    <a:pt x="1611831" y="2225524"/>
                    <a:pt x="1164307" y="2235200"/>
                  </a:cubicBezTo>
                  <a:cubicBezTo>
                    <a:pt x="716783" y="2244876"/>
                    <a:pt x="416821" y="2283581"/>
                    <a:pt x="249907" y="2220686"/>
                  </a:cubicBezTo>
                  <a:cubicBezTo>
                    <a:pt x="82993" y="2157791"/>
                    <a:pt x="187011" y="1990876"/>
                    <a:pt x="162821" y="1857828"/>
                  </a:cubicBezTo>
                  <a:cubicBezTo>
                    <a:pt x="138630" y="1724780"/>
                    <a:pt x="131373" y="1623181"/>
                    <a:pt x="104764" y="1422400"/>
                  </a:cubicBezTo>
                  <a:close/>
                </a:path>
              </a:pathLst>
            </a:custGeom>
            <a:solidFill>
              <a:srgbClr val="FFE78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pin heiti" panose="00000500000000000000" pitchFamily="2" charset="-122"/>
                <a:ea typeface="inpin heiti" panose="00000500000000000000" pitchFamily="2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9" name="任意多边形 4">
              <a:extLst>
                <a:ext uri="{FF2B5EF4-FFF2-40B4-BE49-F238E27FC236}">
                  <a16:creationId xmlns="" xmlns:a16="http://schemas.microsoft.com/office/drawing/2014/main" id="{BDA45041-3B09-4B47-A037-F5C18B805E70}"/>
                </a:ext>
              </a:extLst>
            </p:cNvPr>
            <p:cNvSpPr/>
            <p:nvPr/>
          </p:nvSpPr>
          <p:spPr>
            <a:xfrm flipH="1">
              <a:off x="2206171" y="4093028"/>
              <a:ext cx="7779658" cy="1698173"/>
            </a:xfrm>
            <a:custGeom>
              <a:avLst/>
              <a:gdLst>
                <a:gd name="connsiteX0" fmla="*/ 137997 w 9326460"/>
                <a:gd name="connsiteY0" fmla="*/ 1296215 h 2298297"/>
                <a:gd name="connsiteX1" fmla="*/ 21883 w 9326460"/>
                <a:gd name="connsiteY1" fmla="*/ 410843 h 2298297"/>
                <a:gd name="connsiteX2" fmla="*/ 660511 w 9326460"/>
                <a:gd name="connsiteY2" fmla="*/ 178615 h 2298297"/>
                <a:gd name="connsiteX3" fmla="*/ 1342683 w 9326460"/>
                <a:gd name="connsiteY3" fmla="*/ 4443 h 2298297"/>
                <a:gd name="connsiteX4" fmla="*/ 3142454 w 9326460"/>
                <a:gd name="connsiteY4" fmla="*/ 47986 h 2298297"/>
                <a:gd name="connsiteX5" fmla="*/ 5493769 w 9326460"/>
                <a:gd name="connsiteY5" fmla="*/ 91529 h 2298297"/>
                <a:gd name="connsiteX6" fmla="*/ 7133883 w 9326460"/>
                <a:gd name="connsiteY6" fmla="*/ 77015 h 2298297"/>
                <a:gd name="connsiteX7" fmla="*/ 8367597 w 9326460"/>
                <a:gd name="connsiteY7" fmla="*/ 135072 h 2298297"/>
                <a:gd name="connsiteX8" fmla="*/ 9180397 w 9326460"/>
                <a:gd name="connsiteY8" fmla="*/ 178615 h 2298297"/>
                <a:gd name="connsiteX9" fmla="*/ 9311026 w 9326460"/>
                <a:gd name="connsiteY9" fmla="*/ 643072 h 2298297"/>
                <a:gd name="connsiteX10" fmla="*/ 9311026 w 9326460"/>
                <a:gd name="connsiteY10" fmla="*/ 1484901 h 2298297"/>
                <a:gd name="connsiteX11" fmla="*/ 9194911 w 9326460"/>
                <a:gd name="connsiteY11" fmla="*/ 1934843 h 2298297"/>
                <a:gd name="connsiteX12" fmla="*/ 8832054 w 9326460"/>
                <a:gd name="connsiteY12" fmla="*/ 2196101 h 2298297"/>
                <a:gd name="connsiteX13" fmla="*/ 7337083 w 9326460"/>
                <a:gd name="connsiteY13" fmla="*/ 2297701 h 2298297"/>
                <a:gd name="connsiteX14" fmla="*/ 6074340 w 9326460"/>
                <a:gd name="connsiteY14" fmla="*/ 2196101 h 2298297"/>
                <a:gd name="connsiteX15" fmla="*/ 4797083 w 9326460"/>
                <a:gd name="connsiteY15" fmla="*/ 2297701 h 2298297"/>
                <a:gd name="connsiteX16" fmla="*/ 2866683 w 9326460"/>
                <a:gd name="connsiteY16" fmla="*/ 2138043 h 2298297"/>
                <a:gd name="connsiteX17" fmla="*/ 1095940 w 9326460"/>
                <a:gd name="connsiteY17" fmla="*/ 2210615 h 2298297"/>
                <a:gd name="connsiteX18" fmla="*/ 181540 w 9326460"/>
                <a:gd name="connsiteY18" fmla="*/ 2196101 h 2298297"/>
                <a:gd name="connsiteX19" fmla="*/ 94454 w 9326460"/>
                <a:gd name="connsiteY19" fmla="*/ 1833243 h 2298297"/>
                <a:gd name="connsiteX20" fmla="*/ 36397 w 9326460"/>
                <a:gd name="connsiteY20" fmla="*/ 1397815 h 2298297"/>
                <a:gd name="connsiteX21" fmla="*/ 137997 w 9326460"/>
                <a:gd name="connsiteY21" fmla="*/ 1296215 h 2298297"/>
                <a:gd name="connsiteX0" fmla="*/ 59709 w 9349772"/>
                <a:gd name="connsiteY0" fmla="*/ 1397815 h 2298297"/>
                <a:gd name="connsiteX1" fmla="*/ 45195 w 9349772"/>
                <a:gd name="connsiteY1" fmla="*/ 410843 h 2298297"/>
                <a:gd name="connsiteX2" fmla="*/ 683823 w 9349772"/>
                <a:gd name="connsiteY2" fmla="*/ 178615 h 2298297"/>
                <a:gd name="connsiteX3" fmla="*/ 1365995 w 9349772"/>
                <a:gd name="connsiteY3" fmla="*/ 4443 h 2298297"/>
                <a:gd name="connsiteX4" fmla="*/ 3165766 w 9349772"/>
                <a:gd name="connsiteY4" fmla="*/ 47986 h 2298297"/>
                <a:gd name="connsiteX5" fmla="*/ 5517081 w 9349772"/>
                <a:gd name="connsiteY5" fmla="*/ 91529 h 2298297"/>
                <a:gd name="connsiteX6" fmla="*/ 7157195 w 9349772"/>
                <a:gd name="connsiteY6" fmla="*/ 77015 h 2298297"/>
                <a:gd name="connsiteX7" fmla="*/ 8390909 w 9349772"/>
                <a:gd name="connsiteY7" fmla="*/ 135072 h 2298297"/>
                <a:gd name="connsiteX8" fmla="*/ 9203709 w 9349772"/>
                <a:gd name="connsiteY8" fmla="*/ 178615 h 2298297"/>
                <a:gd name="connsiteX9" fmla="*/ 9334338 w 9349772"/>
                <a:gd name="connsiteY9" fmla="*/ 643072 h 2298297"/>
                <a:gd name="connsiteX10" fmla="*/ 9334338 w 9349772"/>
                <a:gd name="connsiteY10" fmla="*/ 1484901 h 2298297"/>
                <a:gd name="connsiteX11" fmla="*/ 9218223 w 9349772"/>
                <a:gd name="connsiteY11" fmla="*/ 1934843 h 2298297"/>
                <a:gd name="connsiteX12" fmla="*/ 8855366 w 9349772"/>
                <a:gd name="connsiteY12" fmla="*/ 2196101 h 2298297"/>
                <a:gd name="connsiteX13" fmla="*/ 7360395 w 9349772"/>
                <a:gd name="connsiteY13" fmla="*/ 2297701 h 2298297"/>
                <a:gd name="connsiteX14" fmla="*/ 6097652 w 9349772"/>
                <a:gd name="connsiteY14" fmla="*/ 2196101 h 2298297"/>
                <a:gd name="connsiteX15" fmla="*/ 4820395 w 9349772"/>
                <a:gd name="connsiteY15" fmla="*/ 2297701 h 2298297"/>
                <a:gd name="connsiteX16" fmla="*/ 2889995 w 9349772"/>
                <a:gd name="connsiteY16" fmla="*/ 2138043 h 2298297"/>
                <a:gd name="connsiteX17" fmla="*/ 1119252 w 9349772"/>
                <a:gd name="connsiteY17" fmla="*/ 2210615 h 2298297"/>
                <a:gd name="connsiteX18" fmla="*/ 204852 w 9349772"/>
                <a:gd name="connsiteY18" fmla="*/ 2196101 h 2298297"/>
                <a:gd name="connsiteX19" fmla="*/ 117766 w 9349772"/>
                <a:gd name="connsiteY19" fmla="*/ 1833243 h 2298297"/>
                <a:gd name="connsiteX20" fmla="*/ 59709 w 9349772"/>
                <a:gd name="connsiteY20" fmla="*/ 1397815 h 2298297"/>
                <a:gd name="connsiteX0" fmla="*/ 24725 w 9314788"/>
                <a:gd name="connsiteY0" fmla="*/ 1405232 h 2305714"/>
                <a:gd name="connsiteX1" fmla="*/ 10211 w 9314788"/>
                <a:gd name="connsiteY1" fmla="*/ 418260 h 2305714"/>
                <a:gd name="connsiteX2" fmla="*/ 140839 w 9314788"/>
                <a:gd name="connsiteY2" fmla="*/ 40889 h 2305714"/>
                <a:gd name="connsiteX3" fmla="*/ 1331011 w 9314788"/>
                <a:gd name="connsiteY3" fmla="*/ 11860 h 2305714"/>
                <a:gd name="connsiteX4" fmla="*/ 3130782 w 9314788"/>
                <a:gd name="connsiteY4" fmla="*/ 55403 h 2305714"/>
                <a:gd name="connsiteX5" fmla="*/ 5482097 w 9314788"/>
                <a:gd name="connsiteY5" fmla="*/ 98946 h 2305714"/>
                <a:gd name="connsiteX6" fmla="*/ 7122211 w 9314788"/>
                <a:gd name="connsiteY6" fmla="*/ 84432 h 2305714"/>
                <a:gd name="connsiteX7" fmla="*/ 8355925 w 9314788"/>
                <a:gd name="connsiteY7" fmla="*/ 142489 h 2305714"/>
                <a:gd name="connsiteX8" fmla="*/ 9168725 w 9314788"/>
                <a:gd name="connsiteY8" fmla="*/ 186032 h 2305714"/>
                <a:gd name="connsiteX9" fmla="*/ 9299354 w 9314788"/>
                <a:gd name="connsiteY9" fmla="*/ 650489 h 2305714"/>
                <a:gd name="connsiteX10" fmla="*/ 9299354 w 9314788"/>
                <a:gd name="connsiteY10" fmla="*/ 1492318 h 2305714"/>
                <a:gd name="connsiteX11" fmla="*/ 9183239 w 9314788"/>
                <a:gd name="connsiteY11" fmla="*/ 1942260 h 2305714"/>
                <a:gd name="connsiteX12" fmla="*/ 8820382 w 9314788"/>
                <a:gd name="connsiteY12" fmla="*/ 2203518 h 2305714"/>
                <a:gd name="connsiteX13" fmla="*/ 7325411 w 9314788"/>
                <a:gd name="connsiteY13" fmla="*/ 2305118 h 2305714"/>
                <a:gd name="connsiteX14" fmla="*/ 6062668 w 9314788"/>
                <a:gd name="connsiteY14" fmla="*/ 2203518 h 2305714"/>
                <a:gd name="connsiteX15" fmla="*/ 4785411 w 9314788"/>
                <a:gd name="connsiteY15" fmla="*/ 2305118 h 2305714"/>
                <a:gd name="connsiteX16" fmla="*/ 2855011 w 9314788"/>
                <a:gd name="connsiteY16" fmla="*/ 2145460 h 2305714"/>
                <a:gd name="connsiteX17" fmla="*/ 1084268 w 9314788"/>
                <a:gd name="connsiteY17" fmla="*/ 2218032 h 2305714"/>
                <a:gd name="connsiteX18" fmla="*/ 169868 w 9314788"/>
                <a:gd name="connsiteY18" fmla="*/ 2203518 h 2305714"/>
                <a:gd name="connsiteX19" fmla="*/ 82782 w 9314788"/>
                <a:gd name="connsiteY19" fmla="*/ 1840660 h 2305714"/>
                <a:gd name="connsiteX20" fmla="*/ 24725 w 9314788"/>
                <a:gd name="connsiteY20" fmla="*/ 1405232 h 2305714"/>
                <a:gd name="connsiteX0" fmla="*/ 118449 w 9408512"/>
                <a:gd name="connsiteY0" fmla="*/ 1410096 h 2310578"/>
                <a:gd name="connsiteX1" fmla="*/ 2335 w 9408512"/>
                <a:gd name="connsiteY1" fmla="*/ 495695 h 2310578"/>
                <a:gd name="connsiteX2" fmla="*/ 234563 w 9408512"/>
                <a:gd name="connsiteY2" fmla="*/ 45753 h 2310578"/>
                <a:gd name="connsiteX3" fmla="*/ 1424735 w 9408512"/>
                <a:gd name="connsiteY3" fmla="*/ 16724 h 2310578"/>
                <a:gd name="connsiteX4" fmla="*/ 3224506 w 9408512"/>
                <a:gd name="connsiteY4" fmla="*/ 60267 h 2310578"/>
                <a:gd name="connsiteX5" fmla="*/ 5575821 w 9408512"/>
                <a:gd name="connsiteY5" fmla="*/ 103810 h 2310578"/>
                <a:gd name="connsiteX6" fmla="*/ 7215935 w 9408512"/>
                <a:gd name="connsiteY6" fmla="*/ 89296 h 2310578"/>
                <a:gd name="connsiteX7" fmla="*/ 8449649 w 9408512"/>
                <a:gd name="connsiteY7" fmla="*/ 147353 h 2310578"/>
                <a:gd name="connsiteX8" fmla="*/ 9262449 w 9408512"/>
                <a:gd name="connsiteY8" fmla="*/ 190896 h 2310578"/>
                <a:gd name="connsiteX9" fmla="*/ 9393078 w 9408512"/>
                <a:gd name="connsiteY9" fmla="*/ 655353 h 2310578"/>
                <a:gd name="connsiteX10" fmla="*/ 9393078 w 9408512"/>
                <a:gd name="connsiteY10" fmla="*/ 1497182 h 2310578"/>
                <a:gd name="connsiteX11" fmla="*/ 9276963 w 9408512"/>
                <a:gd name="connsiteY11" fmla="*/ 1947124 h 2310578"/>
                <a:gd name="connsiteX12" fmla="*/ 8914106 w 9408512"/>
                <a:gd name="connsiteY12" fmla="*/ 2208382 h 2310578"/>
                <a:gd name="connsiteX13" fmla="*/ 7419135 w 9408512"/>
                <a:gd name="connsiteY13" fmla="*/ 2309982 h 2310578"/>
                <a:gd name="connsiteX14" fmla="*/ 6156392 w 9408512"/>
                <a:gd name="connsiteY14" fmla="*/ 2208382 h 2310578"/>
                <a:gd name="connsiteX15" fmla="*/ 4879135 w 9408512"/>
                <a:gd name="connsiteY15" fmla="*/ 2309982 h 2310578"/>
                <a:gd name="connsiteX16" fmla="*/ 2948735 w 9408512"/>
                <a:gd name="connsiteY16" fmla="*/ 2150324 h 2310578"/>
                <a:gd name="connsiteX17" fmla="*/ 1177992 w 9408512"/>
                <a:gd name="connsiteY17" fmla="*/ 2222896 h 2310578"/>
                <a:gd name="connsiteX18" fmla="*/ 263592 w 9408512"/>
                <a:gd name="connsiteY18" fmla="*/ 2208382 h 2310578"/>
                <a:gd name="connsiteX19" fmla="*/ 176506 w 9408512"/>
                <a:gd name="connsiteY19" fmla="*/ 1845524 h 2310578"/>
                <a:gd name="connsiteX20" fmla="*/ 118449 w 9408512"/>
                <a:gd name="connsiteY20" fmla="*/ 1410096 h 2310578"/>
                <a:gd name="connsiteX0" fmla="*/ 118971 w 9409034"/>
                <a:gd name="connsiteY0" fmla="*/ 1393372 h 2293854"/>
                <a:gd name="connsiteX1" fmla="*/ 2857 w 9409034"/>
                <a:gd name="connsiteY1" fmla="*/ 478971 h 2293854"/>
                <a:gd name="connsiteX2" fmla="*/ 249600 w 9409034"/>
                <a:gd name="connsiteY2" fmla="*/ 130629 h 2293854"/>
                <a:gd name="connsiteX3" fmla="*/ 1425257 w 9409034"/>
                <a:gd name="connsiteY3" fmla="*/ 0 h 2293854"/>
                <a:gd name="connsiteX4" fmla="*/ 3225028 w 9409034"/>
                <a:gd name="connsiteY4" fmla="*/ 43543 h 2293854"/>
                <a:gd name="connsiteX5" fmla="*/ 5576343 w 9409034"/>
                <a:gd name="connsiteY5" fmla="*/ 87086 h 2293854"/>
                <a:gd name="connsiteX6" fmla="*/ 7216457 w 9409034"/>
                <a:gd name="connsiteY6" fmla="*/ 72572 h 2293854"/>
                <a:gd name="connsiteX7" fmla="*/ 8450171 w 9409034"/>
                <a:gd name="connsiteY7" fmla="*/ 130629 h 2293854"/>
                <a:gd name="connsiteX8" fmla="*/ 9262971 w 9409034"/>
                <a:gd name="connsiteY8" fmla="*/ 174172 h 2293854"/>
                <a:gd name="connsiteX9" fmla="*/ 9393600 w 9409034"/>
                <a:gd name="connsiteY9" fmla="*/ 638629 h 2293854"/>
                <a:gd name="connsiteX10" fmla="*/ 9393600 w 9409034"/>
                <a:gd name="connsiteY10" fmla="*/ 1480458 h 2293854"/>
                <a:gd name="connsiteX11" fmla="*/ 9277485 w 9409034"/>
                <a:gd name="connsiteY11" fmla="*/ 1930400 h 2293854"/>
                <a:gd name="connsiteX12" fmla="*/ 8914628 w 9409034"/>
                <a:gd name="connsiteY12" fmla="*/ 2191658 h 2293854"/>
                <a:gd name="connsiteX13" fmla="*/ 7419657 w 9409034"/>
                <a:gd name="connsiteY13" fmla="*/ 2293258 h 2293854"/>
                <a:gd name="connsiteX14" fmla="*/ 6156914 w 9409034"/>
                <a:gd name="connsiteY14" fmla="*/ 2191658 h 2293854"/>
                <a:gd name="connsiteX15" fmla="*/ 4879657 w 9409034"/>
                <a:gd name="connsiteY15" fmla="*/ 2293258 h 2293854"/>
                <a:gd name="connsiteX16" fmla="*/ 2949257 w 9409034"/>
                <a:gd name="connsiteY16" fmla="*/ 2133600 h 2293854"/>
                <a:gd name="connsiteX17" fmla="*/ 1178514 w 9409034"/>
                <a:gd name="connsiteY17" fmla="*/ 2206172 h 2293854"/>
                <a:gd name="connsiteX18" fmla="*/ 264114 w 9409034"/>
                <a:gd name="connsiteY18" fmla="*/ 2191658 h 2293854"/>
                <a:gd name="connsiteX19" fmla="*/ 177028 w 9409034"/>
                <a:gd name="connsiteY19" fmla="*/ 1828800 h 2293854"/>
                <a:gd name="connsiteX20" fmla="*/ 118971 w 9409034"/>
                <a:gd name="connsiteY20" fmla="*/ 1393372 h 2293854"/>
                <a:gd name="connsiteX0" fmla="*/ 104764 w 9394827"/>
                <a:gd name="connsiteY0" fmla="*/ 1393372 h 2293854"/>
                <a:gd name="connsiteX1" fmla="*/ 3165 w 9394827"/>
                <a:gd name="connsiteY1" fmla="*/ 624114 h 2293854"/>
                <a:gd name="connsiteX2" fmla="*/ 235393 w 9394827"/>
                <a:gd name="connsiteY2" fmla="*/ 130629 h 2293854"/>
                <a:gd name="connsiteX3" fmla="*/ 1411050 w 9394827"/>
                <a:gd name="connsiteY3" fmla="*/ 0 h 2293854"/>
                <a:gd name="connsiteX4" fmla="*/ 3210821 w 9394827"/>
                <a:gd name="connsiteY4" fmla="*/ 43543 h 2293854"/>
                <a:gd name="connsiteX5" fmla="*/ 5562136 w 9394827"/>
                <a:gd name="connsiteY5" fmla="*/ 87086 h 2293854"/>
                <a:gd name="connsiteX6" fmla="*/ 7202250 w 9394827"/>
                <a:gd name="connsiteY6" fmla="*/ 72572 h 2293854"/>
                <a:gd name="connsiteX7" fmla="*/ 8435964 w 9394827"/>
                <a:gd name="connsiteY7" fmla="*/ 130629 h 2293854"/>
                <a:gd name="connsiteX8" fmla="*/ 9248764 w 9394827"/>
                <a:gd name="connsiteY8" fmla="*/ 174172 h 2293854"/>
                <a:gd name="connsiteX9" fmla="*/ 9379393 w 9394827"/>
                <a:gd name="connsiteY9" fmla="*/ 638629 h 2293854"/>
                <a:gd name="connsiteX10" fmla="*/ 9379393 w 9394827"/>
                <a:gd name="connsiteY10" fmla="*/ 1480458 h 2293854"/>
                <a:gd name="connsiteX11" fmla="*/ 9263278 w 9394827"/>
                <a:gd name="connsiteY11" fmla="*/ 1930400 h 2293854"/>
                <a:gd name="connsiteX12" fmla="*/ 8900421 w 9394827"/>
                <a:gd name="connsiteY12" fmla="*/ 2191658 h 2293854"/>
                <a:gd name="connsiteX13" fmla="*/ 7405450 w 9394827"/>
                <a:gd name="connsiteY13" fmla="*/ 2293258 h 2293854"/>
                <a:gd name="connsiteX14" fmla="*/ 6142707 w 9394827"/>
                <a:gd name="connsiteY14" fmla="*/ 2191658 h 2293854"/>
                <a:gd name="connsiteX15" fmla="*/ 4865450 w 9394827"/>
                <a:gd name="connsiteY15" fmla="*/ 2293258 h 2293854"/>
                <a:gd name="connsiteX16" fmla="*/ 2935050 w 9394827"/>
                <a:gd name="connsiteY16" fmla="*/ 2133600 h 2293854"/>
                <a:gd name="connsiteX17" fmla="*/ 1164307 w 9394827"/>
                <a:gd name="connsiteY17" fmla="*/ 2206172 h 2293854"/>
                <a:gd name="connsiteX18" fmla="*/ 249907 w 9394827"/>
                <a:gd name="connsiteY18" fmla="*/ 2191658 h 2293854"/>
                <a:gd name="connsiteX19" fmla="*/ 162821 w 9394827"/>
                <a:gd name="connsiteY19" fmla="*/ 1828800 h 2293854"/>
                <a:gd name="connsiteX20" fmla="*/ 104764 w 9394827"/>
                <a:gd name="connsiteY20" fmla="*/ 1393372 h 2293854"/>
                <a:gd name="connsiteX0" fmla="*/ 104764 w 9394827"/>
                <a:gd name="connsiteY0" fmla="*/ 1407886 h 2308368"/>
                <a:gd name="connsiteX1" fmla="*/ 3165 w 9394827"/>
                <a:gd name="connsiteY1" fmla="*/ 638628 h 2308368"/>
                <a:gd name="connsiteX2" fmla="*/ 235393 w 9394827"/>
                <a:gd name="connsiteY2" fmla="*/ 145143 h 2308368"/>
                <a:gd name="connsiteX3" fmla="*/ 1411050 w 9394827"/>
                <a:gd name="connsiteY3" fmla="*/ 14514 h 2308368"/>
                <a:gd name="connsiteX4" fmla="*/ 3210821 w 9394827"/>
                <a:gd name="connsiteY4" fmla="*/ 58057 h 2308368"/>
                <a:gd name="connsiteX5" fmla="*/ 5591164 w 9394827"/>
                <a:gd name="connsiteY5" fmla="*/ 0 h 2308368"/>
                <a:gd name="connsiteX6" fmla="*/ 7202250 w 9394827"/>
                <a:gd name="connsiteY6" fmla="*/ 87086 h 2308368"/>
                <a:gd name="connsiteX7" fmla="*/ 8435964 w 9394827"/>
                <a:gd name="connsiteY7" fmla="*/ 145143 h 2308368"/>
                <a:gd name="connsiteX8" fmla="*/ 9248764 w 9394827"/>
                <a:gd name="connsiteY8" fmla="*/ 188686 h 2308368"/>
                <a:gd name="connsiteX9" fmla="*/ 9379393 w 9394827"/>
                <a:gd name="connsiteY9" fmla="*/ 653143 h 2308368"/>
                <a:gd name="connsiteX10" fmla="*/ 9379393 w 9394827"/>
                <a:gd name="connsiteY10" fmla="*/ 1494972 h 2308368"/>
                <a:gd name="connsiteX11" fmla="*/ 9263278 w 9394827"/>
                <a:gd name="connsiteY11" fmla="*/ 1944914 h 2308368"/>
                <a:gd name="connsiteX12" fmla="*/ 8900421 w 9394827"/>
                <a:gd name="connsiteY12" fmla="*/ 2206172 h 2308368"/>
                <a:gd name="connsiteX13" fmla="*/ 7405450 w 9394827"/>
                <a:gd name="connsiteY13" fmla="*/ 2307772 h 2308368"/>
                <a:gd name="connsiteX14" fmla="*/ 6142707 w 9394827"/>
                <a:gd name="connsiteY14" fmla="*/ 2206172 h 2308368"/>
                <a:gd name="connsiteX15" fmla="*/ 4865450 w 9394827"/>
                <a:gd name="connsiteY15" fmla="*/ 2307772 h 2308368"/>
                <a:gd name="connsiteX16" fmla="*/ 2935050 w 9394827"/>
                <a:gd name="connsiteY16" fmla="*/ 2148114 h 2308368"/>
                <a:gd name="connsiteX17" fmla="*/ 1164307 w 9394827"/>
                <a:gd name="connsiteY17" fmla="*/ 2220686 h 2308368"/>
                <a:gd name="connsiteX18" fmla="*/ 249907 w 9394827"/>
                <a:gd name="connsiteY18" fmla="*/ 2206172 h 2308368"/>
                <a:gd name="connsiteX19" fmla="*/ 162821 w 9394827"/>
                <a:gd name="connsiteY19" fmla="*/ 1843314 h 2308368"/>
                <a:gd name="connsiteX20" fmla="*/ 104764 w 9394827"/>
                <a:gd name="connsiteY20" fmla="*/ 1407886 h 2308368"/>
                <a:gd name="connsiteX0" fmla="*/ 104764 w 9394827"/>
                <a:gd name="connsiteY0" fmla="*/ 1422400 h 2322882"/>
                <a:gd name="connsiteX1" fmla="*/ 3165 w 9394827"/>
                <a:gd name="connsiteY1" fmla="*/ 653142 h 2322882"/>
                <a:gd name="connsiteX2" fmla="*/ 235393 w 9394827"/>
                <a:gd name="connsiteY2" fmla="*/ 159657 h 2322882"/>
                <a:gd name="connsiteX3" fmla="*/ 1411050 w 9394827"/>
                <a:gd name="connsiteY3" fmla="*/ 29028 h 2322882"/>
                <a:gd name="connsiteX4" fmla="*/ 3210821 w 9394827"/>
                <a:gd name="connsiteY4" fmla="*/ 72571 h 2322882"/>
                <a:gd name="connsiteX5" fmla="*/ 5591164 w 9394827"/>
                <a:gd name="connsiteY5" fmla="*/ 14514 h 2322882"/>
                <a:gd name="connsiteX6" fmla="*/ 7202250 w 9394827"/>
                <a:gd name="connsiteY6" fmla="*/ 101600 h 2322882"/>
                <a:gd name="connsiteX7" fmla="*/ 8508536 w 9394827"/>
                <a:gd name="connsiteY7" fmla="*/ 0 h 2322882"/>
                <a:gd name="connsiteX8" fmla="*/ 9248764 w 9394827"/>
                <a:gd name="connsiteY8" fmla="*/ 203200 h 2322882"/>
                <a:gd name="connsiteX9" fmla="*/ 9379393 w 9394827"/>
                <a:gd name="connsiteY9" fmla="*/ 667657 h 2322882"/>
                <a:gd name="connsiteX10" fmla="*/ 9379393 w 9394827"/>
                <a:gd name="connsiteY10" fmla="*/ 1509486 h 2322882"/>
                <a:gd name="connsiteX11" fmla="*/ 9263278 w 9394827"/>
                <a:gd name="connsiteY11" fmla="*/ 1959428 h 2322882"/>
                <a:gd name="connsiteX12" fmla="*/ 8900421 w 9394827"/>
                <a:gd name="connsiteY12" fmla="*/ 2220686 h 2322882"/>
                <a:gd name="connsiteX13" fmla="*/ 7405450 w 9394827"/>
                <a:gd name="connsiteY13" fmla="*/ 2322286 h 2322882"/>
                <a:gd name="connsiteX14" fmla="*/ 6142707 w 9394827"/>
                <a:gd name="connsiteY14" fmla="*/ 2220686 h 2322882"/>
                <a:gd name="connsiteX15" fmla="*/ 4865450 w 9394827"/>
                <a:gd name="connsiteY15" fmla="*/ 2322286 h 2322882"/>
                <a:gd name="connsiteX16" fmla="*/ 2935050 w 9394827"/>
                <a:gd name="connsiteY16" fmla="*/ 2162628 h 2322882"/>
                <a:gd name="connsiteX17" fmla="*/ 1164307 w 9394827"/>
                <a:gd name="connsiteY17" fmla="*/ 2235200 h 2322882"/>
                <a:gd name="connsiteX18" fmla="*/ 249907 w 9394827"/>
                <a:gd name="connsiteY18" fmla="*/ 2220686 h 2322882"/>
                <a:gd name="connsiteX19" fmla="*/ 162821 w 9394827"/>
                <a:gd name="connsiteY19" fmla="*/ 1857828 h 2322882"/>
                <a:gd name="connsiteX20" fmla="*/ 104764 w 9394827"/>
                <a:gd name="connsiteY20" fmla="*/ 1422400 h 232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94827" h="2322882">
                  <a:moveTo>
                    <a:pt x="104764" y="1422400"/>
                  </a:moveTo>
                  <a:cubicBezTo>
                    <a:pt x="78155" y="1221619"/>
                    <a:pt x="-18607" y="863599"/>
                    <a:pt x="3165" y="653142"/>
                  </a:cubicBezTo>
                  <a:cubicBezTo>
                    <a:pt x="24937" y="442685"/>
                    <a:pt x="746" y="263676"/>
                    <a:pt x="235393" y="159657"/>
                  </a:cubicBezTo>
                  <a:cubicBezTo>
                    <a:pt x="470041" y="55638"/>
                    <a:pt x="915145" y="43542"/>
                    <a:pt x="1411050" y="29028"/>
                  </a:cubicBezTo>
                  <a:cubicBezTo>
                    <a:pt x="2010974" y="43542"/>
                    <a:pt x="2514135" y="74990"/>
                    <a:pt x="3210821" y="72571"/>
                  </a:cubicBezTo>
                  <a:cubicBezTo>
                    <a:pt x="3907507" y="70152"/>
                    <a:pt x="4797716" y="33866"/>
                    <a:pt x="5591164" y="14514"/>
                  </a:cubicBezTo>
                  <a:cubicBezTo>
                    <a:pt x="6128193" y="43543"/>
                    <a:pt x="6716021" y="104019"/>
                    <a:pt x="7202250" y="101600"/>
                  </a:cubicBezTo>
                  <a:cubicBezTo>
                    <a:pt x="7688479" y="99181"/>
                    <a:pt x="8073107" y="33867"/>
                    <a:pt x="8508536" y="0"/>
                  </a:cubicBezTo>
                  <a:cubicBezTo>
                    <a:pt x="8755279" y="67733"/>
                    <a:pt x="9103621" y="91924"/>
                    <a:pt x="9248764" y="203200"/>
                  </a:cubicBezTo>
                  <a:cubicBezTo>
                    <a:pt x="9393907" y="314476"/>
                    <a:pt x="9357622" y="449943"/>
                    <a:pt x="9379393" y="667657"/>
                  </a:cubicBezTo>
                  <a:cubicBezTo>
                    <a:pt x="9401164" y="885371"/>
                    <a:pt x="9398745" y="1294191"/>
                    <a:pt x="9379393" y="1509486"/>
                  </a:cubicBezTo>
                  <a:cubicBezTo>
                    <a:pt x="9360041" y="1724781"/>
                    <a:pt x="9343107" y="1840895"/>
                    <a:pt x="9263278" y="1959428"/>
                  </a:cubicBezTo>
                  <a:cubicBezTo>
                    <a:pt x="9183449" y="2077961"/>
                    <a:pt x="9210059" y="2160210"/>
                    <a:pt x="8900421" y="2220686"/>
                  </a:cubicBezTo>
                  <a:cubicBezTo>
                    <a:pt x="8590783" y="2281162"/>
                    <a:pt x="7865069" y="2322286"/>
                    <a:pt x="7405450" y="2322286"/>
                  </a:cubicBezTo>
                  <a:cubicBezTo>
                    <a:pt x="6945831" y="2322286"/>
                    <a:pt x="6566040" y="2220686"/>
                    <a:pt x="6142707" y="2220686"/>
                  </a:cubicBezTo>
                  <a:cubicBezTo>
                    <a:pt x="5719374" y="2220686"/>
                    <a:pt x="5400059" y="2331962"/>
                    <a:pt x="4865450" y="2322286"/>
                  </a:cubicBezTo>
                  <a:cubicBezTo>
                    <a:pt x="4330841" y="2312610"/>
                    <a:pt x="3551907" y="2177142"/>
                    <a:pt x="2935050" y="2162628"/>
                  </a:cubicBezTo>
                  <a:cubicBezTo>
                    <a:pt x="2318193" y="2148114"/>
                    <a:pt x="1611831" y="2225524"/>
                    <a:pt x="1164307" y="2235200"/>
                  </a:cubicBezTo>
                  <a:cubicBezTo>
                    <a:pt x="716783" y="2244876"/>
                    <a:pt x="416821" y="2283581"/>
                    <a:pt x="249907" y="2220686"/>
                  </a:cubicBezTo>
                  <a:cubicBezTo>
                    <a:pt x="82993" y="2157791"/>
                    <a:pt x="187011" y="1990876"/>
                    <a:pt x="162821" y="1857828"/>
                  </a:cubicBezTo>
                  <a:cubicBezTo>
                    <a:pt x="138630" y="1724780"/>
                    <a:pt x="131373" y="1623181"/>
                    <a:pt x="104764" y="14224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pin heiti" panose="00000500000000000000" pitchFamily="2" charset="-122"/>
                <a:ea typeface="inpin heiti" panose="00000500000000000000" pitchFamily="2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sp>
        <p:nvSpPr>
          <p:cNvPr id="10" name="文本框 5">
            <a:extLst>
              <a:ext uri="{FF2B5EF4-FFF2-40B4-BE49-F238E27FC236}">
                <a16:creationId xmlns="" xmlns:a16="http://schemas.microsoft.com/office/drawing/2014/main" id="{66588A93-6DBB-4650-85C3-B0BC40F32621}"/>
              </a:ext>
            </a:extLst>
          </p:cNvPr>
          <p:cNvSpPr txBox="1"/>
          <p:nvPr/>
        </p:nvSpPr>
        <p:spPr>
          <a:xfrm>
            <a:off x="4834491" y="1686250"/>
            <a:ext cx="343150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rPr>
              <a:t>Câu</a:t>
            </a:r>
            <a:r>
              <a:rPr kumimoji="0" lang="en-US" altLang="zh-CN" sz="3200" b="1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rPr>
              <a:t> 2/ SGK/113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inpin heiti" panose="00000500000000000000" pitchFamily="2" charset="-122"/>
              <a:cs typeface="Times New Roman" panose="02020603050405020304" pitchFamily="18" charset="0"/>
              <a:sym typeface="inpin heiti" panose="00000500000000000000" pitchFamily="2" charset="-122"/>
            </a:endParaRPr>
          </a:p>
        </p:txBody>
      </p:sp>
      <p:sp>
        <p:nvSpPr>
          <p:cNvPr id="11" name="文本框 6">
            <a:extLst>
              <a:ext uri="{FF2B5EF4-FFF2-40B4-BE49-F238E27FC236}">
                <a16:creationId xmlns="" xmlns:a16="http://schemas.microsoft.com/office/drawing/2014/main" id="{0D842ED7-3C30-4794-842E-1CF893CDF4DC}"/>
              </a:ext>
            </a:extLst>
          </p:cNvPr>
          <p:cNvSpPr txBox="1"/>
          <p:nvPr/>
        </p:nvSpPr>
        <p:spPr>
          <a:xfrm>
            <a:off x="1251044" y="3390496"/>
            <a:ext cx="9689910" cy="204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80" marR="30480"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yếu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tố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biểu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cảm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vào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tình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cảm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đọc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gợi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suy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tư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cảm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xúc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thái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đồng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cảm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nơi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đọc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800" dirty="0">
              <a:latin typeface="Calibri"/>
              <a:ea typeface="Calibri"/>
              <a:cs typeface="Times New Roman"/>
            </a:endParaRPr>
          </a:p>
          <a:p>
            <a:pPr marL="30480" marR="30480"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Tăng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sức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thuyết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phục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nghị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luận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đã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học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02005155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735" y="2540"/>
            <a:ext cx="12240260" cy="6864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677419" y="423323"/>
            <a:ext cx="3690730" cy="93648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97630" y="611538"/>
            <a:ext cx="3690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Câu</a:t>
            </a:r>
            <a:r>
              <a:rPr kumimoji="1" lang="en-US" altLang="zh-CN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3/ SGK/113</a:t>
            </a:r>
            <a:endParaRPr kumimoji="1"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0910" y="1637731"/>
            <a:ext cx="6573347" cy="4093428"/>
          </a:xfrm>
          <a:prstGeom prst="rect">
            <a:avLst/>
          </a:prstGeom>
          <a:solidFill>
            <a:srgbClr val="ECEC2B"/>
          </a:solidFill>
        </p:spPr>
        <p:txBody>
          <a:bodyPr wrap="square">
            <a:spAutoFit/>
          </a:bodyPr>
          <a:lstStyle/>
          <a:p>
            <a:pPr marL="30480" marR="30480" algn="just"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Việc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nhận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biết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liên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hệ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bối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cảnh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lịch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sử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văn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hóa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xã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hội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có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tác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dụng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trong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việc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đọc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hiểu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các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văn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bản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nghị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luận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trong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en-US" sz="2600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Dễ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hình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dung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và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suy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luận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vấn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đề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trong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các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văn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bản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nghị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luận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600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Hiểu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được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mục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đích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, ý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nghĩa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của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600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Chuẩn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bị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tốt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những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kiến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thức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nền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để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đọc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hiểu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văn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bản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600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Có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khả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năng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đánh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giá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vấn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đề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trong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600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Nhìn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nhận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đa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chiều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về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vấn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đề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trong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6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547784" y="445163"/>
            <a:ext cx="815009" cy="815009"/>
          </a:xfrm>
          <a:prstGeom prst="rect">
            <a:avLst/>
          </a:prstGeom>
        </p:spPr>
      </p:pic>
      <p:pic>
        <p:nvPicPr>
          <p:cNvPr id="14" name="图片 4" descr="C:\Users\Administrator\Desktop\0b8226b213d09f0fade1cdb260911728.png0b8226b213d09f0fade1cdb260911728">
            <a:extLst>
              <a:ext uri="{FF2B5EF4-FFF2-40B4-BE49-F238E27FC236}">
                <a16:creationId xmlns="" xmlns:a16="http://schemas.microsoft.com/office/drawing/2014/main" id="{5F08AFCC-AD55-415A-BB9C-3A402EA34F5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 flipH="1">
            <a:off x="7486764" y="1431157"/>
            <a:ext cx="3999766" cy="2499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11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130" y="-3810"/>
            <a:ext cx="12240260" cy="6864985"/>
          </a:xfrm>
          <a:prstGeom prst="rect">
            <a:avLst/>
          </a:prstGeom>
        </p:spPr>
      </p:pic>
      <p:pic>
        <p:nvPicPr>
          <p:cNvPr id="9" name="图片 8" descr="C:\Users\Administrator\Desktop\8caddaf406263e9fb52e828c22b3093e.png8caddaf406263e9fb52e828c22b3093e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9495790" y="-4445"/>
            <a:ext cx="2384425" cy="2384425"/>
          </a:xfrm>
          <a:prstGeom prst="rect">
            <a:avLst/>
          </a:prstGeom>
        </p:spPr>
      </p:pic>
      <p:pic>
        <p:nvPicPr>
          <p:cNvPr id="14" name="图片 13" descr="C:\Users\Administrator\Desktop\3a87d5d65ea40f1894161d566048c99a.png3a87d5d65ea40f1894161d566048c99a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496864" y="1280077"/>
            <a:ext cx="1721840" cy="16367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7611016" y="1544467"/>
            <a:ext cx="14935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03 </a:t>
            </a:r>
            <a:endParaRPr kumimoji="1" lang="en-US" altLang="zh-CN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53736" y="3046860"/>
            <a:ext cx="4864823" cy="2862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Hoạt</a:t>
            </a:r>
            <a:r>
              <a:rPr lang="en-US" sz="6000" b="1" dirty="0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động</a:t>
            </a:r>
            <a:r>
              <a:rPr lang="en-US" sz="6000" b="1" dirty="0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ôn</a:t>
            </a:r>
            <a:r>
              <a:rPr lang="en-US" sz="6000" b="1" dirty="0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tập</a:t>
            </a:r>
            <a:r>
              <a:rPr lang="en-US" sz="6000" b="1" dirty="0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viết</a:t>
            </a:r>
            <a:r>
              <a:rPr lang="en-US" sz="6000" b="1" dirty="0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, </a:t>
            </a:r>
            <a:r>
              <a:rPr lang="en-US" sz="6000" b="1" dirty="0" err="1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nói</a:t>
            </a:r>
            <a:r>
              <a:rPr lang="en-US" sz="6000" b="1" dirty="0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và</a:t>
            </a:r>
            <a:r>
              <a:rPr lang="en-US" sz="6000" b="1" dirty="0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nghe</a:t>
            </a:r>
            <a:endParaRPr kumimoji="1" lang="zh-CN" altLang="en-US" sz="6000" b="1" dirty="0">
              <a:solidFill>
                <a:srgbClr val="718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5" name="图片 34" descr="C:\Users\Administrator\Desktop\408baa8ae0a10fbcc55019899fbfcc66.png408baa8ae0a10fbcc55019899fbfcc6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5893791" y="690010"/>
            <a:ext cx="1669415" cy="166977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3101009" y="306883"/>
            <a:ext cx="1391478" cy="1223743"/>
          </a:xfrm>
          <a:prstGeom prst="rect">
            <a:avLst/>
          </a:prstGeom>
        </p:spPr>
      </p:pic>
      <p:pic>
        <p:nvPicPr>
          <p:cNvPr id="11" name="图片 9" descr="C:\Users\Administrator\Desktop\174040dbb9680acf2b33b5682f16c45b.png174040dbb9680acf2b33b5682f16c45b">
            <a:extLst>
              <a:ext uri="{FF2B5EF4-FFF2-40B4-BE49-F238E27FC236}">
                <a16:creationId xmlns="" xmlns:a16="http://schemas.microsoft.com/office/drawing/2014/main" id="{2DCB7142-A787-4952-A893-FE2CB034E23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-84297" y="1398190"/>
            <a:ext cx="6370612" cy="5503982"/>
          </a:xfrm>
          <a:prstGeom prst="rect">
            <a:avLst/>
          </a:prstGeom>
        </p:spPr>
      </p:pic>
      <p:pic>
        <p:nvPicPr>
          <p:cNvPr id="12" name="图片 10" descr="C:\Users\Administrator\Desktop\3d77ef80d50cd2bab198a5e07c7061b6.png3d77ef80d50cd2bab198a5e07c7061b6">
            <a:extLst>
              <a:ext uri="{FF2B5EF4-FFF2-40B4-BE49-F238E27FC236}">
                <a16:creationId xmlns="" xmlns:a16="http://schemas.microsoft.com/office/drawing/2014/main" id="{4ECCE48D-41FD-4CDE-9EC5-37AB1D7E246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9954332" y="4478021"/>
            <a:ext cx="2393950" cy="23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38625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11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191385" y="551218"/>
            <a:ext cx="4357295" cy="689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>
              <a:lnSpc>
                <a:spcPct val="115000"/>
              </a:lnSpc>
            </a:pPr>
            <a:r>
              <a:rPr lang="en-US" sz="3600" b="1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36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4 (SGK/tr.113): </a:t>
            </a:r>
            <a:endParaRPr lang="en-US" sz="36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" name="图片 9" descr="1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7830" y="564515"/>
            <a:ext cx="1314450" cy="1409700"/>
          </a:xfrm>
          <a:prstGeom prst="rect">
            <a:avLst/>
          </a:prstGeom>
        </p:spPr>
      </p:pic>
      <p:pic>
        <p:nvPicPr>
          <p:cNvPr id="33" name="图片 32" descr="1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155" y="769620"/>
            <a:ext cx="1332230" cy="9994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A8901C1-DBCD-4EC1-B507-24C1451C2534}"/>
              </a:ext>
            </a:extLst>
          </p:cNvPr>
          <p:cNvSpPr/>
          <p:nvPr/>
        </p:nvSpPr>
        <p:spPr>
          <a:xfrm>
            <a:off x="2926418" y="2987369"/>
            <a:ext cx="72445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90A3DD7B-8459-408B-B306-73C97C33B531}"/>
              </a:ext>
            </a:extLst>
          </p:cNvPr>
          <p:cNvSpPr/>
          <p:nvPr/>
        </p:nvSpPr>
        <p:spPr>
          <a:xfrm>
            <a:off x="1249688" y="1769110"/>
            <a:ext cx="9736759" cy="4401205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30480" marR="30480" algn="just">
              <a:spcAft>
                <a:spcPts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Khi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luận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về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bản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thân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cần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lưu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ý:</a:t>
            </a:r>
            <a:endParaRPr lang="en-US" sz="2800" b="1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trình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bày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được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đặc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điểm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tiêu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biểu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nổi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bật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bản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thân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800" b="1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đưa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ra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được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bằng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chứng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để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làm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rõ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cho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đặc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điểm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bản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thân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800" b="1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Các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thông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tin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đưa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ra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trong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cần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xác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thực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đáng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tin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cậy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800" b="1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Kinh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nghiệm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rút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ra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sau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khi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luận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về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bản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thân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en-US" sz="2800" b="1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Cần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nhận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thức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rõ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về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ưu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nhược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điểm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bản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thân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800" b="1" dirty="0">
              <a:latin typeface="Times New Roman"/>
              <a:ea typeface="Times New Roman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Khi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cần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có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dẫn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chứng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cụ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thể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xác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thực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en-US" sz="28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265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3EA556B-9108-2081-DCF8-49CAF227E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78" b="89778" l="1778" r="97778">
                        <a14:foregroundMark x1="2667" y1="56889" x2="2667" y2="56889"/>
                        <a14:foregroundMark x1="2222" y1="56889" x2="2222" y2="56889"/>
                        <a14:foregroundMark x1="1778" y1="59556" x2="1778" y2="59556"/>
                        <a14:foregroundMark x1="1778" y1="62222" x2="1778" y2="64000"/>
                        <a14:foregroundMark x1="87111" y1="59556" x2="87111" y2="59556"/>
                        <a14:foregroundMark x1="87111" y1="59111" x2="89778" y2="59556"/>
                        <a14:foregroundMark x1="93778" y1="60444" x2="96889" y2="60889"/>
                        <a14:foregroundMark x1="97778" y1="60889" x2="97778" y2="60889"/>
                        <a14:foregroundMark x1="97778" y1="60889" x2="97778" y2="60889"/>
                        <a14:foregroundMark x1="97778" y1="62667" x2="97778" y2="64000"/>
                        <a14:foregroundMark x1="97778" y1="66667" x2="97778" y2="66667"/>
                        <a14:foregroundMark x1="97778" y1="69333" x2="97778" y2="70667"/>
                        <a14:foregroundMark x1="97778" y1="70667" x2="97778" y2="70667"/>
                        <a14:foregroundMark x1="1778" y1="71111" x2="1778" y2="71111"/>
                        <a14:foregroundMark x1="1778" y1="70667" x2="1778" y2="70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64985" y="3900880"/>
            <a:ext cx="2143125" cy="42321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99261AB-D40F-E8E1-EDB7-957CCF23FA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11" b="94667" l="9778" r="99556">
                        <a14:foregroundMark x1="49778" y1="11111" x2="49778" y2="11111"/>
                        <a14:foregroundMark x1="49333" y1="11111" x2="49333" y2="11111"/>
                        <a14:foregroundMark x1="61778" y1="8889" x2="61778" y2="8889"/>
                        <a14:foregroundMark x1="62222" y1="8444" x2="62222" y2="8444"/>
                        <a14:foregroundMark x1="57778" y1="9333" x2="57778" y2="9333"/>
                        <a14:foregroundMark x1="56889" y1="9333" x2="56889" y2="9333"/>
                        <a14:foregroundMark x1="51556" y1="91556" x2="51556" y2="91556"/>
                        <a14:foregroundMark x1="49778" y1="93333" x2="49778" y2="93333"/>
                        <a14:foregroundMark x1="48889" y1="94667" x2="48889" y2="94667"/>
                        <a14:foregroundMark x1="90667" y1="17778" x2="90667" y2="17778"/>
                        <a14:foregroundMark x1="90667" y1="17778" x2="90667" y2="17778"/>
                        <a14:foregroundMark x1="88444" y1="17778" x2="88444" y2="17778"/>
                        <a14:foregroundMark x1="87556" y1="16444" x2="87556" y2="16444"/>
                        <a14:foregroundMark x1="83556" y1="16444" x2="83556" y2="16444"/>
                        <a14:foregroundMark x1="78667" y1="20444" x2="77778" y2="22667"/>
                        <a14:foregroundMark x1="75556" y1="27556" x2="75111" y2="28889"/>
                        <a14:foregroundMark x1="74667" y1="31556" x2="74667" y2="31556"/>
                        <a14:foregroundMark x1="89333" y1="26222" x2="90667" y2="24444"/>
                        <a14:foregroundMark x1="51111" y1="4000" x2="51111" y2="4000"/>
                        <a14:foregroundMark x1="51556" y1="4000" x2="51556" y2="7111"/>
                        <a14:foregroundMark x1="51556" y1="8444" x2="51556" y2="8444"/>
                        <a14:foregroundMark x1="96889" y1="4889" x2="96889" y2="4889"/>
                        <a14:foregroundMark x1="97333" y1="7556" x2="96889" y2="13333"/>
                        <a14:foregroundMark x1="96000" y1="15111" x2="99556" y2="24000"/>
                        <a14:foregroundMark x1="99556" y1="24000" x2="99556" y2="24000"/>
                        <a14:foregroundMark x1="97333" y1="29778" x2="97333" y2="29778"/>
                        <a14:foregroundMark x1="91111" y1="31111" x2="90222" y2="31111"/>
                        <a14:foregroundMark x1="86667" y1="28000" x2="86667" y2="28000"/>
                        <a14:foregroundMark x1="84000" y1="26222" x2="75556" y2="33778"/>
                        <a14:foregroundMark x1="94222" y1="3111" x2="94222" y2="3111"/>
                        <a14:foregroundMark x1="94667" y1="3111" x2="96000" y2="4444"/>
                        <a14:foregroundMark x1="91111" y1="5333" x2="88889" y2="6667"/>
                        <a14:foregroundMark x1="86222" y1="8444" x2="84889" y2="10222"/>
                        <a14:foregroundMark x1="82222" y1="12444" x2="80444" y2="13778"/>
                        <a14:foregroundMark x1="80000" y1="14222" x2="78222" y2="14667"/>
                        <a14:foregroundMark x1="70667" y1="20889" x2="69778" y2="22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18364" y="5076967"/>
            <a:ext cx="2292345" cy="18894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2EDE7A6-3C2D-C8F5-8801-11B4F8703B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35250" y1="33539" x2="35250" y2="33539"/>
                        <a14:foregroundMark x1="35250" y1="33539" x2="35250" y2="33539"/>
                        <a14:foregroundMark x1="30917" y1="38640" x2="30917" y2="38640"/>
                        <a14:foregroundMark x1="31500" y1="37558" x2="33000" y2="37558"/>
                        <a14:foregroundMark x1="33583" y1="50618" x2="33583" y2="510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73644" y="2281806"/>
            <a:ext cx="2314378" cy="52053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02760F1-0E96-3A34-DB5B-87BE4DD8B9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45759" y="5777004"/>
            <a:ext cx="2176162" cy="12571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D6E737E-5B44-3569-29FC-3B136172FD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3503" y="5777004"/>
            <a:ext cx="2176162" cy="12571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3C1632C-F850-4666-673A-D396422B06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107" y="5763370"/>
            <a:ext cx="2176162" cy="12571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27A0A941-89DA-0881-48B5-34B8A59837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251" y="5822079"/>
            <a:ext cx="2176162" cy="12571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B07DE48-C758-B369-D50F-4466D2A818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1319" y="5822079"/>
            <a:ext cx="2176162" cy="12571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51C9EDA-D2CD-7BA9-9D51-14EED55F84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87220" y="5822079"/>
            <a:ext cx="2176162" cy="12571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8987264F-504B-91D3-4BEF-123AE3D8DD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9864" y="5822079"/>
            <a:ext cx="2176162" cy="125717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E7230FCA-8EA0-E745-A3C2-92D894B485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8975" y="5822079"/>
            <a:ext cx="2176162" cy="12571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0E7F833A-EB98-7CC9-2812-8E7635A8ED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5240" y="5822079"/>
            <a:ext cx="2176162" cy="12571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F0DD18A4-F7E1-C22A-AA82-6D9A42AF0B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58128" y="5777004"/>
            <a:ext cx="2176162" cy="12571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DAF0577-0DA2-4363-00A0-915A8AA4D0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47239" y="5816843"/>
            <a:ext cx="2176162" cy="12571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2E29060-3DC2-C8E3-A268-A405903D25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6047" y="5822079"/>
            <a:ext cx="2176162" cy="12571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6500F325-75B7-D08E-69DA-787C6EE83D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4042" y="5811607"/>
            <a:ext cx="2176162" cy="12571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74C0F7D-CC72-3726-66C6-1F30909B46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69662" y="5781716"/>
            <a:ext cx="2176162" cy="12571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ED06473D-99BA-D1B2-7934-9FF47B6191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0389" y="5781716"/>
            <a:ext cx="2176162" cy="125717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7A30B54A-A0A7-3201-2D6D-E68E4648EB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0130" y="5798779"/>
            <a:ext cx="2176162" cy="125717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7BCEC29F-6671-8F44-9A6C-DEE3EFC4E8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8341" y="5811584"/>
            <a:ext cx="2176162" cy="125717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DD0C4F1-E35D-2575-0276-BCF50DCBFE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10977" y="5811584"/>
            <a:ext cx="2176162" cy="12571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5043DE60-6EA9-8DF6-7C45-1838DEC456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8153" y="5822079"/>
            <a:ext cx="2176162" cy="125717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445AF14A-7E7A-7760-3E7F-8A4223DFE4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67126" y="5798779"/>
            <a:ext cx="2176162" cy="125717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7F3792C3-4EFD-B66C-445C-A2DF156568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91121" y="5805182"/>
            <a:ext cx="2176162" cy="125717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1C7AEDB9-9C29-39AD-4192-14FDC684D7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61832" y="5811584"/>
            <a:ext cx="2176162" cy="125717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0A83C2F4-DDDE-764F-4CA6-85001E7F6E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39670" y="5805182"/>
            <a:ext cx="2176162" cy="125717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A9882F91-7296-5FCF-B857-450E3D9314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30617" y="5798779"/>
            <a:ext cx="2176162" cy="125717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8AD84C1B-950C-FFB9-4452-92B47B31BF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0721" y="5781881"/>
            <a:ext cx="2176162" cy="125717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DB136E41-37D5-E750-AC41-548F8E3735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74117" y="5840012"/>
            <a:ext cx="2176162" cy="125717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529DF6BA-637A-693A-1657-A229A50EEA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8737" y="5834257"/>
            <a:ext cx="2176162" cy="125717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C77B9DFD-5A82-1F32-990D-AB06D5D971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4423" y="5840012"/>
            <a:ext cx="2176162" cy="125717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3FB2CB2B-AC00-22CF-7B3D-D467FEADA3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38039" y="5851446"/>
            <a:ext cx="2176162" cy="125717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5ACD8C4F-5007-0C9E-8B7B-4803A6322A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4254" y="5834257"/>
            <a:ext cx="2176162" cy="125717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4C0F6A5-E58B-CC11-9436-ECDCF84475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95661" y="5819854"/>
            <a:ext cx="2176162" cy="125717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9C43847F-6F97-EAD2-2483-2B007C5701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2609" y="5834257"/>
            <a:ext cx="2176162" cy="125717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E0B8CED1-D8C8-B39B-DD16-791755C47C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549" y="5815467"/>
            <a:ext cx="2176162" cy="125717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DBDD4528-6C36-C784-3481-CF942B7D7D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74" b="97340" l="10000" r="90000">
                        <a14:foregroundMark x1="22667" y1="89229" x2="22667" y2="89229"/>
                        <a14:foregroundMark x1="22667" y1="89229" x2="22667" y2="89229"/>
                        <a14:foregroundMark x1="22667" y1="89229" x2="22667" y2="89229"/>
                        <a14:foregroundMark x1="19000" y1="87633" x2="19000" y2="87633"/>
                        <a14:foregroundMark x1="15444" y1="87633" x2="15444" y2="87633"/>
                        <a14:foregroundMark x1="15444" y1="87633" x2="15444" y2="87633"/>
                        <a14:foregroundMark x1="17667" y1="87633" x2="19000" y2="87633"/>
                        <a14:foregroundMark x1="19444" y1="88697" x2="19444" y2="88697"/>
                        <a14:foregroundMark x1="20889" y1="91356" x2="20889" y2="91356"/>
                        <a14:foregroundMark x1="23556" y1="92420" x2="23556" y2="92420"/>
                        <a14:foregroundMark x1="29000" y1="94548" x2="35333" y2="95080"/>
                        <a14:foregroundMark x1="49778" y1="96809" x2="56111" y2="973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64985" y="100667"/>
            <a:ext cx="1857403" cy="57045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="" xmlns:a16="http://schemas.microsoft.com/office/drawing/2014/main" id="{746ED82E-7580-55C0-364C-4CC4A589B1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74" b="97340" l="10000" r="90000">
                        <a14:foregroundMark x1="22667" y1="89229" x2="22667" y2="89229"/>
                        <a14:foregroundMark x1="22667" y1="89229" x2="22667" y2="89229"/>
                        <a14:foregroundMark x1="22667" y1="89229" x2="22667" y2="89229"/>
                        <a14:foregroundMark x1="19000" y1="87633" x2="19000" y2="87633"/>
                        <a14:foregroundMark x1="15444" y1="87633" x2="15444" y2="87633"/>
                        <a14:foregroundMark x1="15444" y1="87633" x2="15444" y2="87633"/>
                        <a14:foregroundMark x1="17667" y1="87633" x2="19000" y2="87633"/>
                        <a14:foregroundMark x1="19444" y1="88697" x2="19444" y2="88697"/>
                        <a14:foregroundMark x1="20889" y1="91356" x2="20889" y2="91356"/>
                        <a14:foregroundMark x1="23556" y1="92420" x2="23556" y2="92420"/>
                        <a14:foregroundMark x1="29000" y1="94548" x2="35333" y2="95080"/>
                        <a14:foregroundMark x1="49778" y1="96809" x2="56111" y2="973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7990" y="-184559"/>
            <a:ext cx="1857403" cy="57045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2BC7B43B-DEBE-0189-8A12-F5B2BE8646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74" b="97340" l="10000" r="90000">
                        <a14:foregroundMark x1="22667" y1="89229" x2="22667" y2="89229"/>
                        <a14:foregroundMark x1="22667" y1="89229" x2="22667" y2="89229"/>
                        <a14:foregroundMark x1="22667" y1="89229" x2="22667" y2="89229"/>
                        <a14:foregroundMark x1="19000" y1="87633" x2="19000" y2="87633"/>
                        <a14:foregroundMark x1="15444" y1="87633" x2="15444" y2="87633"/>
                        <a14:foregroundMark x1="15444" y1="87633" x2="15444" y2="87633"/>
                        <a14:foregroundMark x1="17667" y1="87633" x2="19000" y2="87633"/>
                        <a14:foregroundMark x1="19444" y1="88697" x2="19444" y2="88697"/>
                        <a14:foregroundMark x1="20889" y1="91356" x2="20889" y2="91356"/>
                        <a14:foregroundMark x1="23556" y1="92420" x2="23556" y2="92420"/>
                        <a14:foregroundMark x1="29000" y1="94548" x2="35333" y2="95080"/>
                        <a14:foregroundMark x1="49778" y1="96809" x2="56111" y2="973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9612" y="-124800"/>
            <a:ext cx="1857403" cy="57045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93AE1E55-1FD9-F736-8401-2FC3FAA3AD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74" b="97340" l="10000" r="90000">
                        <a14:foregroundMark x1="22667" y1="89229" x2="22667" y2="89229"/>
                        <a14:foregroundMark x1="22667" y1="89229" x2="22667" y2="89229"/>
                        <a14:foregroundMark x1="22667" y1="89229" x2="22667" y2="89229"/>
                        <a14:foregroundMark x1="19000" y1="87633" x2="19000" y2="87633"/>
                        <a14:foregroundMark x1="15444" y1="87633" x2="15444" y2="87633"/>
                        <a14:foregroundMark x1="15444" y1="87633" x2="15444" y2="87633"/>
                        <a14:foregroundMark x1="17667" y1="87633" x2="19000" y2="87633"/>
                        <a14:foregroundMark x1="19444" y1="88697" x2="19444" y2="88697"/>
                        <a14:foregroundMark x1="20889" y1="91356" x2="20889" y2="91356"/>
                        <a14:foregroundMark x1="23556" y1="92420" x2="23556" y2="92420"/>
                        <a14:foregroundMark x1="29000" y1="94548" x2="35333" y2="95080"/>
                        <a14:foregroundMark x1="49778" y1="96809" x2="56111" y2="973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3719" y="174059"/>
            <a:ext cx="1857403" cy="57045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21584" y="931574"/>
            <a:ext cx="10179013" cy="3970318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30480" marR="30480" algn="just">
              <a:spcAft>
                <a:spcPts val="0"/>
              </a:spcAft>
            </a:pP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lỗi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liên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thường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gặp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chỉnh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sửa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en-US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Lỗi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ý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chấm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xuống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dòng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dấu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hiệu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).</a:t>
            </a:r>
            <a:endParaRPr lang="en-US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→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sửa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phù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nội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dung.</a:t>
            </a:r>
            <a:endParaRPr lang="en-US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Lỗi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tùy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tiện</a:t>
            </a:r>
            <a:endParaRPr lang="en-US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→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sửa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mà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chỉ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viết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Thiếu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liên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liên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chưa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phù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hợp</a:t>
            </a:r>
            <a:endParaRPr lang="en-US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→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sửa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liên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phù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en-US" sz="28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11120" y="166111"/>
            <a:ext cx="3569759" cy="623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n-US" sz="30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Câu</a:t>
            </a:r>
            <a:r>
              <a:rPr lang="en-US" sz="30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5 (SGK/tr.113): </a:t>
            </a:r>
          </a:p>
        </p:txBody>
      </p:sp>
    </p:spTree>
    <p:extLst>
      <p:ext uri="{BB962C8B-B14F-4D97-AF65-F5344CB8AC3E}">
        <p14:creationId xmlns:p14="http://schemas.microsoft.com/office/powerpoint/2010/main" val="79951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 descr="Home">
            <a:hlinkClick r:id="rId2" action="ppaction://hlinksldjump"/>
            <a:extLst>
              <a:ext uri="{FF2B5EF4-FFF2-40B4-BE49-F238E27FC236}">
                <a16:creationId xmlns="" xmlns:a16="http://schemas.microsoft.com/office/drawing/2014/main" id="{263C0D3B-8BC8-49AD-B1B8-8CBD8B68ED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311302" y="5251551"/>
            <a:ext cx="1169396" cy="1169396"/>
          </a:xfrm>
          <a:prstGeom prst="rect">
            <a:avLst/>
          </a:prstGeom>
        </p:spPr>
      </p:pic>
      <p:pic>
        <p:nvPicPr>
          <p:cNvPr id="75" name="图片 55">
            <a:extLst>
              <a:ext uri="{FF2B5EF4-FFF2-40B4-BE49-F238E27FC236}">
                <a16:creationId xmlns="" xmlns:a16="http://schemas.microsoft.com/office/drawing/2014/main" id="{46E7B7DA-506F-43FF-8B63-8C6F5C0791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8138" y="-252217"/>
            <a:ext cx="4174433" cy="2027871"/>
          </a:xfrm>
          <a:prstGeom prst="rect">
            <a:avLst/>
          </a:prstGeom>
        </p:spPr>
      </p:pic>
      <p:sp>
        <p:nvSpPr>
          <p:cNvPr id="4" name="矩形 23">
            <a:extLst>
              <a:ext uri="{FF2B5EF4-FFF2-40B4-BE49-F238E27FC236}">
                <a16:creationId xmlns="" xmlns:a16="http://schemas.microsoft.com/office/drawing/2014/main" id="{8E059192-49AF-4D02-9DE7-1321F8C3E984}"/>
              </a:ext>
            </a:extLst>
          </p:cNvPr>
          <p:cNvSpPr/>
          <p:nvPr/>
        </p:nvSpPr>
        <p:spPr>
          <a:xfrm>
            <a:off x="1027789" y="1296537"/>
            <a:ext cx="9527565" cy="480229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30480" marR="3048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Một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số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kinh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nghiệm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tôi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rút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ra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sau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khi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thực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hiện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bài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thuyết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trình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về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sự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lựa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chọn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của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giới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trẻ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hiện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nay: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20124D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Cần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có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số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dẫn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chứng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cụ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thể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để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biết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được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giới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trẻ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hiện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nay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ưa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thích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nhóm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ngành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nghề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nào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20124D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Khi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thuyết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trình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nên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sử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dụng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bảng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biểu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đồ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thị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và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nên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có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những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phỏng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vấn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ngắn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20124D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Điều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hành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cuộc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thảo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luận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theo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đúng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thời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gian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quy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định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biết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ngắt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khi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cần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thiết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20124D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Nên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tạo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ra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cuộc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trao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đổi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giữa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người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nói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và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người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nghe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20124D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" marR="3048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Nói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chậm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hơn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20124D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7906" y="382275"/>
            <a:ext cx="3166251" cy="552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  <a:defRPr/>
            </a:pPr>
            <a:r>
              <a:rPr lang="en-US" sz="2600" b="1" kern="0" dirty="0" err="1">
                <a:solidFill>
                  <a:srgbClr val="20124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Câu</a:t>
            </a:r>
            <a:r>
              <a:rPr lang="en-US" sz="2600" b="1" kern="0" dirty="0">
                <a:solidFill>
                  <a:srgbClr val="20124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6 (SGK/tr.113): </a:t>
            </a:r>
          </a:p>
        </p:txBody>
      </p:sp>
    </p:spTree>
    <p:extLst>
      <p:ext uri="{BB962C8B-B14F-4D97-AF65-F5344CB8AC3E}">
        <p14:creationId xmlns:p14="http://schemas.microsoft.com/office/powerpoint/2010/main" val="30439893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11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985"/>
            <a:ext cx="12240260" cy="6864985"/>
          </a:xfrm>
          <a:prstGeom prst="rect">
            <a:avLst/>
          </a:prstGeom>
        </p:spPr>
      </p:pic>
      <p:pic>
        <p:nvPicPr>
          <p:cNvPr id="9" name="图片 8" descr="C:\Users\Administrator\Desktop\8caddaf406263e9fb52e828c22b3093e.png8caddaf406263e9fb52e828c22b3093e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9495790" y="-4445"/>
            <a:ext cx="2384425" cy="2384425"/>
          </a:xfrm>
          <a:prstGeom prst="rect">
            <a:avLst/>
          </a:prstGeom>
        </p:spPr>
      </p:pic>
      <p:pic>
        <p:nvPicPr>
          <p:cNvPr id="14" name="图片 13" descr="C:\Users\Administrator\Desktop\3a87d5d65ea40f1894161d566048c99a.png3a87d5d65ea40f1894161d566048c99a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496864" y="861350"/>
            <a:ext cx="1721840" cy="16367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7563206" y="1240411"/>
            <a:ext cx="14935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04  </a:t>
            </a:r>
            <a:endParaRPr kumimoji="1" lang="en-US" altLang="zh-CN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77470" y="2708488"/>
            <a:ext cx="5691116" cy="2862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6000" b="1" dirty="0" err="1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Hoạt</a:t>
            </a:r>
            <a:r>
              <a:rPr kumimoji="1" lang="en-US" altLang="zh-CN" sz="6000" b="1" dirty="0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6000" b="1" dirty="0" err="1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kumimoji="1" lang="en-US" altLang="zh-CN" sz="6000" b="1" dirty="0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trao</a:t>
            </a:r>
            <a:r>
              <a:rPr lang="en-US" sz="6000" b="1" dirty="0">
                <a:solidFill>
                  <a:srgbClr val="718CFF"/>
                </a:solidFill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đổi</a:t>
            </a:r>
            <a:r>
              <a:rPr lang="en-US" sz="6000" b="1" dirty="0">
                <a:solidFill>
                  <a:srgbClr val="718CFF"/>
                </a:solidFill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về</a:t>
            </a:r>
            <a:r>
              <a:rPr lang="en-US" sz="6000" b="1" dirty="0">
                <a:solidFill>
                  <a:srgbClr val="718CFF"/>
                </a:solidFill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câu</a:t>
            </a:r>
            <a:r>
              <a:rPr lang="en-US" sz="6000" b="1" dirty="0">
                <a:solidFill>
                  <a:srgbClr val="718CFF"/>
                </a:solidFill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hỏi</a:t>
            </a:r>
            <a:r>
              <a:rPr lang="en-US" sz="6000" b="1" dirty="0">
                <a:solidFill>
                  <a:srgbClr val="718CFF"/>
                </a:solidFill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lớn</a:t>
            </a:r>
            <a:r>
              <a:rPr lang="en-US" sz="6000" b="1" dirty="0">
                <a:solidFill>
                  <a:srgbClr val="718CFF"/>
                </a:solidFill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của</a:t>
            </a:r>
            <a:r>
              <a:rPr lang="en-US" sz="6000" b="1" dirty="0">
                <a:solidFill>
                  <a:srgbClr val="718CFF"/>
                </a:solidFill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bài</a:t>
            </a:r>
            <a:r>
              <a:rPr lang="en-US" sz="6000" b="1" dirty="0">
                <a:solidFill>
                  <a:srgbClr val="718CFF"/>
                </a:solidFill>
                <a:latin typeface="Times New Roman"/>
                <a:ea typeface="Calibri"/>
              </a:rPr>
              <a:t> </a:t>
            </a:r>
            <a:r>
              <a:rPr lang="en-US" sz="6000" b="1" dirty="0" err="1">
                <a:solidFill>
                  <a:srgbClr val="718CFF"/>
                </a:solidFill>
                <a:latin typeface="Times New Roman"/>
                <a:ea typeface="Calibri"/>
              </a:rPr>
              <a:t>học</a:t>
            </a:r>
            <a:endParaRPr kumimoji="1" lang="zh-CN" altLang="en-US" sz="6000" b="1" dirty="0">
              <a:solidFill>
                <a:srgbClr val="718C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5" name="图片 34" descr="C:\Users\Administrator\Desktop\408baa8ae0a10fbcc55019899fbfcc66.png408baa8ae0a10fbcc55019899fbfcc6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5893791" y="690010"/>
            <a:ext cx="1669415" cy="166977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3101009" y="306883"/>
            <a:ext cx="1391478" cy="1223743"/>
          </a:xfrm>
          <a:prstGeom prst="rect">
            <a:avLst/>
          </a:prstGeom>
        </p:spPr>
      </p:pic>
      <p:pic>
        <p:nvPicPr>
          <p:cNvPr id="11" name="图片 9" descr="C:\Users\Administrator\Desktop\174040dbb9680acf2b33b5682f16c45b.png174040dbb9680acf2b33b5682f16c45b">
            <a:extLst>
              <a:ext uri="{FF2B5EF4-FFF2-40B4-BE49-F238E27FC236}">
                <a16:creationId xmlns="" xmlns:a16="http://schemas.microsoft.com/office/drawing/2014/main" id="{2DCB7142-A787-4952-A893-FE2CB034E23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-84297" y="1398190"/>
            <a:ext cx="5297742" cy="5503982"/>
          </a:xfrm>
          <a:prstGeom prst="rect">
            <a:avLst/>
          </a:prstGeom>
        </p:spPr>
      </p:pic>
      <p:pic>
        <p:nvPicPr>
          <p:cNvPr id="12" name="图片 10" descr="C:\Users\Administrator\Desktop\3d77ef80d50cd2bab198a5e07c7061b6.png3d77ef80d50cd2bab198a5e07c7061b6">
            <a:extLst>
              <a:ext uri="{FF2B5EF4-FFF2-40B4-BE49-F238E27FC236}">
                <a16:creationId xmlns="" xmlns:a16="http://schemas.microsoft.com/office/drawing/2014/main" id="{4ECCE48D-41FD-4CDE-9EC5-37AB1D7E246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9954332" y="4478021"/>
            <a:ext cx="2393950" cy="23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9032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d55e3f440c0015418fbd4e1aae808860.pngd55e3f440c0015418fbd4e1aae80886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45579" y="852667"/>
            <a:ext cx="9277350" cy="6800215"/>
          </a:xfrm>
          <a:prstGeom prst="rect">
            <a:avLst/>
          </a:prstGeom>
        </p:spPr>
      </p:pic>
      <p:pic>
        <p:nvPicPr>
          <p:cNvPr id="5" name="图片 4" descr="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260" y="-6985"/>
            <a:ext cx="12240260" cy="68649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02354" y="3083050"/>
            <a:ext cx="599473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b="1" dirty="0" smtClean="0">
                <a:latin typeface="Times New Roman"/>
                <a:ea typeface="Calibri"/>
              </a:rPr>
              <a:t>HS </a:t>
            </a:r>
            <a:r>
              <a:rPr lang="en-US" sz="3800" b="1" dirty="0" err="1" smtClean="0">
                <a:latin typeface="Times New Roman"/>
                <a:ea typeface="Calibri"/>
              </a:rPr>
              <a:t>xem</a:t>
            </a:r>
            <a:r>
              <a:rPr lang="en-US" sz="3800" b="1" dirty="0" smtClean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đoạn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phim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tài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liệu</a:t>
            </a:r>
            <a:r>
              <a:rPr lang="en-US" sz="3800" b="1" dirty="0">
                <a:latin typeface="Times New Roman"/>
                <a:ea typeface="Calibri"/>
              </a:rPr>
              <a:t>, </a:t>
            </a:r>
            <a:r>
              <a:rPr lang="en-US" sz="3800" b="1" dirty="0" err="1" smtClean="0">
                <a:latin typeface="Times New Roman"/>
                <a:ea typeface="Calibri"/>
              </a:rPr>
              <a:t>nói</a:t>
            </a:r>
            <a:r>
              <a:rPr lang="en-US" sz="3800" b="1" dirty="0" smtClean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về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khát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vọng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độc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lập</a:t>
            </a:r>
            <a:r>
              <a:rPr lang="en-US" sz="3800" b="1" dirty="0">
                <a:latin typeface="Times New Roman"/>
                <a:ea typeface="Calibri"/>
              </a:rPr>
              <a:t>, </a:t>
            </a:r>
            <a:r>
              <a:rPr lang="en-US" sz="3800" b="1" dirty="0" err="1">
                <a:latin typeface="Times New Roman"/>
                <a:ea typeface="Calibri"/>
              </a:rPr>
              <a:t>tự</a:t>
            </a:r>
            <a:r>
              <a:rPr lang="en-US" sz="3800" b="1" dirty="0">
                <a:latin typeface="Times New Roman"/>
                <a:ea typeface="Calibri"/>
              </a:rPr>
              <a:t> do </a:t>
            </a:r>
            <a:r>
              <a:rPr lang="en-US" sz="3800" b="1" dirty="0" err="1">
                <a:latin typeface="Times New Roman"/>
                <a:ea typeface="Calibri"/>
              </a:rPr>
              <a:t>của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dân</a:t>
            </a:r>
            <a:r>
              <a:rPr lang="en-US" sz="3800" b="1" dirty="0">
                <a:latin typeface="Times New Roman"/>
                <a:ea typeface="Calibri"/>
              </a:rPr>
              <a:t> </a:t>
            </a:r>
            <a:r>
              <a:rPr lang="en-US" sz="3800" b="1" dirty="0" err="1">
                <a:latin typeface="Times New Roman"/>
                <a:ea typeface="Calibri"/>
              </a:rPr>
              <a:t>tộc</a:t>
            </a:r>
            <a:endParaRPr lang="en-US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6769" y="2812028"/>
            <a:ext cx="3765213" cy="23887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547784" y="445163"/>
            <a:ext cx="815009" cy="8150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9 tu lieu khat vong dọc lap tu d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-5366"/>
            <a:ext cx="12192000" cy="686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5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4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8E059192-49AF-4D02-9DE7-1321F8C3E984}"/>
              </a:ext>
            </a:extLst>
          </p:cNvPr>
          <p:cNvSpPr/>
          <p:nvPr/>
        </p:nvSpPr>
        <p:spPr>
          <a:xfrm>
            <a:off x="-87597" y="79624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zh-CN" altLang="en-US">
              <a:solidFill>
                <a:srgbClr val="20124D"/>
              </a:solidFill>
            </a:endParaRPr>
          </a:p>
        </p:txBody>
      </p:sp>
      <p:sp>
        <p:nvSpPr>
          <p:cNvPr id="17" name="Google Shape;11;p2">
            <a:extLst>
              <a:ext uri="{FF2B5EF4-FFF2-40B4-BE49-F238E27FC236}">
                <a16:creationId xmlns="" xmlns:a16="http://schemas.microsoft.com/office/drawing/2014/main" id="{A64012AA-1A56-456D-AF11-4C9682753BE0}"/>
              </a:ext>
            </a:extLst>
          </p:cNvPr>
          <p:cNvSpPr/>
          <p:nvPr/>
        </p:nvSpPr>
        <p:spPr>
          <a:xfrm rot="-5200701" flipH="1">
            <a:off x="6224454" y="974408"/>
            <a:ext cx="9761749" cy="6736417"/>
          </a:xfrm>
          <a:custGeom>
            <a:avLst/>
            <a:gdLst/>
            <a:ahLst/>
            <a:cxnLst/>
            <a:rect l="l" t="t" r="r" b="b"/>
            <a:pathLst>
              <a:path w="142351" h="98234" extrusionOk="0">
                <a:moveTo>
                  <a:pt x="81862" y="0"/>
                </a:moveTo>
                <a:cubicBezTo>
                  <a:pt x="65570" y="0"/>
                  <a:pt x="64109" y="29096"/>
                  <a:pt x="45181" y="48872"/>
                </a:cubicBezTo>
                <a:cubicBezTo>
                  <a:pt x="34707" y="59813"/>
                  <a:pt x="6721" y="52075"/>
                  <a:pt x="2951" y="71122"/>
                </a:cubicBezTo>
                <a:cubicBezTo>
                  <a:pt x="1" y="86034"/>
                  <a:pt x="15920" y="98234"/>
                  <a:pt x="28240" y="98234"/>
                </a:cubicBezTo>
                <a:cubicBezTo>
                  <a:pt x="28734" y="98234"/>
                  <a:pt x="29223" y="98214"/>
                  <a:pt x="29704" y="98174"/>
                </a:cubicBezTo>
                <a:cubicBezTo>
                  <a:pt x="44940" y="96927"/>
                  <a:pt x="55602" y="88909"/>
                  <a:pt x="70683" y="88909"/>
                </a:cubicBezTo>
                <a:cubicBezTo>
                  <a:pt x="72540" y="88909"/>
                  <a:pt x="74463" y="89031"/>
                  <a:pt x="76470" y="89301"/>
                </a:cubicBezTo>
                <a:cubicBezTo>
                  <a:pt x="83132" y="90208"/>
                  <a:pt x="89465" y="91284"/>
                  <a:pt x="95552" y="91284"/>
                </a:cubicBezTo>
                <a:cubicBezTo>
                  <a:pt x="104248" y="91284"/>
                  <a:pt x="112441" y="89087"/>
                  <a:pt x="120368" y="81062"/>
                </a:cubicBezTo>
                <a:cubicBezTo>
                  <a:pt x="129308" y="71989"/>
                  <a:pt x="142351" y="47138"/>
                  <a:pt x="140816" y="34228"/>
                </a:cubicBezTo>
                <a:cubicBezTo>
                  <a:pt x="138615" y="15382"/>
                  <a:pt x="119601" y="22320"/>
                  <a:pt x="101155" y="8710"/>
                </a:cubicBezTo>
                <a:cubicBezTo>
                  <a:pt x="92850" y="2568"/>
                  <a:pt x="86702" y="0"/>
                  <a:pt x="81862" y="0"/>
                </a:cubicBezTo>
                <a:close/>
              </a:path>
            </a:pathLst>
          </a:custGeom>
          <a:solidFill>
            <a:srgbClr val="CC5B1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457200">
              <a:defRPr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18" name="Google Shape;12;p2">
            <a:extLst>
              <a:ext uri="{FF2B5EF4-FFF2-40B4-BE49-F238E27FC236}">
                <a16:creationId xmlns="" xmlns:a16="http://schemas.microsoft.com/office/drawing/2014/main" id="{337C2532-C2DD-4993-84B4-ED733DFF3230}"/>
              </a:ext>
            </a:extLst>
          </p:cNvPr>
          <p:cNvSpPr/>
          <p:nvPr/>
        </p:nvSpPr>
        <p:spPr>
          <a:xfrm rot="-4690715" flipH="1">
            <a:off x="6821333" y="-1640200"/>
            <a:ext cx="8391632" cy="5790923"/>
          </a:xfrm>
          <a:custGeom>
            <a:avLst/>
            <a:gdLst/>
            <a:ahLst/>
            <a:cxnLst/>
            <a:rect l="l" t="t" r="r" b="b"/>
            <a:pathLst>
              <a:path w="142351" h="98234" extrusionOk="0">
                <a:moveTo>
                  <a:pt x="81862" y="0"/>
                </a:moveTo>
                <a:cubicBezTo>
                  <a:pt x="65570" y="0"/>
                  <a:pt x="64109" y="29096"/>
                  <a:pt x="45181" y="48872"/>
                </a:cubicBezTo>
                <a:cubicBezTo>
                  <a:pt x="34707" y="59813"/>
                  <a:pt x="6721" y="52075"/>
                  <a:pt x="2951" y="71122"/>
                </a:cubicBezTo>
                <a:cubicBezTo>
                  <a:pt x="1" y="86034"/>
                  <a:pt x="15920" y="98234"/>
                  <a:pt x="28240" y="98234"/>
                </a:cubicBezTo>
                <a:cubicBezTo>
                  <a:pt x="28734" y="98234"/>
                  <a:pt x="29223" y="98214"/>
                  <a:pt x="29704" y="98174"/>
                </a:cubicBezTo>
                <a:cubicBezTo>
                  <a:pt x="44940" y="96927"/>
                  <a:pt x="55602" y="88909"/>
                  <a:pt x="70683" y="88909"/>
                </a:cubicBezTo>
                <a:cubicBezTo>
                  <a:pt x="72540" y="88909"/>
                  <a:pt x="74463" y="89031"/>
                  <a:pt x="76470" y="89301"/>
                </a:cubicBezTo>
                <a:cubicBezTo>
                  <a:pt x="83132" y="90208"/>
                  <a:pt x="89465" y="91284"/>
                  <a:pt x="95552" y="91284"/>
                </a:cubicBezTo>
                <a:cubicBezTo>
                  <a:pt x="104248" y="91284"/>
                  <a:pt x="112441" y="89087"/>
                  <a:pt x="120368" y="81062"/>
                </a:cubicBezTo>
                <a:cubicBezTo>
                  <a:pt x="129308" y="71989"/>
                  <a:pt x="142351" y="47138"/>
                  <a:pt x="140816" y="34228"/>
                </a:cubicBezTo>
                <a:cubicBezTo>
                  <a:pt x="138615" y="15382"/>
                  <a:pt x="119601" y="22320"/>
                  <a:pt x="101155" y="8710"/>
                </a:cubicBezTo>
                <a:cubicBezTo>
                  <a:pt x="92850" y="2568"/>
                  <a:pt x="86702" y="0"/>
                  <a:pt x="81862" y="0"/>
                </a:cubicBezTo>
                <a:close/>
              </a:path>
            </a:pathLst>
          </a:custGeom>
          <a:noFill/>
          <a:ln w="9525" cap="flat" cmpd="sng">
            <a:solidFill>
              <a:srgbClr val="FFBE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457200">
              <a:defRPr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9" name="Google Shape;13;p2">
            <a:extLst>
              <a:ext uri="{FF2B5EF4-FFF2-40B4-BE49-F238E27FC236}">
                <a16:creationId xmlns="" xmlns:a16="http://schemas.microsoft.com/office/drawing/2014/main" id="{51FEBB28-0798-4683-AB30-681B630750DB}"/>
              </a:ext>
            </a:extLst>
          </p:cNvPr>
          <p:cNvSpPr/>
          <p:nvPr/>
        </p:nvSpPr>
        <p:spPr>
          <a:xfrm rot="482722" flipH="1">
            <a:off x="5449" y="-631614"/>
            <a:ext cx="2348687" cy="1494803"/>
          </a:xfrm>
          <a:custGeom>
            <a:avLst/>
            <a:gdLst/>
            <a:ahLst/>
            <a:cxnLst/>
            <a:rect l="l" t="t" r="r" b="b"/>
            <a:pathLst>
              <a:path w="156780" h="99750" extrusionOk="0">
                <a:moveTo>
                  <a:pt x="78442" y="1"/>
                </a:moveTo>
                <a:cubicBezTo>
                  <a:pt x="38913" y="1"/>
                  <a:pt x="0" y="20209"/>
                  <a:pt x="10798" y="53477"/>
                </a:cubicBezTo>
                <a:cubicBezTo>
                  <a:pt x="16027" y="69606"/>
                  <a:pt x="25323" y="73597"/>
                  <a:pt x="36170" y="73597"/>
                </a:cubicBezTo>
                <a:cubicBezTo>
                  <a:pt x="46794" y="73597"/>
                  <a:pt x="58906" y="69768"/>
                  <a:pt x="70140" y="69768"/>
                </a:cubicBezTo>
                <a:cubicBezTo>
                  <a:pt x="75093" y="69768"/>
                  <a:pt x="79875" y="70512"/>
                  <a:pt x="84284" y="72657"/>
                </a:cubicBezTo>
                <a:cubicBezTo>
                  <a:pt x="98093" y="79362"/>
                  <a:pt x="96492" y="99276"/>
                  <a:pt x="116673" y="99743"/>
                </a:cubicBezTo>
                <a:cubicBezTo>
                  <a:pt x="116864" y="99747"/>
                  <a:pt x="117055" y="99749"/>
                  <a:pt x="117244" y="99749"/>
                </a:cubicBezTo>
                <a:cubicBezTo>
                  <a:pt x="135157" y="99749"/>
                  <a:pt x="147886" y="81163"/>
                  <a:pt x="150164" y="65418"/>
                </a:cubicBezTo>
                <a:cubicBezTo>
                  <a:pt x="156779" y="19541"/>
                  <a:pt x="117312" y="1"/>
                  <a:pt x="78442" y="1"/>
                </a:cubicBezTo>
                <a:close/>
              </a:path>
            </a:pathLst>
          </a:custGeom>
          <a:solidFill>
            <a:srgbClr val="FFBEA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457200">
              <a:defRPr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20" name="Google Shape;14;p2">
            <a:extLst>
              <a:ext uri="{FF2B5EF4-FFF2-40B4-BE49-F238E27FC236}">
                <a16:creationId xmlns="" xmlns:a16="http://schemas.microsoft.com/office/drawing/2014/main" id="{B1B01F26-65D3-4EA3-8299-47058912265F}"/>
              </a:ext>
            </a:extLst>
          </p:cNvPr>
          <p:cNvSpPr/>
          <p:nvPr/>
        </p:nvSpPr>
        <p:spPr>
          <a:xfrm rot="486729">
            <a:off x="2318336" y="320210"/>
            <a:ext cx="541417" cy="541417"/>
          </a:xfrm>
          <a:prstGeom prst="ellipse">
            <a:avLst/>
          </a:prstGeom>
          <a:solidFill>
            <a:srgbClr val="FFBEA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457200">
              <a:defRPr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21" name="Google Shape;15;p2">
            <a:extLst>
              <a:ext uri="{FF2B5EF4-FFF2-40B4-BE49-F238E27FC236}">
                <a16:creationId xmlns="" xmlns:a16="http://schemas.microsoft.com/office/drawing/2014/main" id="{81EABC21-F0CC-4CEC-9269-C634E6A40515}"/>
              </a:ext>
            </a:extLst>
          </p:cNvPr>
          <p:cNvSpPr/>
          <p:nvPr/>
        </p:nvSpPr>
        <p:spPr>
          <a:xfrm rot="-1168301" flipH="1">
            <a:off x="-130021" y="-680446"/>
            <a:ext cx="2466092" cy="1569567"/>
          </a:xfrm>
          <a:custGeom>
            <a:avLst/>
            <a:gdLst/>
            <a:ahLst/>
            <a:cxnLst/>
            <a:rect l="l" t="t" r="r" b="b"/>
            <a:pathLst>
              <a:path w="156780" h="99750" extrusionOk="0">
                <a:moveTo>
                  <a:pt x="78442" y="1"/>
                </a:moveTo>
                <a:cubicBezTo>
                  <a:pt x="38913" y="1"/>
                  <a:pt x="0" y="20209"/>
                  <a:pt x="10798" y="53477"/>
                </a:cubicBezTo>
                <a:cubicBezTo>
                  <a:pt x="16027" y="69606"/>
                  <a:pt x="25323" y="73597"/>
                  <a:pt x="36170" y="73597"/>
                </a:cubicBezTo>
                <a:cubicBezTo>
                  <a:pt x="46794" y="73597"/>
                  <a:pt x="58906" y="69768"/>
                  <a:pt x="70140" y="69768"/>
                </a:cubicBezTo>
                <a:cubicBezTo>
                  <a:pt x="75093" y="69768"/>
                  <a:pt x="79875" y="70512"/>
                  <a:pt x="84284" y="72657"/>
                </a:cubicBezTo>
                <a:cubicBezTo>
                  <a:pt x="98093" y="79362"/>
                  <a:pt x="96492" y="99276"/>
                  <a:pt x="116673" y="99743"/>
                </a:cubicBezTo>
                <a:cubicBezTo>
                  <a:pt x="116864" y="99747"/>
                  <a:pt x="117055" y="99749"/>
                  <a:pt x="117244" y="99749"/>
                </a:cubicBezTo>
                <a:cubicBezTo>
                  <a:pt x="135157" y="99749"/>
                  <a:pt x="147886" y="81163"/>
                  <a:pt x="150164" y="65418"/>
                </a:cubicBezTo>
                <a:cubicBezTo>
                  <a:pt x="156779" y="19541"/>
                  <a:pt x="117312" y="1"/>
                  <a:pt x="78442" y="1"/>
                </a:cubicBezTo>
                <a:close/>
              </a:path>
            </a:pathLst>
          </a:custGeom>
          <a:noFill/>
          <a:ln w="9525" cap="flat" cmpd="sng">
            <a:solidFill>
              <a:srgbClr val="FFBE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457200">
              <a:defRPr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22" name="Google Shape;16;p2">
            <a:extLst>
              <a:ext uri="{FF2B5EF4-FFF2-40B4-BE49-F238E27FC236}">
                <a16:creationId xmlns="" xmlns:a16="http://schemas.microsoft.com/office/drawing/2014/main" id="{E25E4D93-4110-411B-BF91-3BFB1D4973FF}"/>
              </a:ext>
            </a:extLst>
          </p:cNvPr>
          <p:cNvSpPr/>
          <p:nvPr/>
        </p:nvSpPr>
        <p:spPr>
          <a:xfrm flipH="1">
            <a:off x="1284550" y="5794066"/>
            <a:ext cx="2944703" cy="1537495"/>
          </a:xfrm>
          <a:custGeom>
            <a:avLst/>
            <a:gdLst/>
            <a:ahLst/>
            <a:cxnLst/>
            <a:rect l="l" t="t" r="r" b="b"/>
            <a:pathLst>
              <a:path w="263626" h="137645" extrusionOk="0">
                <a:moveTo>
                  <a:pt x="75120" y="1"/>
                </a:moveTo>
                <a:cubicBezTo>
                  <a:pt x="68706" y="1"/>
                  <a:pt x="61958" y="879"/>
                  <a:pt x="54916" y="2857"/>
                </a:cubicBezTo>
                <a:cubicBezTo>
                  <a:pt x="12926" y="14572"/>
                  <a:pt x="1" y="57071"/>
                  <a:pt x="4171" y="85436"/>
                </a:cubicBezTo>
                <a:cubicBezTo>
                  <a:pt x="7164" y="105810"/>
                  <a:pt x="18083" y="123096"/>
                  <a:pt x="32950" y="136340"/>
                </a:cubicBezTo>
                <a:cubicBezTo>
                  <a:pt x="33427" y="136785"/>
                  <a:pt x="33937" y="137199"/>
                  <a:pt x="34446" y="137645"/>
                </a:cubicBezTo>
                <a:lnTo>
                  <a:pt x="222558" y="136976"/>
                </a:lnTo>
                <a:cubicBezTo>
                  <a:pt x="222558" y="136976"/>
                  <a:pt x="263625" y="118735"/>
                  <a:pt x="262670" y="81902"/>
                </a:cubicBezTo>
                <a:cubicBezTo>
                  <a:pt x="261989" y="56448"/>
                  <a:pt x="243231" y="40404"/>
                  <a:pt x="222985" y="40404"/>
                </a:cubicBezTo>
                <a:cubicBezTo>
                  <a:pt x="213910" y="40404"/>
                  <a:pt x="204537" y="43627"/>
                  <a:pt x="196358" y="50672"/>
                </a:cubicBezTo>
                <a:cubicBezTo>
                  <a:pt x="187785" y="58047"/>
                  <a:pt x="180194" y="61025"/>
                  <a:pt x="173382" y="61025"/>
                </a:cubicBezTo>
                <a:cubicBezTo>
                  <a:pt x="159200" y="61025"/>
                  <a:pt x="148399" y="48116"/>
                  <a:pt x="139151" y="35105"/>
                </a:cubicBezTo>
                <a:cubicBezTo>
                  <a:pt x="127871" y="19261"/>
                  <a:pt x="105156" y="1"/>
                  <a:pt x="75120" y="1"/>
                </a:cubicBezTo>
                <a:close/>
              </a:path>
            </a:pathLst>
          </a:custGeom>
          <a:solidFill>
            <a:srgbClr val="F6B2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457200">
              <a:defRPr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23" name="Google Shape;17;p2">
            <a:extLst>
              <a:ext uri="{FF2B5EF4-FFF2-40B4-BE49-F238E27FC236}">
                <a16:creationId xmlns="" xmlns:a16="http://schemas.microsoft.com/office/drawing/2014/main" id="{B6529731-48CA-4FF0-B1F9-A2960F5CB755}"/>
              </a:ext>
            </a:extLst>
          </p:cNvPr>
          <p:cNvSpPr/>
          <p:nvPr/>
        </p:nvSpPr>
        <p:spPr>
          <a:xfrm rot="486435">
            <a:off x="2050031" y="5726151"/>
            <a:ext cx="850904" cy="850904"/>
          </a:xfrm>
          <a:prstGeom prst="ellipse">
            <a:avLst/>
          </a:prstGeom>
          <a:noFill/>
          <a:ln w="9525" cap="flat" cmpd="sng">
            <a:solidFill>
              <a:srgbClr val="CC5B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457200">
              <a:defRPr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7D0E4BC-2B55-4F6F-AB7C-60F5AAE1AEAC}"/>
              </a:ext>
            </a:extLst>
          </p:cNvPr>
          <p:cNvSpPr txBox="1"/>
          <p:nvPr/>
        </p:nvSpPr>
        <p:spPr>
          <a:xfrm>
            <a:off x="327544" y="721487"/>
            <a:ext cx="1059648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11000" b="1" dirty="0">
                <a:solidFill>
                  <a:srgbClr val="CC5B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思源黑体 CN Heavy" panose="020B0A00000000000000" pitchFamily="34" charset="-122"/>
                <a:cs typeface="Times New Roman" panose="02020603050405020304" pitchFamily="18" charset="0"/>
              </a:rPr>
              <a:t>CHÚC CÁC EM HỌC TỐT</a:t>
            </a:r>
            <a:r>
              <a:rPr lang="en-US" altLang="zh-CN" sz="11500" b="1" dirty="0">
                <a:solidFill>
                  <a:srgbClr val="CC5B1D"/>
                </a:solidFill>
                <a:latin typeface="Times New Roman" panose="02020603050405020304" pitchFamily="18" charset="0"/>
                <a:ea typeface="思源黑体 CN Heavy" panose="020B0A00000000000000" pitchFamily="34" charset="-122"/>
                <a:cs typeface="Times New Roman" panose="02020603050405020304" pitchFamily="18" charset="0"/>
              </a:rPr>
              <a:t>!</a:t>
            </a:r>
            <a:endParaRPr lang="zh-CN" altLang="en-US" sz="11500" b="1" dirty="0">
              <a:solidFill>
                <a:srgbClr val="CC5B1D"/>
              </a:solidFill>
              <a:latin typeface="Times New Roman" panose="02020603050405020304" pitchFamily="18" charset="0"/>
              <a:ea typeface="思源黑体 CN Heavy" panose="020B0A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="" xmlns:a16="http://schemas.microsoft.com/office/drawing/2014/main" id="{6C0971C2-1D45-4B13-BC89-51DC233310E9}"/>
              </a:ext>
            </a:extLst>
          </p:cNvPr>
          <p:cNvSpPr/>
          <p:nvPr/>
        </p:nvSpPr>
        <p:spPr>
          <a:xfrm>
            <a:off x="3552056" y="5082779"/>
            <a:ext cx="2760219" cy="464986"/>
          </a:xfrm>
          <a:prstGeom prst="roundRect">
            <a:avLst>
              <a:gd name="adj" fmla="val 50000"/>
            </a:avLst>
          </a:prstGeom>
          <a:solidFill>
            <a:srgbClr val="CC5B1D"/>
          </a:solidFill>
          <a:ln w="12700" cap="flat" cmpd="sng" algn="ctr">
            <a:solidFill>
              <a:srgbClr val="CC5B1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 kern="0">
              <a:solidFill>
                <a:srgbClr val="CC5B1D"/>
              </a:solidFill>
              <a:latin typeface="Calibri" panose="020F0502020204030204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7D1F2C3-7631-4E68-9A3F-F6474A31D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505" y="2304554"/>
            <a:ext cx="4336674" cy="433667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E6EEC45-E7AF-4C3F-86CD-E443E6DB1F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87404" y="2926237"/>
            <a:ext cx="4454121" cy="44541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C25AA0E-E121-479D-967B-008EE09B00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264" y="1020191"/>
            <a:ext cx="6096012" cy="6096012"/>
          </a:xfrm>
          <a:prstGeom prst="rect">
            <a:avLst/>
          </a:prstGeom>
        </p:spPr>
      </p:pic>
      <p:pic>
        <p:nvPicPr>
          <p:cNvPr id="25" name="图片 1">
            <a:extLst>
              <a:ext uri="{FF2B5EF4-FFF2-40B4-BE49-F238E27FC236}">
                <a16:creationId xmlns="" xmlns:a16="http://schemas.microsoft.com/office/drawing/2014/main" id="{CC2A6C04-5CF2-4FB9-B08A-1C680B6866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51" b="24846"/>
          <a:stretch/>
        </p:blipFill>
        <p:spPr>
          <a:xfrm>
            <a:off x="-103476" y="3922236"/>
            <a:ext cx="14097713" cy="311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088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EF1322E-F236-4A9F-9C00-6BB4F9C2F5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51" b="24846"/>
          <a:stretch/>
        </p:blipFill>
        <p:spPr>
          <a:xfrm>
            <a:off x="0" y="2388447"/>
            <a:ext cx="12192000" cy="44695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AAF5DA9-B567-4512-A74C-D694151F06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462" y="1899989"/>
            <a:ext cx="3169272" cy="3668858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13D76AC-0721-4613-A6DF-240119AE6E0F}"/>
              </a:ext>
            </a:extLst>
          </p:cNvPr>
          <p:cNvGrpSpPr/>
          <p:nvPr/>
        </p:nvGrpSpPr>
        <p:grpSpPr>
          <a:xfrm rot="10800000">
            <a:off x="39249" y="0"/>
            <a:ext cx="1940021" cy="1057672"/>
            <a:chOff x="-1111410" y="-331486"/>
            <a:chExt cx="2944703" cy="1605410"/>
          </a:xfrm>
        </p:grpSpPr>
        <p:sp>
          <p:nvSpPr>
            <p:cNvPr id="7" name="Google Shape;16;p2">
              <a:extLst>
                <a:ext uri="{FF2B5EF4-FFF2-40B4-BE49-F238E27FC236}">
                  <a16:creationId xmlns="" xmlns:a16="http://schemas.microsoft.com/office/drawing/2014/main" id="{B47655EE-CDD1-4D71-A7EF-A676DBC07FD5}"/>
                </a:ext>
              </a:extLst>
            </p:cNvPr>
            <p:cNvSpPr/>
            <p:nvPr/>
          </p:nvSpPr>
          <p:spPr>
            <a:xfrm flipH="1">
              <a:off x="-1111410" y="-263571"/>
              <a:ext cx="2944703" cy="1537495"/>
            </a:xfrm>
            <a:custGeom>
              <a:avLst/>
              <a:gdLst/>
              <a:ahLst/>
              <a:cxnLst/>
              <a:rect l="l" t="t" r="r" b="b"/>
              <a:pathLst>
                <a:path w="263626" h="137645" extrusionOk="0">
                  <a:moveTo>
                    <a:pt x="75120" y="1"/>
                  </a:moveTo>
                  <a:cubicBezTo>
                    <a:pt x="68706" y="1"/>
                    <a:pt x="61958" y="879"/>
                    <a:pt x="54916" y="2857"/>
                  </a:cubicBezTo>
                  <a:cubicBezTo>
                    <a:pt x="12926" y="14572"/>
                    <a:pt x="1" y="57071"/>
                    <a:pt x="4171" y="85436"/>
                  </a:cubicBezTo>
                  <a:cubicBezTo>
                    <a:pt x="7164" y="105810"/>
                    <a:pt x="18083" y="123096"/>
                    <a:pt x="32950" y="136340"/>
                  </a:cubicBezTo>
                  <a:cubicBezTo>
                    <a:pt x="33427" y="136785"/>
                    <a:pt x="33937" y="137199"/>
                    <a:pt x="34446" y="137645"/>
                  </a:cubicBezTo>
                  <a:lnTo>
                    <a:pt x="222558" y="136976"/>
                  </a:lnTo>
                  <a:cubicBezTo>
                    <a:pt x="222558" y="136976"/>
                    <a:pt x="263625" y="118735"/>
                    <a:pt x="262670" y="81902"/>
                  </a:cubicBezTo>
                  <a:cubicBezTo>
                    <a:pt x="261989" y="56448"/>
                    <a:pt x="243231" y="40404"/>
                    <a:pt x="222985" y="40404"/>
                  </a:cubicBezTo>
                  <a:cubicBezTo>
                    <a:pt x="213910" y="40404"/>
                    <a:pt x="204537" y="43627"/>
                    <a:pt x="196358" y="50672"/>
                  </a:cubicBezTo>
                  <a:cubicBezTo>
                    <a:pt x="187785" y="58047"/>
                    <a:pt x="180194" y="61025"/>
                    <a:pt x="173382" y="61025"/>
                  </a:cubicBezTo>
                  <a:cubicBezTo>
                    <a:pt x="159200" y="61025"/>
                    <a:pt x="148399" y="48116"/>
                    <a:pt x="139151" y="35105"/>
                  </a:cubicBezTo>
                  <a:cubicBezTo>
                    <a:pt x="127871" y="19261"/>
                    <a:pt x="105156" y="1"/>
                    <a:pt x="75120" y="1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457200">
                <a:defRPr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8" name="Google Shape;17;p2">
              <a:extLst>
                <a:ext uri="{FF2B5EF4-FFF2-40B4-BE49-F238E27FC236}">
                  <a16:creationId xmlns="" xmlns:a16="http://schemas.microsoft.com/office/drawing/2014/main" id="{82F998CC-4F0B-497D-B8FB-03F09C912ED9}"/>
                </a:ext>
              </a:extLst>
            </p:cNvPr>
            <p:cNvSpPr/>
            <p:nvPr/>
          </p:nvSpPr>
          <p:spPr>
            <a:xfrm rot="486435">
              <a:off x="-345929" y="-331486"/>
              <a:ext cx="850904" cy="850904"/>
            </a:xfrm>
            <a:prstGeom prst="ellipse">
              <a:avLst/>
            </a:prstGeom>
            <a:noFill/>
            <a:ln w="9525" cap="flat" cmpd="sng">
              <a:solidFill>
                <a:srgbClr val="CC5B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457200">
                <a:defRPr/>
              </a:pPr>
              <a:endParaRPr sz="2400">
                <a:solidFill>
                  <a:srgbClr val="FFFFFF"/>
                </a:solidFill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3648802" y="2103202"/>
            <a:ext cx="522194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10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字魂27号-布丁体"/>
                <a:cs typeface="Times New Roman" panose="02020603050405020304" pitchFamily="18" charset="0"/>
                <a:sym typeface="+mn-lt"/>
              </a:rPr>
              <a:t>ÔN TẬP </a:t>
            </a:r>
            <a:endParaRPr kumimoji="1" lang="zh-CN" altLang="en-US" sz="10000" b="1" dirty="0">
              <a:solidFill>
                <a:srgbClr val="C00000"/>
              </a:solidFill>
              <a:latin typeface="Times New Roman" panose="02020603050405020304" pitchFamily="18" charset="0"/>
              <a:ea typeface="字魂27号-布丁体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0" name="圆角矩形标注 19">
            <a:extLst>
              <a:ext uri="{FF2B5EF4-FFF2-40B4-BE49-F238E27FC236}">
                <a16:creationId xmlns="" xmlns:a16="http://schemas.microsoft.com/office/drawing/2014/main" id="{F287941F-F81A-4D93-8675-66F2558F26EF}"/>
              </a:ext>
            </a:extLst>
          </p:cNvPr>
          <p:cNvSpPr/>
          <p:nvPr/>
        </p:nvSpPr>
        <p:spPr>
          <a:xfrm flipH="1">
            <a:off x="4913311" y="635179"/>
            <a:ext cx="2365376" cy="833755"/>
          </a:xfrm>
          <a:prstGeom prst="wedgeRoundRectCallout">
            <a:avLst/>
          </a:prstGeom>
          <a:solidFill>
            <a:srgbClr val="8BC6DB"/>
          </a:solidFill>
          <a:ln w="25400" cap="flat" cmpd="sng" algn="ctr">
            <a:noFill/>
            <a:prstDash val="solid"/>
          </a:ln>
          <a:effectLst>
            <a:outerShdw blurRad="50800" dist="50800" dir="240000" algn="ctr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 contourW="12700" prstMaterial="matte"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字迹-邢体草书繁体" panose="03000502000000000000" charset="-122"/>
                <a:cs typeface="Times New Roman" panose="02020603050405020304" pitchFamily="18" charset="0"/>
              </a:rPr>
              <a:t>Tiết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字迹-邢体草书繁体" panose="03000502000000000000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字迹-邢体草书繁体" panose="03000502000000000000" charset="-122"/>
                <a:cs typeface="Times New Roman" panose="02020603050405020304" pitchFamily="18" charset="0"/>
              </a:rPr>
              <a:t>102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方正字迹-邢体草书繁体" panose="03000502000000000000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64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11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130" y="-3810"/>
            <a:ext cx="12240260" cy="6864985"/>
          </a:xfrm>
          <a:prstGeom prst="rect">
            <a:avLst/>
          </a:prstGeom>
        </p:spPr>
      </p:pic>
      <p:pic>
        <p:nvPicPr>
          <p:cNvPr id="9" name="图片 8" descr="C:\Users\Administrator\Desktop\8caddaf406263e9fb52e828c22b3093e.png8caddaf406263e9fb52e828c22b3093e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9751695" y="-3810"/>
            <a:ext cx="2127250" cy="2127250"/>
          </a:xfrm>
          <a:prstGeom prst="rect">
            <a:avLst/>
          </a:prstGeom>
        </p:spPr>
      </p:pic>
      <p:pic>
        <p:nvPicPr>
          <p:cNvPr id="14" name="图片 13" descr="C:\Users\Administrator\Desktop\3a87d5d65ea40f1894161d566048c99a.png3a87d5d65ea40f1894161d566048c99a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6375209" y="1341993"/>
            <a:ext cx="1721840" cy="16367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6455147" y="1366799"/>
            <a:ext cx="14935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800" dirty="0">
                <a:solidFill>
                  <a:srgbClr val="C00000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016255" y="3170410"/>
            <a:ext cx="4586030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err="1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Hoạt</a:t>
            </a:r>
            <a:r>
              <a:rPr kumimoji="1" lang="en-US" altLang="zh-CN" sz="7200" b="1" dirty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7200" b="1" dirty="0" err="1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kumimoji="1" lang="en-US" altLang="zh-CN" sz="7200" b="1" dirty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7200" b="1" dirty="0" err="1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mở</a:t>
            </a:r>
            <a:r>
              <a:rPr kumimoji="1" lang="en-US" altLang="zh-CN" sz="7200" b="1" dirty="0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7200" b="1" dirty="0" err="1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đầu</a:t>
            </a:r>
            <a:endParaRPr kumimoji="1" lang="zh-CN" altLang="en-US" sz="7200" b="1" dirty="0">
              <a:solidFill>
                <a:srgbClr val="718C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5" name="图片 34" descr="C:\Users\Administrator\Desktop\408baa8ae0a10fbcc55019899fbfcc66.png408baa8ae0a10fbcc55019899fbfcc6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10209478" y="2763077"/>
            <a:ext cx="1669415" cy="166977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3101009" y="306883"/>
            <a:ext cx="1391478" cy="1223743"/>
          </a:xfrm>
          <a:prstGeom prst="rect">
            <a:avLst/>
          </a:prstGeom>
        </p:spPr>
      </p:pic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235" y="2475230"/>
            <a:ext cx="3735070" cy="3398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B734509-C092-A08C-B663-1C5B61F96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5E51055-2AE1-E05B-51BA-4241076F3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2690258" y="-1289709"/>
            <a:ext cx="6834230" cy="86663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0EAC20A-E1F2-2912-979D-770007CCF9B0}"/>
              </a:ext>
            </a:extLst>
          </p:cNvPr>
          <p:cNvSpPr txBox="1"/>
          <p:nvPr/>
        </p:nvSpPr>
        <p:spPr>
          <a:xfrm>
            <a:off x="3949465" y="1790860"/>
            <a:ext cx="413000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000000"/>
              </a:buClr>
              <a:buFont typeface="Arial" panose="020B0604020202020204"/>
              <a:buNone/>
            </a:pP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Em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hãy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kể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tên</a:t>
            </a:r>
            <a:r>
              <a:rPr 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các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văn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bản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đã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học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ở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bài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9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Khát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vọng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độc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lập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và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3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tự</a:t>
            </a:r>
            <a:r>
              <a:rPr lang="en-US" sz="3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do</a:t>
            </a:r>
            <a:endParaRPr lang="en-US" sz="32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1474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11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130" y="-3810"/>
            <a:ext cx="12240260" cy="6864985"/>
          </a:xfrm>
          <a:prstGeom prst="rect">
            <a:avLst/>
          </a:prstGeom>
        </p:spPr>
      </p:pic>
      <p:pic>
        <p:nvPicPr>
          <p:cNvPr id="9" name="图片 8" descr="C:\Users\Administrator\Desktop\8caddaf406263e9fb52e828c22b3093e.png8caddaf406263e9fb52e828c22b3093e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9751695" y="-3810"/>
            <a:ext cx="2127250" cy="2127250"/>
          </a:xfrm>
          <a:prstGeom prst="rect">
            <a:avLst/>
          </a:prstGeom>
        </p:spPr>
      </p:pic>
      <p:pic>
        <p:nvPicPr>
          <p:cNvPr id="14" name="图片 13" descr="C:\Users\Administrator\Desktop\3a87d5d65ea40f1894161d566048c99a.png3a87d5d65ea40f1894161d566048c99a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6375209" y="1341993"/>
            <a:ext cx="1721840" cy="16367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6455147" y="1366799"/>
            <a:ext cx="16419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800">
                <a:solidFill>
                  <a:srgbClr val="C00000"/>
                </a:solidFill>
                <a:cs typeface="+mn-ea"/>
                <a:sym typeface="+mn-lt"/>
              </a:rPr>
              <a:t>02</a:t>
            </a:r>
            <a:endParaRPr kumimoji="1" lang="en-US" altLang="zh-CN" sz="8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9669" y="3020328"/>
            <a:ext cx="5460867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err="1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Hoạt</a:t>
            </a:r>
            <a:r>
              <a:rPr kumimoji="1" lang="en-US" altLang="zh-CN" sz="7200" b="1" dirty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7200" b="1" dirty="0" err="1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kumimoji="1" lang="en-US" altLang="zh-CN" sz="7200" b="1" dirty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7200" b="1" dirty="0" err="1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ôn</a:t>
            </a:r>
            <a:r>
              <a:rPr kumimoji="1" lang="en-US" altLang="zh-CN" sz="7200" b="1" dirty="0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7200" b="1" dirty="0" err="1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tập</a:t>
            </a:r>
            <a:r>
              <a:rPr kumimoji="1" lang="en-US" altLang="zh-CN" sz="7200" b="1" dirty="0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7200" b="1" dirty="0" err="1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về</a:t>
            </a:r>
            <a:r>
              <a:rPr kumimoji="1" lang="en-US" altLang="zh-CN" sz="7200" b="1" dirty="0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1" lang="en-US" altLang="zh-CN" sz="7200" b="1" dirty="0" err="1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đọc</a:t>
            </a:r>
            <a:r>
              <a:rPr kumimoji="1" lang="en-US" altLang="zh-CN" sz="7200" b="1" dirty="0" smtClean="0">
                <a:solidFill>
                  <a:srgbClr val="718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endParaRPr kumimoji="1" lang="zh-CN" altLang="en-US" sz="7200" b="1" dirty="0">
              <a:solidFill>
                <a:srgbClr val="718C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5" name="图片 34" descr="C:\Users\Administrator\Desktop\408baa8ae0a10fbcc55019899fbfcc66.png408baa8ae0a10fbcc55019899fbfcc6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10209478" y="2763077"/>
            <a:ext cx="1669415" cy="166977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3101009" y="306883"/>
            <a:ext cx="1391478" cy="1223743"/>
          </a:xfrm>
          <a:prstGeom prst="rect">
            <a:avLst/>
          </a:prstGeom>
        </p:spPr>
      </p:pic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235" y="2475230"/>
            <a:ext cx="3735070" cy="339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213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693893"/>
              </p:ext>
            </p:extLst>
          </p:nvPr>
        </p:nvGraphicFramePr>
        <p:xfrm>
          <a:off x="464025" y="1114724"/>
          <a:ext cx="11095631" cy="5477071"/>
        </p:xfrm>
        <a:graphic>
          <a:graphicData uri="http://schemas.openxmlformats.org/drawingml/2006/table">
            <a:tbl>
              <a:tblPr/>
              <a:tblGrid>
                <a:gridCol w="1847662"/>
                <a:gridCol w="2635189"/>
                <a:gridCol w="4333602"/>
                <a:gridCol w="2279178"/>
              </a:tblGrid>
              <a:tr h="19560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vi-VN" sz="29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Văn bản</a:t>
                      </a:r>
                      <a:endParaRPr lang="en-US" sz="2900" b="1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endParaRPr lang="en-US" sz="2900" b="1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endParaRPr lang="en-US" sz="2900" b="1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vi-VN" sz="29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Yếu tố</a:t>
                      </a:r>
                      <a:endParaRPr lang="en-US" sz="2900" b="1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vi-VN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Hịch tướng sĩ</a:t>
                      </a: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vi-VN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"Nam quốc sơn hà" - bài thơ Thần khẳng định chân lí độc lập của đât nước</a:t>
                      </a: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vi-VN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Tôi có một giấc mơ</a:t>
                      </a: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506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vi-VN" sz="29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Luận điểm</a:t>
                      </a: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508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Lí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90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lẽ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90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90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bằng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90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chứng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587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vi-VN" sz="29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Mục đích viết</a:t>
                      </a: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314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vi-VN" sz="29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 điểm</a:t>
                      </a: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字魂27号-布丁体"/>
                          <a:ea typeface="字魂27号-布丁体"/>
                        </a:defRPr>
                      </a:lvl9pPr>
                    </a:lstStyle>
                    <a:p>
                      <a:pPr algn="ctr" fontAlgn="t"/>
                      <a:r>
                        <a:rPr lang="en-US" sz="2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42" marR="52142" marT="52142" marB="521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13" descr="C:\Users\Administrator\Desktop\3a87d5d65ea40f1894161d566048c99a.png3a87d5d65ea40f1894161d566048c99a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449698" y="-49727"/>
            <a:ext cx="1980205" cy="104601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5796835" y="233741"/>
            <a:ext cx="12859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en-US" altLang="zh-CN" sz="3400" b="1" dirty="0" err="1">
                <a:solidFill>
                  <a:srgbClr val="718CFF"/>
                </a:solidFill>
                <a:latin typeface="Times New Roman" panose="02020603050405020304" pitchFamily="18" charset="0"/>
                <a:ea typeface="字魂27号-布丁体"/>
                <a:cs typeface="Times New Roman" panose="02020603050405020304" pitchFamily="18" charset="0"/>
                <a:sym typeface="+mn-lt"/>
              </a:rPr>
              <a:t>Câu</a:t>
            </a:r>
            <a:r>
              <a:rPr kumimoji="1" lang="en-US" altLang="zh-CN" sz="3400" b="1" dirty="0">
                <a:solidFill>
                  <a:srgbClr val="718CFF"/>
                </a:solidFill>
                <a:latin typeface="Times New Roman" panose="02020603050405020304" pitchFamily="18" charset="0"/>
                <a:ea typeface="字魂27号-布丁体"/>
                <a:cs typeface="Times New Roman" panose="02020603050405020304" pitchFamily="18" charset="0"/>
                <a:sym typeface="+mn-lt"/>
              </a:rPr>
              <a:t> 1</a:t>
            </a:r>
            <a:endParaRPr kumimoji="1" lang="zh-CN" altLang="en-US" sz="3400" b="1" dirty="0">
              <a:solidFill>
                <a:srgbClr val="718CFF"/>
              </a:solidFill>
              <a:latin typeface="Times New Roman" panose="02020603050405020304" pitchFamily="18" charset="0"/>
              <a:ea typeface="字魂27号-布丁体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64025" y="1114724"/>
            <a:ext cx="1828799" cy="18741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41632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187171"/>
              </p:ext>
            </p:extLst>
          </p:nvPr>
        </p:nvGraphicFramePr>
        <p:xfrm>
          <a:off x="286602" y="382137"/>
          <a:ext cx="11409528" cy="6149800"/>
        </p:xfrm>
        <a:graphic>
          <a:graphicData uri="http://schemas.openxmlformats.org/drawingml/2006/table">
            <a:tbl>
              <a:tblPr firstRow="1" firstCol="1" bandRow="1"/>
              <a:tblGrid>
                <a:gridCol w="1146413"/>
                <a:gridCol w="3470400"/>
                <a:gridCol w="4519178"/>
                <a:gridCol w="2273537"/>
              </a:tblGrid>
              <a:tr h="13190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Văn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bản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Yếu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tố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977" marR="38977" marT="38977" marB="3897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Hịch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tướng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sĩ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977" marR="38977" marT="38977" marB="3897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"Nam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quốc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sơn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 -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chân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lí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độc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lập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đât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977" marR="38977" marT="38977" marB="3897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Tôi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có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một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giấc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mơ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977" marR="38977" marT="38977" marB="3897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352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Luận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điểm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977" marR="38977" marT="38977" marB="3897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Các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trung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ghi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trong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sử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sách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đều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vượt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tầm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thường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hết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lòng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phò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vương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bảo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vệ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phải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đánh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giặc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để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trừ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tai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về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phải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nhìn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chủ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nhục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biết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lo,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thấy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nhục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biết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nghĩ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luyện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binh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đánh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giặc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Phải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luyện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theo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Binh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yếu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đê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đánh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thắng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giặc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mới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phải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đạo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chủ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còn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nếu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khinh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sách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này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kẻ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nghịch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thù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977" marR="38977" marT="38977" marB="3897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lí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lập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chủ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quyền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đã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tác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giả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từ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đầu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Câu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thứ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hai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tiếp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tục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quyền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lập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tính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chính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nghĩa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việc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chia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lãnh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thổ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Câu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thứ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nêu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hiện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tượng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sự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việc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kẻ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thù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dám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đến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xâm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phạm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gợi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yêu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chỉ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nghe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đọc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hiểu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ngang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giặc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liên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hệ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đến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ý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trách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nhiệm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mỗi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hiện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tình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Câu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kết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vang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như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một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cảnh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báo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hiệu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triệu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tri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Việt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thắng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giặc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thua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977" marR="38977" marT="38977" marB="3897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tiếng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về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thảm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trạng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da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đen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bị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đối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xử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công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Trong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trình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chiến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giành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vị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xứng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đáng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mình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tranh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phép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lầm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Chỉ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da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đen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đỗi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xử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bình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đẳng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cuộc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tranh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mới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dừng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977" marR="38977" marT="38977" marB="38977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987" y="138817"/>
            <a:ext cx="866775" cy="1295400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557777"/>
              </p:ext>
            </p:extLst>
          </p:nvPr>
        </p:nvGraphicFramePr>
        <p:xfrm>
          <a:off x="341194" y="223043"/>
          <a:ext cx="11122927" cy="6181128"/>
        </p:xfrm>
        <a:graphic>
          <a:graphicData uri="http://schemas.openxmlformats.org/drawingml/2006/table">
            <a:tbl>
              <a:tblPr firstRow="1" firstCol="1" bandRow="1"/>
              <a:tblGrid>
                <a:gridCol w="1897038"/>
                <a:gridCol w="2470246"/>
                <a:gridCol w="2947916"/>
                <a:gridCol w="3807727"/>
              </a:tblGrid>
              <a:tr h="635857">
                <a:tc>
                  <a:txBody>
                    <a:bodyPr/>
                    <a:lstStyle/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Văn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bản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Yếu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tố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09" marR="46809" marT="46809" marB="468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Hịch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tướng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sĩ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09" marR="46809" marT="46809" marB="468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"Nam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quốc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sơn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 -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chân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lí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độc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lập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đât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09" marR="46809" marT="46809" marB="468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Tôi có một giấc mơ</a:t>
                      </a:r>
                      <a:endParaRPr lang="en-US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09" marR="46809" marT="46809" marB="468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321993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Lí lẽ và bằng chứng</a:t>
                      </a:r>
                      <a:endParaRPr lang="en-US" sz="18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09" marR="46809" marT="46809" marB="468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tấm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gương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trung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nghĩa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sĩ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Sự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ngang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giặc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thú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vui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tiêu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khiển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hay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sự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giàu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có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thể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đánh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giặc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Chỉ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có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luyện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binh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đánh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giặc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rửa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nhục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trung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quốc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mới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có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thể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có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cuộc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sống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ổn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ấm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no,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vui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vẻ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tiếng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về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09" marR="46809" marT="46809" marB="468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tích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từ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vương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trong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bối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cảnh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xã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hội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phong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kiến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tích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cách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nói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phận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thiên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tích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các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từ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ngữ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như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nghịch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lỗ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", "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Như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tích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các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từ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ngữ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nhữ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đẳng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", "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thủ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bại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hư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09" marR="46809" marT="46809" marB="468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Một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trăm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năm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Lin-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cơn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đã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kí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bản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Tuyên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ngôn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Giải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phóng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nô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lệ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Nhưng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một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trăm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năm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da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đen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vẫn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chưa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tự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do.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để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cuộc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phản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kháng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đầy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sáng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tạo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vào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bạo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loạn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chiến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quật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cường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mới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vừa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trào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sôi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trong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cộng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đồng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da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đen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đẩy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đến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chỗ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ngờ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vực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cả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da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trắng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Giấc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bắt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nguồn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sâu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thẳm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trừ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trong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giấc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Mỹ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niềm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tin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rằng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Mỹ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luôn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tạo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cơ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hội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bình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đẳng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cả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mọi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kể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thân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hoàn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cảnh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vị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xã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hội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,...</a:t>
                      </a:r>
                      <a:endParaRPr lang="en-US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09" marR="46809" marT="46809" marB="468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341194" y="223043"/>
            <a:ext cx="1842448" cy="12805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870577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2" name="Google Shape;592;p2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93" name="Google Shape;593;p23"/>
            <p:cNvPicPr preferRelativeResize="0"/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94" name="Google Shape;594;p23"/>
            <p:cNvGrpSpPr/>
            <p:nvPr/>
          </p:nvGrpSpPr>
          <p:grpSpPr>
            <a:xfrm>
              <a:off x="0" y="0"/>
              <a:ext cx="5334000" cy="6858000"/>
              <a:chOff x="0" y="0"/>
              <a:chExt cx="5334000" cy="6858000"/>
            </a:xfrm>
          </p:grpSpPr>
          <p:grpSp>
            <p:nvGrpSpPr>
              <p:cNvPr id="595" name="Google Shape;595;p23"/>
              <p:cNvGrpSpPr/>
              <p:nvPr/>
            </p:nvGrpSpPr>
            <p:grpSpPr>
              <a:xfrm>
                <a:off x="2801814" y="0"/>
                <a:ext cx="2532186" cy="6858000"/>
                <a:chOff x="2801814" y="0"/>
                <a:chExt cx="2532186" cy="6858000"/>
              </a:xfrm>
            </p:grpSpPr>
            <p:pic>
              <p:nvPicPr>
                <p:cNvPr id="596" name="Google Shape;596;p23"/>
                <p:cNvPicPr preferRelativeResize="0"/>
                <p:nvPr/>
              </p:nvPicPr>
              <p:blipFill rotWithShape="1">
                <a:blip r:embed="rId4"/>
                <a:srcRect/>
                <a:stretch>
                  <a:fillRect/>
                </a:stretch>
              </p:blipFill>
              <p:spPr>
                <a:xfrm>
                  <a:off x="4489938" y="0"/>
                  <a:ext cx="844062" cy="6858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97" name="Google Shape;597;p23"/>
                <p:cNvPicPr preferRelativeResize="0"/>
                <p:nvPr/>
              </p:nvPicPr>
              <p:blipFill rotWithShape="1">
                <a:blip r:embed="rId4"/>
                <a:srcRect/>
                <a:stretch>
                  <a:fillRect/>
                </a:stretch>
              </p:blipFill>
              <p:spPr>
                <a:xfrm>
                  <a:off x="3645876" y="0"/>
                  <a:ext cx="844062" cy="6858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98" name="Google Shape;598;p23"/>
                <p:cNvPicPr preferRelativeResize="0"/>
                <p:nvPr/>
              </p:nvPicPr>
              <p:blipFill rotWithShape="1">
                <a:blip r:embed="rId4"/>
                <a:srcRect/>
                <a:stretch>
                  <a:fillRect/>
                </a:stretch>
              </p:blipFill>
              <p:spPr>
                <a:xfrm>
                  <a:off x="2801814" y="0"/>
                  <a:ext cx="844062" cy="6858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99" name="Google Shape;599;p23"/>
              <p:cNvGrpSpPr/>
              <p:nvPr/>
            </p:nvGrpSpPr>
            <p:grpSpPr>
              <a:xfrm>
                <a:off x="269628" y="0"/>
                <a:ext cx="2532186" cy="6858000"/>
                <a:chOff x="2801814" y="0"/>
                <a:chExt cx="2532186" cy="6858000"/>
              </a:xfrm>
            </p:grpSpPr>
            <p:pic>
              <p:nvPicPr>
                <p:cNvPr id="600" name="Google Shape;600;p23"/>
                <p:cNvPicPr preferRelativeResize="0"/>
                <p:nvPr/>
              </p:nvPicPr>
              <p:blipFill rotWithShape="1">
                <a:blip r:embed="rId4"/>
                <a:srcRect/>
                <a:stretch>
                  <a:fillRect/>
                </a:stretch>
              </p:blipFill>
              <p:spPr>
                <a:xfrm>
                  <a:off x="4489938" y="0"/>
                  <a:ext cx="844062" cy="6858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601" name="Google Shape;601;p23"/>
                <p:cNvPicPr preferRelativeResize="0"/>
                <p:nvPr/>
              </p:nvPicPr>
              <p:blipFill rotWithShape="1">
                <a:blip r:embed="rId4"/>
                <a:srcRect/>
                <a:stretch>
                  <a:fillRect/>
                </a:stretch>
              </p:blipFill>
              <p:spPr>
                <a:xfrm>
                  <a:off x="3645876" y="0"/>
                  <a:ext cx="844062" cy="6858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602" name="Google Shape;602;p23"/>
                <p:cNvPicPr preferRelativeResize="0"/>
                <p:nvPr/>
              </p:nvPicPr>
              <p:blipFill rotWithShape="1">
                <a:blip r:embed="rId4"/>
                <a:srcRect/>
                <a:stretch>
                  <a:fillRect/>
                </a:stretch>
              </p:blipFill>
              <p:spPr>
                <a:xfrm>
                  <a:off x="2801814" y="0"/>
                  <a:ext cx="844062" cy="6858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603" name="Google Shape;603;p23"/>
              <p:cNvPicPr preferRelativeResize="0"/>
              <p:nvPr/>
            </p:nvPicPr>
            <p:blipFill rotWithShape="1">
              <a:blip r:embed="rId5"/>
              <a:srcRect/>
              <a:stretch>
                <a:fillRect/>
              </a:stretch>
            </p:blipFill>
            <p:spPr>
              <a:xfrm>
                <a:off x="0" y="0"/>
                <a:ext cx="269628" cy="6858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689842"/>
              </p:ext>
            </p:extLst>
          </p:nvPr>
        </p:nvGraphicFramePr>
        <p:xfrm>
          <a:off x="464024" y="342573"/>
          <a:ext cx="11136573" cy="6112818"/>
        </p:xfrm>
        <a:graphic>
          <a:graphicData uri="http://schemas.openxmlformats.org/drawingml/2006/table">
            <a:tbl>
              <a:tblPr firstRow="1" firstCol="1" bandRow="1"/>
              <a:tblGrid>
                <a:gridCol w="1871429"/>
                <a:gridCol w="3776211"/>
                <a:gridCol w="2823820"/>
                <a:gridCol w="2665113"/>
              </a:tblGrid>
              <a:tr h="1566439">
                <a:tc>
                  <a:txBody>
                    <a:bodyPr/>
                    <a:lstStyle/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Văn</a:t>
                      </a:r>
                      <a:r>
                        <a:rPr lang="en-US" sz="1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bản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Yếu</a:t>
                      </a:r>
                      <a:r>
                        <a:rPr lang="en-US" sz="1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tố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Hịch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tướng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sĩ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"Nam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quốc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sơn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 -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chân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lí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độc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lập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đât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0480" marR="304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Tôi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có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một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giấc</a:t>
                      </a:r>
                      <a:r>
                        <a:rPr lang="en-US" sz="1900" b="1" i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mơ</a:t>
                      </a:r>
                      <a:endParaRPr lang="en-US" sz="1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19814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Mục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đích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viết</a:t>
                      </a:r>
                      <a:endParaRPr lang="en-US" sz="19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Khích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lệ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lòng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yêu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bất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khuất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các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tướng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sĩ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để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quyết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chiến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quyết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thắng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kẻ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thù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xâm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lược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9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Chứng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minh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en-US" sz="19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Nam </a:t>
                      </a:r>
                      <a:r>
                        <a:rPr lang="en-US" sz="19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quốc</a:t>
                      </a:r>
                      <a:r>
                        <a:rPr lang="en-US" sz="19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sơn</a:t>
                      </a:r>
                      <a:r>
                        <a:rPr lang="en-US" sz="19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là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thần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chân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lí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lập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đất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nước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9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quyền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bình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đẳng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da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đen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và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kêu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gọi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sự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đấu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tranh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giành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quyền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bình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đẳng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cho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da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đen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9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626565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Quan điểm</a:t>
                      </a:r>
                      <a:endParaRPr lang="en-US" sz="19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Thể hiện sự căm phẫn quân giặc, phê phán việc thấu nước nhục mà không biết nghĩ, biết thẹn; nêu cao tinh thần trung quân ái quốc.</a:t>
                      </a:r>
                      <a:endParaRPr lang="en-US" sz="19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Nhận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đánh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giá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en-US" sz="19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Nam </a:t>
                      </a:r>
                      <a:r>
                        <a:rPr lang="en-US" sz="19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quốc</a:t>
                      </a:r>
                      <a:r>
                        <a:rPr lang="en-US" sz="19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sơn</a:t>
                      </a:r>
                      <a:r>
                        <a:rPr lang="en-US" sz="1900" b="1" i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i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là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bài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thơ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khẳng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chân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lí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lập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Đại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Việt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cũng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là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bản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tuyên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ngôn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độc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lập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đầu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tiên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trong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lịch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sử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của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Việt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Nam.</a:t>
                      </a:r>
                      <a:endParaRPr lang="en-US" sz="19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Cần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đầu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tranh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trước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tình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trạng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người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da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đen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không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được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đối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xử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công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9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bằng</a:t>
                      </a: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en-US" sz="19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58" marR="72058" marT="72058" marB="720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464024" y="342573"/>
            <a:ext cx="1915759" cy="15954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47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卡通世界读书日活动策划案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ipogohd">
      <a:majorFont>
        <a:latin typeface="字魂27号-布丁体"/>
        <a:ea typeface="字魂27号-布丁体"/>
        <a:cs typeface=""/>
      </a:majorFont>
      <a:minorFont>
        <a:latin typeface="字魂27号-布丁体"/>
        <a:ea typeface="字魂27号-布丁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ipogohd">
      <a:majorFont>
        <a:latin typeface="字魂27号-布丁体"/>
        <a:ea typeface="字魂27号-布丁体"/>
        <a:cs typeface=""/>
      </a:majorFont>
      <a:minorFont>
        <a:latin typeface="字魂27号-布丁体"/>
        <a:ea typeface="字魂27号-布丁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包图主题2" id="{50CFA792-C506-47E4-B272-6A6183483AB3}" vid="{CC1AE437-2F7F-4319-9F22-408F5F8C346F}"/>
    </a:ext>
  </a:extLst>
</a:theme>
</file>

<file path=ppt/theme/theme4.xml><?xml version="1.0" encoding="utf-8"?>
<a:theme xmlns:a="http://schemas.openxmlformats.org/drawingml/2006/main" name="https://www.freeppt7.com">
  <a:themeElements>
    <a:clrScheme name="自定义 15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https://www.freeppt7.com">
  <a:themeElements>
    <a:clrScheme name="自定义 15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ransport Consulting by Slidesgo">
  <a:themeElements>
    <a:clrScheme name="Simple Light">
      <a:dk1>
        <a:srgbClr val="FFFFFF"/>
      </a:dk1>
      <a:lt1>
        <a:srgbClr val="20124D"/>
      </a:lt1>
      <a:dk2>
        <a:srgbClr val="20124D"/>
      </a:dk2>
      <a:lt2>
        <a:srgbClr val="20124D"/>
      </a:lt2>
      <a:accent1>
        <a:srgbClr val="D9D2E9"/>
      </a:accent1>
      <a:accent2>
        <a:srgbClr val="B4A7D6"/>
      </a:accent2>
      <a:accent3>
        <a:srgbClr val="8C7CC3"/>
      </a:accent3>
      <a:accent4>
        <a:srgbClr val="F6B26B"/>
      </a:accent4>
      <a:accent5>
        <a:srgbClr val="20124D"/>
      </a:accent5>
      <a:accent6>
        <a:srgbClr val="351C75"/>
      </a:accent6>
      <a:hlink>
        <a:srgbClr val="20124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1363</Words>
  <Application>Microsoft Office PowerPoint</Application>
  <PresentationFormat>Custom</PresentationFormat>
  <Paragraphs>146</Paragraphs>
  <Slides>19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19</vt:i4>
      </vt:variant>
    </vt:vector>
  </HeadingPairs>
  <TitlesOfParts>
    <vt:vector size="39" baseType="lpstr">
      <vt:lpstr>Arial</vt:lpstr>
      <vt:lpstr>等线</vt:lpstr>
      <vt:lpstr>Times New Roman</vt:lpstr>
      <vt:lpstr>Calibri</vt:lpstr>
      <vt:lpstr>宋体</vt:lpstr>
      <vt:lpstr>微软雅黑</vt:lpstr>
      <vt:lpstr>Oswald</vt:lpstr>
      <vt:lpstr>方正字迹-邢体草书繁体</vt:lpstr>
      <vt:lpstr>思源黑体 CN Heavy</vt:lpstr>
      <vt:lpstr>Oswald Regular</vt:lpstr>
      <vt:lpstr>Calibri Light</vt:lpstr>
      <vt:lpstr>字魂27号-布丁体</vt:lpstr>
      <vt:lpstr>inpin heiti</vt:lpstr>
      <vt:lpstr>Office 主题</vt:lpstr>
      <vt:lpstr>1_Office 主题</vt:lpstr>
      <vt:lpstr>包图主题2</vt:lpstr>
      <vt:lpstr>https://www.freeppt7.com</vt:lpstr>
      <vt:lpstr>1_https://www.freeppt7.com</vt:lpstr>
      <vt:lpstr>Office Theme</vt:lpstr>
      <vt:lpstr>Transport Consulting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清新卡通世界读书日活动策划案PPT模板</dc:title>
  <dc:creator>office365</dc:creator>
  <cp:lastModifiedBy>user</cp:lastModifiedBy>
  <cp:revision>114</cp:revision>
  <dcterms:created xsi:type="dcterms:W3CDTF">2018-04-11T02:48:00Z</dcterms:created>
  <dcterms:modified xsi:type="dcterms:W3CDTF">2022-08-29T12:11:54Z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