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377" r:id="rId3"/>
    <p:sldId id="416" r:id="rId4"/>
    <p:sldId id="417" r:id="rId5"/>
    <p:sldId id="379" r:id="rId6"/>
    <p:sldId id="414" r:id="rId7"/>
    <p:sldId id="407" r:id="rId8"/>
    <p:sldId id="388" r:id="rId9"/>
    <p:sldId id="418" r:id="rId10"/>
    <p:sldId id="392" r:id="rId11"/>
    <p:sldId id="406" r:id="rId12"/>
    <p:sldId id="419" r:id="rId13"/>
    <p:sldId id="420" r:id="rId14"/>
    <p:sldId id="42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DF3"/>
    <a:srgbClr val="7CF1E1"/>
    <a:srgbClr val="86D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70" y="108"/>
      </p:cViewPr>
      <p:guideLst>
        <p:guide orient="horz" pos="2144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1365" cy="68573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4469110" y="3168015"/>
            <a:ext cx="4895892" cy="9233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5400" b="1" dirty="0" err="1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zh-CN" sz="5400" b="1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zh-CN" sz="5400" b="1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5400" b="1" dirty="0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255" y="4274820"/>
            <a:ext cx="5071745" cy="284861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675" y="29527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lop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6180" y="18796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Administrator\Desktop\hinh nen dep pp\HIH NG NGHEP BAI G\don ca 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4143" y="161534"/>
            <a:ext cx="1168387" cy="170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8746275-FAF9-C512-508B-0816BF24A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069" y="901447"/>
            <a:ext cx="8845062" cy="204949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5E63614-B03A-1F53-7108-D7F5E47A3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5583" y="3358595"/>
            <a:ext cx="8502162" cy="3270874"/>
          </a:xfrm>
          <a:prstGeom prst="rect">
            <a:avLst/>
          </a:prstGeom>
        </p:spPr>
      </p:pic>
      <p:grpSp>
        <p:nvGrpSpPr>
          <p:cNvPr id="5" name="Group 34">
            <a:extLst>
              <a:ext uri="{FF2B5EF4-FFF2-40B4-BE49-F238E27FC236}">
                <a16:creationId xmlns:a16="http://schemas.microsoft.com/office/drawing/2014/main" id="{F0F60981-8F8F-6449-EC4D-9D5FD32A4811}"/>
              </a:ext>
            </a:extLst>
          </p:cNvPr>
          <p:cNvGrpSpPr/>
          <p:nvPr/>
        </p:nvGrpSpPr>
        <p:grpSpPr bwMode="auto">
          <a:xfrm>
            <a:off x="-128905" y="6092190"/>
            <a:ext cx="12489180" cy="766445"/>
            <a:chOff x="0" y="4003"/>
            <a:chExt cx="5511" cy="317"/>
          </a:xfrm>
        </p:grpSpPr>
        <p:sp>
          <p:nvSpPr>
            <p:cNvPr id="6" name="Freeform 35">
              <a:extLst>
                <a:ext uri="{FF2B5EF4-FFF2-40B4-BE49-F238E27FC236}">
                  <a16:creationId xmlns:a16="http://schemas.microsoft.com/office/drawing/2014/main" id="{A26D618E-D4F3-7A97-3C58-1BA8C2E6C06F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36">
              <a:extLst>
                <a:ext uri="{FF2B5EF4-FFF2-40B4-BE49-F238E27FC236}">
                  <a16:creationId xmlns:a16="http://schemas.microsoft.com/office/drawing/2014/main" id="{0FA4E3C8-D854-0763-ADDD-BBC66BFA52B8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7">
              <a:extLst>
                <a:ext uri="{FF2B5EF4-FFF2-40B4-BE49-F238E27FC236}">
                  <a16:creationId xmlns:a16="http://schemas.microsoft.com/office/drawing/2014/main" id="{E90A0B52-5F85-FE9B-707C-33DD54847AA5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38">
              <a:extLst>
                <a:ext uri="{FF2B5EF4-FFF2-40B4-BE49-F238E27FC236}">
                  <a16:creationId xmlns:a16="http://schemas.microsoft.com/office/drawing/2014/main" id="{6B35280D-3BC3-6568-558A-62E3AC6D757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74" name="Freeform 39">
                <a:extLst>
                  <a:ext uri="{FF2B5EF4-FFF2-40B4-BE49-F238E27FC236}">
                    <a16:creationId xmlns:a16="http://schemas.microsoft.com/office/drawing/2014/main" id="{18761299-3B99-CDFE-2985-6C20141C414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" name="Freeform 40">
                <a:extLst>
                  <a:ext uri="{FF2B5EF4-FFF2-40B4-BE49-F238E27FC236}">
                    <a16:creationId xmlns:a16="http://schemas.microsoft.com/office/drawing/2014/main" id="{2AB71397-32A2-BD7C-67A0-DBD10BC49534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" name="Freeform 41">
                <a:extLst>
                  <a:ext uri="{FF2B5EF4-FFF2-40B4-BE49-F238E27FC236}">
                    <a16:creationId xmlns:a16="http://schemas.microsoft.com/office/drawing/2014/main" id="{617872B8-D515-5083-21DE-198FCFC0AAF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" name="Freeform 42">
                <a:extLst>
                  <a:ext uri="{FF2B5EF4-FFF2-40B4-BE49-F238E27FC236}">
                    <a16:creationId xmlns:a16="http://schemas.microsoft.com/office/drawing/2014/main" id="{2C695D6B-BA88-68D2-DFEB-80A2BD0B082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" name="Freeform 43">
                <a:extLst>
                  <a:ext uri="{FF2B5EF4-FFF2-40B4-BE49-F238E27FC236}">
                    <a16:creationId xmlns:a16="http://schemas.microsoft.com/office/drawing/2014/main" id="{79E202ED-D408-1EE9-6ACD-2C281E47B4E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" name="Freeform 44">
                <a:extLst>
                  <a:ext uri="{FF2B5EF4-FFF2-40B4-BE49-F238E27FC236}">
                    <a16:creationId xmlns:a16="http://schemas.microsoft.com/office/drawing/2014/main" id="{65BF65BB-D23C-5A0D-7F2C-81E776CB76F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Freeform 45">
                <a:extLst>
                  <a:ext uri="{FF2B5EF4-FFF2-40B4-BE49-F238E27FC236}">
                    <a16:creationId xmlns:a16="http://schemas.microsoft.com/office/drawing/2014/main" id="{428A2252-3479-34F0-E959-97810CD0B22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" name="Freeform 46">
                <a:extLst>
                  <a:ext uri="{FF2B5EF4-FFF2-40B4-BE49-F238E27FC236}">
                    <a16:creationId xmlns:a16="http://schemas.microsoft.com/office/drawing/2014/main" id="{1BD4BE94-1B8E-93EF-0834-8FE3A1FABB0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" name="Freeform 47">
                <a:extLst>
                  <a:ext uri="{FF2B5EF4-FFF2-40B4-BE49-F238E27FC236}">
                    <a16:creationId xmlns:a16="http://schemas.microsoft.com/office/drawing/2014/main" id="{F1755924-E639-2EE4-0351-2FF6685D50D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" name="Freeform 48">
                <a:extLst>
                  <a:ext uri="{FF2B5EF4-FFF2-40B4-BE49-F238E27FC236}">
                    <a16:creationId xmlns:a16="http://schemas.microsoft.com/office/drawing/2014/main" id="{BF263AED-7A14-7334-BFE6-82992C1F2E88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" name="Freeform 49">
                <a:extLst>
                  <a:ext uri="{FF2B5EF4-FFF2-40B4-BE49-F238E27FC236}">
                    <a16:creationId xmlns:a16="http://schemas.microsoft.com/office/drawing/2014/main" id="{F33B53ED-88FF-EE15-4E1C-9C1D0E82DF28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" name="Freeform 50">
                <a:extLst>
                  <a:ext uri="{FF2B5EF4-FFF2-40B4-BE49-F238E27FC236}">
                    <a16:creationId xmlns:a16="http://schemas.microsoft.com/office/drawing/2014/main" id="{73E0976C-2A37-7C54-3860-0CE27A69C4C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" name="Freeform 51">
                <a:extLst>
                  <a:ext uri="{FF2B5EF4-FFF2-40B4-BE49-F238E27FC236}">
                    <a16:creationId xmlns:a16="http://schemas.microsoft.com/office/drawing/2014/main" id="{73A8C6E7-AC20-3E08-2C73-A3862FD3A169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" name="Freeform 52">
                <a:extLst>
                  <a:ext uri="{FF2B5EF4-FFF2-40B4-BE49-F238E27FC236}">
                    <a16:creationId xmlns:a16="http://schemas.microsoft.com/office/drawing/2014/main" id="{E961B2E7-46A8-55CE-EA76-BB239D76935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" name="Freeform 53">
                <a:extLst>
                  <a:ext uri="{FF2B5EF4-FFF2-40B4-BE49-F238E27FC236}">
                    <a16:creationId xmlns:a16="http://schemas.microsoft.com/office/drawing/2014/main" id="{7319EF20-9293-4D51-FDE2-4174F01CA87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" name="Freeform 54">
                <a:extLst>
                  <a:ext uri="{FF2B5EF4-FFF2-40B4-BE49-F238E27FC236}">
                    <a16:creationId xmlns:a16="http://schemas.microsoft.com/office/drawing/2014/main" id="{5DA58472-311F-2280-CC2D-4CF258A990C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" name="Freeform 55">
                <a:extLst>
                  <a:ext uri="{FF2B5EF4-FFF2-40B4-BE49-F238E27FC236}">
                    <a16:creationId xmlns:a16="http://schemas.microsoft.com/office/drawing/2014/main" id="{2F0B618D-B4FB-7107-7994-8A6CDE86D85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" name="Freeform 56">
                <a:extLst>
                  <a:ext uri="{FF2B5EF4-FFF2-40B4-BE49-F238E27FC236}">
                    <a16:creationId xmlns:a16="http://schemas.microsoft.com/office/drawing/2014/main" id="{B7FA1B2E-6373-22DF-DDFA-F8DD9B48C75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Freeform 57">
                <a:extLst>
                  <a:ext uri="{FF2B5EF4-FFF2-40B4-BE49-F238E27FC236}">
                    <a16:creationId xmlns:a16="http://schemas.microsoft.com/office/drawing/2014/main" id="{36ADFB83-3BC6-3A2F-6A6E-1BA29F75476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" name="Freeform 58">
                <a:extLst>
                  <a:ext uri="{FF2B5EF4-FFF2-40B4-BE49-F238E27FC236}">
                    <a16:creationId xmlns:a16="http://schemas.microsoft.com/office/drawing/2014/main" id="{CA228D20-FFA3-F39D-5714-4DDE4CFD9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" name="Freeform 59">
                <a:extLst>
                  <a:ext uri="{FF2B5EF4-FFF2-40B4-BE49-F238E27FC236}">
                    <a16:creationId xmlns:a16="http://schemas.microsoft.com/office/drawing/2014/main" id="{D9E00AD2-4111-F641-B4FA-2F064F2315D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Freeform 60">
                <a:extLst>
                  <a:ext uri="{FF2B5EF4-FFF2-40B4-BE49-F238E27FC236}">
                    <a16:creationId xmlns:a16="http://schemas.microsoft.com/office/drawing/2014/main" id="{2EE5DEB1-CB10-6DC0-31CB-813943836FF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Freeform 61">
                <a:extLst>
                  <a:ext uri="{FF2B5EF4-FFF2-40B4-BE49-F238E27FC236}">
                    <a16:creationId xmlns:a16="http://schemas.microsoft.com/office/drawing/2014/main" id="{893C564F-E142-0751-F989-D456DB6C15FB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" name="Freeform 62">
                <a:extLst>
                  <a:ext uri="{FF2B5EF4-FFF2-40B4-BE49-F238E27FC236}">
                    <a16:creationId xmlns:a16="http://schemas.microsoft.com/office/drawing/2014/main" id="{253AA3AE-232D-74D0-012B-8F3C14ED8E2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" name="Freeform 63">
                <a:extLst>
                  <a:ext uri="{FF2B5EF4-FFF2-40B4-BE49-F238E27FC236}">
                    <a16:creationId xmlns:a16="http://schemas.microsoft.com/office/drawing/2014/main" id="{E2536B9D-0FA8-C7AB-2D5E-35ACE5C7D80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" name="Freeform 64">
                <a:extLst>
                  <a:ext uri="{FF2B5EF4-FFF2-40B4-BE49-F238E27FC236}">
                    <a16:creationId xmlns:a16="http://schemas.microsoft.com/office/drawing/2014/main" id="{2508D27A-0E25-8688-AD3A-81FF44369C5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" name="Freeform 65">
                <a:extLst>
                  <a:ext uri="{FF2B5EF4-FFF2-40B4-BE49-F238E27FC236}">
                    <a16:creationId xmlns:a16="http://schemas.microsoft.com/office/drawing/2014/main" id="{BA1407B4-978C-A05F-A06D-F94A9450438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" name="Freeform 66">
                <a:extLst>
                  <a:ext uri="{FF2B5EF4-FFF2-40B4-BE49-F238E27FC236}">
                    <a16:creationId xmlns:a16="http://schemas.microsoft.com/office/drawing/2014/main" id="{3FB83773-929E-4119-F1E2-3144B0FB4DA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" name="Freeform 67">
                <a:extLst>
                  <a:ext uri="{FF2B5EF4-FFF2-40B4-BE49-F238E27FC236}">
                    <a16:creationId xmlns:a16="http://schemas.microsoft.com/office/drawing/2014/main" id="{5174198A-0FA0-632C-6401-2C312AD67E1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" name="Freeform 68">
                <a:extLst>
                  <a:ext uri="{FF2B5EF4-FFF2-40B4-BE49-F238E27FC236}">
                    <a16:creationId xmlns:a16="http://schemas.microsoft.com/office/drawing/2014/main" id="{5205A60A-88EE-8016-7E83-3ECDD1E47E1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" name="Freeform 69">
                <a:extLst>
                  <a:ext uri="{FF2B5EF4-FFF2-40B4-BE49-F238E27FC236}">
                    <a16:creationId xmlns:a16="http://schemas.microsoft.com/office/drawing/2014/main" id="{805E7876-EFD9-5341-306C-665230B56B7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" name="Freeform 70">
                <a:extLst>
                  <a:ext uri="{FF2B5EF4-FFF2-40B4-BE49-F238E27FC236}">
                    <a16:creationId xmlns:a16="http://schemas.microsoft.com/office/drawing/2014/main" id="{2FAB666F-2549-74D2-D60F-28F71C1E739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" name="Freeform 71">
                <a:extLst>
                  <a:ext uri="{FF2B5EF4-FFF2-40B4-BE49-F238E27FC236}">
                    <a16:creationId xmlns:a16="http://schemas.microsoft.com/office/drawing/2014/main" id="{9458199F-8977-49CA-EC45-1E5D18C60CD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72">
              <a:extLst>
                <a:ext uri="{FF2B5EF4-FFF2-40B4-BE49-F238E27FC236}">
                  <a16:creationId xmlns:a16="http://schemas.microsoft.com/office/drawing/2014/main" id="{C1724F3C-9F1F-7658-25F4-790D6423F04B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1" name="Freeform 73">
                <a:extLst>
                  <a:ext uri="{FF2B5EF4-FFF2-40B4-BE49-F238E27FC236}">
                    <a16:creationId xmlns:a16="http://schemas.microsoft.com/office/drawing/2014/main" id="{084F57A4-76B7-080D-1F50-5A4F1C4B337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74">
                <a:extLst>
                  <a:ext uri="{FF2B5EF4-FFF2-40B4-BE49-F238E27FC236}">
                    <a16:creationId xmlns:a16="http://schemas.microsoft.com/office/drawing/2014/main" id="{D12F93E8-666D-8B78-9DBD-1B061B17BF7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75">
                <a:extLst>
                  <a:ext uri="{FF2B5EF4-FFF2-40B4-BE49-F238E27FC236}">
                    <a16:creationId xmlns:a16="http://schemas.microsoft.com/office/drawing/2014/main" id="{5B143111-2BED-7813-5B65-E004B341FD1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76">
                <a:extLst>
                  <a:ext uri="{FF2B5EF4-FFF2-40B4-BE49-F238E27FC236}">
                    <a16:creationId xmlns:a16="http://schemas.microsoft.com/office/drawing/2014/main" id="{56315A72-A466-EE15-D09E-C503A51266B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77">
                <a:extLst>
                  <a:ext uri="{FF2B5EF4-FFF2-40B4-BE49-F238E27FC236}">
                    <a16:creationId xmlns:a16="http://schemas.microsoft.com/office/drawing/2014/main" id="{BC1FEF75-9479-7EB3-E8D1-7F83EDD4185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78">
                <a:extLst>
                  <a:ext uri="{FF2B5EF4-FFF2-40B4-BE49-F238E27FC236}">
                    <a16:creationId xmlns:a16="http://schemas.microsoft.com/office/drawing/2014/main" id="{5BCDCD6C-30C2-37D1-806A-C61761C701A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79">
                <a:extLst>
                  <a:ext uri="{FF2B5EF4-FFF2-40B4-BE49-F238E27FC236}">
                    <a16:creationId xmlns:a16="http://schemas.microsoft.com/office/drawing/2014/main" id="{48E359A1-9ED4-9CBF-0A54-60FED6F07F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80">
                <a:extLst>
                  <a:ext uri="{FF2B5EF4-FFF2-40B4-BE49-F238E27FC236}">
                    <a16:creationId xmlns:a16="http://schemas.microsoft.com/office/drawing/2014/main" id="{7BC99744-29E9-9E72-78A0-E42A8E13019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81">
                <a:extLst>
                  <a:ext uri="{FF2B5EF4-FFF2-40B4-BE49-F238E27FC236}">
                    <a16:creationId xmlns:a16="http://schemas.microsoft.com/office/drawing/2014/main" id="{16FE7A69-C86F-6206-F4E1-63742AF17C4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82">
                <a:extLst>
                  <a:ext uri="{FF2B5EF4-FFF2-40B4-BE49-F238E27FC236}">
                    <a16:creationId xmlns:a16="http://schemas.microsoft.com/office/drawing/2014/main" id="{431D1C71-90A5-F0C4-F700-D523ACE4E98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83">
                <a:extLst>
                  <a:ext uri="{FF2B5EF4-FFF2-40B4-BE49-F238E27FC236}">
                    <a16:creationId xmlns:a16="http://schemas.microsoft.com/office/drawing/2014/main" id="{8DD29E3B-EBFC-5A63-9E3A-8138999B656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84">
                <a:extLst>
                  <a:ext uri="{FF2B5EF4-FFF2-40B4-BE49-F238E27FC236}">
                    <a16:creationId xmlns:a16="http://schemas.microsoft.com/office/drawing/2014/main" id="{F6E07BFB-0F5E-3732-6709-289687F72F1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85">
                <a:extLst>
                  <a:ext uri="{FF2B5EF4-FFF2-40B4-BE49-F238E27FC236}">
                    <a16:creationId xmlns:a16="http://schemas.microsoft.com/office/drawing/2014/main" id="{49060906-1393-A092-44BE-E5B3E8B83D9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86">
                <a:extLst>
                  <a:ext uri="{FF2B5EF4-FFF2-40B4-BE49-F238E27FC236}">
                    <a16:creationId xmlns:a16="http://schemas.microsoft.com/office/drawing/2014/main" id="{21C9F612-4777-D9A6-566A-76A5CE41A58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87">
                <a:extLst>
                  <a:ext uri="{FF2B5EF4-FFF2-40B4-BE49-F238E27FC236}">
                    <a16:creationId xmlns:a16="http://schemas.microsoft.com/office/drawing/2014/main" id="{14826CC2-19E7-F404-1E13-87390B59B32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88">
                <a:extLst>
                  <a:ext uri="{FF2B5EF4-FFF2-40B4-BE49-F238E27FC236}">
                    <a16:creationId xmlns:a16="http://schemas.microsoft.com/office/drawing/2014/main" id="{847B0356-5D0D-B738-961C-15011AD0816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89">
                <a:extLst>
                  <a:ext uri="{FF2B5EF4-FFF2-40B4-BE49-F238E27FC236}">
                    <a16:creationId xmlns:a16="http://schemas.microsoft.com/office/drawing/2014/main" id="{05FEAD45-09E1-BB4B-2973-5359360476C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90">
                <a:extLst>
                  <a:ext uri="{FF2B5EF4-FFF2-40B4-BE49-F238E27FC236}">
                    <a16:creationId xmlns:a16="http://schemas.microsoft.com/office/drawing/2014/main" id="{EF65DB62-EAD7-8DA0-AE88-92367318C2F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Freeform 91">
                <a:extLst>
                  <a:ext uri="{FF2B5EF4-FFF2-40B4-BE49-F238E27FC236}">
                    <a16:creationId xmlns:a16="http://schemas.microsoft.com/office/drawing/2014/main" id="{C033B2DB-B58F-15FD-63F8-597D7130183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Freeform 92">
                <a:extLst>
                  <a:ext uri="{FF2B5EF4-FFF2-40B4-BE49-F238E27FC236}">
                    <a16:creationId xmlns:a16="http://schemas.microsoft.com/office/drawing/2014/main" id="{1FB485FE-AA50-347E-9D5D-6165BDBF6C8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Freeform 93">
                <a:extLst>
                  <a:ext uri="{FF2B5EF4-FFF2-40B4-BE49-F238E27FC236}">
                    <a16:creationId xmlns:a16="http://schemas.microsoft.com/office/drawing/2014/main" id="{5C3FF211-7C42-E9F2-0981-65D50F1A4B9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Freeform 94">
                <a:extLst>
                  <a:ext uri="{FF2B5EF4-FFF2-40B4-BE49-F238E27FC236}">
                    <a16:creationId xmlns:a16="http://schemas.microsoft.com/office/drawing/2014/main" id="{DADD7FAE-1F69-3480-14E2-6081079B356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95">
                <a:extLst>
                  <a:ext uri="{FF2B5EF4-FFF2-40B4-BE49-F238E27FC236}">
                    <a16:creationId xmlns:a16="http://schemas.microsoft.com/office/drawing/2014/main" id="{988E3A4F-D322-8B80-5A0A-68C3D14B5E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96">
                <a:extLst>
                  <a:ext uri="{FF2B5EF4-FFF2-40B4-BE49-F238E27FC236}">
                    <a16:creationId xmlns:a16="http://schemas.microsoft.com/office/drawing/2014/main" id="{110886BE-B068-C4EE-237E-0D3A16F5D96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" name="Freeform 97">
                <a:extLst>
                  <a:ext uri="{FF2B5EF4-FFF2-40B4-BE49-F238E27FC236}">
                    <a16:creationId xmlns:a16="http://schemas.microsoft.com/office/drawing/2014/main" id="{C04B80D1-0EFC-3685-B444-E0FA7D8033D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Freeform 98">
                <a:extLst>
                  <a:ext uri="{FF2B5EF4-FFF2-40B4-BE49-F238E27FC236}">
                    <a16:creationId xmlns:a16="http://schemas.microsoft.com/office/drawing/2014/main" id="{F162433B-E55B-5E9C-3C56-0ECA14AB8A7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" name="Freeform 99">
                <a:extLst>
                  <a:ext uri="{FF2B5EF4-FFF2-40B4-BE49-F238E27FC236}">
                    <a16:creationId xmlns:a16="http://schemas.microsoft.com/office/drawing/2014/main" id="{E47B94EE-039F-F2F8-29F2-6FDAB63763A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100">
                <a:extLst>
                  <a:ext uri="{FF2B5EF4-FFF2-40B4-BE49-F238E27FC236}">
                    <a16:creationId xmlns:a16="http://schemas.microsoft.com/office/drawing/2014/main" id="{CDDA177E-13D8-6C52-5F79-E9D360A137C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101">
                <a:extLst>
                  <a:ext uri="{FF2B5EF4-FFF2-40B4-BE49-F238E27FC236}">
                    <a16:creationId xmlns:a16="http://schemas.microsoft.com/office/drawing/2014/main" id="{25F3F06E-F57F-476D-A97C-C592A582599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102">
                <a:extLst>
                  <a:ext uri="{FF2B5EF4-FFF2-40B4-BE49-F238E27FC236}">
                    <a16:creationId xmlns:a16="http://schemas.microsoft.com/office/drawing/2014/main" id="{711F7CF2-7989-39D5-C630-5CF93B2CD13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Freeform 103">
                <a:extLst>
                  <a:ext uri="{FF2B5EF4-FFF2-40B4-BE49-F238E27FC236}">
                    <a16:creationId xmlns:a16="http://schemas.microsoft.com/office/drawing/2014/main" id="{4031EF90-F1D6-D56A-9E45-21D51469542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104">
                <a:extLst>
                  <a:ext uri="{FF2B5EF4-FFF2-40B4-BE49-F238E27FC236}">
                    <a16:creationId xmlns:a16="http://schemas.microsoft.com/office/drawing/2014/main" id="{05EA7F5A-BC2F-4223-1495-03D1C1DE23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105">
                <a:extLst>
                  <a:ext uri="{FF2B5EF4-FFF2-40B4-BE49-F238E27FC236}">
                    <a16:creationId xmlns:a16="http://schemas.microsoft.com/office/drawing/2014/main" id="{D721BC38-5DAA-5FEF-CF66-1494F954B05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06">
              <a:extLst>
                <a:ext uri="{FF2B5EF4-FFF2-40B4-BE49-F238E27FC236}">
                  <a16:creationId xmlns:a16="http://schemas.microsoft.com/office/drawing/2014/main" id="{55468ACF-D6C7-062E-9E41-FA2B1F410481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672C6F1E-BE64-07AA-C18E-EF2FFF9009A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08">
                <a:extLst>
                  <a:ext uri="{FF2B5EF4-FFF2-40B4-BE49-F238E27FC236}">
                    <a16:creationId xmlns:a16="http://schemas.microsoft.com/office/drawing/2014/main" id="{64E68663-0406-FC3C-7075-352F570B0D1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09">
                <a:extLst>
                  <a:ext uri="{FF2B5EF4-FFF2-40B4-BE49-F238E27FC236}">
                    <a16:creationId xmlns:a16="http://schemas.microsoft.com/office/drawing/2014/main" id="{CFEC608B-2CCA-FB00-F75F-5DF0421BFB6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10">
                <a:extLst>
                  <a:ext uri="{FF2B5EF4-FFF2-40B4-BE49-F238E27FC236}">
                    <a16:creationId xmlns:a16="http://schemas.microsoft.com/office/drawing/2014/main" id="{7C94AD0D-CECE-5C25-FB0D-12146908E49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11">
                <a:extLst>
                  <a:ext uri="{FF2B5EF4-FFF2-40B4-BE49-F238E27FC236}">
                    <a16:creationId xmlns:a16="http://schemas.microsoft.com/office/drawing/2014/main" id="{23C397F5-877E-C139-188E-67113667E80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2">
                <a:extLst>
                  <a:ext uri="{FF2B5EF4-FFF2-40B4-BE49-F238E27FC236}">
                    <a16:creationId xmlns:a16="http://schemas.microsoft.com/office/drawing/2014/main" id="{EAA383F8-7032-E894-1582-3C47E1391D0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3">
                <a:extLst>
                  <a:ext uri="{FF2B5EF4-FFF2-40B4-BE49-F238E27FC236}">
                    <a16:creationId xmlns:a16="http://schemas.microsoft.com/office/drawing/2014/main" id="{F271C374-6B7D-0C6B-E993-BCFEE99FA704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4">
                <a:extLst>
                  <a:ext uri="{FF2B5EF4-FFF2-40B4-BE49-F238E27FC236}">
                    <a16:creationId xmlns:a16="http://schemas.microsoft.com/office/drawing/2014/main" id="{A14DFE51-AF90-D3C2-BECC-0431FF1A53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5">
                <a:extLst>
                  <a:ext uri="{FF2B5EF4-FFF2-40B4-BE49-F238E27FC236}">
                    <a16:creationId xmlns:a16="http://schemas.microsoft.com/office/drawing/2014/main" id="{F00940D6-F247-B682-E943-06BD07DA513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6">
                <a:extLst>
                  <a:ext uri="{FF2B5EF4-FFF2-40B4-BE49-F238E27FC236}">
                    <a16:creationId xmlns:a16="http://schemas.microsoft.com/office/drawing/2014/main" id="{2C0EC047-0A33-E16C-B626-16D2C0D55E8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7">
                <a:extLst>
                  <a:ext uri="{FF2B5EF4-FFF2-40B4-BE49-F238E27FC236}">
                    <a16:creationId xmlns:a16="http://schemas.microsoft.com/office/drawing/2014/main" id="{94204A33-7195-8304-7EE9-108FB35BC47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8">
                <a:extLst>
                  <a:ext uri="{FF2B5EF4-FFF2-40B4-BE49-F238E27FC236}">
                    <a16:creationId xmlns:a16="http://schemas.microsoft.com/office/drawing/2014/main" id="{CCECC85D-0F1E-40B3-1448-03C815E27DA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9">
                <a:extLst>
                  <a:ext uri="{FF2B5EF4-FFF2-40B4-BE49-F238E27FC236}">
                    <a16:creationId xmlns:a16="http://schemas.microsoft.com/office/drawing/2014/main" id="{7B8AE8B8-6563-DA72-EBE5-1A4BCC1E31F9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20">
                <a:extLst>
                  <a:ext uri="{FF2B5EF4-FFF2-40B4-BE49-F238E27FC236}">
                    <a16:creationId xmlns:a16="http://schemas.microsoft.com/office/drawing/2014/main" id="{0D02BBF2-A116-047F-E162-C6A9C0034B0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21">
                <a:extLst>
                  <a:ext uri="{FF2B5EF4-FFF2-40B4-BE49-F238E27FC236}">
                    <a16:creationId xmlns:a16="http://schemas.microsoft.com/office/drawing/2014/main" id="{FDF7D66F-C12C-F158-3F4B-B85829B5B98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2">
                <a:extLst>
                  <a:ext uri="{FF2B5EF4-FFF2-40B4-BE49-F238E27FC236}">
                    <a16:creationId xmlns:a16="http://schemas.microsoft.com/office/drawing/2014/main" id="{B6B593BD-A083-57DF-72C6-84F9D23BB2B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3">
                <a:extLst>
                  <a:ext uri="{FF2B5EF4-FFF2-40B4-BE49-F238E27FC236}">
                    <a16:creationId xmlns:a16="http://schemas.microsoft.com/office/drawing/2014/main" id="{D5C28209-F3FA-DF4B-3B6F-C64A9801F04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" name="Freeform 124">
                <a:extLst>
                  <a:ext uri="{FF2B5EF4-FFF2-40B4-BE49-F238E27FC236}">
                    <a16:creationId xmlns:a16="http://schemas.microsoft.com/office/drawing/2014/main" id="{38564455-0C71-ADAF-C196-9DC107D0BFA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" name="Freeform 125">
                <a:extLst>
                  <a:ext uri="{FF2B5EF4-FFF2-40B4-BE49-F238E27FC236}">
                    <a16:creationId xmlns:a16="http://schemas.microsoft.com/office/drawing/2014/main" id="{51BFA9B6-BF5F-4550-7468-FA835BD9CA4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" name="Freeform 126">
                <a:extLst>
                  <a:ext uri="{FF2B5EF4-FFF2-40B4-BE49-F238E27FC236}">
                    <a16:creationId xmlns:a16="http://schemas.microsoft.com/office/drawing/2014/main" id="{8BDD8B99-156B-F5C8-9FA1-80F19E3507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" name="Freeform 127">
                <a:extLst>
                  <a:ext uri="{FF2B5EF4-FFF2-40B4-BE49-F238E27FC236}">
                    <a16:creationId xmlns:a16="http://schemas.microsoft.com/office/drawing/2014/main" id="{70B4EA07-318B-D353-8B05-AAAFA58D102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" name="Freeform 128">
                <a:extLst>
                  <a:ext uri="{FF2B5EF4-FFF2-40B4-BE49-F238E27FC236}">
                    <a16:creationId xmlns:a16="http://schemas.microsoft.com/office/drawing/2014/main" id="{3057AEB6-71D6-3E82-CE99-F37C465CD5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129">
                <a:extLst>
                  <a:ext uri="{FF2B5EF4-FFF2-40B4-BE49-F238E27FC236}">
                    <a16:creationId xmlns:a16="http://schemas.microsoft.com/office/drawing/2014/main" id="{EBC88F05-56C1-A932-D3DB-9A34FF26756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130">
                <a:extLst>
                  <a:ext uri="{FF2B5EF4-FFF2-40B4-BE49-F238E27FC236}">
                    <a16:creationId xmlns:a16="http://schemas.microsoft.com/office/drawing/2014/main" id="{11407E33-8DE9-9228-26BE-8006FFC22F5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131">
                <a:extLst>
                  <a:ext uri="{FF2B5EF4-FFF2-40B4-BE49-F238E27FC236}">
                    <a16:creationId xmlns:a16="http://schemas.microsoft.com/office/drawing/2014/main" id="{F9D02FA0-3E9B-25C6-4135-36C53735F2E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132">
                <a:extLst>
                  <a:ext uri="{FF2B5EF4-FFF2-40B4-BE49-F238E27FC236}">
                    <a16:creationId xmlns:a16="http://schemas.microsoft.com/office/drawing/2014/main" id="{1F3B4013-AF07-5F21-2761-17EA91E6BD0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133">
                <a:extLst>
                  <a:ext uri="{FF2B5EF4-FFF2-40B4-BE49-F238E27FC236}">
                    <a16:creationId xmlns:a16="http://schemas.microsoft.com/office/drawing/2014/main" id="{724430E5-5DE6-4E9C-AE5B-B0927A424EF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34">
                <a:extLst>
                  <a:ext uri="{FF2B5EF4-FFF2-40B4-BE49-F238E27FC236}">
                    <a16:creationId xmlns:a16="http://schemas.microsoft.com/office/drawing/2014/main" id="{6507AD47-968D-8B9B-0127-5BDDFC209B7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35">
                <a:extLst>
                  <a:ext uri="{FF2B5EF4-FFF2-40B4-BE49-F238E27FC236}">
                    <a16:creationId xmlns:a16="http://schemas.microsoft.com/office/drawing/2014/main" id="{9950541A-1455-11A3-07CE-6A9C1B6F84A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6">
                <a:extLst>
                  <a:ext uri="{FF2B5EF4-FFF2-40B4-BE49-F238E27FC236}">
                    <a16:creationId xmlns:a16="http://schemas.microsoft.com/office/drawing/2014/main" id="{12D13605-94C8-FC18-BB78-E65C60A32E2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37">
                <a:extLst>
                  <a:ext uri="{FF2B5EF4-FFF2-40B4-BE49-F238E27FC236}">
                    <a16:creationId xmlns:a16="http://schemas.microsoft.com/office/drawing/2014/main" id="{AF4B3A0A-FE9C-3A01-E03D-66DE23F06D0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38">
                <a:extLst>
                  <a:ext uri="{FF2B5EF4-FFF2-40B4-BE49-F238E27FC236}">
                    <a16:creationId xmlns:a16="http://schemas.microsoft.com/office/drawing/2014/main" id="{3303EE89-CC95-8BD4-E1B3-F9C148CA056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39">
                <a:extLst>
                  <a:ext uri="{FF2B5EF4-FFF2-40B4-BE49-F238E27FC236}">
                    <a16:creationId xmlns:a16="http://schemas.microsoft.com/office/drawing/2014/main" id="{60973340-D096-EA7D-A9FC-E677CD6C004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C83288A5-9B64-FF32-AF3D-30D18F079752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4" name="Freeform 141">
                <a:extLst>
                  <a:ext uri="{FF2B5EF4-FFF2-40B4-BE49-F238E27FC236}">
                    <a16:creationId xmlns:a16="http://schemas.microsoft.com/office/drawing/2014/main" id="{620FB8FD-61BA-5B74-8240-BBD965BC0D4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42">
                <a:extLst>
                  <a:ext uri="{FF2B5EF4-FFF2-40B4-BE49-F238E27FC236}">
                    <a16:creationId xmlns:a16="http://schemas.microsoft.com/office/drawing/2014/main" id="{B83ADBE5-85D3-017F-7B0C-A4C6E620BA5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43">
                <a:extLst>
                  <a:ext uri="{FF2B5EF4-FFF2-40B4-BE49-F238E27FC236}">
                    <a16:creationId xmlns:a16="http://schemas.microsoft.com/office/drawing/2014/main" id="{9589A3F4-436B-EE67-A691-A14F08C70EA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4">
                <a:extLst>
                  <a:ext uri="{FF2B5EF4-FFF2-40B4-BE49-F238E27FC236}">
                    <a16:creationId xmlns:a16="http://schemas.microsoft.com/office/drawing/2014/main" id="{6A2D39BE-913E-B18C-1620-DB19BF455C4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5">
                <a:extLst>
                  <a:ext uri="{FF2B5EF4-FFF2-40B4-BE49-F238E27FC236}">
                    <a16:creationId xmlns:a16="http://schemas.microsoft.com/office/drawing/2014/main" id="{FC19B4E4-B39F-74E2-ACB1-C6BB511D775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6">
                <a:extLst>
                  <a:ext uri="{FF2B5EF4-FFF2-40B4-BE49-F238E27FC236}">
                    <a16:creationId xmlns:a16="http://schemas.microsoft.com/office/drawing/2014/main" id="{AB7038F6-3EA5-3013-59A4-A3A13FDB24B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7">
                <a:extLst>
                  <a:ext uri="{FF2B5EF4-FFF2-40B4-BE49-F238E27FC236}">
                    <a16:creationId xmlns:a16="http://schemas.microsoft.com/office/drawing/2014/main" id="{267B3C9D-5DDD-6516-9CF5-D406B72C87A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8">
                <a:extLst>
                  <a:ext uri="{FF2B5EF4-FFF2-40B4-BE49-F238E27FC236}">
                    <a16:creationId xmlns:a16="http://schemas.microsoft.com/office/drawing/2014/main" id="{C4228DBA-C4EF-6414-8B13-8167BA8554B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9">
                <a:extLst>
                  <a:ext uri="{FF2B5EF4-FFF2-40B4-BE49-F238E27FC236}">
                    <a16:creationId xmlns:a16="http://schemas.microsoft.com/office/drawing/2014/main" id="{CA28C5F9-5404-6BB5-3E2C-4118B8C20B3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50">
                <a:extLst>
                  <a:ext uri="{FF2B5EF4-FFF2-40B4-BE49-F238E27FC236}">
                    <a16:creationId xmlns:a16="http://schemas.microsoft.com/office/drawing/2014/main" id="{25524209-E427-1FCE-8F7B-AF1D9086303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51">
                <a:extLst>
                  <a:ext uri="{FF2B5EF4-FFF2-40B4-BE49-F238E27FC236}">
                    <a16:creationId xmlns:a16="http://schemas.microsoft.com/office/drawing/2014/main" id="{FA09995E-273D-5AD8-4264-3C301AEB583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2">
                <a:extLst>
                  <a:ext uri="{FF2B5EF4-FFF2-40B4-BE49-F238E27FC236}">
                    <a16:creationId xmlns:a16="http://schemas.microsoft.com/office/drawing/2014/main" id="{C4632728-D5EB-92ED-2104-161678E5BF3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3">
                <a:extLst>
                  <a:ext uri="{FF2B5EF4-FFF2-40B4-BE49-F238E27FC236}">
                    <a16:creationId xmlns:a16="http://schemas.microsoft.com/office/drawing/2014/main" id="{56B66E74-7379-36CF-BCE9-D892BDC966F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4">
                <a:extLst>
                  <a:ext uri="{FF2B5EF4-FFF2-40B4-BE49-F238E27FC236}">
                    <a16:creationId xmlns:a16="http://schemas.microsoft.com/office/drawing/2014/main" id="{EC8E6CFF-1F9D-9BE9-8997-906E3843450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5">
                <a:extLst>
                  <a:ext uri="{FF2B5EF4-FFF2-40B4-BE49-F238E27FC236}">
                    <a16:creationId xmlns:a16="http://schemas.microsoft.com/office/drawing/2014/main" id="{D3317320-1A84-6138-BAA8-053364FE513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6">
                <a:extLst>
                  <a:ext uri="{FF2B5EF4-FFF2-40B4-BE49-F238E27FC236}">
                    <a16:creationId xmlns:a16="http://schemas.microsoft.com/office/drawing/2014/main" id="{B1D12EB8-71FE-1DAD-7E1D-E182D3C2088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7">
                <a:extLst>
                  <a:ext uri="{FF2B5EF4-FFF2-40B4-BE49-F238E27FC236}">
                    <a16:creationId xmlns:a16="http://schemas.microsoft.com/office/drawing/2014/main" id="{AAFF59C8-810C-32C9-5DD5-F4354AD77E7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8">
                <a:extLst>
                  <a:ext uri="{FF2B5EF4-FFF2-40B4-BE49-F238E27FC236}">
                    <a16:creationId xmlns:a16="http://schemas.microsoft.com/office/drawing/2014/main" id="{B189B693-6291-5F57-BE59-5CF89669C12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9">
                <a:extLst>
                  <a:ext uri="{FF2B5EF4-FFF2-40B4-BE49-F238E27FC236}">
                    <a16:creationId xmlns:a16="http://schemas.microsoft.com/office/drawing/2014/main" id="{34EC7EC4-FA2A-485E-F60F-AC2987820E4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60">
                <a:extLst>
                  <a:ext uri="{FF2B5EF4-FFF2-40B4-BE49-F238E27FC236}">
                    <a16:creationId xmlns:a16="http://schemas.microsoft.com/office/drawing/2014/main" id="{EDC4C275-5B31-79B2-EA0A-B6D2D95166D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61">
                <a:extLst>
                  <a:ext uri="{FF2B5EF4-FFF2-40B4-BE49-F238E27FC236}">
                    <a16:creationId xmlns:a16="http://schemas.microsoft.com/office/drawing/2014/main" id="{D46048ED-19B6-4553-570E-49A3C5BAB9E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2">
                <a:extLst>
                  <a:ext uri="{FF2B5EF4-FFF2-40B4-BE49-F238E27FC236}">
                    <a16:creationId xmlns:a16="http://schemas.microsoft.com/office/drawing/2014/main" id="{53DED0EA-8206-29D6-0FD1-1C39978F76A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3">
                <a:extLst>
                  <a:ext uri="{FF2B5EF4-FFF2-40B4-BE49-F238E27FC236}">
                    <a16:creationId xmlns:a16="http://schemas.microsoft.com/office/drawing/2014/main" id="{621926B7-8396-01D7-31B8-CFAE4430173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4">
                <a:extLst>
                  <a:ext uri="{FF2B5EF4-FFF2-40B4-BE49-F238E27FC236}">
                    <a16:creationId xmlns:a16="http://schemas.microsoft.com/office/drawing/2014/main" id="{E75C9994-59B2-0395-3232-0729DCEE7BA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5">
                <a:extLst>
                  <a:ext uri="{FF2B5EF4-FFF2-40B4-BE49-F238E27FC236}">
                    <a16:creationId xmlns:a16="http://schemas.microsoft.com/office/drawing/2014/main" id="{C1CFAF0B-B5F9-4147-B10F-898F01FFB1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6">
                <a:extLst>
                  <a:ext uri="{FF2B5EF4-FFF2-40B4-BE49-F238E27FC236}">
                    <a16:creationId xmlns:a16="http://schemas.microsoft.com/office/drawing/2014/main" id="{D54D78ED-541E-A46D-D1C5-3D5EC2FCD3E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7">
                <a:extLst>
                  <a:ext uri="{FF2B5EF4-FFF2-40B4-BE49-F238E27FC236}">
                    <a16:creationId xmlns:a16="http://schemas.microsoft.com/office/drawing/2014/main" id="{5C80AEE6-C375-C5E3-A991-11B64DDF890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8">
                <a:extLst>
                  <a:ext uri="{FF2B5EF4-FFF2-40B4-BE49-F238E27FC236}">
                    <a16:creationId xmlns:a16="http://schemas.microsoft.com/office/drawing/2014/main" id="{E5AD941D-6AFE-3D90-66F8-F75C2C1B9FF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9">
                <a:extLst>
                  <a:ext uri="{FF2B5EF4-FFF2-40B4-BE49-F238E27FC236}">
                    <a16:creationId xmlns:a16="http://schemas.microsoft.com/office/drawing/2014/main" id="{B436000E-68C4-71F1-30E1-14CAA56572E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70">
                <a:extLst>
                  <a:ext uri="{FF2B5EF4-FFF2-40B4-BE49-F238E27FC236}">
                    <a16:creationId xmlns:a16="http://schemas.microsoft.com/office/drawing/2014/main" id="{08659DBE-5AF5-EAEB-4152-1984F5107DA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71">
                <a:extLst>
                  <a:ext uri="{FF2B5EF4-FFF2-40B4-BE49-F238E27FC236}">
                    <a16:creationId xmlns:a16="http://schemas.microsoft.com/office/drawing/2014/main" id="{F2F8B69B-CEAA-2D93-069F-7D06D6994DE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2">
                <a:extLst>
                  <a:ext uri="{FF2B5EF4-FFF2-40B4-BE49-F238E27FC236}">
                    <a16:creationId xmlns:a16="http://schemas.microsoft.com/office/drawing/2014/main" id="{A5ABFD98-B828-0CEF-EBD4-A9436258434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3">
                <a:extLst>
                  <a:ext uri="{FF2B5EF4-FFF2-40B4-BE49-F238E27FC236}">
                    <a16:creationId xmlns:a16="http://schemas.microsoft.com/office/drawing/2014/main" id="{51028254-A7BE-BD62-C9CB-1190431B961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107" name="t1">
            <a:hlinkClick r:id="" action="ppaction://media"/>
            <a:extLst>
              <a:ext uri="{FF2B5EF4-FFF2-40B4-BE49-F238E27FC236}">
                <a16:creationId xmlns:a16="http://schemas.microsoft.com/office/drawing/2014/main" id="{89FE7713-6809-A5BB-0F0B-0E2CEC1F2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44473" y="1798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1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" fill="hold"/>
                                        <p:tgtEl>
                                          <p:spTgt spid="1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Administrator\Desktop\hinh nen dep pp\HIH NG NGHEP BAI G\don ca 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4143" y="161534"/>
            <a:ext cx="1168387" cy="170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5E63614-B03A-1F53-7108-D7F5E47A3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583" y="3358595"/>
            <a:ext cx="8502162" cy="3270874"/>
          </a:xfrm>
          <a:prstGeom prst="rect">
            <a:avLst/>
          </a:prstGeom>
        </p:spPr>
      </p:pic>
      <p:grpSp>
        <p:nvGrpSpPr>
          <p:cNvPr id="5" name="Group 34">
            <a:extLst>
              <a:ext uri="{FF2B5EF4-FFF2-40B4-BE49-F238E27FC236}">
                <a16:creationId xmlns:a16="http://schemas.microsoft.com/office/drawing/2014/main" id="{F0F60981-8F8F-6449-EC4D-9D5FD32A4811}"/>
              </a:ext>
            </a:extLst>
          </p:cNvPr>
          <p:cNvGrpSpPr/>
          <p:nvPr/>
        </p:nvGrpSpPr>
        <p:grpSpPr bwMode="auto">
          <a:xfrm>
            <a:off x="-128905" y="6092190"/>
            <a:ext cx="12489180" cy="766445"/>
            <a:chOff x="0" y="4003"/>
            <a:chExt cx="5511" cy="317"/>
          </a:xfrm>
        </p:grpSpPr>
        <p:sp>
          <p:nvSpPr>
            <p:cNvPr id="6" name="Freeform 35">
              <a:extLst>
                <a:ext uri="{FF2B5EF4-FFF2-40B4-BE49-F238E27FC236}">
                  <a16:creationId xmlns:a16="http://schemas.microsoft.com/office/drawing/2014/main" id="{A26D618E-D4F3-7A97-3C58-1BA8C2E6C06F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36">
              <a:extLst>
                <a:ext uri="{FF2B5EF4-FFF2-40B4-BE49-F238E27FC236}">
                  <a16:creationId xmlns:a16="http://schemas.microsoft.com/office/drawing/2014/main" id="{0FA4E3C8-D854-0763-ADDD-BBC66BFA52B8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7">
              <a:extLst>
                <a:ext uri="{FF2B5EF4-FFF2-40B4-BE49-F238E27FC236}">
                  <a16:creationId xmlns:a16="http://schemas.microsoft.com/office/drawing/2014/main" id="{E90A0B52-5F85-FE9B-707C-33DD54847AA5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38">
              <a:extLst>
                <a:ext uri="{FF2B5EF4-FFF2-40B4-BE49-F238E27FC236}">
                  <a16:creationId xmlns:a16="http://schemas.microsoft.com/office/drawing/2014/main" id="{6B35280D-3BC3-6568-558A-62E3AC6D757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74" name="Freeform 39">
                <a:extLst>
                  <a:ext uri="{FF2B5EF4-FFF2-40B4-BE49-F238E27FC236}">
                    <a16:creationId xmlns:a16="http://schemas.microsoft.com/office/drawing/2014/main" id="{18761299-3B99-CDFE-2985-6C20141C414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" name="Freeform 40">
                <a:extLst>
                  <a:ext uri="{FF2B5EF4-FFF2-40B4-BE49-F238E27FC236}">
                    <a16:creationId xmlns:a16="http://schemas.microsoft.com/office/drawing/2014/main" id="{2AB71397-32A2-BD7C-67A0-DBD10BC49534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" name="Freeform 41">
                <a:extLst>
                  <a:ext uri="{FF2B5EF4-FFF2-40B4-BE49-F238E27FC236}">
                    <a16:creationId xmlns:a16="http://schemas.microsoft.com/office/drawing/2014/main" id="{617872B8-D515-5083-21DE-198FCFC0AAF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" name="Freeform 42">
                <a:extLst>
                  <a:ext uri="{FF2B5EF4-FFF2-40B4-BE49-F238E27FC236}">
                    <a16:creationId xmlns:a16="http://schemas.microsoft.com/office/drawing/2014/main" id="{2C695D6B-BA88-68D2-DFEB-80A2BD0B082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" name="Freeform 43">
                <a:extLst>
                  <a:ext uri="{FF2B5EF4-FFF2-40B4-BE49-F238E27FC236}">
                    <a16:creationId xmlns:a16="http://schemas.microsoft.com/office/drawing/2014/main" id="{79E202ED-D408-1EE9-6ACD-2C281E47B4E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" name="Freeform 44">
                <a:extLst>
                  <a:ext uri="{FF2B5EF4-FFF2-40B4-BE49-F238E27FC236}">
                    <a16:creationId xmlns:a16="http://schemas.microsoft.com/office/drawing/2014/main" id="{65BF65BB-D23C-5A0D-7F2C-81E776CB76F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Freeform 45">
                <a:extLst>
                  <a:ext uri="{FF2B5EF4-FFF2-40B4-BE49-F238E27FC236}">
                    <a16:creationId xmlns:a16="http://schemas.microsoft.com/office/drawing/2014/main" id="{428A2252-3479-34F0-E959-97810CD0B22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" name="Freeform 46">
                <a:extLst>
                  <a:ext uri="{FF2B5EF4-FFF2-40B4-BE49-F238E27FC236}">
                    <a16:creationId xmlns:a16="http://schemas.microsoft.com/office/drawing/2014/main" id="{1BD4BE94-1B8E-93EF-0834-8FE3A1FABB0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" name="Freeform 47">
                <a:extLst>
                  <a:ext uri="{FF2B5EF4-FFF2-40B4-BE49-F238E27FC236}">
                    <a16:creationId xmlns:a16="http://schemas.microsoft.com/office/drawing/2014/main" id="{F1755924-E639-2EE4-0351-2FF6685D50D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" name="Freeform 48">
                <a:extLst>
                  <a:ext uri="{FF2B5EF4-FFF2-40B4-BE49-F238E27FC236}">
                    <a16:creationId xmlns:a16="http://schemas.microsoft.com/office/drawing/2014/main" id="{BF263AED-7A14-7334-BFE6-82992C1F2E88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" name="Freeform 49">
                <a:extLst>
                  <a:ext uri="{FF2B5EF4-FFF2-40B4-BE49-F238E27FC236}">
                    <a16:creationId xmlns:a16="http://schemas.microsoft.com/office/drawing/2014/main" id="{F33B53ED-88FF-EE15-4E1C-9C1D0E82DF28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" name="Freeform 50">
                <a:extLst>
                  <a:ext uri="{FF2B5EF4-FFF2-40B4-BE49-F238E27FC236}">
                    <a16:creationId xmlns:a16="http://schemas.microsoft.com/office/drawing/2014/main" id="{73E0976C-2A37-7C54-3860-0CE27A69C4C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" name="Freeform 51">
                <a:extLst>
                  <a:ext uri="{FF2B5EF4-FFF2-40B4-BE49-F238E27FC236}">
                    <a16:creationId xmlns:a16="http://schemas.microsoft.com/office/drawing/2014/main" id="{73A8C6E7-AC20-3E08-2C73-A3862FD3A169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" name="Freeform 52">
                <a:extLst>
                  <a:ext uri="{FF2B5EF4-FFF2-40B4-BE49-F238E27FC236}">
                    <a16:creationId xmlns:a16="http://schemas.microsoft.com/office/drawing/2014/main" id="{E961B2E7-46A8-55CE-EA76-BB239D76935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" name="Freeform 53">
                <a:extLst>
                  <a:ext uri="{FF2B5EF4-FFF2-40B4-BE49-F238E27FC236}">
                    <a16:creationId xmlns:a16="http://schemas.microsoft.com/office/drawing/2014/main" id="{7319EF20-9293-4D51-FDE2-4174F01CA87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" name="Freeform 54">
                <a:extLst>
                  <a:ext uri="{FF2B5EF4-FFF2-40B4-BE49-F238E27FC236}">
                    <a16:creationId xmlns:a16="http://schemas.microsoft.com/office/drawing/2014/main" id="{5DA58472-311F-2280-CC2D-4CF258A990C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" name="Freeform 55">
                <a:extLst>
                  <a:ext uri="{FF2B5EF4-FFF2-40B4-BE49-F238E27FC236}">
                    <a16:creationId xmlns:a16="http://schemas.microsoft.com/office/drawing/2014/main" id="{2F0B618D-B4FB-7107-7994-8A6CDE86D85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" name="Freeform 56">
                <a:extLst>
                  <a:ext uri="{FF2B5EF4-FFF2-40B4-BE49-F238E27FC236}">
                    <a16:creationId xmlns:a16="http://schemas.microsoft.com/office/drawing/2014/main" id="{B7FA1B2E-6373-22DF-DDFA-F8DD9B48C75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Freeform 57">
                <a:extLst>
                  <a:ext uri="{FF2B5EF4-FFF2-40B4-BE49-F238E27FC236}">
                    <a16:creationId xmlns:a16="http://schemas.microsoft.com/office/drawing/2014/main" id="{36ADFB83-3BC6-3A2F-6A6E-1BA29F75476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" name="Freeform 58">
                <a:extLst>
                  <a:ext uri="{FF2B5EF4-FFF2-40B4-BE49-F238E27FC236}">
                    <a16:creationId xmlns:a16="http://schemas.microsoft.com/office/drawing/2014/main" id="{CA228D20-FFA3-F39D-5714-4DDE4CFD9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" name="Freeform 59">
                <a:extLst>
                  <a:ext uri="{FF2B5EF4-FFF2-40B4-BE49-F238E27FC236}">
                    <a16:creationId xmlns:a16="http://schemas.microsoft.com/office/drawing/2014/main" id="{D9E00AD2-4111-F641-B4FA-2F064F2315D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Freeform 60">
                <a:extLst>
                  <a:ext uri="{FF2B5EF4-FFF2-40B4-BE49-F238E27FC236}">
                    <a16:creationId xmlns:a16="http://schemas.microsoft.com/office/drawing/2014/main" id="{2EE5DEB1-CB10-6DC0-31CB-813943836FF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Freeform 61">
                <a:extLst>
                  <a:ext uri="{FF2B5EF4-FFF2-40B4-BE49-F238E27FC236}">
                    <a16:creationId xmlns:a16="http://schemas.microsoft.com/office/drawing/2014/main" id="{893C564F-E142-0751-F989-D456DB6C15FB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" name="Freeform 62">
                <a:extLst>
                  <a:ext uri="{FF2B5EF4-FFF2-40B4-BE49-F238E27FC236}">
                    <a16:creationId xmlns:a16="http://schemas.microsoft.com/office/drawing/2014/main" id="{253AA3AE-232D-74D0-012B-8F3C14ED8E2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8" name="Freeform 63">
                <a:extLst>
                  <a:ext uri="{FF2B5EF4-FFF2-40B4-BE49-F238E27FC236}">
                    <a16:creationId xmlns:a16="http://schemas.microsoft.com/office/drawing/2014/main" id="{E2536B9D-0FA8-C7AB-2D5E-35ACE5C7D80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9" name="Freeform 64">
                <a:extLst>
                  <a:ext uri="{FF2B5EF4-FFF2-40B4-BE49-F238E27FC236}">
                    <a16:creationId xmlns:a16="http://schemas.microsoft.com/office/drawing/2014/main" id="{2508D27A-0E25-8688-AD3A-81FF44369C5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0" name="Freeform 65">
                <a:extLst>
                  <a:ext uri="{FF2B5EF4-FFF2-40B4-BE49-F238E27FC236}">
                    <a16:creationId xmlns:a16="http://schemas.microsoft.com/office/drawing/2014/main" id="{BA1407B4-978C-A05F-A06D-F94A9450438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" name="Freeform 66">
                <a:extLst>
                  <a:ext uri="{FF2B5EF4-FFF2-40B4-BE49-F238E27FC236}">
                    <a16:creationId xmlns:a16="http://schemas.microsoft.com/office/drawing/2014/main" id="{3FB83773-929E-4119-F1E2-3144B0FB4DA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2" name="Freeform 67">
                <a:extLst>
                  <a:ext uri="{FF2B5EF4-FFF2-40B4-BE49-F238E27FC236}">
                    <a16:creationId xmlns:a16="http://schemas.microsoft.com/office/drawing/2014/main" id="{5174198A-0FA0-632C-6401-2C312AD67E1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" name="Freeform 68">
                <a:extLst>
                  <a:ext uri="{FF2B5EF4-FFF2-40B4-BE49-F238E27FC236}">
                    <a16:creationId xmlns:a16="http://schemas.microsoft.com/office/drawing/2014/main" id="{5205A60A-88EE-8016-7E83-3ECDD1E47E1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" name="Freeform 69">
                <a:extLst>
                  <a:ext uri="{FF2B5EF4-FFF2-40B4-BE49-F238E27FC236}">
                    <a16:creationId xmlns:a16="http://schemas.microsoft.com/office/drawing/2014/main" id="{805E7876-EFD9-5341-306C-665230B56B7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" name="Freeform 70">
                <a:extLst>
                  <a:ext uri="{FF2B5EF4-FFF2-40B4-BE49-F238E27FC236}">
                    <a16:creationId xmlns:a16="http://schemas.microsoft.com/office/drawing/2014/main" id="{2FAB666F-2549-74D2-D60F-28F71C1E739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" name="Freeform 71">
                <a:extLst>
                  <a:ext uri="{FF2B5EF4-FFF2-40B4-BE49-F238E27FC236}">
                    <a16:creationId xmlns:a16="http://schemas.microsoft.com/office/drawing/2014/main" id="{9458199F-8977-49CA-EC45-1E5D18C60CD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72">
              <a:extLst>
                <a:ext uri="{FF2B5EF4-FFF2-40B4-BE49-F238E27FC236}">
                  <a16:creationId xmlns:a16="http://schemas.microsoft.com/office/drawing/2014/main" id="{C1724F3C-9F1F-7658-25F4-790D6423F04B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1" name="Freeform 73">
                <a:extLst>
                  <a:ext uri="{FF2B5EF4-FFF2-40B4-BE49-F238E27FC236}">
                    <a16:creationId xmlns:a16="http://schemas.microsoft.com/office/drawing/2014/main" id="{084F57A4-76B7-080D-1F50-5A4F1C4B337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74">
                <a:extLst>
                  <a:ext uri="{FF2B5EF4-FFF2-40B4-BE49-F238E27FC236}">
                    <a16:creationId xmlns:a16="http://schemas.microsoft.com/office/drawing/2014/main" id="{D12F93E8-666D-8B78-9DBD-1B061B17BF7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75">
                <a:extLst>
                  <a:ext uri="{FF2B5EF4-FFF2-40B4-BE49-F238E27FC236}">
                    <a16:creationId xmlns:a16="http://schemas.microsoft.com/office/drawing/2014/main" id="{5B143111-2BED-7813-5B65-E004B341FD1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76">
                <a:extLst>
                  <a:ext uri="{FF2B5EF4-FFF2-40B4-BE49-F238E27FC236}">
                    <a16:creationId xmlns:a16="http://schemas.microsoft.com/office/drawing/2014/main" id="{56315A72-A466-EE15-D09E-C503A51266B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77">
                <a:extLst>
                  <a:ext uri="{FF2B5EF4-FFF2-40B4-BE49-F238E27FC236}">
                    <a16:creationId xmlns:a16="http://schemas.microsoft.com/office/drawing/2014/main" id="{BC1FEF75-9479-7EB3-E8D1-7F83EDD4185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78">
                <a:extLst>
                  <a:ext uri="{FF2B5EF4-FFF2-40B4-BE49-F238E27FC236}">
                    <a16:creationId xmlns:a16="http://schemas.microsoft.com/office/drawing/2014/main" id="{5BCDCD6C-30C2-37D1-806A-C61761C701A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79">
                <a:extLst>
                  <a:ext uri="{FF2B5EF4-FFF2-40B4-BE49-F238E27FC236}">
                    <a16:creationId xmlns:a16="http://schemas.microsoft.com/office/drawing/2014/main" id="{48E359A1-9ED4-9CBF-0A54-60FED6F07F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80">
                <a:extLst>
                  <a:ext uri="{FF2B5EF4-FFF2-40B4-BE49-F238E27FC236}">
                    <a16:creationId xmlns:a16="http://schemas.microsoft.com/office/drawing/2014/main" id="{7BC99744-29E9-9E72-78A0-E42A8E13019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81">
                <a:extLst>
                  <a:ext uri="{FF2B5EF4-FFF2-40B4-BE49-F238E27FC236}">
                    <a16:creationId xmlns:a16="http://schemas.microsoft.com/office/drawing/2014/main" id="{16FE7A69-C86F-6206-F4E1-63742AF17C4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82">
                <a:extLst>
                  <a:ext uri="{FF2B5EF4-FFF2-40B4-BE49-F238E27FC236}">
                    <a16:creationId xmlns:a16="http://schemas.microsoft.com/office/drawing/2014/main" id="{431D1C71-90A5-F0C4-F700-D523ACE4E98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83">
                <a:extLst>
                  <a:ext uri="{FF2B5EF4-FFF2-40B4-BE49-F238E27FC236}">
                    <a16:creationId xmlns:a16="http://schemas.microsoft.com/office/drawing/2014/main" id="{8DD29E3B-EBFC-5A63-9E3A-8138999B656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84">
                <a:extLst>
                  <a:ext uri="{FF2B5EF4-FFF2-40B4-BE49-F238E27FC236}">
                    <a16:creationId xmlns:a16="http://schemas.microsoft.com/office/drawing/2014/main" id="{F6E07BFB-0F5E-3732-6709-289687F72F1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85">
                <a:extLst>
                  <a:ext uri="{FF2B5EF4-FFF2-40B4-BE49-F238E27FC236}">
                    <a16:creationId xmlns:a16="http://schemas.microsoft.com/office/drawing/2014/main" id="{49060906-1393-A092-44BE-E5B3E8B83D9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86">
                <a:extLst>
                  <a:ext uri="{FF2B5EF4-FFF2-40B4-BE49-F238E27FC236}">
                    <a16:creationId xmlns:a16="http://schemas.microsoft.com/office/drawing/2014/main" id="{21C9F612-4777-D9A6-566A-76A5CE41A58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87">
                <a:extLst>
                  <a:ext uri="{FF2B5EF4-FFF2-40B4-BE49-F238E27FC236}">
                    <a16:creationId xmlns:a16="http://schemas.microsoft.com/office/drawing/2014/main" id="{14826CC2-19E7-F404-1E13-87390B59B32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88">
                <a:extLst>
                  <a:ext uri="{FF2B5EF4-FFF2-40B4-BE49-F238E27FC236}">
                    <a16:creationId xmlns:a16="http://schemas.microsoft.com/office/drawing/2014/main" id="{847B0356-5D0D-B738-961C-15011AD0816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89">
                <a:extLst>
                  <a:ext uri="{FF2B5EF4-FFF2-40B4-BE49-F238E27FC236}">
                    <a16:creationId xmlns:a16="http://schemas.microsoft.com/office/drawing/2014/main" id="{05FEAD45-09E1-BB4B-2973-5359360476C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90">
                <a:extLst>
                  <a:ext uri="{FF2B5EF4-FFF2-40B4-BE49-F238E27FC236}">
                    <a16:creationId xmlns:a16="http://schemas.microsoft.com/office/drawing/2014/main" id="{EF65DB62-EAD7-8DA0-AE88-92367318C2F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Freeform 91">
                <a:extLst>
                  <a:ext uri="{FF2B5EF4-FFF2-40B4-BE49-F238E27FC236}">
                    <a16:creationId xmlns:a16="http://schemas.microsoft.com/office/drawing/2014/main" id="{C033B2DB-B58F-15FD-63F8-597D7130183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Freeform 92">
                <a:extLst>
                  <a:ext uri="{FF2B5EF4-FFF2-40B4-BE49-F238E27FC236}">
                    <a16:creationId xmlns:a16="http://schemas.microsoft.com/office/drawing/2014/main" id="{1FB485FE-AA50-347E-9D5D-6165BDBF6C8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Freeform 93">
                <a:extLst>
                  <a:ext uri="{FF2B5EF4-FFF2-40B4-BE49-F238E27FC236}">
                    <a16:creationId xmlns:a16="http://schemas.microsoft.com/office/drawing/2014/main" id="{5C3FF211-7C42-E9F2-0981-65D50F1A4B9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Freeform 94">
                <a:extLst>
                  <a:ext uri="{FF2B5EF4-FFF2-40B4-BE49-F238E27FC236}">
                    <a16:creationId xmlns:a16="http://schemas.microsoft.com/office/drawing/2014/main" id="{DADD7FAE-1F69-3480-14E2-6081079B356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95">
                <a:extLst>
                  <a:ext uri="{FF2B5EF4-FFF2-40B4-BE49-F238E27FC236}">
                    <a16:creationId xmlns:a16="http://schemas.microsoft.com/office/drawing/2014/main" id="{988E3A4F-D322-8B80-5A0A-68C3D14B5E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96">
                <a:extLst>
                  <a:ext uri="{FF2B5EF4-FFF2-40B4-BE49-F238E27FC236}">
                    <a16:creationId xmlns:a16="http://schemas.microsoft.com/office/drawing/2014/main" id="{110886BE-B068-C4EE-237E-0D3A16F5D96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" name="Freeform 97">
                <a:extLst>
                  <a:ext uri="{FF2B5EF4-FFF2-40B4-BE49-F238E27FC236}">
                    <a16:creationId xmlns:a16="http://schemas.microsoft.com/office/drawing/2014/main" id="{C04B80D1-0EFC-3685-B444-E0FA7D8033D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Freeform 98">
                <a:extLst>
                  <a:ext uri="{FF2B5EF4-FFF2-40B4-BE49-F238E27FC236}">
                    <a16:creationId xmlns:a16="http://schemas.microsoft.com/office/drawing/2014/main" id="{F162433B-E55B-5E9C-3C56-0ECA14AB8A7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" name="Freeform 99">
                <a:extLst>
                  <a:ext uri="{FF2B5EF4-FFF2-40B4-BE49-F238E27FC236}">
                    <a16:creationId xmlns:a16="http://schemas.microsoft.com/office/drawing/2014/main" id="{E47B94EE-039F-F2F8-29F2-6FDAB63763A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100">
                <a:extLst>
                  <a:ext uri="{FF2B5EF4-FFF2-40B4-BE49-F238E27FC236}">
                    <a16:creationId xmlns:a16="http://schemas.microsoft.com/office/drawing/2014/main" id="{CDDA177E-13D8-6C52-5F79-E9D360A137C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101">
                <a:extLst>
                  <a:ext uri="{FF2B5EF4-FFF2-40B4-BE49-F238E27FC236}">
                    <a16:creationId xmlns:a16="http://schemas.microsoft.com/office/drawing/2014/main" id="{25F3F06E-F57F-476D-A97C-C592A582599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102">
                <a:extLst>
                  <a:ext uri="{FF2B5EF4-FFF2-40B4-BE49-F238E27FC236}">
                    <a16:creationId xmlns:a16="http://schemas.microsoft.com/office/drawing/2014/main" id="{711F7CF2-7989-39D5-C630-5CF93B2CD13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Freeform 103">
                <a:extLst>
                  <a:ext uri="{FF2B5EF4-FFF2-40B4-BE49-F238E27FC236}">
                    <a16:creationId xmlns:a16="http://schemas.microsoft.com/office/drawing/2014/main" id="{4031EF90-F1D6-D56A-9E45-21D51469542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104">
                <a:extLst>
                  <a:ext uri="{FF2B5EF4-FFF2-40B4-BE49-F238E27FC236}">
                    <a16:creationId xmlns:a16="http://schemas.microsoft.com/office/drawing/2014/main" id="{05EA7F5A-BC2F-4223-1495-03D1C1DE23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105">
                <a:extLst>
                  <a:ext uri="{FF2B5EF4-FFF2-40B4-BE49-F238E27FC236}">
                    <a16:creationId xmlns:a16="http://schemas.microsoft.com/office/drawing/2014/main" id="{D721BC38-5DAA-5FEF-CF66-1494F954B05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06">
              <a:extLst>
                <a:ext uri="{FF2B5EF4-FFF2-40B4-BE49-F238E27FC236}">
                  <a16:creationId xmlns:a16="http://schemas.microsoft.com/office/drawing/2014/main" id="{55468ACF-D6C7-062E-9E41-FA2B1F410481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672C6F1E-BE64-07AA-C18E-EF2FFF9009A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08">
                <a:extLst>
                  <a:ext uri="{FF2B5EF4-FFF2-40B4-BE49-F238E27FC236}">
                    <a16:creationId xmlns:a16="http://schemas.microsoft.com/office/drawing/2014/main" id="{64E68663-0406-FC3C-7075-352F570B0D1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09">
                <a:extLst>
                  <a:ext uri="{FF2B5EF4-FFF2-40B4-BE49-F238E27FC236}">
                    <a16:creationId xmlns:a16="http://schemas.microsoft.com/office/drawing/2014/main" id="{CFEC608B-2CCA-FB00-F75F-5DF0421BFB6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10">
                <a:extLst>
                  <a:ext uri="{FF2B5EF4-FFF2-40B4-BE49-F238E27FC236}">
                    <a16:creationId xmlns:a16="http://schemas.microsoft.com/office/drawing/2014/main" id="{7C94AD0D-CECE-5C25-FB0D-12146908E49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11">
                <a:extLst>
                  <a:ext uri="{FF2B5EF4-FFF2-40B4-BE49-F238E27FC236}">
                    <a16:creationId xmlns:a16="http://schemas.microsoft.com/office/drawing/2014/main" id="{23C397F5-877E-C139-188E-67113667E80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2">
                <a:extLst>
                  <a:ext uri="{FF2B5EF4-FFF2-40B4-BE49-F238E27FC236}">
                    <a16:creationId xmlns:a16="http://schemas.microsoft.com/office/drawing/2014/main" id="{EAA383F8-7032-E894-1582-3C47E1391D0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3">
                <a:extLst>
                  <a:ext uri="{FF2B5EF4-FFF2-40B4-BE49-F238E27FC236}">
                    <a16:creationId xmlns:a16="http://schemas.microsoft.com/office/drawing/2014/main" id="{F271C374-6B7D-0C6B-E993-BCFEE99FA704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4">
                <a:extLst>
                  <a:ext uri="{FF2B5EF4-FFF2-40B4-BE49-F238E27FC236}">
                    <a16:creationId xmlns:a16="http://schemas.microsoft.com/office/drawing/2014/main" id="{A14DFE51-AF90-D3C2-BECC-0431FF1A53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5">
                <a:extLst>
                  <a:ext uri="{FF2B5EF4-FFF2-40B4-BE49-F238E27FC236}">
                    <a16:creationId xmlns:a16="http://schemas.microsoft.com/office/drawing/2014/main" id="{F00940D6-F247-B682-E943-06BD07DA513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6">
                <a:extLst>
                  <a:ext uri="{FF2B5EF4-FFF2-40B4-BE49-F238E27FC236}">
                    <a16:creationId xmlns:a16="http://schemas.microsoft.com/office/drawing/2014/main" id="{2C0EC047-0A33-E16C-B626-16D2C0D55E8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7">
                <a:extLst>
                  <a:ext uri="{FF2B5EF4-FFF2-40B4-BE49-F238E27FC236}">
                    <a16:creationId xmlns:a16="http://schemas.microsoft.com/office/drawing/2014/main" id="{94204A33-7195-8304-7EE9-108FB35BC47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8">
                <a:extLst>
                  <a:ext uri="{FF2B5EF4-FFF2-40B4-BE49-F238E27FC236}">
                    <a16:creationId xmlns:a16="http://schemas.microsoft.com/office/drawing/2014/main" id="{CCECC85D-0F1E-40B3-1448-03C815E27DA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9">
                <a:extLst>
                  <a:ext uri="{FF2B5EF4-FFF2-40B4-BE49-F238E27FC236}">
                    <a16:creationId xmlns:a16="http://schemas.microsoft.com/office/drawing/2014/main" id="{7B8AE8B8-6563-DA72-EBE5-1A4BCC1E31F9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20">
                <a:extLst>
                  <a:ext uri="{FF2B5EF4-FFF2-40B4-BE49-F238E27FC236}">
                    <a16:creationId xmlns:a16="http://schemas.microsoft.com/office/drawing/2014/main" id="{0D02BBF2-A116-047F-E162-C6A9C0034B0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21">
                <a:extLst>
                  <a:ext uri="{FF2B5EF4-FFF2-40B4-BE49-F238E27FC236}">
                    <a16:creationId xmlns:a16="http://schemas.microsoft.com/office/drawing/2014/main" id="{FDF7D66F-C12C-F158-3F4B-B85829B5B98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2">
                <a:extLst>
                  <a:ext uri="{FF2B5EF4-FFF2-40B4-BE49-F238E27FC236}">
                    <a16:creationId xmlns:a16="http://schemas.microsoft.com/office/drawing/2014/main" id="{B6B593BD-A083-57DF-72C6-84F9D23BB2B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3">
                <a:extLst>
                  <a:ext uri="{FF2B5EF4-FFF2-40B4-BE49-F238E27FC236}">
                    <a16:creationId xmlns:a16="http://schemas.microsoft.com/office/drawing/2014/main" id="{D5C28209-F3FA-DF4B-3B6F-C64A9801F04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4" name="Freeform 124">
                <a:extLst>
                  <a:ext uri="{FF2B5EF4-FFF2-40B4-BE49-F238E27FC236}">
                    <a16:creationId xmlns:a16="http://schemas.microsoft.com/office/drawing/2014/main" id="{38564455-0C71-ADAF-C196-9DC107D0BFA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" name="Freeform 125">
                <a:extLst>
                  <a:ext uri="{FF2B5EF4-FFF2-40B4-BE49-F238E27FC236}">
                    <a16:creationId xmlns:a16="http://schemas.microsoft.com/office/drawing/2014/main" id="{51BFA9B6-BF5F-4550-7468-FA835BD9CA4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" name="Freeform 126">
                <a:extLst>
                  <a:ext uri="{FF2B5EF4-FFF2-40B4-BE49-F238E27FC236}">
                    <a16:creationId xmlns:a16="http://schemas.microsoft.com/office/drawing/2014/main" id="{8BDD8B99-156B-F5C8-9FA1-80F19E3507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" name="Freeform 127">
                <a:extLst>
                  <a:ext uri="{FF2B5EF4-FFF2-40B4-BE49-F238E27FC236}">
                    <a16:creationId xmlns:a16="http://schemas.microsoft.com/office/drawing/2014/main" id="{70B4EA07-318B-D353-8B05-AAAFA58D102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" name="Freeform 128">
                <a:extLst>
                  <a:ext uri="{FF2B5EF4-FFF2-40B4-BE49-F238E27FC236}">
                    <a16:creationId xmlns:a16="http://schemas.microsoft.com/office/drawing/2014/main" id="{3057AEB6-71D6-3E82-CE99-F37C465CD5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129">
                <a:extLst>
                  <a:ext uri="{FF2B5EF4-FFF2-40B4-BE49-F238E27FC236}">
                    <a16:creationId xmlns:a16="http://schemas.microsoft.com/office/drawing/2014/main" id="{EBC88F05-56C1-A932-D3DB-9A34FF26756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130">
                <a:extLst>
                  <a:ext uri="{FF2B5EF4-FFF2-40B4-BE49-F238E27FC236}">
                    <a16:creationId xmlns:a16="http://schemas.microsoft.com/office/drawing/2014/main" id="{11407E33-8DE9-9228-26BE-8006FFC22F5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131">
                <a:extLst>
                  <a:ext uri="{FF2B5EF4-FFF2-40B4-BE49-F238E27FC236}">
                    <a16:creationId xmlns:a16="http://schemas.microsoft.com/office/drawing/2014/main" id="{F9D02FA0-3E9B-25C6-4135-36C53735F2E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132">
                <a:extLst>
                  <a:ext uri="{FF2B5EF4-FFF2-40B4-BE49-F238E27FC236}">
                    <a16:creationId xmlns:a16="http://schemas.microsoft.com/office/drawing/2014/main" id="{1F3B4013-AF07-5F21-2761-17EA91E6BD0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133">
                <a:extLst>
                  <a:ext uri="{FF2B5EF4-FFF2-40B4-BE49-F238E27FC236}">
                    <a16:creationId xmlns:a16="http://schemas.microsoft.com/office/drawing/2014/main" id="{724430E5-5DE6-4E9C-AE5B-B0927A424EF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34">
                <a:extLst>
                  <a:ext uri="{FF2B5EF4-FFF2-40B4-BE49-F238E27FC236}">
                    <a16:creationId xmlns:a16="http://schemas.microsoft.com/office/drawing/2014/main" id="{6507AD47-968D-8B9B-0127-5BDDFC209B7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35">
                <a:extLst>
                  <a:ext uri="{FF2B5EF4-FFF2-40B4-BE49-F238E27FC236}">
                    <a16:creationId xmlns:a16="http://schemas.microsoft.com/office/drawing/2014/main" id="{9950541A-1455-11A3-07CE-6A9C1B6F84A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6">
                <a:extLst>
                  <a:ext uri="{FF2B5EF4-FFF2-40B4-BE49-F238E27FC236}">
                    <a16:creationId xmlns:a16="http://schemas.microsoft.com/office/drawing/2014/main" id="{12D13605-94C8-FC18-BB78-E65C60A32E2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37">
                <a:extLst>
                  <a:ext uri="{FF2B5EF4-FFF2-40B4-BE49-F238E27FC236}">
                    <a16:creationId xmlns:a16="http://schemas.microsoft.com/office/drawing/2014/main" id="{AF4B3A0A-FE9C-3A01-E03D-66DE23F06D0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38">
                <a:extLst>
                  <a:ext uri="{FF2B5EF4-FFF2-40B4-BE49-F238E27FC236}">
                    <a16:creationId xmlns:a16="http://schemas.microsoft.com/office/drawing/2014/main" id="{3303EE89-CC95-8BD4-E1B3-F9C148CA056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39">
                <a:extLst>
                  <a:ext uri="{FF2B5EF4-FFF2-40B4-BE49-F238E27FC236}">
                    <a16:creationId xmlns:a16="http://schemas.microsoft.com/office/drawing/2014/main" id="{60973340-D096-EA7D-A9FC-E677CD6C004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C83288A5-9B64-FF32-AF3D-30D18F079752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4" name="Freeform 141">
                <a:extLst>
                  <a:ext uri="{FF2B5EF4-FFF2-40B4-BE49-F238E27FC236}">
                    <a16:creationId xmlns:a16="http://schemas.microsoft.com/office/drawing/2014/main" id="{620FB8FD-61BA-5B74-8240-BBD965BC0D4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42">
                <a:extLst>
                  <a:ext uri="{FF2B5EF4-FFF2-40B4-BE49-F238E27FC236}">
                    <a16:creationId xmlns:a16="http://schemas.microsoft.com/office/drawing/2014/main" id="{B83ADBE5-85D3-017F-7B0C-A4C6E620BA5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43">
                <a:extLst>
                  <a:ext uri="{FF2B5EF4-FFF2-40B4-BE49-F238E27FC236}">
                    <a16:creationId xmlns:a16="http://schemas.microsoft.com/office/drawing/2014/main" id="{9589A3F4-436B-EE67-A691-A14F08C70EA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4">
                <a:extLst>
                  <a:ext uri="{FF2B5EF4-FFF2-40B4-BE49-F238E27FC236}">
                    <a16:creationId xmlns:a16="http://schemas.microsoft.com/office/drawing/2014/main" id="{6A2D39BE-913E-B18C-1620-DB19BF455C4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5">
                <a:extLst>
                  <a:ext uri="{FF2B5EF4-FFF2-40B4-BE49-F238E27FC236}">
                    <a16:creationId xmlns:a16="http://schemas.microsoft.com/office/drawing/2014/main" id="{FC19B4E4-B39F-74E2-ACB1-C6BB511D775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6">
                <a:extLst>
                  <a:ext uri="{FF2B5EF4-FFF2-40B4-BE49-F238E27FC236}">
                    <a16:creationId xmlns:a16="http://schemas.microsoft.com/office/drawing/2014/main" id="{AB7038F6-3EA5-3013-59A4-A3A13FDB24B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7">
                <a:extLst>
                  <a:ext uri="{FF2B5EF4-FFF2-40B4-BE49-F238E27FC236}">
                    <a16:creationId xmlns:a16="http://schemas.microsoft.com/office/drawing/2014/main" id="{267B3C9D-5DDD-6516-9CF5-D406B72C87A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8">
                <a:extLst>
                  <a:ext uri="{FF2B5EF4-FFF2-40B4-BE49-F238E27FC236}">
                    <a16:creationId xmlns:a16="http://schemas.microsoft.com/office/drawing/2014/main" id="{C4228DBA-C4EF-6414-8B13-8167BA8554B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9">
                <a:extLst>
                  <a:ext uri="{FF2B5EF4-FFF2-40B4-BE49-F238E27FC236}">
                    <a16:creationId xmlns:a16="http://schemas.microsoft.com/office/drawing/2014/main" id="{CA28C5F9-5404-6BB5-3E2C-4118B8C20B3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50">
                <a:extLst>
                  <a:ext uri="{FF2B5EF4-FFF2-40B4-BE49-F238E27FC236}">
                    <a16:creationId xmlns:a16="http://schemas.microsoft.com/office/drawing/2014/main" id="{25524209-E427-1FCE-8F7B-AF1D9086303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51">
                <a:extLst>
                  <a:ext uri="{FF2B5EF4-FFF2-40B4-BE49-F238E27FC236}">
                    <a16:creationId xmlns:a16="http://schemas.microsoft.com/office/drawing/2014/main" id="{FA09995E-273D-5AD8-4264-3C301AEB583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2">
                <a:extLst>
                  <a:ext uri="{FF2B5EF4-FFF2-40B4-BE49-F238E27FC236}">
                    <a16:creationId xmlns:a16="http://schemas.microsoft.com/office/drawing/2014/main" id="{C4632728-D5EB-92ED-2104-161678E5BF3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3">
                <a:extLst>
                  <a:ext uri="{FF2B5EF4-FFF2-40B4-BE49-F238E27FC236}">
                    <a16:creationId xmlns:a16="http://schemas.microsoft.com/office/drawing/2014/main" id="{56B66E74-7379-36CF-BCE9-D892BDC966F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4">
                <a:extLst>
                  <a:ext uri="{FF2B5EF4-FFF2-40B4-BE49-F238E27FC236}">
                    <a16:creationId xmlns:a16="http://schemas.microsoft.com/office/drawing/2014/main" id="{EC8E6CFF-1F9D-9BE9-8997-906E3843450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5">
                <a:extLst>
                  <a:ext uri="{FF2B5EF4-FFF2-40B4-BE49-F238E27FC236}">
                    <a16:creationId xmlns:a16="http://schemas.microsoft.com/office/drawing/2014/main" id="{D3317320-1A84-6138-BAA8-053364FE513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6">
                <a:extLst>
                  <a:ext uri="{FF2B5EF4-FFF2-40B4-BE49-F238E27FC236}">
                    <a16:creationId xmlns:a16="http://schemas.microsoft.com/office/drawing/2014/main" id="{B1D12EB8-71FE-1DAD-7E1D-E182D3C2088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7">
                <a:extLst>
                  <a:ext uri="{FF2B5EF4-FFF2-40B4-BE49-F238E27FC236}">
                    <a16:creationId xmlns:a16="http://schemas.microsoft.com/office/drawing/2014/main" id="{AAFF59C8-810C-32C9-5DD5-F4354AD77E7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8">
                <a:extLst>
                  <a:ext uri="{FF2B5EF4-FFF2-40B4-BE49-F238E27FC236}">
                    <a16:creationId xmlns:a16="http://schemas.microsoft.com/office/drawing/2014/main" id="{B189B693-6291-5F57-BE59-5CF89669C12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9">
                <a:extLst>
                  <a:ext uri="{FF2B5EF4-FFF2-40B4-BE49-F238E27FC236}">
                    <a16:creationId xmlns:a16="http://schemas.microsoft.com/office/drawing/2014/main" id="{34EC7EC4-FA2A-485E-F60F-AC2987820E4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60">
                <a:extLst>
                  <a:ext uri="{FF2B5EF4-FFF2-40B4-BE49-F238E27FC236}">
                    <a16:creationId xmlns:a16="http://schemas.microsoft.com/office/drawing/2014/main" id="{EDC4C275-5B31-79B2-EA0A-B6D2D95166D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61">
                <a:extLst>
                  <a:ext uri="{FF2B5EF4-FFF2-40B4-BE49-F238E27FC236}">
                    <a16:creationId xmlns:a16="http://schemas.microsoft.com/office/drawing/2014/main" id="{D46048ED-19B6-4553-570E-49A3C5BAB9E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2">
                <a:extLst>
                  <a:ext uri="{FF2B5EF4-FFF2-40B4-BE49-F238E27FC236}">
                    <a16:creationId xmlns:a16="http://schemas.microsoft.com/office/drawing/2014/main" id="{53DED0EA-8206-29D6-0FD1-1C39978F76A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3">
                <a:extLst>
                  <a:ext uri="{FF2B5EF4-FFF2-40B4-BE49-F238E27FC236}">
                    <a16:creationId xmlns:a16="http://schemas.microsoft.com/office/drawing/2014/main" id="{621926B7-8396-01D7-31B8-CFAE4430173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4">
                <a:extLst>
                  <a:ext uri="{FF2B5EF4-FFF2-40B4-BE49-F238E27FC236}">
                    <a16:creationId xmlns:a16="http://schemas.microsoft.com/office/drawing/2014/main" id="{E75C9994-59B2-0395-3232-0729DCEE7BA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5">
                <a:extLst>
                  <a:ext uri="{FF2B5EF4-FFF2-40B4-BE49-F238E27FC236}">
                    <a16:creationId xmlns:a16="http://schemas.microsoft.com/office/drawing/2014/main" id="{C1CFAF0B-B5F9-4147-B10F-898F01FFB1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6">
                <a:extLst>
                  <a:ext uri="{FF2B5EF4-FFF2-40B4-BE49-F238E27FC236}">
                    <a16:creationId xmlns:a16="http://schemas.microsoft.com/office/drawing/2014/main" id="{D54D78ED-541E-A46D-D1C5-3D5EC2FCD3E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7">
                <a:extLst>
                  <a:ext uri="{FF2B5EF4-FFF2-40B4-BE49-F238E27FC236}">
                    <a16:creationId xmlns:a16="http://schemas.microsoft.com/office/drawing/2014/main" id="{5C80AEE6-C375-C5E3-A991-11B64DDF890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8">
                <a:extLst>
                  <a:ext uri="{FF2B5EF4-FFF2-40B4-BE49-F238E27FC236}">
                    <a16:creationId xmlns:a16="http://schemas.microsoft.com/office/drawing/2014/main" id="{E5AD941D-6AFE-3D90-66F8-F75C2C1B9FF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9">
                <a:extLst>
                  <a:ext uri="{FF2B5EF4-FFF2-40B4-BE49-F238E27FC236}">
                    <a16:creationId xmlns:a16="http://schemas.microsoft.com/office/drawing/2014/main" id="{B436000E-68C4-71F1-30E1-14CAA56572E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70">
                <a:extLst>
                  <a:ext uri="{FF2B5EF4-FFF2-40B4-BE49-F238E27FC236}">
                    <a16:creationId xmlns:a16="http://schemas.microsoft.com/office/drawing/2014/main" id="{08659DBE-5AF5-EAEB-4152-1984F5107DA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71">
                <a:extLst>
                  <a:ext uri="{FF2B5EF4-FFF2-40B4-BE49-F238E27FC236}">
                    <a16:creationId xmlns:a16="http://schemas.microsoft.com/office/drawing/2014/main" id="{F2F8B69B-CEAA-2D93-069F-7D06D6994DE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2">
                <a:extLst>
                  <a:ext uri="{FF2B5EF4-FFF2-40B4-BE49-F238E27FC236}">
                    <a16:creationId xmlns:a16="http://schemas.microsoft.com/office/drawing/2014/main" id="{A5ABFD98-B828-0CEF-EBD4-A9436258434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3">
                <a:extLst>
                  <a:ext uri="{FF2B5EF4-FFF2-40B4-BE49-F238E27FC236}">
                    <a16:creationId xmlns:a16="http://schemas.microsoft.com/office/drawing/2014/main" id="{51028254-A7BE-BD62-C9CB-1190431B961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6B60C8C-35CA-A796-F1BF-F1703C0EA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655" y="624254"/>
            <a:ext cx="8892483" cy="2391507"/>
          </a:xfrm>
          <a:prstGeom prst="rect">
            <a:avLst/>
          </a:prstGeom>
        </p:spPr>
      </p:pic>
      <p:pic>
        <p:nvPicPr>
          <p:cNvPr id="1108" name="t2">
            <a:hlinkClick r:id="" action="ppaction://media"/>
            <a:extLst>
              <a:ext uri="{FF2B5EF4-FFF2-40B4-BE49-F238E27FC236}">
                <a16:creationId xmlns:a16="http://schemas.microsoft.com/office/drawing/2014/main" id="{16619907-23AE-0AE8-6561-6809FFA71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2380" y="1501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9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" fill="hold"/>
                                        <p:tgtEl>
                                          <p:spTgt spid="1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Administrator\Desktop\hinh nen dep pp\HIH NG NGHEP BAI G\don ca 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4143" y="161534"/>
            <a:ext cx="1168387" cy="170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5E63614-B03A-1F53-7108-D7F5E47A3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583" y="3358595"/>
            <a:ext cx="8502162" cy="3270874"/>
          </a:xfrm>
          <a:prstGeom prst="rect">
            <a:avLst/>
          </a:prstGeom>
        </p:spPr>
      </p:pic>
      <p:grpSp>
        <p:nvGrpSpPr>
          <p:cNvPr id="5" name="Group 34">
            <a:extLst>
              <a:ext uri="{FF2B5EF4-FFF2-40B4-BE49-F238E27FC236}">
                <a16:creationId xmlns:a16="http://schemas.microsoft.com/office/drawing/2014/main" id="{F0F60981-8F8F-6449-EC4D-9D5FD32A4811}"/>
              </a:ext>
            </a:extLst>
          </p:cNvPr>
          <p:cNvGrpSpPr/>
          <p:nvPr/>
        </p:nvGrpSpPr>
        <p:grpSpPr bwMode="auto">
          <a:xfrm>
            <a:off x="-128905" y="6092190"/>
            <a:ext cx="12489180" cy="766445"/>
            <a:chOff x="0" y="4003"/>
            <a:chExt cx="5511" cy="317"/>
          </a:xfrm>
        </p:grpSpPr>
        <p:sp>
          <p:nvSpPr>
            <p:cNvPr id="6" name="Freeform 35">
              <a:extLst>
                <a:ext uri="{FF2B5EF4-FFF2-40B4-BE49-F238E27FC236}">
                  <a16:creationId xmlns:a16="http://schemas.microsoft.com/office/drawing/2014/main" id="{A26D618E-D4F3-7A97-3C58-1BA8C2E6C06F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Freeform 36">
              <a:extLst>
                <a:ext uri="{FF2B5EF4-FFF2-40B4-BE49-F238E27FC236}">
                  <a16:creationId xmlns:a16="http://schemas.microsoft.com/office/drawing/2014/main" id="{0FA4E3C8-D854-0763-ADDD-BBC66BFA52B8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Freeform 37">
              <a:extLst>
                <a:ext uri="{FF2B5EF4-FFF2-40B4-BE49-F238E27FC236}">
                  <a16:creationId xmlns:a16="http://schemas.microsoft.com/office/drawing/2014/main" id="{E90A0B52-5F85-FE9B-707C-33DD54847AA5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9" name="Group 38">
              <a:extLst>
                <a:ext uri="{FF2B5EF4-FFF2-40B4-BE49-F238E27FC236}">
                  <a16:creationId xmlns:a16="http://schemas.microsoft.com/office/drawing/2014/main" id="{6B35280D-3BC3-6568-558A-62E3AC6D757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74" name="Freeform 39">
                <a:extLst>
                  <a:ext uri="{FF2B5EF4-FFF2-40B4-BE49-F238E27FC236}">
                    <a16:creationId xmlns:a16="http://schemas.microsoft.com/office/drawing/2014/main" id="{18761299-3B99-CDFE-2985-6C20141C414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5" name="Freeform 40">
                <a:extLst>
                  <a:ext uri="{FF2B5EF4-FFF2-40B4-BE49-F238E27FC236}">
                    <a16:creationId xmlns:a16="http://schemas.microsoft.com/office/drawing/2014/main" id="{2AB71397-32A2-BD7C-67A0-DBD10BC49534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6" name="Freeform 41">
                <a:extLst>
                  <a:ext uri="{FF2B5EF4-FFF2-40B4-BE49-F238E27FC236}">
                    <a16:creationId xmlns:a16="http://schemas.microsoft.com/office/drawing/2014/main" id="{617872B8-D515-5083-21DE-198FCFC0AAF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7" name="Freeform 42">
                <a:extLst>
                  <a:ext uri="{FF2B5EF4-FFF2-40B4-BE49-F238E27FC236}">
                    <a16:creationId xmlns:a16="http://schemas.microsoft.com/office/drawing/2014/main" id="{2C695D6B-BA88-68D2-DFEB-80A2BD0B082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8" name="Freeform 43">
                <a:extLst>
                  <a:ext uri="{FF2B5EF4-FFF2-40B4-BE49-F238E27FC236}">
                    <a16:creationId xmlns:a16="http://schemas.microsoft.com/office/drawing/2014/main" id="{79E202ED-D408-1EE9-6ACD-2C281E47B4E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9" name="Freeform 44">
                <a:extLst>
                  <a:ext uri="{FF2B5EF4-FFF2-40B4-BE49-F238E27FC236}">
                    <a16:creationId xmlns:a16="http://schemas.microsoft.com/office/drawing/2014/main" id="{65BF65BB-D23C-5A0D-7F2C-81E776CB76F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0" name="Freeform 45">
                <a:extLst>
                  <a:ext uri="{FF2B5EF4-FFF2-40B4-BE49-F238E27FC236}">
                    <a16:creationId xmlns:a16="http://schemas.microsoft.com/office/drawing/2014/main" id="{428A2252-3479-34F0-E959-97810CD0B22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1" name="Freeform 46">
                <a:extLst>
                  <a:ext uri="{FF2B5EF4-FFF2-40B4-BE49-F238E27FC236}">
                    <a16:creationId xmlns:a16="http://schemas.microsoft.com/office/drawing/2014/main" id="{1BD4BE94-1B8E-93EF-0834-8FE3A1FABB0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2" name="Freeform 47">
                <a:extLst>
                  <a:ext uri="{FF2B5EF4-FFF2-40B4-BE49-F238E27FC236}">
                    <a16:creationId xmlns:a16="http://schemas.microsoft.com/office/drawing/2014/main" id="{F1755924-E639-2EE4-0351-2FF6685D50D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3" name="Freeform 48">
                <a:extLst>
                  <a:ext uri="{FF2B5EF4-FFF2-40B4-BE49-F238E27FC236}">
                    <a16:creationId xmlns:a16="http://schemas.microsoft.com/office/drawing/2014/main" id="{BF263AED-7A14-7334-BFE6-82992C1F2E88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4" name="Freeform 49">
                <a:extLst>
                  <a:ext uri="{FF2B5EF4-FFF2-40B4-BE49-F238E27FC236}">
                    <a16:creationId xmlns:a16="http://schemas.microsoft.com/office/drawing/2014/main" id="{F33B53ED-88FF-EE15-4E1C-9C1D0E82DF28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5" name="Freeform 50">
                <a:extLst>
                  <a:ext uri="{FF2B5EF4-FFF2-40B4-BE49-F238E27FC236}">
                    <a16:creationId xmlns:a16="http://schemas.microsoft.com/office/drawing/2014/main" id="{73E0976C-2A37-7C54-3860-0CE27A69C4C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6" name="Freeform 51">
                <a:extLst>
                  <a:ext uri="{FF2B5EF4-FFF2-40B4-BE49-F238E27FC236}">
                    <a16:creationId xmlns:a16="http://schemas.microsoft.com/office/drawing/2014/main" id="{73A8C6E7-AC20-3E08-2C73-A3862FD3A169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7" name="Freeform 52">
                <a:extLst>
                  <a:ext uri="{FF2B5EF4-FFF2-40B4-BE49-F238E27FC236}">
                    <a16:creationId xmlns:a16="http://schemas.microsoft.com/office/drawing/2014/main" id="{E961B2E7-46A8-55CE-EA76-BB239D76935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8" name="Freeform 53">
                <a:extLst>
                  <a:ext uri="{FF2B5EF4-FFF2-40B4-BE49-F238E27FC236}">
                    <a16:creationId xmlns:a16="http://schemas.microsoft.com/office/drawing/2014/main" id="{7319EF20-9293-4D51-FDE2-4174F01CA87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9" name="Freeform 54">
                <a:extLst>
                  <a:ext uri="{FF2B5EF4-FFF2-40B4-BE49-F238E27FC236}">
                    <a16:creationId xmlns:a16="http://schemas.microsoft.com/office/drawing/2014/main" id="{5DA58472-311F-2280-CC2D-4CF258A990C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0" name="Freeform 55">
                <a:extLst>
                  <a:ext uri="{FF2B5EF4-FFF2-40B4-BE49-F238E27FC236}">
                    <a16:creationId xmlns:a16="http://schemas.microsoft.com/office/drawing/2014/main" id="{2F0B618D-B4FB-7107-7994-8A6CDE86D85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1" name="Freeform 56">
                <a:extLst>
                  <a:ext uri="{FF2B5EF4-FFF2-40B4-BE49-F238E27FC236}">
                    <a16:creationId xmlns:a16="http://schemas.microsoft.com/office/drawing/2014/main" id="{B7FA1B2E-6373-22DF-DDFA-F8DD9B48C75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2" name="Freeform 57">
                <a:extLst>
                  <a:ext uri="{FF2B5EF4-FFF2-40B4-BE49-F238E27FC236}">
                    <a16:creationId xmlns:a16="http://schemas.microsoft.com/office/drawing/2014/main" id="{36ADFB83-3BC6-3A2F-6A6E-1BA29F75476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3" name="Freeform 58">
                <a:extLst>
                  <a:ext uri="{FF2B5EF4-FFF2-40B4-BE49-F238E27FC236}">
                    <a16:creationId xmlns:a16="http://schemas.microsoft.com/office/drawing/2014/main" id="{CA228D20-FFA3-F39D-5714-4DDE4CFD9FB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4" name="Freeform 59">
                <a:extLst>
                  <a:ext uri="{FF2B5EF4-FFF2-40B4-BE49-F238E27FC236}">
                    <a16:creationId xmlns:a16="http://schemas.microsoft.com/office/drawing/2014/main" id="{D9E00AD2-4111-F641-B4FA-2F064F2315D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5" name="Freeform 60">
                <a:extLst>
                  <a:ext uri="{FF2B5EF4-FFF2-40B4-BE49-F238E27FC236}">
                    <a16:creationId xmlns:a16="http://schemas.microsoft.com/office/drawing/2014/main" id="{2EE5DEB1-CB10-6DC0-31CB-813943836FF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6" name="Freeform 61">
                <a:extLst>
                  <a:ext uri="{FF2B5EF4-FFF2-40B4-BE49-F238E27FC236}">
                    <a16:creationId xmlns:a16="http://schemas.microsoft.com/office/drawing/2014/main" id="{893C564F-E142-0751-F989-D456DB6C15FB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7" name="Freeform 62">
                <a:extLst>
                  <a:ext uri="{FF2B5EF4-FFF2-40B4-BE49-F238E27FC236}">
                    <a16:creationId xmlns:a16="http://schemas.microsoft.com/office/drawing/2014/main" id="{253AA3AE-232D-74D0-012B-8F3C14ED8E2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8" name="Freeform 63">
                <a:extLst>
                  <a:ext uri="{FF2B5EF4-FFF2-40B4-BE49-F238E27FC236}">
                    <a16:creationId xmlns:a16="http://schemas.microsoft.com/office/drawing/2014/main" id="{E2536B9D-0FA8-C7AB-2D5E-35ACE5C7D80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9" name="Freeform 64">
                <a:extLst>
                  <a:ext uri="{FF2B5EF4-FFF2-40B4-BE49-F238E27FC236}">
                    <a16:creationId xmlns:a16="http://schemas.microsoft.com/office/drawing/2014/main" id="{2508D27A-0E25-8688-AD3A-81FF44369C5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0" name="Freeform 65">
                <a:extLst>
                  <a:ext uri="{FF2B5EF4-FFF2-40B4-BE49-F238E27FC236}">
                    <a16:creationId xmlns:a16="http://schemas.microsoft.com/office/drawing/2014/main" id="{BA1407B4-978C-A05F-A06D-F94A9450438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1" name="Freeform 66">
                <a:extLst>
                  <a:ext uri="{FF2B5EF4-FFF2-40B4-BE49-F238E27FC236}">
                    <a16:creationId xmlns:a16="http://schemas.microsoft.com/office/drawing/2014/main" id="{3FB83773-929E-4119-F1E2-3144B0FB4DA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2" name="Freeform 67">
                <a:extLst>
                  <a:ext uri="{FF2B5EF4-FFF2-40B4-BE49-F238E27FC236}">
                    <a16:creationId xmlns:a16="http://schemas.microsoft.com/office/drawing/2014/main" id="{5174198A-0FA0-632C-6401-2C312AD67E1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3" name="Freeform 68">
                <a:extLst>
                  <a:ext uri="{FF2B5EF4-FFF2-40B4-BE49-F238E27FC236}">
                    <a16:creationId xmlns:a16="http://schemas.microsoft.com/office/drawing/2014/main" id="{5205A60A-88EE-8016-7E83-3ECDD1E47E1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4" name="Freeform 69">
                <a:extLst>
                  <a:ext uri="{FF2B5EF4-FFF2-40B4-BE49-F238E27FC236}">
                    <a16:creationId xmlns:a16="http://schemas.microsoft.com/office/drawing/2014/main" id="{805E7876-EFD9-5341-306C-665230B56B7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5" name="Freeform 70">
                <a:extLst>
                  <a:ext uri="{FF2B5EF4-FFF2-40B4-BE49-F238E27FC236}">
                    <a16:creationId xmlns:a16="http://schemas.microsoft.com/office/drawing/2014/main" id="{2FAB666F-2549-74D2-D60F-28F71C1E739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6" name="Freeform 71">
                <a:extLst>
                  <a:ext uri="{FF2B5EF4-FFF2-40B4-BE49-F238E27FC236}">
                    <a16:creationId xmlns:a16="http://schemas.microsoft.com/office/drawing/2014/main" id="{9458199F-8977-49CA-EC45-1E5D18C60CD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" name="Group 72">
              <a:extLst>
                <a:ext uri="{FF2B5EF4-FFF2-40B4-BE49-F238E27FC236}">
                  <a16:creationId xmlns:a16="http://schemas.microsoft.com/office/drawing/2014/main" id="{C1724F3C-9F1F-7658-25F4-790D6423F04B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41" name="Freeform 73">
                <a:extLst>
                  <a:ext uri="{FF2B5EF4-FFF2-40B4-BE49-F238E27FC236}">
                    <a16:creationId xmlns:a16="http://schemas.microsoft.com/office/drawing/2014/main" id="{084F57A4-76B7-080D-1F50-5A4F1C4B337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2" name="Freeform 74">
                <a:extLst>
                  <a:ext uri="{FF2B5EF4-FFF2-40B4-BE49-F238E27FC236}">
                    <a16:creationId xmlns:a16="http://schemas.microsoft.com/office/drawing/2014/main" id="{D12F93E8-666D-8B78-9DBD-1B061B17BF7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3" name="Freeform 75">
                <a:extLst>
                  <a:ext uri="{FF2B5EF4-FFF2-40B4-BE49-F238E27FC236}">
                    <a16:creationId xmlns:a16="http://schemas.microsoft.com/office/drawing/2014/main" id="{5B143111-2BED-7813-5B65-E004B341FD1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4" name="Freeform 76">
                <a:extLst>
                  <a:ext uri="{FF2B5EF4-FFF2-40B4-BE49-F238E27FC236}">
                    <a16:creationId xmlns:a16="http://schemas.microsoft.com/office/drawing/2014/main" id="{56315A72-A466-EE15-D09E-C503A51266B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5" name="Freeform 77">
                <a:extLst>
                  <a:ext uri="{FF2B5EF4-FFF2-40B4-BE49-F238E27FC236}">
                    <a16:creationId xmlns:a16="http://schemas.microsoft.com/office/drawing/2014/main" id="{BC1FEF75-9479-7EB3-E8D1-7F83EDD4185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6" name="Freeform 78">
                <a:extLst>
                  <a:ext uri="{FF2B5EF4-FFF2-40B4-BE49-F238E27FC236}">
                    <a16:creationId xmlns:a16="http://schemas.microsoft.com/office/drawing/2014/main" id="{5BCDCD6C-30C2-37D1-806A-C61761C701A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7" name="Freeform 79">
                <a:extLst>
                  <a:ext uri="{FF2B5EF4-FFF2-40B4-BE49-F238E27FC236}">
                    <a16:creationId xmlns:a16="http://schemas.microsoft.com/office/drawing/2014/main" id="{48E359A1-9ED4-9CBF-0A54-60FED6F07F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8" name="Freeform 80">
                <a:extLst>
                  <a:ext uri="{FF2B5EF4-FFF2-40B4-BE49-F238E27FC236}">
                    <a16:creationId xmlns:a16="http://schemas.microsoft.com/office/drawing/2014/main" id="{7BC99744-29E9-9E72-78A0-E42A8E13019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9" name="Freeform 81">
                <a:extLst>
                  <a:ext uri="{FF2B5EF4-FFF2-40B4-BE49-F238E27FC236}">
                    <a16:creationId xmlns:a16="http://schemas.microsoft.com/office/drawing/2014/main" id="{16FE7A69-C86F-6206-F4E1-63742AF17C4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0" name="Freeform 82">
                <a:extLst>
                  <a:ext uri="{FF2B5EF4-FFF2-40B4-BE49-F238E27FC236}">
                    <a16:creationId xmlns:a16="http://schemas.microsoft.com/office/drawing/2014/main" id="{431D1C71-90A5-F0C4-F700-D523ACE4E98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1" name="Freeform 83">
                <a:extLst>
                  <a:ext uri="{FF2B5EF4-FFF2-40B4-BE49-F238E27FC236}">
                    <a16:creationId xmlns:a16="http://schemas.microsoft.com/office/drawing/2014/main" id="{8DD29E3B-EBFC-5A63-9E3A-8138999B656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2" name="Freeform 84">
                <a:extLst>
                  <a:ext uri="{FF2B5EF4-FFF2-40B4-BE49-F238E27FC236}">
                    <a16:creationId xmlns:a16="http://schemas.microsoft.com/office/drawing/2014/main" id="{F6E07BFB-0F5E-3732-6709-289687F72F1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3" name="Freeform 85">
                <a:extLst>
                  <a:ext uri="{FF2B5EF4-FFF2-40B4-BE49-F238E27FC236}">
                    <a16:creationId xmlns:a16="http://schemas.microsoft.com/office/drawing/2014/main" id="{49060906-1393-A092-44BE-E5B3E8B83D9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4" name="Freeform 86">
                <a:extLst>
                  <a:ext uri="{FF2B5EF4-FFF2-40B4-BE49-F238E27FC236}">
                    <a16:creationId xmlns:a16="http://schemas.microsoft.com/office/drawing/2014/main" id="{21C9F612-4777-D9A6-566A-76A5CE41A58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5" name="Freeform 87">
                <a:extLst>
                  <a:ext uri="{FF2B5EF4-FFF2-40B4-BE49-F238E27FC236}">
                    <a16:creationId xmlns:a16="http://schemas.microsoft.com/office/drawing/2014/main" id="{14826CC2-19E7-F404-1E13-87390B59B32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6" name="Freeform 88">
                <a:extLst>
                  <a:ext uri="{FF2B5EF4-FFF2-40B4-BE49-F238E27FC236}">
                    <a16:creationId xmlns:a16="http://schemas.microsoft.com/office/drawing/2014/main" id="{847B0356-5D0D-B738-961C-15011AD0816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7" name="Freeform 89">
                <a:extLst>
                  <a:ext uri="{FF2B5EF4-FFF2-40B4-BE49-F238E27FC236}">
                    <a16:creationId xmlns:a16="http://schemas.microsoft.com/office/drawing/2014/main" id="{05FEAD45-09E1-BB4B-2973-5359360476C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8" name="Freeform 90">
                <a:extLst>
                  <a:ext uri="{FF2B5EF4-FFF2-40B4-BE49-F238E27FC236}">
                    <a16:creationId xmlns:a16="http://schemas.microsoft.com/office/drawing/2014/main" id="{EF65DB62-EAD7-8DA0-AE88-92367318C2F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9" name="Freeform 91">
                <a:extLst>
                  <a:ext uri="{FF2B5EF4-FFF2-40B4-BE49-F238E27FC236}">
                    <a16:creationId xmlns:a16="http://schemas.microsoft.com/office/drawing/2014/main" id="{C033B2DB-B58F-15FD-63F8-597D7130183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0" name="Freeform 92">
                <a:extLst>
                  <a:ext uri="{FF2B5EF4-FFF2-40B4-BE49-F238E27FC236}">
                    <a16:creationId xmlns:a16="http://schemas.microsoft.com/office/drawing/2014/main" id="{1FB485FE-AA50-347E-9D5D-6165BDBF6C8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1" name="Freeform 93">
                <a:extLst>
                  <a:ext uri="{FF2B5EF4-FFF2-40B4-BE49-F238E27FC236}">
                    <a16:creationId xmlns:a16="http://schemas.microsoft.com/office/drawing/2014/main" id="{5C3FF211-7C42-E9F2-0981-65D50F1A4B9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2" name="Freeform 94">
                <a:extLst>
                  <a:ext uri="{FF2B5EF4-FFF2-40B4-BE49-F238E27FC236}">
                    <a16:creationId xmlns:a16="http://schemas.microsoft.com/office/drawing/2014/main" id="{DADD7FAE-1F69-3480-14E2-6081079B356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3" name="Freeform 95">
                <a:extLst>
                  <a:ext uri="{FF2B5EF4-FFF2-40B4-BE49-F238E27FC236}">
                    <a16:creationId xmlns:a16="http://schemas.microsoft.com/office/drawing/2014/main" id="{988E3A4F-D322-8B80-5A0A-68C3D14B5E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4" name="Freeform 96">
                <a:extLst>
                  <a:ext uri="{FF2B5EF4-FFF2-40B4-BE49-F238E27FC236}">
                    <a16:creationId xmlns:a16="http://schemas.microsoft.com/office/drawing/2014/main" id="{110886BE-B068-C4EE-237E-0D3A16F5D96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5" name="Freeform 97">
                <a:extLst>
                  <a:ext uri="{FF2B5EF4-FFF2-40B4-BE49-F238E27FC236}">
                    <a16:creationId xmlns:a16="http://schemas.microsoft.com/office/drawing/2014/main" id="{C04B80D1-0EFC-3685-B444-E0FA7D8033D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6" name="Freeform 98">
                <a:extLst>
                  <a:ext uri="{FF2B5EF4-FFF2-40B4-BE49-F238E27FC236}">
                    <a16:creationId xmlns:a16="http://schemas.microsoft.com/office/drawing/2014/main" id="{F162433B-E55B-5E9C-3C56-0ECA14AB8A7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7" name="Freeform 99">
                <a:extLst>
                  <a:ext uri="{FF2B5EF4-FFF2-40B4-BE49-F238E27FC236}">
                    <a16:creationId xmlns:a16="http://schemas.microsoft.com/office/drawing/2014/main" id="{E47B94EE-039F-F2F8-29F2-6FDAB63763A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8" name="Freeform 100">
                <a:extLst>
                  <a:ext uri="{FF2B5EF4-FFF2-40B4-BE49-F238E27FC236}">
                    <a16:creationId xmlns:a16="http://schemas.microsoft.com/office/drawing/2014/main" id="{CDDA177E-13D8-6C52-5F79-E9D360A137C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9" name="Freeform 101">
                <a:extLst>
                  <a:ext uri="{FF2B5EF4-FFF2-40B4-BE49-F238E27FC236}">
                    <a16:creationId xmlns:a16="http://schemas.microsoft.com/office/drawing/2014/main" id="{25F3F06E-F57F-476D-A97C-C592A582599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0" name="Freeform 102">
                <a:extLst>
                  <a:ext uri="{FF2B5EF4-FFF2-40B4-BE49-F238E27FC236}">
                    <a16:creationId xmlns:a16="http://schemas.microsoft.com/office/drawing/2014/main" id="{711F7CF2-7989-39D5-C630-5CF93B2CD13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1" name="Freeform 103">
                <a:extLst>
                  <a:ext uri="{FF2B5EF4-FFF2-40B4-BE49-F238E27FC236}">
                    <a16:creationId xmlns:a16="http://schemas.microsoft.com/office/drawing/2014/main" id="{4031EF90-F1D6-D56A-9E45-21D51469542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2" name="Freeform 104">
                <a:extLst>
                  <a:ext uri="{FF2B5EF4-FFF2-40B4-BE49-F238E27FC236}">
                    <a16:creationId xmlns:a16="http://schemas.microsoft.com/office/drawing/2014/main" id="{05EA7F5A-BC2F-4223-1495-03D1C1DE23F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3" name="Freeform 105">
                <a:extLst>
                  <a:ext uri="{FF2B5EF4-FFF2-40B4-BE49-F238E27FC236}">
                    <a16:creationId xmlns:a16="http://schemas.microsoft.com/office/drawing/2014/main" id="{D721BC38-5DAA-5FEF-CF66-1494F954B05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" name="Group 106">
              <a:extLst>
                <a:ext uri="{FF2B5EF4-FFF2-40B4-BE49-F238E27FC236}">
                  <a16:creationId xmlns:a16="http://schemas.microsoft.com/office/drawing/2014/main" id="{55468ACF-D6C7-062E-9E41-FA2B1F410481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672C6F1E-BE64-07AA-C18E-EF2FFF9009A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8" name="Freeform 108">
                <a:extLst>
                  <a:ext uri="{FF2B5EF4-FFF2-40B4-BE49-F238E27FC236}">
                    <a16:creationId xmlns:a16="http://schemas.microsoft.com/office/drawing/2014/main" id="{64E68663-0406-FC3C-7075-352F570B0D1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9" name="Freeform 109">
                <a:extLst>
                  <a:ext uri="{FF2B5EF4-FFF2-40B4-BE49-F238E27FC236}">
                    <a16:creationId xmlns:a16="http://schemas.microsoft.com/office/drawing/2014/main" id="{CFEC608B-2CCA-FB00-F75F-5DF0421BFB6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0" name="Freeform 110">
                <a:extLst>
                  <a:ext uri="{FF2B5EF4-FFF2-40B4-BE49-F238E27FC236}">
                    <a16:creationId xmlns:a16="http://schemas.microsoft.com/office/drawing/2014/main" id="{7C94AD0D-CECE-5C25-FB0D-12146908E49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1" name="Freeform 111">
                <a:extLst>
                  <a:ext uri="{FF2B5EF4-FFF2-40B4-BE49-F238E27FC236}">
                    <a16:creationId xmlns:a16="http://schemas.microsoft.com/office/drawing/2014/main" id="{23C397F5-877E-C139-188E-67113667E80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2" name="Freeform 112">
                <a:extLst>
                  <a:ext uri="{FF2B5EF4-FFF2-40B4-BE49-F238E27FC236}">
                    <a16:creationId xmlns:a16="http://schemas.microsoft.com/office/drawing/2014/main" id="{EAA383F8-7032-E894-1582-3C47E1391D0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3" name="Freeform 113">
                <a:extLst>
                  <a:ext uri="{FF2B5EF4-FFF2-40B4-BE49-F238E27FC236}">
                    <a16:creationId xmlns:a16="http://schemas.microsoft.com/office/drawing/2014/main" id="{F271C374-6B7D-0C6B-E993-BCFEE99FA704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4" name="Freeform 114">
                <a:extLst>
                  <a:ext uri="{FF2B5EF4-FFF2-40B4-BE49-F238E27FC236}">
                    <a16:creationId xmlns:a16="http://schemas.microsoft.com/office/drawing/2014/main" id="{A14DFE51-AF90-D3C2-BECC-0431FF1A533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5" name="Freeform 115">
                <a:extLst>
                  <a:ext uri="{FF2B5EF4-FFF2-40B4-BE49-F238E27FC236}">
                    <a16:creationId xmlns:a16="http://schemas.microsoft.com/office/drawing/2014/main" id="{F00940D6-F247-B682-E943-06BD07DA513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6" name="Freeform 116">
                <a:extLst>
                  <a:ext uri="{FF2B5EF4-FFF2-40B4-BE49-F238E27FC236}">
                    <a16:creationId xmlns:a16="http://schemas.microsoft.com/office/drawing/2014/main" id="{2C0EC047-0A33-E16C-B626-16D2C0D55E8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7" name="Freeform 117">
                <a:extLst>
                  <a:ext uri="{FF2B5EF4-FFF2-40B4-BE49-F238E27FC236}">
                    <a16:creationId xmlns:a16="http://schemas.microsoft.com/office/drawing/2014/main" id="{94204A33-7195-8304-7EE9-108FB35BC47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8" name="Freeform 118">
                <a:extLst>
                  <a:ext uri="{FF2B5EF4-FFF2-40B4-BE49-F238E27FC236}">
                    <a16:creationId xmlns:a16="http://schemas.microsoft.com/office/drawing/2014/main" id="{CCECC85D-0F1E-40B3-1448-03C815E27DA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59" name="Freeform 119">
                <a:extLst>
                  <a:ext uri="{FF2B5EF4-FFF2-40B4-BE49-F238E27FC236}">
                    <a16:creationId xmlns:a16="http://schemas.microsoft.com/office/drawing/2014/main" id="{7B8AE8B8-6563-DA72-EBE5-1A4BCC1E31F9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0" name="Freeform 120">
                <a:extLst>
                  <a:ext uri="{FF2B5EF4-FFF2-40B4-BE49-F238E27FC236}">
                    <a16:creationId xmlns:a16="http://schemas.microsoft.com/office/drawing/2014/main" id="{0D02BBF2-A116-047F-E162-C6A9C0034B0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1" name="Freeform 121">
                <a:extLst>
                  <a:ext uri="{FF2B5EF4-FFF2-40B4-BE49-F238E27FC236}">
                    <a16:creationId xmlns:a16="http://schemas.microsoft.com/office/drawing/2014/main" id="{FDF7D66F-C12C-F158-3F4B-B85829B5B98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2" name="Freeform 122">
                <a:extLst>
                  <a:ext uri="{FF2B5EF4-FFF2-40B4-BE49-F238E27FC236}">
                    <a16:creationId xmlns:a16="http://schemas.microsoft.com/office/drawing/2014/main" id="{B6B593BD-A083-57DF-72C6-84F9D23BB2B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63" name="Freeform 123">
                <a:extLst>
                  <a:ext uri="{FF2B5EF4-FFF2-40B4-BE49-F238E27FC236}">
                    <a16:creationId xmlns:a16="http://schemas.microsoft.com/office/drawing/2014/main" id="{D5C28209-F3FA-DF4B-3B6F-C64A9801F04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4" name="Freeform 124">
                <a:extLst>
                  <a:ext uri="{FF2B5EF4-FFF2-40B4-BE49-F238E27FC236}">
                    <a16:creationId xmlns:a16="http://schemas.microsoft.com/office/drawing/2014/main" id="{38564455-0C71-ADAF-C196-9DC107D0BFA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5" name="Freeform 125">
                <a:extLst>
                  <a:ext uri="{FF2B5EF4-FFF2-40B4-BE49-F238E27FC236}">
                    <a16:creationId xmlns:a16="http://schemas.microsoft.com/office/drawing/2014/main" id="{51BFA9B6-BF5F-4550-7468-FA835BD9CA4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6" name="Freeform 126">
                <a:extLst>
                  <a:ext uri="{FF2B5EF4-FFF2-40B4-BE49-F238E27FC236}">
                    <a16:creationId xmlns:a16="http://schemas.microsoft.com/office/drawing/2014/main" id="{8BDD8B99-156B-F5C8-9FA1-80F19E3507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" name="Freeform 127">
                <a:extLst>
                  <a:ext uri="{FF2B5EF4-FFF2-40B4-BE49-F238E27FC236}">
                    <a16:creationId xmlns:a16="http://schemas.microsoft.com/office/drawing/2014/main" id="{70B4EA07-318B-D353-8B05-AAAFA58D102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" name="Freeform 128">
                <a:extLst>
                  <a:ext uri="{FF2B5EF4-FFF2-40B4-BE49-F238E27FC236}">
                    <a16:creationId xmlns:a16="http://schemas.microsoft.com/office/drawing/2014/main" id="{3057AEB6-71D6-3E82-CE99-F37C465CD54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" name="Freeform 129">
                <a:extLst>
                  <a:ext uri="{FF2B5EF4-FFF2-40B4-BE49-F238E27FC236}">
                    <a16:creationId xmlns:a16="http://schemas.microsoft.com/office/drawing/2014/main" id="{EBC88F05-56C1-A932-D3DB-9A34FF26756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" name="Freeform 130">
                <a:extLst>
                  <a:ext uri="{FF2B5EF4-FFF2-40B4-BE49-F238E27FC236}">
                    <a16:creationId xmlns:a16="http://schemas.microsoft.com/office/drawing/2014/main" id="{11407E33-8DE9-9228-26BE-8006FFC22F5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" name="Freeform 131">
                <a:extLst>
                  <a:ext uri="{FF2B5EF4-FFF2-40B4-BE49-F238E27FC236}">
                    <a16:creationId xmlns:a16="http://schemas.microsoft.com/office/drawing/2014/main" id="{F9D02FA0-3E9B-25C6-4135-36C53735F2E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" name="Freeform 132">
                <a:extLst>
                  <a:ext uri="{FF2B5EF4-FFF2-40B4-BE49-F238E27FC236}">
                    <a16:creationId xmlns:a16="http://schemas.microsoft.com/office/drawing/2014/main" id="{1F3B4013-AF07-5F21-2761-17EA91E6BD0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" name="Freeform 133">
                <a:extLst>
                  <a:ext uri="{FF2B5EF4-FFF2-40B4-BE49-F238E27FC236}">
                    <a16:creationId xmlns:a16="http://schemas.microsoft.com/office/drawing/2014/main" id="{724430E5-5DE6-4E9C-AE5B-B0927A424EF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" name="Freeform 134">
                <a:extLst>
                  <a:ext uri="{FF2B5EF4-FFF2-40B4-BE49-F238E27FC236}">
                    <a16:creationId xmlns:a16="http://schemas.microsoft.com/office/drawing/2014/main" id="{6507AD47-968D-8B9B-0127-5BDDFC209B7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" name="Freeform 135">
                <a:extLst>
                  <a:ext uri="{FF2B5EF4-FFF2-40B4-BE49-F238E27FC236}">
                    <a16:creationId xmlns:a16="http://schemas.microsoft.com/office/drawing/2014/main" id="{9950541A-1455-11A3-07CE-6A9C1B6F84A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" name="Freeform 136">
                <a:extLst>
                  <a:ext uri="{FF2B5EF4-FFF2-40B4-BE49-F238E27FC236}">
                    <a16:creationId xmlns:a16="http://schemas.microsoft.com/office/drawing/2014/main" id="{12D13605-94C8-FC18-BB78-E65C60A32E2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" name="Freeform 137">
                <a:extLst>
                  <a:ext uri="{FF2B5EF4-FFF2-40B4-BE49-F238E27FC236}">
                    <a16:creationId xmlns:a16="http://schemas.microsoft.com/office/drawing/2014/main" id="{AF4B3A0A-FE9C-3A01-E03D-66DE23F06D0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" name="Freeform 138">
                <a:extLst>
                  <a:ext uri="{FF2B5EF4-FFF2-40B4-BE49-F238E27FC236}">
                    <a16:creationId xmlns:a16="http://schemas.microsoft.com/office/drawing/2014/main" id="{3303EE89-CC95-8BD4-E1B3-F9C148CA056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" name="Freeform 139">
                <a:extLst>
                  <a:ext uri="{FF2B5EF4-FFF2-40B4-BE49-F238E27FC236}">
                    <a16:creationId xmlns:a16="http://schemas.microsoft.com/office/drawing/2014/main" id="{60973340-D096-EA7D-A9FC-E677CD6C004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C83288A5-9B64-FF32-AF3D-30D18F079752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4" name="Freeform 141">
                <a:extLst>
                  <a:ext uri="{FF2B5EF4-FFF2-40B4-BE49-F238E27FC236}">
                    <a16:creationId xmlns:a16="http://schemas.microsoft.com/office/drawing/2014/main" id="{620FB8FD-61BA-5B74-8240-BBD965BC0D4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5" name="Freeform 142">
                <a:extLst>
                  <a:ext uri="{FF2B5EF4-FFF2-40B4-BE49-F238E27FC236}">
                    <a16:creationId xmlns:a16="http://schemas.microsoft.com/office/drawing/2014/main" id="{B83ADBE5-85D3-017F-7B0C-A4C6E620BA5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Freeform 143">
                <a:extLst>
                  <a:ext uri="{FF2B5EF4-FFF2-40B4-BE49-F238E27FC236}">
                    <a16:creationId xmlns:a16="http://schemas.microsoft.com/office/drawing/2014/main" id="{9589A3F4-436B-EE67-A691-A14F08C70EA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" name="Freeform 144">
                <a:extLst>
                  <a:ext uri="{FF2B5EF4-FFF2-40B4-BE49-F238E27FC236}">
                    <a16:creationId xmlns:a16="http://schemas.microsoft.com/office/drawing/2014/main" id="{6A2D39BE-913E-B18C-1620-DB19BF455C4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Freeform 145">
                <a:extLst>
                  <a:ext uri="{FF2B5EF4-FFF2-40B4-BE49-F238E27FC236}">
                    <a16:creationId xmlns:a16="http://schemas.microsoft.com/office/drawing/2014/main" id="{FC19B4E4-B39F-74E2-ACB1-C6BB511D775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" name="Freeform 146">
                <a:extLst>
                  <a:ext uri="{FF2B5EF4-FFF2-40B4-BE49-F238E27FC236}">
                    <a16:creationId xmlns:a16="http://schemas.microsoft.com/office/drawing/2014/main" id="{AB7038F6-3EA5-3013-59A4-A3A13FDB24B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Freeform 147">
                <a:extLst>
                  <a:ext uri="{FF2B5EF4-FFF2-40B4-BE49-F238E27FC236}">
                    <a16:creationId xmlns:a16="http://schemas.microsoft.com/office/drawing/2014/main" id="{267B3C9D-5DDD-6516-9CF5-D406B72C87A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" name="Freeform 148">
                <a:extLst>
                  <a:ext uri="{FF2B5EF4-FFF2-40B4-BE49-F238E27FC236}">
                    <a16:creationId xmlns:a16="http://schemas.microsoft.com/office/drawing/2014/main" id="{C4228DBA-C4EF-6414-8B13-8167BA8554B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" name="Freeform 149">
                <a:extLst>
                  <a:ext uri="{FF2B5EF4-FFF2-40B4-BE49-F238E27FC236}">
                    <a16:creationId xmlns:a16="http://schemas.microsoft.com/office/drawing/2014/main" id="{CA28C5F9-5404-6BB5-3E2C-4118B8C20B3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" name="Freeform 150">
                <a:extLst>
                  <a:ext uri="{FF2B5EF4-FFF2-40B4-BE49-F238E27FC236}">
                    <a16:creationId xmlns:a16="http://schemas.microsoft.com/office/drawing/2014/main" id="{25524209-E427-1FCE-8F7B-AF1D9086303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Freeform 151">
                <a:extLst>
                  <a:ext uri="{FF2B5EF4-FFF2-40B4-BE49-F238E27FC236}">
                    <a16:creationId xmlns:a16="http://schemas.microsoft.com/office/drawing/2014/main" id="{FA09995E-273D-5AD8-4264-3C301AEB583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Freeform 152">
                <a:extLst>
                  <a:ext uri="{FF2B5EF4-FFF2-40B4-BE49-F238E27FC236}">
                    <a16:creationId xmlns:a16="http://schemas.microsoft.com/office/drawing/2014/main" id="{C4632728-D5EB-92ED-2104-161678E5BF3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Freeform 153">
                <a:extLst>
                  <a:ext uri="{FF2B5EF4-FFF2-40B4-BE49-F238E27FC236}">
                    <a16:creationId xmlns:a16="http://schemas.microsoft.com/office/drawing/2014/main" id="{56B66E74-7379-36CF-BCE9-D892BDC966F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7" name="Freeform 154">
                <a:extLst>
                  <a:ext uri="{FF2B5EF4-FFF2-40B4-BE49-F238E27FC236}">
                    <a16:creationId xmlns:a16="http://schemas.microsoft.com/office/drawing/2014/main" id="{EC8E6CFF-1F9D-9BE9-8997-906E3843450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Freeform 155">
                <a:extLst>
                  <a:ext uri="{FF2B5EF4-FFF2-40B4-BE49-F238E27FC236}">
                    <a16:creationId xmlns:a16="http://schemas.microsoft.com/office/drawing/2014/main" id="{D3317320-1A84-6138-BAA8-053364FE513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9" name="Freeform 156">
                <a:extLst>
                  <a:ext uri="{FF2B5EF4-FFF2-40B4-BE49-F238E27FC236}">
                    <a16:creationId xmlns:a16="http://schemas.microsoft.com/office/drawing/2014/main" id="{B1D12EB8-71FE-1DAD-7E1D-E182D3C2088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Freeform 157">
                <a:extLst>
                  <a:ext uri="{FF2B5EF4-FFF2-40B4-BE49-F238E27FC236}">
                    <a16:creationId xmlns:a16="http://schemas.microsoft.com/office/drawing/2014/main" id="{AAFF59C8-810C-32C9-5DD5-F4354AD77E7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" name="Freeform 158">
                <a:extLst>
                  <a:ext uri="{FF2B5EF4-FFF2-40B4-BE49-F238E27FC236}">
                    <a16:creationId xmlns:a16="http://schemas.microsoft.com/office/drawing/2014/main" id="{B189B693-6291-5F57-BE59-5CF89669C12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" name="Freeform 159">
                <a:extLst>
                  <a:ext uri="{FF2B5EF4-FFF2-40B4-BE49-F238E27FC236}">
                    <a16:creationId xmlns:a16="http://schemas.microsoft.com/office/drawing/2014/main" id="{34EC7EC4-FA2A-485E-F60F-AC2987820E4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" name="Freeform 160">
                <a:extLst>
                  <a:ext uri="{FF2B5EF4-FFF2-40B4-BE49-F238E27FC236}">
                    <a16:creationId xmlns:a16="http://schemas.microsoft.com/office/drawing/2014/main" id="{EDC4C275-5B31-79B2-EA0A-B6D2D95166D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Freeform 161">
                <a:extLst>
                  <a:ext uri="{FF2B5EF4-FFF2-40B4-BE49-F238E27FC236}">
                    <a16:creationId xmlns:a16="http://schemas.microsoft.com/office/drawing/2014/main" id="{D46048ED-19B6-4553-570E-49A3C5BAB9E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5" name="Freeform 162">
                <a:extLst>
                  <a:ext uri="{FF2B5EF4-FFF2-40B4-BE49-F238E27FC236}">
                    <a16:creationId xmlns:a16="http://schemas.microsoft.com/office/drawing/2014/main" id="{53DED0EA-8206-29D6-0FD1-1C39978F76A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6" name="Freeform 163">
                <a:extLst>
                  <a:ext uri="{FF2B5EF4-FFF2-40B4-BE49-F238E27FC236}">
                    <a16:creationId xmlns:a16="http://schemas.microsoft.com/office/drawing/2014/main" id="{621926B7-8396-01D7-31B8-CFAE4430173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7" name="Freeform 164">
                <a:extLst>
                  <a:ext uri="{FF2B5EF4-FFF2-40B4-BE49-F238E27FC236}">
                    <a16:creationId xmlns:a16="http://schemas.microsoft.com/office/drawing/2014/main" id="{E75C9994-59B2-0395-3232-0729DCEE7BA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8" name="Freeform 165">
                <a:extLst>
                  <a:ext uri="{FF2B5EF4-FFF2-40B4-BE49-F238E27FC236}">
                    <a16:creationId xmlns:a16="http://schemas.microsoft.com/office/drawing/2014/main" id="{C1CFAF0B-B5F9-4147-B10F-898F01FFB10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9" name="Freeform 166">
                <a:extLst>
                  <a:ext uri="{FF2B5EF4-FFF2-40B4-BE49-F238E27FC236}">
                    <a16:creationId xmlns:a16="http://schemas.microsoft.com/office/drawing/2014/main" id="{D54D78ED-541E-A46D-D1C5-3D5EC2FCD3E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0" name="Freeform 167">
                <a:extLst>
                  <a:ext uri="{FF2B5EF4-FFF2-40B4-BE49-F238E27FC236}">
                    <a16:creationId xmlns:a16="http://schemas.microsoft.com/office/drawing/2014/main" id="{5C80AEE6-C375-C5E3-A991-11B64DDF890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" name="Freeform 168">
                <a:extLst>
                  <a:ext uri="{FF2B5EF4-FFF2-40B4-BE49-F238E27FC236}">
                    <a16:creationId xmlns:a16="http://schemas.microsoft.com/office/drawing/2014/main" id="{E5AD941D-6AFE-3D90-66F8-F75C2C1B9FF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" name="Freeform 169">
                <a:extLst>
                  <a:ext uri="{FF2B5EF4-FFF2-40B4-BE49-F238E27FC236}">
                    <a16:creationId xmlns:a16="http://schemas.microsoft.com/office/drawing/2014/main" id="{B436000E-68C4-71F1-30E1-14CAA56572E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" name="Freeform 170">
                <a:extLst>
                  <a:ext uri="{FF2B5EF4-FFF2-40B4-BE49-F238E27FC236}">
                    <a16:creationId xmlns:a16="http://schemas.microsoft.com/office/drawing/2014/main" id="{08659DBE-5AF5-EAEB-4152-1984F5107DA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" name="Freeform 171">
                <a:extLst>
                  <a:ext uri="{FF2B5EF4-FFF2-40B4-BE49-F238E27FC236}">
                    <a16:creationId xmlns:a16="http://schemas.microsoft.com/office/drawing/2014/main" id="{F2F8B69B-CEAA-2D93-069F-7D06D6994DE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" name="Freeform 172">
                <a:extLst>
                  <a:ext uri="{FF2B5EF4-FFF2-40B4-BE49-F238E27FC236}">
                    <a16:creationId xmlns:a16="http://schemas.microsoft.com/office/drawing/2014/main" id="{A5ABFD98-B828-0CEF-EBD4-A9436258434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" name="Freeform 173">
                <a:extLst>
                  <a:ext uri="{FF2B5EF4-FFF2-40B4-BE49-F238E27FC236}">
                    <a16:creationId xmlns:a16="http://schemas.microsoft.com/office/drawing/2014/main" id="{51028254-A7BE-BD62-C9CB-1190431B961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12F9602-3CDD-A665-3CF5-8B917646A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33" y="588196"/>
            <a:ext cx="9613240" cy="2547435"/>
          </a:xfrm>
          <a:prstGeom prst="rect">
            <a:avLst/>
          </a:prstGeom>
        </p:spPr>
      </p:pic>
      <p:pic>
        <p:nvPicPr>
          <p:cNvPr id="1107" name="t3">
            <a:hlinkClick r:id="" action="ppaction://media"/>
            <a:extLst>
              <a:ext uri="{FF2B5EF4-FFF2-40B4-BE49-F238E27FC236}">
                <a16:creationId xmlns:a16="http://schemas.microsoft.com/office/drawing/2014/main" id="{9FC3D2B8-A86E-54E2-C0FE-01960F4BE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9988" y="1585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7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" fill="hold"/>
                                        <p:tgtEl>
                                          <p:spTgt spid="1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H="1" flipV="1">
            <a:off x="7662545" y="-58420"/>
            <a:ext cx="4529455" cy="1794510"/>
          </a:xfrm>
          <a:prstGeom prst="rect">
            <a:avLst/>
          </a:prstGeom>
        </p:spPr>
      </p:pic>
      <p:sp>
        <p:nvSpPr>
          <p:cNvPr id="3" name="Rectangle 4"/>
          <p:cNvSpPr/>
          <p:nvPr/>
        </p:nvSpPr>
        <p:spPr>
          <a:xfrm>
            <a:off x="4557219" y="766569"/>
            <a:ext cx="1856278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TIẾT 21</a:t>
            </a:r>
          </a:p>
        </p:txBody>
      </p:sp>
      <p:sp>
        <p:nvSpPr>
          <p:cNvPr id="7" name="Rectangle 5"/>
          <p:cNvSpPr/>
          <p:nvPr/>
        </p:nvSpPr>
        <p:spPr>
          <a:xfrm>
            <a:off x="1391077" y="1736238"/>
            <a:ext cx="850425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Nghe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Mái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điều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hay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riêng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mình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128905" y="6092190"/>
            <a:ext cx="12489180" cy="766445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10" name="Picture 9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4484370"/>
            <a:ext cx="3273425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54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70"/>
            <a:ext cx="12192000" cy="685927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78725" y="2495550"/>
            <a:ext cx="5414010" cy="4362450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763270" y="1788795"/>
            <a:ext cx="100037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506730" y="2767330"/>
            <a:ext cx="100037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theo bài hát </a:t>
            </a:r>
          </a:p>
          <a:p>
            <a:pPr algn="ctr"/>
            <a:r>
              <a:rPr lang="en-US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“Lớp chúng ta đoàn kết”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2939415" y="-2846705"/>
            <a:ext cx="6313170" cy="12192000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4103370" y="0"/>
            <a:ext cx="59334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Tập bài hát lớp 3- Bài 5- Lớp Chúng Ta Đoàn Kế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2340" y="572135"/>
            <a:ext cx="10410825" cy="4712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H="1" flipV="1">
            <a:off x="7662545" y="-58420"/>
            <a:ext cx="4529455" cy="1794510"/>
          </a:xfrm>
          <a:prstGeom prst="rect">
            <a:avLst/>
          </a:prstGeom>
        </p:spPr>
      </p:pic>
      <p:sp>
        <p:nvSpPr>
          <p:cNvPr id="3" name="Rectangle 4"/>
          <p:cNvSpPr/>
          <p:nvPr/>
        </p:nvSpPr>
        <p:spPr>
          <a:xfrm>
            <a:off x="4557219" y="766569"/>
            <a:ext cx="1856278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3600" b="1" u="sng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TIẾT 21</a:t>
            </a:r>
          </a:p>
        </p:txBody>
      </p:sp>
      <p:sp>
        <p:nvSpPr>
          <p:cNvPr id="7" name="Rectangle 5"/>
          <p:cNvSpPr/>
          <p:nvPr/>
        </p:nvSpPr>
        <p:spPr>
          <a:xfrm>
            <a:off x="1391077" y="1736238"/>
            <a:ext cx="850425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Nghe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Mái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trường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 bao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điều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 hay</a:t>
            </a:r>
          </a:p>
          <a:p>
            <a:pPr marL="457200" indent="-457200" algn="l"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Vận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dụng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Hát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theo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riêng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mình</a:t>
            </a:r>
            <a:endParaRPr lang="en-US" sz="3200" dirty="0">
              <a:solidFill>
                <a:srgbClr val="7030A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grpSp>
        <p:nvGrpSpPr>
          <p:cNvPr id="10255" name="Group 34"/>
          <p:cNvGrpSpPr/>
          <p:nvPr/>
        </p:nvGrpSpPr>
        <p:grpSpPr bwMode="auto">
          <a:xfrm>
            <a:off x="-128905" y="6092190"/>
            <a:ext cx="12489180" cy="766445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0" name="Picture 9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4484370"/>
            <a:ext cx="3273425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339897A3-0E88-52FB-B97E-198A6BEA545C}"/>
              </a:ext>
            </a:extLst>
          </p:cNvPr>
          <p:cNvSpPr txBox="1"/>
          <p:nvPr/>
        </p:nvSpPr>
        <p:spPr>
          <a:xfrm>
            <a:off x="2154116" y="1730521"/>
            <a:ext cx="8572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NHẠC</a:t>
            </a:r>
          </a:p>
          <a:p>
            <a:pPr algn="ctr"/>
            <a:r>
              <a:rPr lang="en-US" sz="4000" b="1" dirty="0" err="1">
                <a:solidFill>
                  <a:srgbClr val="070DF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000" b="1" dirty="0">
                <a:solidFill>
                  <a:srgbClr val="070DF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70DF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70DF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70DF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rgbClr val="070DF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70DF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70DF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rgbClr val="070DF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070DF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483616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DF3BD0D-7FB8-BA7B-D781-58CD422EB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047" y="1081453"/>
            <a:ext cx="8801100" cy="5386021"/>
          </a:xfrm>
          <a:prstGeom prst="rect">
            <a:avLst/>
          </a:prstGeom>
        </p:spPr>
      </p:pic>
      <p:pic>
        <p:nvPicPr>
          <p:cNvPr id="2" name="Mái Trường Nơi Học Bao Điều Hay ♫ Bé Khai Xuân ♫ Nhạc Thiếu Nhi Hay Về Thầy Cô Mái Trường">
            <a:hlinkClick r:id="" action="ppaction://media"/>
            <a:extLst>
              <a:ext uri="{FF2B5EF4-FFF2-40B4-BE49-F238E27FC236}">
                <a16:creationId xmlns:a16="http://schemas.microsoft.com/office/drawing/2014/main" id="{C903F5A3-74E2-D95F-A88A-F975088FF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9461" y="334534"/>
            <a:ext cx="609600" cy="609600"/>
          </a:xfrm>
          <a:prstGeom prst="rect">
            <a:avLst/>
          </a:prstGeom>
        </p:spPr>
      </p:pic>
      <p:grpSp>
        <p:nvGrpSpPr>
          <p:cNvPr id="3" name="Group 34">
            <a:extLst>
              <a:ext uri="{FF2B5EF4-FFF2-40B4-BE49-F238E27FC236}">
                <a16:creationId xmlns:a16="http://schemas.microsoft.com/office/drawing/2014/main" id="{D9188CB8-820B-59CD-172D-51F9B6692687}"/>
              </a:ext>
            </a:extLst>
          </p:cNvPr>
          <p:cNvGrpSpPr/>
          <p:nvPr/>
        </p:nvGrpSpPr>
        <p:grpSpPr bwMode="auto">
          <a:xfrm>
            <a:off x="-128905" y="6092190"/>
            <a:ext cx="12489180" cy="766445"/>
            <a:chOff x="0" y="4003"/>
            <a:chExt cx="5511" cy="317"/>
          </a:xfrm>
        </p:grpSpPr>
        <p:sp>
          <p:nvSpPr>
            <p:cNvPr id="7" name="Freeform 35">
              <a:extLst>
                <a:ext uri="{FF2B5EF4-FFF2-40B4-BE49-F238E27FC236}">
                  <a16:creationId xmlns:a16="http://schemas.microsoft.com/office/drawing/2014/main" id="{5F90C3D3-8D4F-8412-6298-0811D065EEE0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6">
              <a:extLst>
                <a:ext uri="{FF2B5EF4-FFF2-40B4-BE49-F238E27FC236}">
                  <a16:creationId xmlns:a16="http://schemas.microsoft.com/office/drawing/2014/main" id="{CC3DCB3B-6554-2305-8995-39AE162B31BF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7">
              <a:extLst>
                <a:ext uri="{FF2B5EF4-FFF2-40B4-BE49-F238E27FC236}">
                  <a16:creationId xmlns:a16="http://schemas.microsoft.com/office/drawing/2014/main" id="{773F4527-9341-847D-EF3A-53F8293A6D80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38">
              <a:extLst>
                <a:ext uri="{FF2B5EF4-FFF2-40B4-BE49-F238E27FC236}">
                  <a16:creationId xmlns:a16="http://schemas.microsoft.com/office/drawing/2014/main" id="{B63B79FA-C977-5E96-C347-BB3EEEF6775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3" name="Freeform 39">
                <a:extLst>
                  <a:ext uri="{FF2B5EF4-FFF2-40B4-BE49-F238E27FC236}">
                    <a16:creationId xmlns:a16="http://schemas.microsoft.com/office/drawing/2014/main" id="{6BB067CC-D547-CCC8-5561-BC7084FF329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40">
                <a:extLst>
                  <a:ext uri="{FF2B5EF4-FFF2-40B4-BE49-F238E27FC236}">
                    <a16:creationId xmlns:a16="http://schemas.microsoft.com/office/drawing/2014/main" id="{64651162-FBBD-9927-8036-EA9F04A1F38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41">
                <a:extLst>
                  <a:ext uri="{FF2B5EF4-FFF2-40B4-BE49-F238E27FC236}">
                    <a16:creationId xmlns:a16="http://schemas.microsoft.com/office/drawing/2014/main" id="{49EA7DD4-99A3-92AC-38BC-A0DF88201AF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42">
                <a:extLst>
                  <a:ext uri="{FF2B5EF4-FFF2-40B4-BE49-F238E27FC236}">
                    <a16:creationId xmlns:a16="http://schemas.microsoft.com/office/drawing/2014/main" id="{D0465932-7BD6-E1C7-8779-E4EF742E90E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43">
                <a:extLst>
                  <a:ext uri="{FF2B5EF4-FFF2-40B4-BE49-F238E27FC236}">
                    <a16:creationId xmlns:a16="http://schemas.microsoft.com/office/drawing/2014/main" id="{A14D940C-F55F-5B3D-80B7-D0B7A1DB7A9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44">
                <a:extLst>
                  <a:ext uri="{FF2B5EF4-FFF2-40B4-BE49-F238E27FC236}">
                    <a16:creationId xmlns:a16="http://schemas.microsoft.com/office/drawing/2014/main" id="{0B5BFB7A-7E20-4D41-468D-D3D0DB5B58F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45">
                <a:extLst>
                  <a:ext uri="{FF2B5EF4-FFF2-40B4-BE49-F238E27FC236}">
                    <a16:creationId xmlns:a16="http://schemas.microsoft.com/office/drawing/2014/main" id="{FC429AE9-249A-6C77-825B-C8585305933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46">
                <a:extLst>
                  <a:ext uri="{FF2B5EF4-FFF2-40B4-BE49-F238E27FC236}">
                    <a16:creationId xmlns:a16="http://schemas.microsoft.com/office/drawing/2014/main" id="{56696315-5D05-C108-D319-660C18C97F1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47">
                <a:extLst>
                  <a:ext uri="{FF2B5EF4-FFF2-40B4-BE49-F238E27FC236}">
                    <a16:creationId xmlns:a16="http://schemas.microsoft.com/office/drawing/2014/main" id="{EE21BCD2-5E2C-FCB4-2DF9-D43C572A9981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48">
                <a:extLst>
                  <a:ext uri="{FF2B5EF4-FFF2-40B4-BE49-F238E27FC236}">
                    <a16:creationId xmlns:a16="http://schemas.microsoft.com/office/drawing/2014/main" id="{A0D5794C-0CFE-1AD7-D05E-F69EAA11963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49">
                <a:extLst>
                  <a:ext uri="{FF2B5EF4-FFF2-40B4-BE49-F238E27FC236}">
                    <a16:creationId xmlns:a16="http://schemas.microsoft.com/office/drawing/2014/main" id="{0A1B0849-C4C3-3D64-8A70-4EAE9A7B7D7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50">
                <a:extLst>
                  <a:ext uri="{FF2B5EF4-FFF2-40B4-BE49-F238E27FC236}">
                    <a16:creationId xmlns:a16="http://schemas.microsoft.com/office/drawing/2014/main" id="{FAC9DABC-D778-C18C-8D63-B13FFAC65EE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51">
                <a:extLst>
                  <a:ext uri="{FF2B5EF4-FFF2-40B4-BE49-F238E27FC236}">
                    <a16:creationId xmlns:a16="http://schemas.microsoft.com/office/drawing/2014/main" id="{5B45F2AF-7AB0-1C92-D142-8AE93E573B41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52">
                <a:extLst>
                  <a:ext uri="{FF2B5EF4-FFF2-40B4-BE49-F238E27FC236}">
                    <a16:creationId xmlns:a16="http://schemas.microsoft.com/office/drawing/2014/main" id="{003C1F91-0041-BCB8-7774-E9116639468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53">
                <a:extLst>
                  <a:ext uri="{FF2B5EF4-FFF2-40B4-BE49-F238E27FC236}">
                    <a16:creationId xmlns:a16="http://schemas.microsoft.com/office/drawing/2014/main" id="{C1A857D6-27B3-50C2-C0D4-EEBC705C05F9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54">
                <a:extLst>
                  <a:ext uri="{FF2B5EF4-FFF2-40B4-BE49-F238E27FC236}">
                    <a16:creationId xmlns:a16="http://schemas.microsoft.com/office/drawing/2014/main" id="{A8D2A822-3B2F-6F8A-D1E6-456492DF3A1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55">
                <a:extLst>
                  <a:ext uri="{FF2B5EF4-FFF2-40B4-BE49-F238E27FC236}">
                    <a16:creationId xmlns:a16="http://schemas.microsoft.com/office/drawing/2014/main" id="{AE4AF494-96D1-B5F4-1B83-CC5FC908C1D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56">
                <a:extLst>
                  <a:ext uri="{FF2B5EF4-FFF2-40B4-BE49-F238E27FC236}">
                    <a16:creationId xmlns:a16="http://schemas.microsoft.com/office/drawing/2014/main" id="{4FEB1EB2-1016-7B9D-EE86-F9BC83463AE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57">
                <a:extLst>
                  <a:ext uri="{FF2B5EF4-FFF2-40B4-BE49-F238E27FC236}">
                    <a16:creationId xmlns:a16="http://schemas.microsoft.com/office/drawing/2014/main" id="{79309F8D-1CA6-2709-8B39-0326239B544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58">
                <a:extLst>
                  <a:ext uri="{FF2B5EF4-FFF2-40B4-BE49-F238E27FC236}">
                    <a16:creationId xmlns:a16="http://schemas.microsoft.com/office/drawing/2014/main" id="{F2C5B245-1F7C-9BA9-16CA-6DF0D2EC76B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59">
                <a:extLst>
                  <a:ext uri="{FF2B5EF4-FFF2-40B4-BE49-F238E27FC236}">
                    <a16:creationId xmlns:a16="http://schemas.microsoft.com/office/drawing/2014/main" id="{97562CE3-458F-FDE5-A1E0-5F541FFF9DE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60">
                <a:extLst>
                  <a:ext uri="{FF2B5EF4-FFF2-40B4-BE49-F238E27FC236}">
                    <a16:creationId xmlns:a16="http://schemas.microsoft.com/office/drawing/2014/main" id="{444AE15E-1AEE-9306-E41E-BCA61044081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61">
                <a:extLst>
                  <a:ext uri="{FF2B5EF4-FFF2-40B4-BE49-F238E27FC236}">
                    <a16:creationId xmlns:a16="http://schemas.microsoft.com/office/drawing/2014/main" id="{5D51DED6-8DF8-2468-DA15-849B869B84AC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62">
                <a:extLst>
                  <a:ext uri="{FF2B5EF4-FFF2-40B4-BE49-F238E27FC236}">
                    <a16:creationId xmlns:a16="http://schemas.microsoft.com/office/drawing/2014/main" id="{6929B453-1F7B-F1B3-1A85-3A25812ABD6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63">
                <a:extLst>
                  <a:ext uri="{FF2B5EF4-FFF2-40B4-BE49-F238E27FC236}">
                    <a16:creationId xmlns:a16="http://schemas.microsoft.com/office/drawing/2014/main" id="{F122AA49-F5F7-62B3-5A4A-384BCC2A7D3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64">
                <a:extLst>
                  <a:ext uri="{FF2B5EF4-FFF2-40B4-BE49-F238E27FC236}">
                    <a16:creationId xmlns:a16="http://schemas.microsoft.com/office/drawing/2014/main" id="{B21AA0C0-5554-57D6-E205-9E6A564B797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65">
                <a:extLst>
                  <a:ext uri="{FF2B5EF4-FFF2-40B4-BE49-F238E27FC236}">
                    <a16:creationId xmlns:a16="http://schemas.microsoft.com/office/drawing/2014/main" id="{7E481F0C-79A6-4659-1FC4-5DEB705B76B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66">
                <a:extLst>
                  <a:ext uri="{FF2B5EF4-FFF2-40B4-BE49-F238E27FC236}">
                    <a16:creationId xmlns:a16="http://schemas.microsoft.com/office/drawing/2014/main" id="{97EF7756-6855-6E4D-FB80-0635B30689D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67">
                <a:extLst>
                  <a:ext uri="{FF2B5EF4-FFF2-40B4-BE49-F238E27FC236}">
                    <a16:creationId xmlns:a16="http://schemas.microsoft.com/office/drawing/2014/main" id="{2A39E32B-B2EE-211C-0D60-A7B99EE6358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68">
                <a:extLst>
                  <a:ext uri="{FF2B5EF4-FFF2-40B4-BE49-F238E27FC236}">
                    <a16:creationId xmlns:a16="http://schemas.microsoft.com/office/drawing/2014/main" id="{EC8045D3-A0DA-2B41-0C18-351BC587456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69">
                <a:extLst>
                  <a:ext uri="{FF2B5EF4-FFF2-40B4-BE49-F238E27FC236}">
                    <a16:creationId xmlns:a16="http://schemas.microsoft.com/office/drawing/2014/main" id="{01E2DFCA-0575-DFBF-E8A7-E52274805A2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70">
                <a:extLst>
                  <a:ext uri="{FF2B5EF4-FFF2-40B4-BE49-F238E27FC236}">
                    <a16:creationId xmlns:a16="http://schemas.microsoft.com/office/drawing/2014/main" id="{DB3E2075-8C4C-BAEB-DD1F-562130052F7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71">
                <a:extLst>
                  <a:ext uri="{FF2B5EF4-FFF2-40B4-BE49-F238E27FC236}">
                    <a16:creationId xmlns:a16="http://schemas.microsoft.com/office/drawing/2014/main" id="{A83AC803-BB87-81A6-1B18-145F062498A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72">
              <a:extLst>
                <a:ext uri="{FF2B5EF4-FFF2-40B4-BE49-F238E27FC236}">
                  <a16:creationId xmlns:a16="http://schemas.microsoft.com/office/drawing/2014/main" id="{C715D9CF-D828-39F5-3732-E59BF886BF4C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0" name="Freeform 73">
                <a:extLst>
                  <a:ext uri="{FF2B5EF4-FFF2-40B4-BE49-F238E27FC236}">
                    <a16:creationId xmlns:a16="http://schemas.microsoft.com/office/drawing/2014/main" id="{149E55DF-FA36-E060-26BF-0211ED002FA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74">
                <a:extLst>
                  <a:ext uri="{FF2B5EF4-FFF2-40B4-BE49-F238E27FC236}">
                    <a16:creationId xmlns:a16="http://schemas.microsoft.com/office/drawing/2014/main" id="{9124C0BC-434B-393B-D760-458DD5F79EA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75">
                <a:extLst>
                  <a:ext uri="{FF2B5EF4-FFF2-40B4-BE49-F238E27FC236}">
                    <a16:creationId xmlns:a16="http://schemas.microsoft.com/office/drawing/2014/main" id="{277A3BA1-A4D9-A754-29FD-1D49B984720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76">
                <a:extLst>
                  <a:ext uri="{FF2B5EF4-FFF2-40B4-BE49-F238E27FC236}">
                    <a16:creationId xmlns:a16="http://schemas.microsoft.com/office/drawing/2014/main" id="{B95D05E2-2F5C-B5E2-10AF-2C3A7CD41AE2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77">
                <a:extLst>
                  <a:ext uri="{FF2B5EF4-FFF2-40B4-BE49-F238E27FC236}">
                    <a16:creationId xmlns:a16="http://schemas.microsoft.com/office/drawing/2014/main" id="{72203A85-999F-647C-6521-20018011241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78">
                <a:extLst>
                  <a:ext uri="{FF2B5EF4-FFF2-40B4-BE49-F238E27FC236}">
                    <a16:creationId xmlns:a16="http://schemas.microsoft.com/office/drawing/2014/main" id="{90B7B84B-6E25-2539-1B04-2513B8F97E5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79">
                <a:extLst>
                  <a:ext uri="{FF2B5EF4-FFF2-40B4-BE49-F238E27FC236}">
                    <a16:creationId xmlns:a16="http://schemas.microsoft.com/office/drawing/2014/main" id="{C000FD10-49F5-FB0A-8952-A645CB6C871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80">
                <a:extLst>
                  <a:ext uri="{FF2B5EF4-FFF2-40B4-BE49-F238E27FC236}">
                    <a16:creationId xmlns:a16="http://schemas.microsoft.com/office/drawing/2014/main" id="{9DBDC5D6-6BBF-1817-69C1-A0E048D38A4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81">
                <a:extLst>
                  <a:ext uri="{FF2B5EF4-FFF2-40B4-BE49-F238E27FC236}">
                    <a16:creationId xmlns:a16="http://schemas.microsoft.com/office/drawing/2014/main" id="{5A802D0D-53F3-95EF-F5C7-55996877CC7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82">
                <a:extLst>
                  <a:ext uri="{FF2B5EF4-FFF2-40B4-BE49-F238E27FC236}">
                    <a16:creationId xmlns:a16="http://schemas.microsoft.com/office/drawing/2014/main" id="{17FCB4AE-0C64-3E3F-4BAD-182BDBB19A6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83">
                <a:extLst>
                  <a:ext uri="{FF2B5EF4-FFF2-40B4-BE49-F238E27FC236}">
                    <a16:creationId xmlns:a16="http://schemas.microsoft.com/office/drawing/2014/main" id="{4E564BA2-3618-55B5-9161-B51F2F625AD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84">
                <a:extLst>
                  <a:ext uri="{FF2B5EF4-FFF2-40B4-BE49-F238E27FC236}">
                    <a16:creationId xmlns:a16="http://schemas.microsoft.com/office/drawing/2014/main" id="{78425F13-5B6A-1503-4BDF-08887BF0F0C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4155BE7E-5DBA-9087-9A2C-B43762028B8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86">
                <a:extLst>
                  <a:ext uri="{FF2B5EF4-FFF2-40B4-BE49-F238E27FC236}">
                    <a16:creationId xmlns:a16="http://schemas.microsoft.com/office/drawing/2014/main" id="{DD1A334B-DDE1-B34E-7EE5-CBED3A6E8F2E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87">
                <a:extLst>
                  <a:ext uri="{FF2B5EF4-FFF2-40B4-BE49-F238E27FC236}">
                    <a16:creationId xmlns:a16="http://schemas.microsoft.com/office/drawing/2014/main" id="{F3BC25A2-381F-B621-0F98-6CD035B73C3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88">
                <a:extLst>
                  <a:ext uri="{FF2B5EF4-FFF2-40B4-BE49-F238E27FC236}">
                    <a16:creationId xmlns:a16="http://schemas.microsoft.com/office/drawing/2014/main" id="{C0A3678A-2C9B-8E38-88B5-CD1733D17E4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89">
                <a:extLst>
                  <a:ext uri="{FF2B5EF4-FFF2-40B4-BE49-F238E27FC236}">
                    <a16:creationId xmlns:a16="http://schemas.microsoft.com/office/drawing/2014/main" id="{6E4CDBAE-17EB-E481-5438-DD670B2C70D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90">
                <a:extLst>
                  <a:ext uri="{FF2B5EF4-FFF2-40B4-BE49-F238E27FC236}">
                    <a16:creationId xmlns:a16="http://schemas.microsoft.com/office/drawing/2014/main" id="{03048A58-199E-4380-7CA9-4E46FFE1250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91">
                <a:extLst>
                  <a:ext uri="{FF2B5EF4-FFF2-40B4-BE49-F238E27FC236}">
                    <a16:creationId xmlns:a16="http://schemas.microsoft.com/office/drawing/2014/main" id="{48815ED3-F774-9120-5261-8B126990B57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92">
                <a:extLst>
                  <a:ext uri="{FF2B5EF4-FFF2-40B4-BE49-F238E27FC236}">
                    <a16:creationId xmlns:a16="http://schemas.microsoft.com/office/drawing/2014/main" id="{26BB71F2-B871-7832-F91B-DB9FA1A4273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93">
                <a:extLst>
                  <a:ext uri="{FF2B5EF4-FFF2-40B4-BE49-F238E27FC236}">
                    <a16:creationId xmlns:a16="http://schemas.microsoft.com/office/drawing/2014/main" id="{B40E5704-32C9-B837-FC2F-7BF8F87B781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94">
                <a:extLst>
                  <a:ext uri="{FF2B5EF4-FFF2-40B4-BE49-F238E27FC236}">
                    <a16:creationId xmlns:a16="http://schemas.microsoft.com/office/drawing/2014/main" id="{72FB06D1-AC1B-12D1-2666-F9CC6F71A45E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95">
                <a:extLst>
                  <a:ext uri="{FF2B5EF4-FFF2-40B4-BE49-F238E27FC236}">
                    <a16:creationId xmlns:a16="http://schemas.microsoft.com/office/drawing/2014/main" id="{81B64DDD-0E49-9C9E-2611-1B8473DCBC9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96">
                <a:extLst>
                  <a:ext uri="{FF2B5EF4-FFF2-40B4-BE49-F238E27FC236}">
                    <a16:creationId xmlns:a16="http://schemas.microsoft.com/office/drawing/2014/main" id="{94733966-A771-A78D-695B-7CB83A32E32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97">
                <a:extLst>
                  <a:ext uri="{FF2B5EF4-FFF2-40B4-BE49-F238E27FC236}">
                    <a16:creationId xmlns:a16="http://schemas.microsoft.com/office/drawing/2014/main" id="{6ADF05CA-A888-9D91-E9D5-8153658A6CD1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98">
                <a:extLst>
                  <a:ext uri="{FF2B5EF4-FFF2-40B4-BE49-F238E27FC236}">
                    <a16:creationId xmlns:a16="http://schemas.microsoft.com/office/drawing/2014/main" id="{0657ABBB-419C-3B4A-65D8-116283EECC3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99">
                <a:extLst>
                  <a:ext uri="{FF2B5EF4-FFF2-40B4-BE49-F238E27FC236}">
                    <a16:creationId xmlns:a16="http://schemas.microsoft.com/office/drawing/2014/main" id="{A3EA5F87-0528-7448-0FAF-8B65EAD8F00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00">
                <a:extLst>
                  <a:ext uri="{FF2B5EF4-FFF2-40B4-BE49-F238E27FC236}">
                    <a16:creationId xmlns:a16="http://schemas.microsoft.com/office/drawing/2014/main" id="{054FE0E2-F29C-32B1-850C-A0218127276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01">
                <a:extLst>
                  <a:ext uri="{FF2B5EF4-FFF2-40B4-BE49-F238E27FC236}">
                    <a16:creationId xmlns:a16="http://schemas.microsoft.com/office/drawing/2014/main" id="{2178F73E-A92A-8619-A52E-78DDB8628B2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02">
                <a:extLst>
                  <a:ext uri="{FF2B5EF4-FFF2-40B4-BE49-F238E27FC236}">
                    <a16:creationId xmlns:a16="http://schemas.microsoft.com/office/drawing/2014/main" id="{DE055427-6F0A-DF48-FC97-E0E41B59633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03">
                <a:extLst>
                  <a:ext uri="{FF2B5EF4-FFF2-40B4-BE49-F238E27FC236}">
                    <a16:creationId xmlns:a16="http://schemas.microsoft.com/office/drawing/2014/main" id="{6D6901C9-E7EF-1A71-D865-BCFE0150ABD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04">
                <a:extLst>
                  <a:ext uri="{FF2B5EF4-FFF2-40B4-BE49-F238E27FC236}">
                    <a16:creationId xmlns:a16="http://schemas.microsoft.com/office/drawing/2014/main" id="{45E12E83-7F7A-338B-71D8-5856F872A77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05">
                <a:extLst>
                  <a:ext uri="{FF2B5EF4-FFF2-40B4-BE49-F238E27FC236}">
                    <a16:creationId xmlns:a16="http://schemas.microsoft.com/office/drawing/2014/main" id="{B1F815E6-25D0-B255-50ED-2736360CF52A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06">
              <a:extLst>
                <a:ext uri="{FF2B5EF4-FFF2-40B4-BE49-F238E27FC236}">
                  <a16:creationId xmlns:a16="http://schemas.microsoft.com/office/drawing/2014/main" id="{7082BD50-2DE7-63FA-927C-EC3E6C9721F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F6434ABE-1431-8E85-115D-C0DE850FE4F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08">
                <a:extLst>
                  <a:ext uri="{FF2B5EF4-FFF2-40B4-BE49-F238E27FC236}">
                    <a16:creationId xmlns:a16="http://schemas.microsoft.com/office/drawing/2014/main" id="{DD24D960-6DFD-787B-4DDB-A86BF998EC6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09">
                <a:extLst>
                  <a:ext uri="{FF2B5EF4-FFF2-40B4-BE49-F238E27FC236}">
                    <a16:creationId xmlns:a16="http://schemas.microsoft.com/office/drawing/2014/main" id="{89EA9A6A-D204-B14F-D223-DF2D16CEB72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10">
                <a:extLst>
                  <a:ext uri="{FF2B5EF4-FFF2-40B4-BE49-F238E27FC236}">
                    <a16:creationId xmlns:a16="http://schemas.microsoft.com/office/drawing/2014/main" id="{10D73415-108A-9FC9-BDA0-AE873762A2F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11">
                <a:extLst>
                  <a:ext uri="{FF2B5EF4-FFF2-40B4-BE49-F238E27FC236}">
                    <a16:creationId xmlns:a16="http://schemas.microsoft.com/office/drawing/2014/main" id="{88C20457-38F9-3B23-5DDA-B9B613BF585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2">
                <a:extLst>
                  <a:ext uri="{FF2B5EF4-FFF2-40B4-BE49-F238E27FC236}">
                    <a16:creationId xmlns:a16="http://schemas.microsoft.com/office/drawing/2014/main" id="{889B9565-0C37-2E07-A330-A0318CD0053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3">
                <a:extLst>
                  <a:ext uri="{FF2B5EF4-FFF2-40B4-BE49-F238E27FC236}">
                    <a16:creationId xmlns:a16="http://schemas.microsoft.com/office/drawing/2014/main" id="{4CA8FB94-6122-B5E0-4C5F-87B518C806C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4">
                <a:extLst>
                  <a:ext uri="{FF2B5EF4-FFF2-40B4-BE49-F238E27FC236}">
                    <a16:creationId xmlns:a16="http://schemas.microsoft.com/office/drawing/2014/main" id="{D4A46B46-E277-E031-DC24-5DD84909399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5">
                <a:extLst>
                  <a:ext uri="{FF2B5EF4-FFF2-40B4-BE49-F238E27FC236}">
                    <a16:creationId xmlns:a16="http://schemas.microsoft.com/office/drawing/2014/main" id="{D591C5FB-4181-C505-3948-244A1F73B9B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6">
                <a:extLst>
                  <a:ext uri="{FF2B5EF4-FFF2-40B4-BE49-F238E27FC236}">
                    <a16:creationId xmlns:a16="http://schemas.microsoft.com/office/drawing/2014/main" id="{8BC9131A-78EE-2CF3-56AD-AAF06BEAF54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7">
                <a:extLst>
                  <a:ext uri="{FF2B5EF4-FFF2-40B4-BE49-F238E27FC236}">
                    <a16:creationId xmlns:a16="http://schemas.microsoft.com/office/drawing/2014/main" id="{564F1855-F401-C132-13E4-15204AF7344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8">
                <a:extLst>
                  <a:ext uri="{FF2B5EF4-FFF2-40B4-BE49-F238E27FC236}">
                    <a16:creationId xmlns:a16="http://schemas.microsoft.com/office/drawing/2014/main" id="{ED757D9A-7510-A60A-42F1-F0C1BA5C0F7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9">
                <a:extLst>
                  <a:ext uri="{FF2B5EF4-FFF2-40B4-BE49-F238E27FC236}">
                    <a16:creationId xmlns:a16="http://schemas.microsoft.com/office/drawing/2014/main" id="{DBA2310C-6B48-7C66-9167-0D6F03ABAA1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20">
                <a:extLst>
                  <a:ext uri="{FF2B5EF4-FFF2-40B4-BE49-F238E27FC236}">
                    <a16:creationId xmlns:a16="http://schemas.microsoft.com/office/drawing/2014/main" id="{989B7B5B-C8BF-BFD5-A813-90CC24D0DD8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21">
                <a:extLst>
                  <a:ext uri="{FF2B5EF4-FFF2-40B4-BE49-F238E27FC236}">
                    <a16:creationId xmlns:a16="http://schemas.microsoft.com/office/drawing/2014/main" id="{26F6F7C6-763E-8A75-4152-65C32E51A88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2">
                <a:extLst>
                  <a:ext uri="{FF2B5EF4-FFF2-40B4-BE49-F238E27FC236}">
                    <a16:creationId xmlns:a16="http://schemas.microsoft.com/office/drawing/2014/main" id="{06CC9B72-4A44-D9DC-4D16-5716C0BEE21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3">
                <a:extLst>
                  <a:ext uri="{FF2B5EF4-FFF2-40B4-BE49-F238E27FC236}">
                    <a16:creationId xmlns:a16="http://schemas.microsoft.com/office/drawing/2014/main" id="{655BD202-8A12-FCDF-5F13-9E4897613D3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24">
                <a:extLst>
                  <a:ext uri="{FF2B5EF4-FFF2-40B4-BE49-F238E27FC236}">
                    <a16:creationId xmlns:a16="http://schemas.microsoft.com/office/drawing/2014/main" id="{2EF1C6AA-939A-BDB3-6DA5-ECBA8473CED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25">
                <a:extLst>
                  <a:ext uri="{FF2B5EF4-FFF2-40B4-BE49-F238E27FC236}">
                    <a16:creationId xmlns:a16="http://schemas.microsoft.com/office/drawing/2014/main" id="{3EC14A00-134F-1563-C97A-25E8B8B7427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26">
                <a:extLst>
                  <a:ext uri="{FF2B5EF4-FFF2-40B4-BE49-F238E27FC236}">
                    <a16:creationId xmlns:a16="http://schemas.microsoft.com/office/drawing/2014/main" id="{EBD0E017-A3BA-917A-3496-571C45FEDD9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27">
                <a:extLst>
                  <a:ext uri="{FF2B5EF4-FFF2-40B4-BE49-F238E27FC236}">
                    <a16:creationId xmlns:a16="http://schemas.microsoft.com/office/drawing/2014/main" id="{094B2C0E-2CF5-0DD7-7D64-368BEECF4A0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28">
                <a:extLst>
                  <a:ext uri="{FF2B5EF4-FFF2-40B4-BE49-F238E27FC236}">
                    <a16:creationId xmlns:a16="http://schemas.microsoft.com/office/drawing/2014/main" id="{9A147DCE-9F0D-B06B-2421-2915D5B4459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29">
                <a:extLst>
                  <a:ext uri="{FF2B5EF4-FFF2-40B4-BE49-F238E27FC236}">
                    <a16:creationId xmlns:a16="http://schemas.microsoft.com/office/drawing/2014/main" id="{251791FF-419D-B768-64C1-B8DCBB00F90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30">
                <a:extLst>
                  <a:ext uri="{FF2B5EF4-FFF2-40B4-BE49-F238E27FC236}">
                    <a16:creationId xmlns:a16="http://schemas.microsoft.com/office/drawing/2014/main" id="{4D24CB12-D885-C448-5032-ED82F8DD40B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31">
                <a:extLst>
                  <a:ext uri="{FF2B5EF4-FFF2-40B4-BE49-F238E27FC236}">
                    <a16:creationId xmlns:a16="http://schemas.microsoft.com/office/drawing/2014/main" id="{5E6B8779-618C-5D2B-9888-348D47F2BDB1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32">
                <a:extLst>
                  <a:ext uri="{FF2B5EF4-FFF2-40B4-BE49-F238E27FC236}">
                    <a16:creationId xmlns:a16="http://schemas.microsoft.com/office/drawing/2014/main" id="{F57E5CB1-55AF-8524-6D42-584B9E03502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33">
                <a:extLst>
                  <a:ext uri="{FF2B5EF4-FFF2-40B4-BE49-F238E27FC236}">
                    <a16:creationId xmlns:a16="http://schemas.microsoft.com/office/drawing/2014/main" id="{80AA7119-CBDF-FE12-6C6D-F996B308FEB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34">
                <a:extLst>
                  <a:ext uri="{FF2B5EF4-FFF2-40B4-BE49-F238E27FC236}">
                    <a16:creationId xmlns:a16="http://schemas.microsoft.com/office/drawing/2014/main" id="{5A6211A4-DBB4-AEF7-7D90-41F7C3BE482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35">
                <a:extLst>
                  <a:ext uri="{FF2B5EF4-FFF2-40B4-BE49-F238E27FC236}">
                    <a16:creationId xmlns:a16="http://schemas.microsoft.com/office/drawing/2014/main" id="{8B9CACD5-9E06-623B-E014-8843EB31D97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36">
                <a:extLst>
                  <a:ext uri="{FF2B5EF4-FFF2-40B4-BE49-F238E27FC236}">
                    <a16:creationId xmlns:a16="http://schemas.microsoft.com/office/drawing/2014/main" id="{51BAC896-B80E-C57B-557D-7DD7F8D2AF0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37">
                <a:extLst>
                  <a:ext uri="{FF2B5EF4-FFF2-40B4-BE49-F238E27FC236}">
                    <a16:creationId xmlns:a16="http://schemas.microsoft.com/office/drawing/2014/main" id="{26F9A3C5-DE7B-26EC-4D0E-2EA6C7EC604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38">
                <a:extLst>
                  <a:ext uri="{FF2B5EF4-FFF2-40B4-BE49-F238E27FC236}">
                    <a16:creationId xmlns:a16="http://schemas.microsoft.com/office/drawing/2014/main" id="{A412B05E-F5F9-35E5-35C1-7127D57CCDD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39">
                <a:extLst>
                  <a:ext uri="{FF2B5EF4-FFF2-40B4-BE49-F238E27FC236}">
                    <a16:creationId xmlns:a16="http://schemas.microsoft.com/office/drawing/2014/main" id="{BF7E1522-DEC0-5614-671E-F2A25F686C5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72741EF4-E13A-C92F-0BF5-93C36E956818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4" name="Freeform 141">
                <a:extLst>
                  <a:ext uri="{FF2B5EF4-FFF2-40B4-BE49-F238E27FC236}">
                    <a16:creationId xmlns:a16="http://schemas.microsoft.com/office/drawing/2014/main" id="{A8A4D344-D74A-8A95-3D0C-E39D5C0A1B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42">
                <a:extLst>
                  <a:ext uri="{FF2B5EF4-FFF2-40B4-BE49-F238E27FC236}">
                    <a16:creationId xmlns:a16="http://schemas.microsoft.com/office/drawing/2014/main" id="{1ED1FF93-04D1-379C-45FF-A25E715D144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43">
                <a:extLst>
                  <a:ext uri="{FF2B5EF4-FFF2-40B4-BE49-F238E27FC236}">
                    <a16:creationId xmlns:a16="http://schemas.microsoft.com/office/drawing/2014/main" id="{D2CF3DDE-D67B-6439-3EA4-1A55F667C9D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4">
                <a:extLst>
                  <a:ext uri="{FF2B5EF4-FFF2-40B4-BE49-F238E27FC236}">
                    <a16:creationId xmlns:a16="http://schemas.microsoft.com/office/drawing/2014/main" id="{DFE09704-4F31-29B5-4FE4-55A2734FD60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5">
                <a:extLst>
                  <a:ext uri="{FF2B5EF4-FFF2-40B4-BE49-F238E27FC236}">
                    <a16:creationId xmlns:a16="http://schemas.microsoft.com/office/drawing/2014/main" id="{E433C5B7-CFF9-0398-5095-78654941E487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6">
                <a:extLst>
                  <a:ext uri="{FF2B5EF4-FFF2-40B4-BE49-F238E27FC236}">
                    <a16:creationId xmlns:a16="http://schemas.microsoft.com/office/drawing/2014/main" id="{F0E4C159-A3A9-058B-B4EB-44E83DA6FB1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7">
                <a:extLst>
                  <a:ext uri="{FF2B5EF4-FFF2-40B4-BE49-F238E27FC236}">
                    <a16:creationId xmlns:a16="http://schemas.microsoft.com/office/drawing/2014/main" id="{AD7FD3D5-78BF-B5BF-0C15-4E1C060831C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8">
                <a:extLst>
                  <a:ext uri="{FF2B5EF4-FFF2-40B4-BE49-F238E27FC236}">
                    <a16:creationId xmlns:a16="http://schemas.microsoft.com/office/drawing/2014/main" id="{88BAB20A-1151-D36F-C210-79ECC1FAAA4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9">
                <a:extLst>
                  <a:ext uri="{FF2B5EF4-FFF2-40B4-BE49-F238E27FC236}">
                    <a16:creationId xmlns:a16="http://schemas.microsoft.com/office/drawing/2014/main" id="{4CE801C4-E63C-917D-289A-D1E16DE69C3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50">
                <a:extLst>
                  <a:ext uri="{FF2B5EF4-FFF2-40B4-BE49-F238E27FC236}">
                    <a16:creationId xmlns:a16="http://schemas.microsoft.com/office/drawing/2014/main" id="{2F262CBA-A1BB-E028-B5CC-7E27A2B128B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51">
                <a:extLst>
                  <a:ext uri="{FF2B5EF4-FFF2-40B4-BE49-F238E27FC236}">
                    <a16:creationId xmlns:a16="http://schemas.microsoft.com/office/drawing/2014/main" id="{99E437DF-ED2F-3830-BE5F-89796829EF5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2">
                <a:extLst>
                  <a:ext uri="{FF2B5EF4-FFF2-40B4-BE49-F238E27FC236}">
                    <a16:creationId xmlns:a16="http://schemas.microsoft.com/office/drawing/2014/main" id="{A39902BA-B0F8-9818-2DA6-D819CB37F0F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3">
                <a:extLst>
                  <a:ext uri="{FF2B5EF4-FFF2-40B4-BE49-F238E27FC236}">
                    <a16:creationId xmlns:a16="http://schemas.microsoft.com/office/drawing/2014/main" id="{1C3D7E4F-98FE-503A-AC96-28535E6D062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4">
                <a:extLst>
                  <a:ext uri="{FF2B5EF4-FFF2-40B4-BE49-F238E27FC236}">
                    <a16:creationId xmlns:a16="http://schemas.microsoft.com/office/drawing/2014/main" id="{9A048185-438C-F1A4-68DF-4E3D0E02A1E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5">
                <a:extLst>
                  <a:ext uri="{FF2B5EF4-FFF2-40B4-BE49-F238E27FC236}">
                    <a16:creationId xmlns:a16="http://schemas.microsoft.com/office/drawing/2014/main" id="{5C9D86F6-EE13-5DA7-8F8B-BD0A8D15A14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6">
                <a:extLst>
                  <a:ext uri="{FF2B5EF4-FFF2-40B4-BE49-F238E27FC236}">
                    <a16:creationId xmlns:a16="http://schemas.microsoft.com/office/drawing/2014/main" id="{50126206-3EEB-7C86-326E-827F49171EF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7">
                <a:extLst>
                  <a:ext uri="{FF2B5EF4-FFF2-40B4-BE49-F238E27FC236}">
                    <a16:creationId xmlns:a16="http://schemas.microsoft.com/office/drawing/2014/main" id="{456D9C35-BD3C-AEC8-08DC-324738E3F40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8">
                <a:extLst>
                  <a:ext uri="{FF2B5EF4-FFF2-40B4-BE49-F238E27FC236}">
                    <a16:creationId xmlns:a16="http://schemas.microsoft.com/office/drawing/2014/main" id="{C69105A7-6DB8-120F-9192-A281978A90A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9">
                <a:extLst>
                  <a:ext uri="{FF2B5EF4-FFF2-40B4-BE49-F238E27FC236}">
                    <a16:creationId xmlns:a16="http://schemas.microsoft.com/office/drawing/2014/main" id="{0B275694-C2D9-C0F2-5AB8-7239E61709E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60">
                <a:extLst>
                  <a:ext uri="{FF2B5EF4-FFF2-40B4-BE49-F238E27FC236}">
                    <a16:creationId xmlns:a16="http://schemas.microsoft.com/office/drawing/2014/main" id="{6BDE7F7D-418A-0C9A-5549-988CB37B9D31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61">
                <a:extLst>
                  <a:ext uri="{FF2B5EF4-FFF2-40B4-BE49-F238E27FC236}">
                    <a16:creationId xmlns:a16="http://schemas.microsoft.com/office/drawing/2014/main" id="{BED04EC0-3E27-7085-38C0-5B9BEA6F4FD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2">
                <a:extLst>
                  <a:ext uri="{FF2B5EF4-FFF2-40B4-BE49-F238E27FC236}">
                    <a16:creationId xmlns:a16="http://schemas.microsoft.com/office/drawing/2014/main" id="{E4BBC1EE-88F6-3911-8630-461355A0CDF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3">
                <a:extLst>
                  <a:ext uri="{FF2B5EF4-FFF2-40B4-BE49-F238E27FC236}">
                    <a16:creationId xmlns:a16="http://schemas.microsoft.com/office/drawing/2014/main" id="{23C65D6C-0EB2-29A1-8592-E548374EFFBB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4">
                <a:extLst>
                  <a:ext uri="{FF2B5EF4-FFF2-40B4-BE49-F238E27FC236}">
                    <a16:creationId xmlns:a16="http://schemas.microsoft.com/office/drawing/2014/main" id="{64D9DB0A-3595-2BE6-2670-A1FBFE574A5A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5">
                <a:extLst>
                  <a:ext uri="{FF2B5EF4-FFF2-40B4-BE49-F238E27FC236}">
                    <a16:creationId xmlns:a16="http://schemas.microsoft.com/office/drawing/2014/main" id="{8DC1532B-A7F7-C137-0CD7-7E7021881C11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6">
                <a:extLst>
                  <a:ext uri="{FF2B5EF4-FFF2-40B4-BE49-F238E27FC236}">
                    <a16:creationId xmlns:a16="http://schemas.microsoft.com/office/drawing/2014/main" id="{995E3433-3343-2F47-1E9A-38B7F780A667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7">
                <a:extLst>
                  <a:ext uri="{FF2B5EF4-FFF2-40B4-BE49-F238E27FC236}">
                    <a16:creationId xmlns:a16="http://schemas.microsoft.com/office/drawing/2014/main" id="{BCA189D7-2005-AFD8-0FD2-BB77D62B4FF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8">
                <a:extLst>
                  <a:ext uri="{FF2B5EF4-FFF2-40B4-BE49-F238E27FC236}">
                    <a16:creationId xmlns:a16="http://schemas.microsoft.com/office/drawing/2014/main" id="{F0C28350-FFAF-27C6-39D3-DA50737B6D1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9">
                <a:extLst>
                  <a:ext uri="{FF2B5EF4-FFF2-40B4-BE49-F238E27FC236}">
                    <a16:creationId xmlns:a16="http://schemas.microsoft.com/office/drawing/2014/main" id="{126389A9-7AA5-CDE6-2F32-A4E2EEA4CA2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70">
                <a:extLst>
                  <a:ext uri="{FF2B5EF4-FFF2-40B4-BE49-F238E27FC236}">
                    <a16:creationId xmlns:a16="http://schemas.microsoft.com/office/drawing/2014/main" id="{55572DE6-CB37-86B6-5E4A-20D2983BF09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71">
                <a:extLst>
                  <a:ext uri="{FF2B5EF4-FFF2-40B4-BE49-F238E27FC236}">
                    <a16:creationId xmlns:a16="http://schemas.microsoft.com/office/drawing/2014/main" id="{0F0F4F2E-9362-D501-E03F-7D64B6E190C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2">
                <a:extLst>
                  <a:ext uri="{FF2B5EF4-FFF2-40B4-BE49-F238E27FC236}">
                    <a16:creationId xmlns:a16="http://schemas.microsoft.com/office/drawing/2014/main" id="{8FB2840A-12C0-1279-87EA-B4C5D43A201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3">
                <a:extLst>
                  <a:ext uri="{FF2B5EF4-FFF2-40B4-BE49-F238E27FC236}">
                    <a16:creationId xmlns:a16="http://schemas.microsoft.com/office/drawing/2014/main" id="{3CACD255-831E-407F-8385-EE590CD50C9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590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" y="0"/>
            <a:ext cx="12190730" cy="6858635"/>
          </a:xfrm>
          <a:prstGeom prst="rect">
            <a:avLst/>
          </a:prstGeom>
        </p:spPr>
      </p:pic>
      <p:sp>
        <p:nvSpPr>
          <p:cNvPr id="8" name="TextBox 5"/>
          <p:cNvSpPr txBox="1"/>
          <p:nvPr/>
        </p:nvSpPr>
        <p:spPr>
          <a:xfrm>
            <a:off x="1784838" y="2621915"/>
            <a:ext cx="10260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70D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4859C-AFF5-F7E5-DEA7-CA2836BCA169}"/>
              </a:ext>
            </a:extLst>
          </p:cNvPr>
          <p:cNvSpPr txBox="1"/>
          <p:nvPr/>
        </p:nvSpPr>
        <p:spPr>
          <a:xfrm>
            <a:off x="2074985" y="438051"/>
            <a:ext cx="8572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NHẠC</a:t>
            </a:r>
          </a:p>
          <a:p>
            <a:pPr algn="ctr"/>
            <a:r>
              <a:rPr lang="en-US" sz="40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483616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DF3BD0D-7FB8-BA7B-D781-58CD422EB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047" y="1081453"/>
            <a:ext cx="8801100" cy="5386021"/>
          </a:xfrm>
          <a:prstGeom prst="rect">
            <a:avLst/>
          </a:prstGeom>
        </p:spPr>
      </p:pic>
      <p:pic>
        <p:nvPicPr>
          <p:cNvPr id="2" name="Mái Trường Nơi Học Bao Điều Hay ♫ Bé Khai Xuân ♫ Nhạc Thiếu Nhi Hay Về Thầy Cô Mái Trường">
            <a:hlinkClick r:id="" action="ppaction://media"/>
            <a:extLst>
              <a:ext uri="{FF2B5EF4-FFF2-40B4-BE49-F238E27FC236}">
                <a16:creationId xmlns:a16="http://schemas.microsoft.com/office/drawing/2014/main" id="{C903F5A3-74E2-D95F-A88A-F975088FF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9461" y="334534"/>
            <a:ext cx="609600" cy="609600"/>
          </a:xfrm>
          <a:prstGeom prst="rect">
            <a:avLst/>
          </a:prstGeom>
        </p:spPr>
      </p:pic>
      <p:grpSp>
        <p:nvGrpSpPr>
          <p:cNvPr id="3" name="Group 34">
            <a:extLst>
              <a:ext uri="{FF2B5EF4-FFF2-40B4-BE49-F238E27FC236}">
                <a16:creationId xmlns:a16="http://schemas.microsoft.com/office/drawing/2014/main" id="{06571D3E-D678-4E90-F6F9-CBEF559296E0}"/>
              </a:ext>
            </a:extLst>
          </p:cNvPr>
          <p:cNvGrpSpPr/>
          <p:nvPr/>
        </p:nvGrpSpPr>
        <p:grpSpPr bwMode="auto">
          <a:xfrm>
            <a:off x="-128905" y="6092190"/>
            <a:ext cx="12489180" cy="766445"/>
            <a:chOff x="0" y="4003"/>
            <a:chExt cx="5511" cy="317"/>
          </a:xfrm>
        </p:grpSpPr>
        <p:sp>
          <p:nvSpPr>
            <p:cNvPr id="7" name="Freeform 35">
              <a:extLst>
                <a:ext uri="{FF2B5EF4-FFF2-40B4-BE49-F238E27FC236}">
                  <a16:creationId xmlns:a16="http://schemas.microsoft.com/office/drawing/2014/main" id="{F0E40B0F-5B1C-32E9-D49D-39BC7F26285C}"/>
                </a:ext>
              </a:extLst>
            </p:cNvPr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6">
              <a:extLst>
                <a:ext uri="{FF2B5EF4-FFF2-40B4-BE49-F238E27FC236}">
                  <a16:creationId xmlns:a16="http://schemas.microsoft.com/office/drawing/2014/main" id="{F446A7FF-0F82-A027-5FB3-B60B71905787}"/>
                </a:ext>
              </a:extLst>
            </p:cNvPr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37">
              <a:extLst>
                <a:ext uri="{FF2B5EF4-FFF2-40B4-BE49-F238E27FC236}">
                  <a16:creationId xmlns:a16="http://schemas.microsoft.com/office/drawing/2014/main" id="{B537E5CE-742A-1D1B-6935-6C2C22986FA3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38">
              <a:extLst>
                <a:ext uri="{FF2B5EF4-FFF2-40B4-BE49-F238E27FC236}">
                  <a16:creationId xmlns:a16="http://schemas.microsoft.com/office/drawing/2014/main" id="{2FE79543-909E-DD10-0D8C-5E673869D915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3" name="Freeform 39">
                <a:extLst>
                  <a:ext uri="{FF2B5EF4-FFF2-40B4-BE49-F238E27FC236}">
                    <a16:creationId xmlns:a16="http://schemas.microsoft.com/office/drawing/2014/main" id="{E6F0CC5B-964B-0A99-62CE-D371F7750D6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40">
                <a:extLst>
                  <a:ext uri="{FF2B5EF4-FFF2-40B4-BE49-F238E27FC236}">
                    <a16:creationId xmlns:a16="http://schemas.microsoft.com/office/drawing/2014/main" id="{2DD8F582-E195-841B-BF65-0B546F9A6CF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41">
                <a:extLst>
                  <a:ext uri="{FF2B5EF4-FFF2-40B4-BE49-F238E27FC236}">
                    <a16:creationId xmlns:a16="http://schemas.microsoft.com/office/drawing/2014/main" id="{A2A81DA9-C171-348D-13ED-637DD10A54F1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42">
                <a:extLst>
                  <a:ext uri="{FF2B5EF4-FFF2-40B4-BE49-F238E27FC236}">
                    <a16:creationId xmlns:a16="http://schemas.microsoft.com/office/drawing/2014/main" id="{AFE7C6BA-456B-C210-B4CE-9CBA9C5BDB2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43">
                <a:extLst>
                  <a:ext uri="{FF2B5EF4-FFF2-40B4-BE49-F238E27FC236}">
                    <a16:creationId xmlns:a16="http://schemas.microsoft.com/office/drawing/2014/main" id="{22FFBFB2-0F29-FD51-3782-4EC0EB99DE8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44">
                <a:extLst>
                  <a:ext uri="{FF2B5EF4-FFF2-40B4-BE49-F238E27FC236}">
                    <a16:creationId xmlns:a16="http://schemas.microsoft.com/office/drawing/2014/main" id="{66F6A483-0CBD-75D5-84B9-10B6FC1384D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45">
                <a:extLst>
                  <a:ext uri="{FF2B5EF4-FFF2-40B4-BE49-F238E27FC236}">
                    <a16:creationId xmlns:a16="http://schemas.microsoft.com/office/drawing/2014/main" id="{659BE12B-219B-E582-34FB-71DC96F4108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46">
                <a:extLst>
                  <a:ext uri="{FF2B5EF4-FFF2-40B4-BE49-F238E27FC236}">
                    <a16:creationId xmlns:a16="http://schemas.microsoft.com/office/drawing/2014/main" id="{E0AC33B3-54C1-70A0-0196-7B562D8D2D5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47">
                <a:extLst>
                  <a:ext uri="{FF2B5EF4-FFF2-40B4-BE49-F238E27FC236}">
                    <a16:creationId xmlns:a16="http://schemas.microsoft.com/office/drawing/2014/main" id="{CA08FF03-6DAF-7E71-C2D3-97BC00CFC98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48">
                <a:extLst>
                  <a:ext uri="{FF2B5EF4-FFF2-40B4-BE49-F238E27FC236}">
                    <a16:creationId xmlns:a16="http://schemas.microsoft.com/office/drawing/2014/main" id="{C2437297-0DC4-F1D1-0109-488F52029DC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49">
                <a:extLst>
                  <a:ext uri="{FF2B5EF4-FFF2-40B4-BE49-F238E27FC236}">
                    <a16:creationId xmlns:a16="http://schemas.microsoft.com/office/drawing/2014/main" id="{2C0C6A90-68C4-1F80-682B-5109E0F5998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50">
                <a:extLst>
                  <a:ext uri="{FF2B5EF4-FFF2-40B4-BE49-F238E27FC236}">
                    <a16:creationId xmlns:a16="http://schemas.microsoft.com/office/drawing/2014/main" id="{6A4B7586-AC4A-6F74-60F6-03CC60439CF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51">
                <a:extLst>
                  <a:ext uri="{FF2B5EF4-FFF2-40B4-BE49-F238E27FC236}">
                    <a16:creationId xmlns:a16="http://schemas.microsoft.com/office/drawing/2014/main" id="{067F9AFA-42A5-C0A0-5B43-92AD40D218B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52">
                <a:extLst>
                  <a:ext uri="{FF2B5EF4-FFF2-40B4-BE49-F238E27FC236}">
                    <a16:creationId xmlns:a16="http://schemas.microsoft.com/office/drawing/2014/main" id="{3059D171-9CBA-8F07-07BD-01C55125975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53">
                <a:extLst>
                  <a:ext uri="{FF2B5EF4-FFF2-40B4-BE49-F238E27FC236}">
                    <a16:creationId xmlns:a16="http://schemas.microsoft.com/office/drawing/2014/main" id="{7F0911E1-5066-3906-E32A-E5466217ABE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54">
                <a:extLst>
                  <a:ext uri="{FF2B5EF4-FFF2-40B4-BE49-F238E27FC236}">
                    <a16:creationId xmlns:a16="http://schemas.microsoft.com/office/drawing/2014/main" id="{C2870890-56F6-670A-5B4D-A2567286F79F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55">
                <a:extLst>
                  <a:ext uri="{FF2B5EF4-FFF2-40B4-BE49-F238E27FC236}">
                    <a16:creationId xmlns:a16="http://schemas.microsoft.com/office/drawing/2014/main" id="{BEF2990D-6DA7-9401-5DC0-D1E0ACA31A3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" name="Freeform 56">
                <a:extLst>
                  <a:ext uri="{FF2B5EF4-FFF2-40B4-BE49-F238E27FC236}">
                    <a16:creationId xmlns:a16="http://schemas.microsoft.com/office/drawing/2014/main" id="{1C6235B2-E93C-FF8D-ABFC-195D014A9FC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Freeform 57">
                <a:extLst>
                  <a:ext uri="{FF2B5EF4-FFF2-40B4-BE49-F238E27FC236}">
                    <a16:creationId xmlns:a16="http://schemas.microsoft.com/office/drawing/2014/main" id="{31E8B59A-ECD0-3FFD-789A-00B14D352F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Freeform 58">
                <a:extLst>
                  <a:ext uri="{FF2B5EF4-FFF2-40B4-BE49-F238E27FC236}">
                    <a16:creationId xmlns:a16="http://schemas.microsoft.com/office/drawing/2014/main" id="{F8F586F1-A679-5F00-B248-B8C79564925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Freeform 59">
                <a:extLst>
                  <a:ext uri="{FF2B5EF4-FFF2-40B4-BE49-F238E27FC236}">
                    <a16:creationId xmlns:a16="http://schemas.microsoft.com/office/drawing/2014/main" id="{C8E25178-92DB-6936-1E2D-9697CD518A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Freeform 60">
                <a:extLst>
                  <a:ext uri="{FF2B5EF4-FFF2-40B4-BE49-F238E27FC236}">
                    <a16:creationId xmlns:a16="http://schemas.microsoft.com/office/drawing/2014/main" id="{F9E1AB13-4E5C-2E5C-0DEE-F8462E6665F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Freeform 61">
                <a:extLst>
                  <a:ext uri="{FF2B5EF4-FFF2-40B4-BE49-F238E27FC236}">
                    <a16:creationId xmlns:a16="http://schemas.microsoft.com/office/drawing/2014/main" id="{D60F16D3-FC1D-FAEF-2B85-B7CB4605AE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6" name="Freeform 62">
                <a:extLst>
                  <a:ext uri="{FF2B5EF4-FFF2-40B4-BE49-F238E27FC236}">
                    <a16:creationId xmlns:a16="http://schemas.microsoft.com/office/drawing/2014/main" id="{844767AD-0B34-CDC1-5DB4-D51361FAFB0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Freeform 63">
                <a:extLst>
                  <a:ext uri="{FF2B5EF4-FFF2-40B4-BE49-F238E27FC236}">
                    <a16:creationId xmlns:a16="http://schemas.microsoft.com/office/drawing/2014/main" id="{20FA29B8-44A5-57F0-46ED-8A46AA89756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Freeform 64">
                <a:extLst>
                  <a:ext uri="{FF2B5EF4-FFF2-40B4-BE49-F238E27FC236}">
                    <a16:creationId xmlns:a16="http://schemas.microsoft.com/office/drawing/2014/main" id="{576D5D73-8A89-5E30-B6D8-AD8F160D589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Freeform 65">
                <a:extLst>
                  <a:ext uri="{FF2B5EF4-FFF2-40B4-BE49-F238E27FC236}">
                    <a16:creationId xmlns:a16="http://schemas.microsoft.com/office/drawing/2014/main" id="{0651EF19-CDD2-5878-85D0-DCCDBCBC1A9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Freeform 66">
                <a:extLst>
                  <a:ext uri="{FF2B5EF4-FFF2-40B4-BE49-F238E27FC236}">
                    <a16:creationId xmlns:a16="http://schemas.microsoft.com/office/drawing/2014/main" id="{B004EB80-892D-2BF7-D336-7FEFEAA57FB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Freeform 67">
                <a:extLst>
                  <a:ext uri="{FF2B5EF4-FFF2-40B4-BE49-F238E27FC236}">
                    <a16:creationId xmlns:a16="http://schemas.microsoft.com/office/drawing/2014/main" id="{C3FDD271-44B7-F022-289A-54792576E1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" name="Freeform 68">
                <a:extLst>
                  <a:ext uri="{FF2B5EF4-FFF2-40B4-BE49-F238E27FC236}">
                    <a16:creationId xmlns:a16="http://schemas.microsoft.com/office/drawing/2014/main" id="{CFE6EA8A-4B38-CAF5-2B5E-35774185978D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Freeform 69">
                <a:extLst>
                  <a:ext uri="{FF2B5EF4-FFF2-40B4-BE49-F238E27FC236}">
                    <a16:creationId xmlns:a16="http://schemas.microsoft.com/office/drawing/2014/main" id="{26FF5BC8-EDEA-3F4F-9BD2-15C82120FA3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Freeform 70">
                <a:extLst>
                  <a:ext uri="{FF2B5EF4-FFF2-40B4-BE49-F238E27FC236}">
                    <a16:creationId xmlns:a16="http://schemas.microsoft.com/office/drawing/2014/main" id="{D950B262-FEB4-E638-EDF9-07625B33D92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Freeform 71">
                <a:extLst>
                  <a:ext uri="{FF2B5EF4-FFF2-40B4-BE49-F238E27FC236}">
                    <a16:creationId xmlns:a16="http://schemas.microsoft.com/office/drawing/2014/main" id="{B4F09048-9644-37EC-4C7D-FBB1CB44D69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72">
              <a:extLst>
                <a:ext uri="{FF2B5EF4-FFF2-40B4-BE49-F238E27FC236}">
                  <a16:creationId xmlns:a16="http://schemas.microsoft.com/office/drawing/2014/main" id="{7D4B8FEE-3797-6F1F-8C6B-781695DA155D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0" name="Freeform 73">
                <a:extLst>
                  <a:ext uri="{FF2B5EF4-FFF2-40B4-BE49-F238E27FC236}">
                    <a16:creationId xmlns:a16="http://schemas.microsoft.com/office/drawing/2014/main" id="{9AB58523-13E1-B03F-A180-49CD98237CE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74">
                <a:extLst>
                  <a:ext uri="{FF2B5EF4-FFF2-40B4-BE49-F238E27FC236}">
                    <a16:creationId xmlns:a16="http://schemas.microsoft.com/office/drawing/2014/main" id="{637192FA-BD49-407C-02B0-093F44A3AED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75">
                <a:extLst>
                  <a:ext uri="{FF2B5EF4-FFF2-40B4-BE49-F238E27FC236}">
                    <a16:creationId xmlns:a16="http://schemas.microsoft.com/office/drawing/2014/main" id="{BAA7ADD3-D669-A0DE-3859-4E008E177AE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76">
                <a:extLst>
                  <a:ext uri="{FF2B5EF4-FFF2-40B4-BE49-F238E27FC236}">
                    <a16:creationId xmlns:a16="http://schemas.microsoft.com/office/drawing/2014/main" id="{9828F110-6442-F3E9-C28D-FC84FC6B31EB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77">
                <a:extLst>
                  <a:ext uri="{FF2B5EF4-FFF2-40B4-BE49-F238E27FC236}">
                    <a16:creationId xmlns:a16="http://schemas.microsoft.com/office/drawing/2014/main" id="{924497D8-6CBD-A8E2-5945-E222F84FCDC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78">
                <a:extLst>
                  <a:ext uri="{FF2B5EF4-FFF2-40B4-BE49-F238E27FC236}">
                    <a16:creationId xmlns:a16="http://schemas.microsoft.com/office/drawing/2014/main" id="{B3716D80-A1E9-8D0B-B029-C789B60390A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79">
                <a:extLst>
                  <a:ext uri="{FF2B5EF4-FFF2-40B4-BE49-F238E27FC236}">
                    <a16:creationId xmlns:a16="http://schemas.microsoft.com/office/drawing/2014/main" id="{C59304EF-9CF3-F6DD-D8E2-0011E9E4314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Freeform 80">
                <a:extLst>
                  <a:ext uri="{FF2B5EF4-FFF2-40B4-BE49-F238E27FC236}">
                    <a16:creationId xmlns:a16="http://schemas.microsoft.com/office/drawing/2014/main" id="{32BD0767-B890-3DB1-9090-0376931E9F6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" name="Freeform 81">
                <a:extLst>
                  <a:ext uri="{FF2B5EF4-FFF2-40B4-BE49-F238E27FC236}">
                    <a16:creationId xmlns:a16="http://schemas.microsoft.com/office/drawing/2014/main" id="{D81F84EC-A07D-78AD-BE73-C5F2F90619A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82">
                <a:extLst>
                  <a:ext uri="{FF2B5EF4-FFF2-40B4-BE49-F238E27FC236}">
                    <a16:creationId xmlns:a16="http://schemas.microsoft.com/office/drawing/2014/main" id="{92B33B41-8351-EAB8-19EF-600FC7FE8CC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" name="Freeform 83">
                <a:extLst>
                  <a:ext uri="{FF2B5EF4-FFF2-40B4-BE49-F238E27FC236}">
                    <a16:creationId xmlns:a16="http://schemas.microsoft.com/office/drawing/2014/main" id="{F723B98A-070B-9098-C2FF-7671CFF750F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" name="Freeform 84">
                <a:extLst>
                  <a:ext uri="{FF2B5EF4-FFF2-40B4-BE49-F238E27FC236}">
                    <a16:creationId xmlns:a16="http://schemas.microsoft.com/office/drawing/2014/main" id="{17169AF4-4477-FBB2-235D-7219AF888088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6F258642-3B24-6560-7765-C2643C94785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Freeform 86">
                <a:extLst>
                  <a:ext uri="{FF2B5EF4-FFF2-40B4-BE49-F238E27FC236}">
                    <a16:creationId xmlns:a16="http://schemas.microsoft.com/office/drawing/2014/main" id="{40FD4D08-EFE5-7B3A-2D90-45DBB100536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87">
                <a:extLst>
                  <a:ext uri="{FF2B5EF4-FFF2-40B4-BE49-F238E27FC236}">
                    <a16:creationId xmlns:a16="http://schemas.microsoft.com/office/drawing/2014/main" id="{FBB7E775-64FC-EA76-B985-54F00644404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Freeform 88">
                <a:extLst>
                  <a:ext uri="{FF2B5EF4-FFF2-40B4-BE49-F238E27FC236}">
                    <a16:creationId xmlns:a16="http://schemas.microsoft.com/office/drawing/2014/main" id="{FC71FDE8-A224-A213-BFFF-3CA35FF6CC4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Freeform 89">
                <a:extLst>
                  <a:ext uri="{FF2B5EF4-FFF2-40B4-BE49-F238E27FC236}">
                    <a16:creationId xmlns:a16="http://schemas.microsoft.com/office/drawing/2014/main" id="{50ECC76C-FCC9-C05C-10D3-34105EFA293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Freeform 90">
                <a:extLst>
                  <a:ext uri="{FF2B5EF4-FFF2-40B4-BE49-F238E27FC236}">
                    <a16:creationId xmlns:a16="http://schemas.microsoft.com/office/drawing/2014/main" id="{5EC24654-977E-C179-AAD0-DCF53539C57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8" name="Freeform 91">
                <a:extLst>
                  <a:ext uri="{FF2B5EF4-FFF2-40B4-BE49-F238E27FC236}">
                    <a16:creationId xmlns:a16="http://schemas.microsoft.com/office/drawing/2014/main" id="{BE10A6CF-B618-44A5-0F8B-042873742680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" name="Freeform 92">
                <a:extLst>
                  <a:ext uri="{FF2B5EF4-FFF2-40B4-BE49-F238E27FC236}">
                    <a16:creationId xmlns:a16="http://schemas.microsoft.com/office/drawing/2014/main" id="{579FFD3F-4895-56B6-4F57-37F4B4CE8C3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Freeform 93">
                <a:extLst>
                  <a:ext uri="{FF2B5EF4-FFF2-40B4-BE49-F238E27FC236}">
                    <a16:creationId xmlns:a16="http://schemas.microsoft.com/office/drawing/2014/main" id="{B9CA0E7B-26DF-AD66-256A-60E0FFA0B0B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Freeform 94">
                <a:extLst>
                  <a:ext uri="{FF2B5EF4-FFF2-40B4-BE49-F238E27FC236}">
                    <a16:creationId xmlns:a16="http://schemas.microsoft.com/office/drawing/2014/main" id="{767CC1F0-52B9-6065-63F6-5A586272890B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95">
                <a:extLst>
                  <a:ext uri="{FF2B5EF4-FFF2-40B4-BE49-F238E27FC236}">
                    <a16:creationId xmlns:a16="http://schemas.microsoft.com/office/drawing/2014/main" id="{8AE07548-65AB-38D3-6289-C10A3635464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Freeform 96">
                <a:extLst>
                  <a:ext uri="{FF2B5EF4-FFF2-40B4-BE49-F238E27FC236}">
                    <a16:creationId xmlns:a16="http://schemas.microsoft.com/office/drawing/2014/main" id="{96465C6D-66D8-626C-8DDE-57A14D5AD98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Freeform 97">
                <a:extLst>
                  <a:ext uri="{FF2B5EF4-FFF2-40B4-BE49-F238E27FC236}">
                    <a16:creationId xmlns:a16="http://schemas.microsoft.com/office/drawing/2014/main" id="{19303FFC-F382-C0D7-3FA2-2482377639B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" name="Freeform 98">
                <a:extLst>
                  <a:ext uri="{FF2B5EF4-FFF2-40B4-BE49-F238E27FC236}">
                    <a16:creationId xmlns:a16="http://schemas.microsoft.com/office/drawing/2014/main" id="{59AE96AA-7471-A71F-F877-7BD64AD0939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Freeform 99">
                <a:extLst>
                  <a:ext uri="{FF2B5EF4-FFF2-40B4-BE49-F238E27FC236}">
                    <a16:creationId xmlns:a16="http://schemas.microsoft.com/office/drawing/2014/main" id="{6F3AC004-94EF-0CDD-E41A-CAF168C76EA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Freeform 100">
                <a:extLst>
                  <a:ext uri="{FF2B5EF4-FFF2-40B4-BE49-F238E27FC236}">
                    <a16:creationId xmlns:a16="http://schemas.microsoft.com/office/drawing/2014/main" id="{2FFE378A-BD17-84F2-86A9-E263E428EDB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Freeform 101">
                <a:extLst>
                  <a:ext uri="{FF2B5EF4-FFF2-40B4-BE49-F238E27FC236}">
                    <a16:creationId xmlns:a16="http://schemas.microsoft.com/office/drawing/2014/main" id="{5E253E9B-BA39-ED54-405C-D91D28941E3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Freeform 102">
                <a:extLst>
                  <a:ext uri="{FF2B5EF4-FFF2-40B4-BE49-F238E27FC236}">
                    <a16:creationId xmlns:a16="http://schemas.microsoft.com/office/drawing/2014/main" id="{02D9BD2E-A521-8AF6-525D-4A61AD697CE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Freeform 103">
                <a:extLst>
                  <a:ext uri="{FF2B5EF4-FFF2-40B4-BE49-F238E27FC236}">
                    <a16:creationId xmlns:a16="http://schemas.microsoft.com/office/drawing/2014/main" id="{0F245DE1-4A81-5CF1-2227-05CB4367041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Freeform 104">
                <a:extLst>
                  <a:ext uri="{FF2B5EF4-FFF2-40B4-BE49-F238E27FC236}">
                    <a16:creationId xmlns:a16="http://schemas.microsoft.com/office/drawing/2014/main" id="{C43524CC-A3F5-96E0-7AAA-E3D2841AC54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" name="Freeform 105">
                <a:extLst>
                  <a:ext uri="{FF2B5EF4-FFF2-40B4-BE49-F238E27FC236}">
                    <a16:creationId xmlns:a16="http://schemas.microsoft.com/office/drawing/2014/main" id="{7D0E5C6D-6612-A2D4-0734-7371C785187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06">
              <a:extLst>
                <a:ext uri="{FF2B5EF4-FFF2-40B4-BE49-F238E27FC236}">
                  <a16:creationId xmlns:a16="http://schemas.microsoft.com/office/drawing/2014/main" id="{6E78016B-7278-E842-CCF2-20F70C06F08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F407D571-6B83-A307-72B8-4B8CBBE6B13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108">
                <a:extLst>
                  <a:ext uri="{FF2B5EF4-FFF2-40B4-BE49-F238E27FC236}">
                    <a16:creationId xmlns:a16="http://schemas.microsoft.com/office/drawing/2014/main" id="{D37E29A0-88ED-4B9B-7533-2C5629A4E09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109">
                <a:extLst>
                  <a:ext uri="{FF2B5EF4-FFF2-40B4-BE49-F238E27FC236}">
                    <a16:creationId xmlns:a16="http://schemas.microsoft.com/office/drawing/2014/main" id="{A78EF43F-4FE3-5D8E-9520-638523F902C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110">
                <a:extLst>
                  <a:ext uri="{FF2B5EF4-FFF2-40B4-BE49-F238E27FC236}">
                    <a16:creationId xmlns:a16="http://schemas.microsoft.com/office/drawing/2014/main" id="{F06AF346-377A-DBBA-A9B7-1E3472F46D0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111">
                <a:extLst>
                  <a:ext uri="{FF2B5EF4-FFF2-40B4-BE49-F238E27FC236}">
                    <a16:creationId xmlns:a16="http://schemas.microsoft.com/office/drawing/2014/main" id="{833A8AE4-1E6E-4DA4-6CC8-994D53B196E1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112">
                <a:extLst>
                  <a:ext uri="{FF2B5EF4-FFF2-40B4-BE49-F238E27FC236}">
                    <a16:creationId xmlns:a16="http://schemas.microsoft.com/office/drawing/2014/main" id="{FE4B812B-DE89-8D82-B5E8-12415CA4EE7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13">
                <a:extLst>
                  <a:ext uri="{FF2B5EF4-FFF2-40B4-BE49-F238E27FC236}">
                    <a16:creationId xmlns:a16="http://schemas.microsoft.com/office/drawing/2014/main" id="{212F07E7-2B0E-B6DE-330C-814D1CE4767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4">
                <a:extLst>
                  <a:ext uri="{FF2B5EF4-FFF2-40B4-BE49-F238E27FC236}">
                    <a16:creationId xmlns:a16="http://schemas.microsoft.com/office/drawing/2014/main" id="{39FDF70E-8985-39F2-7A8A-194D347ED12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15">
                <a:extLst>
                  <a:ext uri="{FF2B5EF4-FFF2-40B4-BE49-F238E27FC236}">
                    <a16:creationId xmlns:a16="http://schemas.microsoft.com/office/drawing/2014/main" id="{A56CF376-36D5-691D-6E78-97E9645E297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16">
                <a:extLst>
                  <a:ext uri="{FF2B5EF4-FFF2-40B4-BE49-F238E27FC236}">
                    <a16:creationId xmlns:a16="http://schemas.microsoft.com/office/drawing/2014/main" id="{0035AD42-A678-07C3-A24E-A3B1EF94C148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17">
                <a:extLst>
                  <a:ext uri="{FF2B5EF4-FFF2-40B4-BE49-F238E27FC236}">
                    <a16:creationId xmlns:a16="http://schemas.microsoft.com/office/drawing/2014/main" id="{1D6A2C19-0FB4-E67F-627E-BD868E5384D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18">
                <a:extLst>
                  <a:ext uri="{FF2B5EF4-FFF2-40B4-BE49-F238E27FC236}">
                    <a16:creationId xmlns:a16="http://schemas.microsoft.com/office/drawing/2014/main" id="{76D6FC79-1735-49FF-B0CA-8A5161A1797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19">
                <a:extLst>
                  <a:ext uri="{FF2B5EF4-FFF2-40B4-BE49-F238E27FC236}">
                    <a16:creationId xmlns:a16="http://schemas.microsoft.com/office/drawing/2014/main" id="{953B304E-6189-35BC-6177-CEF9F2D3BF3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20">
                <a:extLst>
                  <a:ext uri="{FF2B5EF4-FFF2-40B4-BE49-F238E27FC236}">
                    <a16:creationId xmlns:a16="http://schemas.microsoft.com/office/drawing/2014/main" id="{C63B8150-4BD7-05C2-5311-1D6F1B02F9C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21">
                <a:extLst>
                  <a:ext uri="{FF2B5EF4-FFF2-40B4-BE49-F238E27FC236}">
                    <a16:creationId xmlns:a16="http://schemas.microsoft.com/office/drawing/2014/main" id="{F100E80C-A179-7275-BA2D-BE8958658CE4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22">
                <a:extLst>
                  <a:ext uri="{FF2B5EF4-FFF2-40B4-BE49-F238E27FC236}">
                    <a16:creationId xmlns:a16="http://schemas.microsoft.com/office/drawing/2014/main" id="{7390AC90-5449-AA2F-09AB-86DF91AFDED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123">
                <a:extLst>
                  <a:ext uri="{FF2B5EF4-FFF2-40B4-BE49-F238E27FC236}">
                    <a16:creationId xmlns:a16="http://schemas.microsoft.com/office/drawing/2014/main" id="{643F16D6-1DAC-711F-6D36-154735BF823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24">
                <a:extLst>
                  <a:ext uri="{FF2B5EF4-FFF2-40B4-BE49-F238E27FC236}">
                    <a16:creationId xmlns:a16="http://schemas.microsoft.com/office/drawing/2014/main" id="{26637271-0FFA-E834-1393-88E51E532CA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25">
                <a:extLst>
                  <a:ext uri="{FF2B5EF4-FFF2-40B4-BE49-F238E27FC236}">
                    <a16:creationId xmlns:a16="http://schemas.microsoft.com/office/drawing/2014/main" id="{7BB814EF-9020-B4DA-8CC5-93D8D20225A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26">
                <a:extLst>
                  <a:ext uri="{FF2B5EF4-FFF2-40B4-BE49-F238E27FC236}">
                    <a16:creationId xmlns:a16="http://schemas.microsoft.com/office/drawing/2014/main" id="{9B806DD0-EC63-61F3-8FB4-49E70CB20A7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27">
                <a:extLst>
                  <a:ext uri="{FF2B5EF4-FFF2-40B4-BE49-F238E27FC236}">
                    <a16:creationId xmlns:a16="http://schemas.microsoft.com/office/drawing/2014/main" id="{C23A00E0-3B19-C172-8EE7-A036EB5779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28">
                <a:extLst>
                  <a:ext uri="{FF2B5EF4-FFF2-40B4-BE49-F238E27FC236}">
                    <a16:creationId xmlns:a16="http://schemas.microsoft.com/office/drawing/2014/main" id="{90665306-14BE-6BAB-6069-AA498AEFE89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29">
                <a:extLst>
                  <a:ext uri="{FF2B5EF4-FFF2-40B4-BE49-F238E27FC236}">
                    <a16:creationId xmlns:a16="http://schemas.microsoft.com/office/drawing/2014/main" id="{523F7C05-BF0E-8300-51D3-30923CC02EE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30">
                <a:extLst>
                  <a:ext uri="{FF2B5EF4-FFF2-40B4-BE49-F238E27FC236}">
                    <a16:creationId xmlns:a16="http://schemas.microsoft.com/office/drawing/2014/main" id="{1BD3C24E-8539-1642-2C51-7DE26AB8F63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31">
                <a:extLst>
                  <a:ext uri="{FF2B5EF4-FFF2-40B4-BE49-F238E27FC236}">
                    <a16:creationId xmlns:a16="http://schemas.microsoft.com/office/drawing/2014/main" id="{E421DE90-16B8-7EF0-055B-A186E347FCC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32">
                <a:extLst>
                  <a:ext uri="{FF2B5EF4-FFF2-40B4-BE49-F238E27FC236}">
                    <a16:creationId xmlns:a16="http://schemas.microsoft.com/office/drawing/2014/main" id="{36C996AC-1765-E494-EA59-7C36F4D59F7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33">
                <a:extLst>
                  <a:ext uri="{FF2B5EF4-FFF2-40B4-BE49-F238E27FC236}">
                    <a16:creationId xmlns:a16="http://schemas.microsoft.com/office/drawing/2014/main" id="{78E84140-A4CA-5076-D5BD-FB64B0F5830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34">
                <a:extLst>
                  <a:ext uri="{FF2B5EF4-FFF2-40B4-BE49-F238E27FC236}">
                    <a16:creationId xmlns:a16="http://schemas.microsoft.com/office/drawing/2014/main" id="{B4A12D47-9630-7F35-FE66-D9C3F69EB53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35">
                <a:extLst>
                  <a:ext uri="{FF2B5EF4-FFF2-40B4-BE49-F238E27FC236}">
                    <a16:creationId xmlns:a16="http://schemas.microsoft.com/office/drawing/2014/main" id="{264C69F9-6CC7-354D-27CC-06663AB5B7C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36">
                <a:extLst>
                  <a:ext uri="{FF2B5EF4-FFF2-40B4-BE49-F238E27FC236}">
                    <a16:creationId xmlns:a16="http://schemas.microsoft.com/office/drawing/2014/main" id="{C13EA57D-1EDE-D25D-8289-DA85F7B6F47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37">
                <a:extLst>
                  <a:ext uri="{FF2B5EF4-FFF2-40B4-BE49-F238E27FC236}">
                    <a16:creationId xmlns:a16="http://schemas.microsoft.com/office/drawing/2014/main" id="{D0502CF8-9937-DF98-E4F8-CE90BEA9B6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38">
                <a:extLst>
                  <a:ext uri="{FF2B5EF4-FFF2-40B4-BE49-F238E27FC236}">
                    <a16:creationId xmlns:a16="http://schemas.microsoft.com/office/drawing/2014/main" id="{73DBE2D0-FC1B-F163-1EBD-3C12EEB508A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139">
                <a:extLst>
                  <a:ext uri="{FF2B5EF4-FFF2-40B4-BE49-F238E27FC236}">
                    <a16:creationId xmlns:a16="http://schemas.microsoft.com/office/drawing/2014/main" id="{2FAB398A-17DA-4143-899E-7AAA180AF46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0E1B7D6E-00BD-A99B-85E2-9438FDF4949F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4" name="Freeform 141">
                <a:extLst>
                  <a:ext uri="{FF2B5EF4-FFF2-40B4-BE49-F238E27FC236}">
                    <a16:creationId xmlns:a16="http://schemas.microsoft.com/office/drawing/2014/main" id="{D3DCE1A1-ECDF-0268-BBB6-3D8D14CCE6B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42">
                <a:extLst>
                  <a:ext uri="{FF2B5EF4-FFF2-40B4-BE49-F238E27FC236}">
                    <a16:creationId xmlns:a16="http://schemas.microsoft.com/office/drawing/2014/main" id="{861B8741-1E09-BA3F-073D-CB30A843E0E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43">
                <a:extLst>
                  <a:ext uri="{FF2B5EF4-FFF2-40B4-BE49-F238E27FC236}">
                    <a16:creationId xmlns:a16="http://schemas.microsoft.com/office/drawing/2014/main" id="{8DA48AEF-7914-E71F-63B7-05F575C1A0F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44">
                <a:extLst>
                  <a:ext uri="{FF2B5EF4-FFF2-40B4-BE49-F238E27FC236}">
                    <a16:creationId xmlns:a16="http://schemas.microsoft.com/office/drawing/2014/main" id="{F68F4B6B-3A0D-8230-BF48-B53B8A729A9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5">
                <a:extLst>
                  <a:ext uri="{FF2B5EF4-FFF2-40B4-BE49-F238E27FC236}">
                    <a16:creationId xmlns:a16="http://schemas.microsoft.com/office/drawing/2014/main" id="{E2816CB6-F2BA-46CD-23E4-8A582C751F8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6">
                <a:extLst>
                  <a:ext uri="{FF2B5EF4-FFF2-40B4-BE49-F238E27FC236}">
                    <a16:creationId xmlns:a16="http://schemas.microsoft.com/office/drawing/2014/main" id="{96FBEC32-0C19-B081-E8B3-41DAF3950C9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7">
                <a:extLst>
                  <a:ext uri="{FF2B5EF4-FFF2-40B4-BE49-F238E27FC236}">
                    <a16:creationId xmlns:a16="http://schemas.microsoft.com/office/drawing/2014/main" id="{EEE35A88-2F49-E4B7-31C5-E2EC4086274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8">
                <a:extLst>
                  <a:ext uri="{FF2B5EF4-FFF2-40B4-BE49-F238E27FC236}">
                    <a16:creationId xmlns:a16="http://schemas.microsoft.com/office/drawing/2014/main" id="{9909AE9F-FB52-E19D-2FEB-6C03CABE57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9">
                <a:extLst>
                  <a:ext uri="{FF2B5EF4-FFF2-40B4-BE49-F238E27FC236}">
                    <a16:creationId xmlns:a16="http://schemas.microsoft.com/office/drawing/2014/main" id="{4D067C26-1760-F637-71DD-8509D337F16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50">
                <a:extLst>
                  <a:ext uri="{FF2B5EF4-FFF2-40B4-BE49-F238E27FC236}">
                    <a16:creationId xmlns:a16="http://schemas.microsoft.com/office/drawing/2014/main" id="{A9B36565-BC1C-51E6-2B85-E278C601D8C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51">
                <a:extLst>
                  <a:ext uri="{FF2B5EF4-FFF2-40B4-BE49-F238E27FC236}">
                    <a16:creationId xmlns:a16="http://schemas.microsoft.com/office/drawing/2014/main" id="{940F3842-3388-E04B-FF87-38437F5D336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52">
                <a:extLst>
                  <a:ext uri="{FF2B5EF4-FFF2-40B4-BE49-F238E27FC236}">
                    <a16:creationId xmlns:a16="http://schemas.microsoft.com/office/drawing/2014/main" id="{C064D56B-3E9B-4661-582B-A1B4CC6D9EB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53">
                <a:extLst>
                  <a:ext uri="{FF2B5EF4-FFF2-40B4-BE49-F238E27FC236}">
                    <a16:creationId xmlns:a16="http://schemas.microsoft.com/office/drawing/2014/main" id="{58DF736D-159F-9120-1AE3-C4F75E5CC7D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154">
                <a:extLst>
                  <a:ext uri="{FF2B5EF4-FFF2-40B4-BE49-F238E27FC236}">
                    <a16:creationId xmlns:a16="http://schemas.microsoft.com/office/drawing/2014/main" id="{E5D2FF24-B273-BBBB-0DC6-0A7CBAE07E7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5">
                <a:extLst>
                  <a:ext uri="{FF2B5EF4-FFF2-40B4-BE49-F238E27FC236}">
                    <a16:creationId xmlns:a16="http://schemas.microsoft.com/office/drawing/2014/main" id="{B6CE6AB0-3D53-C293-2826-BEF128834318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56">
                <a:extLst>
                  <a:ext uri="{FF2B5EF4-FFF2-40B4-BE49-F238E27FC236}">
                    <a16:creationId xmlns:a16="http://schemas.microsoft.com/office/drawing/2014/main" id="{B27EB495-758E-26AF-B3B9-83D180F9EB7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57">
                <a:extLst>
                  <a:ext uri="{FF2B5EF4-FFF2-40B4-BE49-F238E27FC236}">
                    <a16:creationId xmlns:a16="http://schemas.microsoft.com/office/drawing/2014/main" id="{581E6141-E8C4-1882-9949-D6309802BF0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58">
                <a:extLst>
                  <a:ext uri="{FF2B5EF4-FFF2-40B4-BE49-F238E27FC236}">
                    <a16:creationId xmlns:a16="http://schemas.microsoft.com/office/drawing/2014/main" id="{294DB802-FC9C-7CB6-DB86-13ABEA0CFD43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59">
                <a:extLst>
                  <a:ext uri="{FF2B5EF4-FFF2-40B4-BE49-F238E27FC236}">
                    <a16:creationId xmlns:a16="http://schemas.microsoft.com/office/drawing/2014/main" id="{9C7983B4-5E6B-83B6-3C87-1BEFF78353B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60">
                <a:extLst>
                  <a:ext uri="{FF2B5EF4-FFF2-40B4-BE49-F238E27FC236}">
                    <a16:creationId xmlns:a16="http://schemas.microsoft.com/office/drawing/2014/main" id="{B220E39A-5AA5-B541-7822-78C0845E807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61">
                <a:extLst>
                  <a:ext uri="{FF2B5EF4-FFF2-40B4-BE49-F238E27FC236}">
                    <a16:creationId xmlns:a16="http://schemas.microsoft.com/office/drawing/2014/main" id="{0620A8C3-8CBA-42DA-B0CC-A93447F7E5A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2">
                <a:extLst>
                  <a:ext uri="{FF2B5EF4-FFF2-40B4-BE49-F238E27FC236}">
                    <a16:creationId xmlns:a16="http://schemas.microsoft.com/office/drawing/2014/main" id="{B0965DCF-4E6C-808B-E87E-B1F9CEF4083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63">
                <a:extLst>
                  <a:ext uri="{FF2B5EF4-FFF2-40B4-BE49-F238E27FC236}">
                    <a16:creationId xmlns:a16="http://schemas.microsoft.com/office/drawing/2014/main" id="{723E23A7-0620-C2A8-ABE0-271C06D0E95C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64">
                <a:extLst>
                  <a:ext uri="{FF2B5EF4-FFF2-40B4-BE49-F238E27FC236}">
                    <a16:creationId xmlns:a16="http://schemas.microsoft.com/office/drawing/2014/main" id="{215E5B1C-E261-8673-83F3-5D93D760CF6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65">
                <a:extLst>
                  <a:ext uri="{FF2B5EF4-FFF2-40B4-BE49-F238E27FC236}">
                    <a16:creationId xmlns:a16="http://schemas.microsoft.com/office/drawing/2014/main" id="{72C125BC-BDA8-3FA7-C791-B2498CDA21A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6">
                <a:extLst>
                  <a:ext uri="{FF2B5EF4-FFF2-40B4-BE49-F238E27FC236}">
                    <a16:creationId xmlns:a16="http://schemas.microsoft.com/office/drawing/2014/main" id="{A7338628-3F63-47DC-05BF-B1F52FCDB24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67">
                <a:extLst>
                  <a:ext uri="{FF2B5EF4-FFF2-40B4-BE49-F238E27FC236}">
                    <a16:creationId xmlns:a16="http://schemas.microsoft.com/office/drawing/2014/main" id="{FAF74ECE-485D-65D8-5B19-469A0013623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68">
                <a:extLst>
                  <a:ext uri="{FF2B5EF4-FFF2-40B4-BE49-F238E27FC236}">
                    <a16:creationId xmlns:a16="http://schemas.microsoft.com/office/drawing/2014/main" id="{AF32DBAC-B9EF-1930-D40D-625EE321C1B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9">
                <a:extLst>
                  <a:ext uri="{FF2B5EF4-FFF2-40B4-BE49-F238E27FC236}">
                    <a16:creationId xmlns:a16="http://schemas.microsoft.com/office/drawing/2014/main" id="{AA2062BF-1A30-C09E-27EF-AFA48B7E92F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70">
                <a:extLst>
                  <a:ext uri="{FF2B5EF4-FFF2-40B4-BE49-F238E27FC236}">
                    <a16:creationId xmlns:a16="http://schemas.microsoft.com/office/drawing/2014/main" id="{9364DC20-E3C4-B31E-DA94-71CBD775F1E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71">
                <a:extLst>
                  <a:ext uri="{FF2B5EF4-FFF2-40B4-BE49-F238E27FC236}">
                    <a16:creationId xmlns:a16="http://schemas.microsoft.com/office/drawing/2014/main" id="{BD9F3376-621E-0BD0-8F97-582424F41A83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72">
                <a:extLst>
                  <a:ext uri="{FF2B5EF4-FFF2-40B4-BE49-F238E27FC236}">
                    <a16:creationId xmlns:a16="http://schemas.microsoft.com/office/drawing/2014/main" id="{2D3DB230-23FE-E79C-D3F6-49DE60B0D3B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173">
                <a:extLst>
                  <a:ext uri="{FF2B5EF4-FFF2-40B4-BE49-F238E27FC236}">
                    <a16:creationId xmlns:a16="http://schemas.microsoft.com/office/drawing/2014/main" id="{EA248E46-55AE-36B5-BDB1-312935BE6188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085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-1"/>
            <a:ext cx="12192001" cy="671104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72757FD-D924-8FF4-1D4F-44BA6C962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937" y="1758463"/>
            <a:ext cx="9082455" cy="442253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115</Words>
  <PresentationFormat>Màn hình rộng</PresentationFormat>
  <Paragraphs>18</Paragraphs>
  <Slides>13</Slides>
  <Notes>1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1_Default Design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2020-08-11T21:22:00Z</dcterms:created>
  <dcterms:modified xsi:type="dcterms:W3CDTF">2022-08-10T08:53:16Z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1033-11.2.0.10421</vt:lpwstr>
  </property>
</Properties>
</file>