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Maroon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2018-11-06T00:42:49Z</dcterms:created>
  <dcterms:modified xsi:type="dcterms:W3CDTF">2021-03-21T03:03:00Z</dcterms:modified>
</cp:coreProperties>
</file>