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4" r:id="rId1"/>
  </p:sldMasterIdLst>
  <p:notesMasterIdLst>
    <p:notesMasterId r:id="rId6"/>
  </p:notesMasterIdLst>
  <p:handoutMasterIdLst>
    <p:handoutMasterId r:id="rId7"/>
  </p:handoutMasterIdLst>
  <p:sldIdLst>
    <p:sldId id="412" r:id="rId2"/>
    <p:sldId id="429" r:id="rId3"/>
    <p:sldId id="430" r:id="rId4"/>
    <p:sldId id="431" r:id="rId5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66083"/>
    <a:srgbClr val="009900"/>
    <a:srgbClr val="CC00CC"/>
    <a:srgbClr val="CC0099"/>
    <a:srgbClr val="E46C0A"/>
    <a:srgbClr val="F2F2F2"/>
    <a:srgbClr val="FDA1A1"/>
    <a:srgbClr val="949494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5701" autoAdjust="0"/>
  </p:normalViewPr>
  <p:slideViewPr>
    <p:cSldViewPr>
      <p:cViewPr varScale="1">
        <p:scale>
          <a:sx n="39" d="100"/>
          <a:sy n="39" d="100"/>
        </p:scale>
        <p:origin x="816" y="77"/>
      </p:cViewPr>
      <p:guideLst>
        <p:guide orient="horz" pos="4321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4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1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199" y="2244986"/>
            <a:ext cx="18289191" cy="4775753"/>
          </a:xfrm>
          <a:prstGeom prst="rect">
            <a:avLst/>
          </a:prstGeom>
        </p:spPr>
        <p:txBody>
          <a:bodyPr anchor="b"/>
          <a:lstStyle>
            <a:lvl1pPr algn="ctr">
              <a:defRPr sz="120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199" y="7204910"/>
            <a:ext cx="18289191" cy="33119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91" indent="0" algn="ctr">
              <a:buNone/>
              <a:defRPr sz="4000"/>
            </a:lvl2pPr>
            <a:lvl3pPr marL="1828983" indent="0" algn="ctr">
              <a:buNone/>
              <a:defRPr sz="3600"/>
            </a:lvl3pPr>
            <a:lvl4pPr marL="2743474" indent="0" algn="ctr">
              <a:buNone/>
              <a:defRPr sz="3200"/>
            </a:lvl4pPr>
            <a:lvl5pPr marL="3657966" indent="0" algn="ctr">
              <a:buNone/>
              <a:defRPr sz="3200"/>
            </a:lvl5pPr>
            <a:lvl6pPr marL="4572457" indent="0" algn="ctr">
              <a:buNone/>
              <a:defRPr sz="3200"/>
            </a:lvl6pPr>
            <a:lvl7pPr marL="5486949" indent="0" algn="ctr">
              <a:buNone/>
              <a:defRPr sz="3200"/>
            </a:lvl7pPr>
            <a:lvl8pPr marL="6401440" indent="0" algn="ctr">
              <a:buNone/>
              <a:defRPr sz="3200"/>
            </a:lvl8pPr>
            <a:lvl9pPr marL="7315932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509" y="730336"/>
            <a:ext cx="21032570" cy="2651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509" y="3651673"/>
            <a:ext cx="21032570" cy="87036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0937" y="730334"/>
            <a:ext cx="5258142" cy="116250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509" y="730334"/>
            <a:ext cx="15469607" cy="116250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0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407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1" y="12714174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4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9" y="12714174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36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46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67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509" y="3651673"/>
            <a:ext cx="21032570" cy="87036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509" y="12714173"/>
            <a:ext cx="5486757" cy="730335"/>
          </a:xfrm>
          <a:prstGeom prst="rect">
            <a:avLst/>
          </a:prstGeom>
        </p:spPr>
        <p:txBody>
          <a:bodyPr/>
          <a:lstStyle/>
          <a:p>
            <a:fld id="{CCDBED9E-695B-45FF-A5CC-38AF924A3B3C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726" y="12714173"/>
            <a:ext cx="8230136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2322" y="12714173"/>
            <a:ext cx="5486757" cy="730335"/>
          </a:xfrm>
          <a:prstGeom prst="rect">
            <a:avLst/>
          </a:prstGeom>
        </p:spPr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2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509" y="730336"/>
            <a:ext cx="21032570" cy="2651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509" y="3651673"/>
            <a:ext cx="21032570" cy="87036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808" y="3419873"/>
            <a:ext cx="21032570" cy="5706135"/>
          </a:xfrm>
          <a:prstGeom prst="rect">
            <a:avLst/>
          </a:prstGeom>
        </p:spPr>
        <p:txBody>
          <a:bodyPr anchor="b"/>
          <a:lstStyle>
            <a:lvl1pPr>
              <a:defRPr sz="120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808" y="9179990"/>
            <a:ext cx="21032570" cy="30007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9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983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47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96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45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94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144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93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5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509" y="730336"/>
            <a:ext cx="21032570" cy="2651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509" y="3651673"/>
            <a:ext cx="10363875" cy="87036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204" y="3651673"/>
            <a:ext cx="10363875" cy="87036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4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685" y="730336"/>
            <a:ext cx="21032570" cy="2651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686" y="3362715"/>
            <a:ext cx="10316246" cy="16480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686" y="5010730"/>
            <a:ext cx="10316246" cy="73700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5204" y="3362715"/>
            <a:ext cx="10367051" cy="16480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5204" y="5010730"/>
            <a:ext cx="10367051" cy="73700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6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509" y="730336"/>
            <a:ext cx="21032570" cy="2651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7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686" y="914506"/>
            <a:ext cx="7864986" cy="3200771"/>
          </a:xfrm>
          <a:prstGeom prst="rect">
            <a:avLst/>
          </a:prstGeom>
        </p:spPr>
        <p:txBody>
          <a:bodyPr anchor="b"/>
          <a:lstStyle>
            <a:lvl1pPr>
              <a:defRPr sz="64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051" y="1975079"/>
            <a:ext cx="12345204" cy="9748379"/>
          </a:xfrm>
          <a:prstGeom prst="rect">
            <a:avLst/>
          </a:prstGeom>
        </p:spPr>
        <p:txBody>
          <a:bodyPr/>
          <a:lstStyle>
            <a:lvl1pPr>
              <a:defRPr sz="6401"/>
            </a:lvl1pPr>
            <a:lvl2pPr>
              <a:defRPr sz="5601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686" y="4115276"/>
            <a:ext cx="7864986" cy="76240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91" indent="0">
              <a:buNone/>
              <a:defRPr sz="2800"/>
            </a:lvl2pPr>
            <a:lvl3pPr marL="1828983" indent="0">
              <a:buNone/>
              <a:defRPr sz="2400"/>
            </a:lvl3pPr>
            <a:lvl4pPr marL="2743474" indent="0">
              <a:buNone/>
              <a:defRPr sz="2000"/>
            </a:lvl4pPr>
            <a:lvl5pPr marL="3657966" indent="0">
              <a:buNone/>
              <a:defRPr sz="2000"/>
            </a:lvl5pPr>
            <a:lvl6pPr marL="4572457" indent="0">
              <a:buNone/>
              <a:defRPr sz="2000"/>
            </a:lvl6pPr>
            <a:lvl7pPr marL="5486949" indent="0">
              <a:buNone/>
              <a:defRPr sz="2000"/>
            </a:lvl7pPr>
            <a:lvl8pPr marL="6401440" indent="0">
              <a:buNone/>
              <a:defRPr sz="2000"/>
            </a:lvl8pPr>
            <a:lvl9pPr marL="7315932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686" y="914506"/>
            <a:ext cx="7864986" cy="3200771"/>
          </a:xfrm>
          <a:prstGeom prst="rect">
            <a:avLst/>
          </a:prstGeom>
        </p:spPr>
        <p:txBody>
          <a:bodyPr anchor="b"/>
          <a:lstStyle>
            <a:lvl1pPr>
              <a:defRPr sz="64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7051" y="1975079"/>
            <a:ext cx="12345204" cy="97483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1"/>
            </a:lvl1pPr>
            <a:lvl2pPr marL="914491" indent="0">
              <a:buNone/>
              <a:defRPr sz="5601"/>
            </a:lvl2pPr>
            <a:lvl3pPr marL="1828983" indent="0">
              <a:buNone/>
              <a:defRPr sz="4800"/>
            </a:lvl3pPr>
            <a:lvl4pPr marL="2743474" indent="0">
              <a:buNone/>
              <a:defRPr sz="4000"/>
            </a:lvl4pPr>
            <a:lvl5pPr marL="3657966" indent="0">
              <a:buNone/>
              <a:defRPr sz="4000"/>
            </a:lvl5pPr>
            <a:lvl6pPr marL="4572457" indent="0">
              <a:buNone/>
              <a:defRPr sz="4000"/>
            </a:lvl6pPr>
            <a:lvl7pPr marL="5486949" indent="0">
              <a:buNone/>
              <a:defRPr sz="4000"/>
            </a:lvl7pPr>
            <a:lvl8pPr marL="6401440" indent="0">
              <a:buNone/>
              <a:defRPr sz="4000"/>
            </a:lvl8pPr>
            <a:lvl9pPr marL="7315932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686" y="4115276"/>
            <a:ext cx="7864986" cy="76240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91" indent="0">
              <a:buNone/>
              <a:defRPr sz="2800"/>
            </a:lvl2pPr>
            <a:lvl3pPr marL="1828983" indent="0">
              <a:buNone/>
              <a:defRPr sz="2400"/>
            </a:lvl3pPr>
            <a:lvl4pPr marL="2743474" indent="0">
              <a:buNone/>
              <a:defRPr sz="2000"/>
            </a:lvl4pPr>
            <a:lvl5pPr marL="3657966" indent="0">
              <a:buNone/>
              <a:defRPr sz="2000"/>
            </a:lvl5pPr>
            <a:lvl6pPr marL="4572457" indent="0">
              <a:buNone/>
              <a:defRPr sz="2000"/>
            </a:lvl6pPr>
            <a:lvl7pPr marL="5486949" indent="0">
              <a:buNone/>
              <a:defRPr sz="2000"/>
            </a:lvl7pPr>
            <a:lvl8pPr marL="6401440" indent="0">
              <a:buNone/>
              <a:defRPr sz="2000"/>
            </a:lvl8pPr>
            <a:lvl9pPr marL="7315932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1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509" y="12714173"/>
            <a:ext cx="5486757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726" y="12714173"/>
            <a:ext cx="8230136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2322" y="12714173"/>
            <a:ext cx="5486757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FFC2D9-5570-4856-B754-D51585130521}"/>
              </a:ext>
            </a:extLst>
          </p:cNvPr>
          <p:cNvGrpSpPr/>
          <p:nvPr userDrawn="1"/>
        </p:nvGrpSpPr>
        <p:grpSpPr>
          <a:xfrm>
            <a:off x="22988" y="76209"/>
            <a:ext cx="24189074" cy="1461258"/>
            <a:chOff x="22986" y="76200"/>
            <a:chExt cx="24187499" cy="1461089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04C8E1A9-3E18-4F70-8732-3E72A25B75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39064" y="155574"/>
              <a:ext cx="1371421" cy="1371602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66912" y="76200"/>
              <a:ext cx="1462850" cy="1461089"/>
            </a:xfrm>
            <a:prstGeom prst="rect">
              <a:avLst/>
            </a:prstGeom>
          </p:spPr>
        </p:pic>
        <p:grpSp>
          <p:nvGrpSpPr>
            <p:cNvPr id="38" name="Group 4"/>
            <p:cNvGrpSpPr>
              <a:grpSpLocks noChangeAspect="1"/>
            </p:cNvGrpSpPr>
            <p:nvPr userDrawn="1"/>
          </p:nvGrpSpPr>
          <p:grpSpPr bwMode="auto">
            <a:xfrm>
              <a:off x="22986" y="76200"/>
              <a:ext cx="21191538" cy="1439863"/>
              <a:chOff x="0" y="58"/>
              <a:chExt cx="13349" cy="907"/>
            </a:xfrm>
          </p:grpSpPr>
          <p:sp>
            <p:nvSpPr>
              <p:cNvPr id="39" name="AutoShape 3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60"/>
                <a:ext cx="13347" cy="900"/>
              </a:xfrm>
              <a:prstGeom prst="rect">
                <a:avLst/>
              </a:prstGeom>
              <a:solidFill>
                <a:srgbClr val="135F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pic>
            <p:nvPicPr>
              <p:cNvPr id="15365" name="Picture 5"/>
              <p:cNvPicPr>
                <a:picLocks noChangeAspect="1" noChangeArrowheads="1"/>
              </p:cNvPicPr>
              <p:nvPr userDrawn="1"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5"/>
                <a:ext cx="13347" cy="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Freeform 6"/>
              <p:cNvSpPr>
                <a:spLocks/>
              </p:cNvSpPr>
              <p:nvPr userDrawn="1"/>
            </p:nvSpPr>
            <p:spPr bwMode="auto">
              <a:xfrm>
                <a:off x="0" y="58"/>
                <a:ext cx="13347" cy="880"/>
              </a:xfrm>
              <a:custGeom>
                <a:avLst/>
                <a:gdLst>
                  <a:gd name="T0" fmla="*/ 0 w 7680"/>
                  <a:gd name="T1" fmla="*/ 0 h 440"/>
                  <a:gd name="T2" fmla="*/ 0 w 7680"/>
                  <a:gd name="T3" fmla="*/ 40 h 440"/>
                  <a:gd name="T4" fmla="*/ 0 w 7680"/>
                  <a:gd name="T5" fmla="*/ 40 h 440"/>
                  <a:gd name="T6" fmla="*/ 140 w 7680"/>
                  <a:gd name="T7" fmla="*/ 40 h 440"/>
                  <a:gd name="T8" fmla="*/ 200 w 7680"/>
                  <a:gd name="T9" fmla="*/ 100 h 440"/>
                  <a:gd name="T10" fmla="*/ 200 w 7680"/>
                  <a:gd name="T11" fmla="*/ 380 h 440"/>
                  <a:gd name="T12" fmla="*/ 200 w 7680"/>
                  <a:gd name="T13" fmla="*/ 380 h 440"/>
                  <a:gd name="T14" fmla="*/ 260 w 7680"/>
                  <a:gd name="T15" fmla="*/ 440 h 440"/>
                  <a:gd name="T16" fmla="*/ 540 w 7680"/>
                  <a:gd name="T17" fmla="*/ 440 h 440"/>
                  <a:gd name="T18" fmla="*/ 600 w 7680"/>
                  <a:gd name="T19" fmla="*/ 380 h 440"/>
                  <a:gd name="T20" fmla="*/ 600 w 7680"/>
                  <a:gd name="T21" fmla="*/ 106 h 440"/>
                  <a:gd name="T22" fmla="*/ 601 w 7680"/>
                  <a:gd name="T23" fmla="*/ 106 h 440"/>
                  <a:gd name="T24" fmla="*/ 601 w 7680"/>
                  <a:gd name="T25" fmla="*/ 101 h 440"/>
                  <a:gd name="T26" fmla="*/ 661 w 7680"/>
                  <a:gd name="T27" fmla="*/ 41 h 440"/>
                  <a:gd name="T28" fmla="*/ 676 w 7680"/>
                  <a:gd name="T29" fmla="*/ 41 h 440"/>
                  <a:gd name="T30" fmla="*/ 676 w 7680"/>
                  <a:gd name="T31" fmla="*/ 40 h 440"/>
                  <a:gd name="T32" fmla="*/ 7680 w 7680"/>
                  <a:gd name="T33" fmla="*/ 40 h 440"/>
                  <a:gd name="T34" fmla="*/ 7680 w 7680"/>
                  <a:gd name="T35" fmla="*/ 0 h 440"/>
                  <a:gd name="T36" fmla="*/ 0 w 7680"/>
                  <a:gd name="T37" fmla="*/ 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680" h="440">
                    <a:moveTo>
                      <a:pt x="0" y="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140" y="40"/>
                      <a:pt x="140" y="40"/>
                      <a:pt x="140" y="40"/>
                    </a:cubicBezTo>
                    <a:cubicBezTo>
                      <a:pt x="173" y="40"/>
                      <a:pt x="200" y="67"/>
                      <a:pt x="200" y="100"/>
                    </a:cubicBezTo>
                    <a:cubicBezTo>
                      <a:pt x="200" y="380"/>
                      <a:pt x="200" y="380"/>
                      <a:pt x="200" y="380"/>
                    </a:cubicBezTo>
                    <a:cubicBezTo>
                      <a:pt x="200" y="380"/>
                      <a:pt x="200" y="380"/>
                      <a:pt x="200" y="380"/>
                    </a:cubicBezTo>
                    <a:cubicBezTo>
                      <a:pt x="200" y="414"/>
                      <a:pt x="227" y="440"/>
                      <a:pt x="260" y="440"/>
                    </a:cubicBezTo>
                    <a:cubicBezTo>
                      <a:pt x="540" y="440"/>
                      <a:pt x="540" y="440"/>
                      <a:pt x="540" y="440"/>
                    </a:cubicBezTo>
                    <a:cubicBezTo>
                      <a:pt x="574" y="440"/>
                      <a:pt x="600" y="414"/>
                      <a:pt x="600" y="380"/>
                    </a:cubicBezTo>
                    <a:cubicBezTo>
                      <a:pt x="600" y="106"/>
                      <a:pt x="600" y="106"/>
                      <a:pt x="600" y="106"/>
                    </a:cubicBezTo>
                    <a:cubicBezTo>
                      <a:pt x="601" y="106"/>
                      <a:pt x="601" y="106"/>
                      <a:pt x="601" y="106"/>
                    </a:cubicBezTo>
                    <a:cubicBezTo>
                      <a:pt x="601" y="101"/>
                      <a:pt x="601" y="101"/>
                      <a:pt x="601" y="101"/>
                    </a:cubicBezTo>
                    <a:cubicBezTo>
                      <a:pt x="601" y="67"/>
                      <a:pt x="627" y="41"/>
                      <a:pt x="661" y="41"/>
                    </a:cubicBezTo>
                    <a:cubicBezTo>
                      <a:pt x="676" y="41"/>
                      <a:pt x="676" y="41"/>
                      <a:pt x="676" y="41"/>
                    </a:cubicBezTo>
                    <a:cubicBezTo>
                      <a:pt x="676" y="40"/>
                      <a:pt x="676" y="40"/>
                      <a:pt x="676" y="40"/>
                    </a:cubicBezTo>
                    <a:cubicBezTo>
                      <a:pt x="7680" y="40"/>
                      <a:pt x="7680" y="40"/>
                      <a:pt x="7680" y="40"/>
                    </a:cubicBezTo>
                    <a:cubicBezTo>
                      <a:pt x="7680" y="0"/>
                      <a:pt x="7680" y="0"/>
                      <a:pt x="768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2" name="Freeform 9"/>
              <p:cNvSpPr>
                <a:spLocks/>
              </p:cNvSpPr>
              <p:nvPr userDrawn="1"/>
            </p:nvSpPr>
            <p:spPr bwMode="auto">
              <a:xfrm>
                <a:off x="1802" y="202"/>
                <a:ext cx="11545" cy="760"/>
              </a:xfrm>
              <a:custGeom>
                <a:avLst/>
                <a:gdLst>
                  <a:gd name="T0" fmla="*/ 6643 w 6643"/>
                  <a:gd name="T1" fmla="*/ 380 h 380"/>
                  <a:gd name="T2" fmla="*/ 60 w 6643"/>
                  <a:gd name="T3" fmla="*/ 380 h 380"/>
                  <a:gd name="T4" fmla="*/ 0 w 6643"/>
                  <a:gd name="T5" fmla="*/ 320 h 380"/>
                  <a:gd name="T6" fmla="*/ 0 w 6643"/>
                  <a:gd name="T7" fmla="*/ 60 h 380"/>
                  <a:gd name="T8" fmla="*/ 60 w 6643"/>
                  <a:gd name="T9" fmla="*/ 0 h 380"/>
                  <a:gd name="T10" fmla="*/ 6643 w 6643"/>
                  <a:gd name="T11" fmla="*/ 0 h 380"/>
                  <a:gd name="T12" fmla="*/ 6643 w 6643"/>
                  <a:gd name="T13" fmla="*/ 38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43" h="380">
                    <a:moveTo>
                      <a:pt x="6643" y="380"/>
                    </a:moveTo>
                    <a:cubicBezTo>
                      <a:pt x="60" y="380"/>
                      <a:pt x="60" y="380"/>
                      <a:pt x="60" y="380"/>
                    </a:cubicBezTo>
                    <a:cubicBezTo>
                      <a:pt x="27" y="380"/>
                      <a:pt x="0" y="353"/>
                      <a:pt x="0" y="32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27"/>
                      <a:pt x="27" y="0"/>
                      <a:pt x="60" y="0"/>
                    </a:cubicBezTo>
                    <a:cubicBezTo>
                      <a:pt x="6643" y="0"/>
                      <a:pt x="6643" y="0"/>
                      <a:pt x="6643" y="0"/>
                    </a:cubicBezTo>
                    <a:cubicBezTo>
                      <a:pt x="6643" y="380"/>
                      <a:pt x="6643" y="380"/>
                      <a:pt x="6643" y="380"/>
                    </a:cubicBezTo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pic>
            <p:nvPicPr>
              <p:cNvPr id="15370" name="Picture 10"/>
              <p:cNvPicPr>
                <a:picLocks noChangeAspect="1" noChangeArrowheads="1"/>
              </p:cNvPicPr>
              <p:nvPr userDrawn="1"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6" y="195"/>
                <a:ext cx="11553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1" name="Picture 11"/>
              <p:cNvPicPr>
                <a:picLocks noChangeAspect="1" noChangeArrowheads="1"/>
              </p:cNvPicPr>
              <p:nvPr userDrawn="1"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9" y="197"/>
                <a:ext cx="12208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3" name="Picture 13"/>
              <p:cNvPicPr>
                <a:picLocks noChangeAspect="1" noChangeArrowheads="1"/>
              </p:cNvPicPr>
              <p:nvPr userDrawn="1"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7" y="213"/>
                <a:ext cx="107" cy="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" name="Freeform 14"/>
              <p:cNvSpPr>
                <a:spLocks/>
              </p:cNvSpPr>
              <p:nvPr userDrawn="1"/>
            </p:nvSpPr>
            <p:spPr bwMode="auto">
              <a:xfrm>
                <a:off x="438" y="774"/>
                <a:ext cx="40" cy="82"/>
              </a:xfrm>
              <a:custGeom>
                <a:avLst/>
                <a:gdLst>
                  <a:gd name="T0" fmla="*/ 12 w 40"/>
                  <a:gd name="T1" fmla="*/ 82 h 82"/>
                  <a:gd name="T2" fmla="*/ 12 w 40"/>
                  <a:gd name="T3" fmla="*/ 14 h 82"/>
                  <a:gd name="T4" fmla="*/ 0 w 40"/>
                  <a:gd name="T5" fmla="*/ 14 h 82"/>
                  <a:gd name="T6" fmla="*/ 0 w 40"/>
                  <a:gd name="T7" fmla="*/ 0 h 82"/>
                  <a:gd name="T8" fmla="*/ 40 w 40"/>
                  <a:gd name="T9" fmla="*/ 0 h 82"/>
                  <a:gd name="T10" fmla="*/ 40 w 40"/>
                  <a:gd name="T11" fmla="*/ 14 h 82"/>
                  <a:gd name="T12" fmla="*/ 26 w 40"/>
                  <a:gd name="T13" fmla="*/ 14 h 82"/>
                  <a:gd name="T14" fmla="*/ 26 w 40"/>
                  <a:gd name="T15" fmla="*/ 82 h 82"/>
                  <a:gd name="T16" fmla="*/ 12 w 40"/>
                  <a:gd name="T17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82">
                    <a:moveTo>
                      <a:pt x="12" y="82"/>
                    </a:moveTo>
                    <a:lnTo>
                      <a:pt x="12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40" y="14"/>
                    </a:lnTo>
                    <a:lnTo>
                      <a:pt x="26" y="14"/>
                    </a:lnTo>
                    <a:lnTo>
                      <a:pt x="26" y="82"/>
                    </a:lnTo>
                    <a:lnTo>
                      <a:pt x="12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4" name="Freeform 15"/>
              <p:cNvSpPr>
                <a:spLocks noEditPoints="1"/>
              </p:cNvSpPr>
              <p:nvPr userDrawn="1"/>
            </p:nvSpPr>
            <p:spPr bwMode="auto">
              <a:xfrm>
                <a:off x="480" y="772"/>
                <a:ext cx="74" cy="86"/>
              </a:xfrm>
              <a:custGeom>
                <a:avLst/>
                <a:gdLst>
                  <a:gd name="T0" fmla="*/ 22 w 43"/>
                  <a:gd name="T1" fmla="*/ 0 h 43"/>
                  <a:gd name="T2" fmla="*/ 33 w 43"/>
                  <a:gd name="T3" fmla="*/ 3 h 43"/>
                  <a:gd name="T4" fmla="*/ 41 w 43"/>
                  <a:gd name="T5" fmla="*/ 11 h 43"/>
                  <a:gd name="T6" fmla="*/ 43 w 43"/>
                  <a:gd name="T7" fmla="*/ 22 h 43"/>
                  <a:gd name="T8" fmla="*/ 41 w 43"/>
                  <a:gd name="T9" fmla="*/ 32 h 43"/>
                  <a:gd name="T10" fmla="*/ 33 w 43"/>
                  <a:gd name="T11" fmla="*/ 40 h 43"/>
                  <a:gd name="T12" fmla="*/ 22 w 43"/>
                  <a:gd name="T13" fmla="*/ 43 h 43"/>
                  <a:gd name="T14" fmla="*/ 14 w 43"/>
                  <a:gd name="T15" fmla="*/ 41 h 43"/>
                  <a:gd name="T16" fmla="*/ 7 w 43"/>
                  <a:gd name="T17" fmla="*/ 37 h 43"/>
                  <a:gd name="T18" fmla="*/ 2 w 43"/>
                  <a:gd name="T19" fmla="*/ 30 h 43"/>
                  <a:gd name="T20" fmla="*/ 0 w 43"/>
                  <a:gd name="T21" fmla="*/ 22 h 43"/>
                  <a:gd name="T22" fmla="*/ 3 w 43"/>
                  <a:gd name="T23" fmla="*/ 11 h 43"/>
                  <a:gd name="T24" fmla="*/ 11 w 43"/>
                  <a:gd name="T25" fmla="*/ 3 h 43"/>
                  <a:gd name="T26" fmla="*/ 22 w 43"/>
                  <a:gd name="T27" fmla="*/ 0 h 43"/>
                  <a:gd name="T28" fmla="*/ 22 w 43"/>
                  <a:gd name="T29" fmla="*/ 7 h 43"/>
                  <a:gd name="T30" fmla="*/ 15 w 43"/>
                  <a:gd name="T31" fmla="*/ 9 h 43"/>
                  <a:gd name="T32" fmla="*/ 10 w 43"/>
                  <a:gd name="T33" fmla="*/ 14 h 43"/>
                  <a:gd name="T34" fmla="*/ 8 w 43"/>
                  <a:gd name="T35" fmla="*/ 21 h 43"/>
                  <a:gd name="T36" fmla="*/ 9 w 43"/>
                  <a:gd name="T37" fmla="*/ 27 h 43"/>
                  <a:gd name="T38" fmla="*/ 12 w 43"/>
                  <a:gd name="T39" fmla="*/ 31 h 43"/>
                  <a:gd name="T40" fmla="*/ 17 w 43"/>
                  <a:gd name="T41" fmla="*/ 34 h 43"/>
                  <a:gd name="T42" fmla="*/ 22 w 43"/>
                  <a:gd name="T43" fmla="*/ 36 h 43"/>
                  <a:gd name="T44" fmla="*/ 29 w 43"/>
                  <a:gd name="T45" fmla="*/ 34 h 43"/>
                  <a:gd name="T46" fmla="*/ 34 w 43"/>
                  <a:gd name="T47" fmla="*/ 28 h 43"/>
                  <a:gd name="T48" fmla="*/ 36 w 43"/>
                  <a:gd name="T49" fmla="*/ 21 h 43"/>
                  <a:gd name="T50" fmla="*/ 34 w 43"/>
                  <a:gd name="T51" fmla="*/ 14 h 43"/>
                  <a:gd name="T52" fmla="*/ 29 w 43"/>
                  <a:gd name="T53" fmla="*/ 9 h 43"/>
                  <a:gd name="T54" fmla="*/ 22 w 43"/>
                  <a:gd name="T55" fmla="*/ 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cubicBezTo>
                      <a:pt x="26" y="0"/>
                      <a:pt x="29" y="1"/>
                      <a:pt x="33" y="3"/>
                    </a:cubicBezTo>
                    <a:cubicBezTo>
                      <a:pt x="36" y="5"/>
                      <a:pt x="39" y="7"/>
                      <a:pt x="41" y="11"/>
                    </a:cubicBezTo>
                    <a:cubicBezTo>
                      <a:pt x="43" y="14"/>
                      <a:pt x="43" y="18"/>
                      <a:pt x="43" y="22"/>
                    </a:cubicBezTo>
                    <a:cubicBezTo>
                      <a:pt x="43" y="26"/>
                      <a:pt x="43" y="29"/>
                      <a:pt x="41" y="32"/>
                    </a:cubicBezTo>
                    <a:cubicBezTo>
                      <a:pt x="39" y="36"/>
                      <a:pt x="36" y="38"/>
                      <a:pt x="33" y="40"/>
                    </a:cubicBezTo>
                    <a:cubicBezTo>
                      <a:pt x="29" y="42"/>
                      <a:pt x="26" y="43"/>
                      <a:pt x="22" y="43"/>
                    </a:cubicBezTo>
                    <a:cubicBezTo>
                      <a:pt x="19" y="43"/>
                      <a:pt x="16" y="43"/>
                      <a:pt x="14" y="41"/>
                    </a:cubicBezTo>
                    <a:cubicBezTo>
                      <a:pt x="11" y="40"/>
                      <a:pt x="9" y="39"/>
                      <a:pt x="7" y="37"/>
                    </a:cubicBezTo>
                    <a:cubicBezTo>
                      <a:pt x="5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2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2" y="0"/>
                    </a:cubicBezTo>
                    <a:close/>
                    <a:moveTo>
                      <a:pt x="22" y="7"/>
                    </a:moveTo>
                    <a:cubicBezTo>
                      <a:pt x="19" y="7"/>
                      <a:pt x="17" y="8"/>
                      <a:pt x="15" y="9"/>
                    </a:cubicBezTo>
                    <a:cubicBezTo>
                      <a:pt x="13" y="11"/>
                      <a:pt x="11" y="12"/>
                      <a:pt x="10" y="14"/>
                    </a:cubicBezTo>
                    <a:cubicBezTo>
                      <a:pt x="9" y="17"/>
                      <a:pt x="8" y="19"/>
                      <a:pt x="8" y="21"/>
                    </a:cubicBezTo>
                    <a:cubicBezTo>
                      <a:pt x="8" y="23"/>
                      <a:pt x="8" y="25"/>
                      <a:pt x="9" y="27"/>
                    </a:cubicBezTo>
                    <a:cubicBezTo>
                      <a:pt x="10" y="29"/>
                      <a:pt x="11" y="30"/>
                      <a:pt x="12" y="31"/>
                    </a:cubicBezTo>
                    <a:cubicBezTo>
                      <a:pt x="14" y="33"/>
                      <a:pt x="15" y="34"/>
                      <a:pt x="17" y="34"/>
                    </a:cubicBezTo>
                    <a:cubicBezTo>
                      <a:pt x="18" y="35"/>
                      <a:pt x="20" y="36"/>
                      <a:pt x="22" y="36"/>
                    </a:cubicBezTo>
                    <a:cubicBezTo>
                      <a:pt x="24" y="36"/>
                      <a:pt x="27" y="35"/>
                      <a:pt x="29" y="34"/>
                    </a:cubicBezTo>
                    <a:cubicBezTo>
                      <a:pt x="31" y="32"/>
                      <a:pt x="33" y="31"/>
                      <a:pt x="34" y="28"/>
                    </a:cubicBezTo>
                    <a:cubicBezTo>
                      <a:pt x="35" y="26"/>
                      <a:pt x="36" y="24"/>
                      <a:pt x="36" y="21"/>
                    </a:cubicBezTo>
                    <a:cubicBezTo>
                      <a:pt x="36" y="19"/>
                      <a:pt x="35" y="17"/>
                      <a:pt x="34" y="14"/>
                    </a:cubicBezTo>
                    <a:cubicBezTo>
                      <a:pt x="33" y="12"/>
                      <a:pt x="31" y="11"/>
                      <a:pt x="29" y="9"/>
                    </a:cubicBezTo>
                    <a:cubicBezTo>
                      <a:pt x="27" y="8"/>
                      <a:pt x="24" y="7"/>
                      <a:pt x="22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5" name="Freeform 16"/>
              <p:cNvSpPr>
                <a:spLocks noEditPoints="1"/>
              </p:cNvSpPr>
              <p:nvPr userDrawn="1"/>
            </p:nvSpPr>
            <p:spPr bwMode="auto">
              <a:xfrm>
                <a:off x="560" y="748"/>
                <a:ext cx="71" cy="108"/>
              </a:xfrm>
              <a:custGeom>
                <a:avLst/>
                <a:gdLst>
                  <a:gd name="T0" fmla="*/ 0 w 71"/>
                  <a:gd name="T1" fmla="*/ 108 h 108"/>
                  <a:gd name="T2" fmla="*/ 29 w 71"/>
                  <a:gd name="T3" fmla="*/ 26 h 108"/>
                  <a:gd name="T4" fmla="*/ 40 w 71"/>
                  <a:gd name="T5" fmla="*/ 26 h 108"/>
                  <a:gd name="T6" fmla="*/ 71 w 71"/>
                  <a:gd name="T7" fmla="*/ 108 h 108"/>
                  <a:gd name="T8" fmla="*/ 55 w 71"/>
                  <a:gd name="T9" fmla="*/ 108 h 108"/>
                  <a:gd name="T10" fmla="*/ 48 w 71"/>
                  <a:gd name="T11" fmla="*/ 86 h 108"/>
                  <a:gd name="T12" fmla="*/ 22 w 71"/>
                  <a:gd name="T13" fmla="*/ 86 h 108"/>
                  <a:gd name="T14" fmla="*/ 15 w 71"/>
                  <a:gd name="T15" fmla="*/ 108 h 108"/>
                  <a:gd name="T16" fmla="*/ 0 w 71"/>
                  <a:gd name="T17" fmla="*/ 108 h 108"/>
                  <a:gd name="T18" fmla="*/ 29 w 71"/>
                  <a:gd name="T19" fmla="*/ 20 h 108"/>
                  <a:gd name="T20" fmla="*/ 26 w 71"/>
                  <a:gd name="T21" fmla="*/ 12 h 108"/>
                  <a:gd name="T22" fmla="*/ 43 w 71"/>
                  <a:gd name="T23" fmla="*/ 0 h 108"/>
                  <a:gd name="T24" fmla="*/ 47 w 71"/>
                  <a:gd name="T25" fmla="*/ 10 h 108"/>
                  <a:gd name="T26" fmla="*/ 29 w 71"/>
                  <a:gd name="T27" fmla="*/ 20 h 108"/>
                  <a:gd name="T28" fmla="*/ 27 w 71"/>
                  <a:gd name="T29" fmla="*/ 72 h 108"/>
                  <a:gd name="T30" fmla="*/ 43 w 71"/>
                  <a:gd name="T31" fmla="*/ 72 h 108"/>
                  <a:gd name="T32" fmla="*/ 34 w 71"/>
                  <a:gd name="T33" fmla="*/ 46 h 108"/>
                  <a:gd name="T34" fmla="*/ 27 w 71"/>
                  <a:gd name="T35" fmla="*/ 72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1" h="108">
                    <a:moveTo>
                      <a:pt x="0" y="108"/>
                    </a:moveTo>
                    <a:lnTo>
                      <a:pt x="29" y="26"/>
                    </a:lnTo>
                    <a:lnTo>
                      <a:pt x="40" y="26"/>
                    </a:lnTo>
                    <a:lnTo>
                      <a:pt x="71" y="108"/>
                    </a:lnTo>
                    <a:lnTo>
                      <a:pt x="55" y="108"/>
                    </a:lnTo>
                    <a:lnTo>
                      <a:pt x="48" y="86"/>
                    </a:lnTo>
                    <a:lnTo>
                      <a:pt x="22" y="86"/>
                    </a:lnTo>
                    <a:lnTo>
                      <a:pt x="15" y="108"/>
                    </a:lnTo>
                    <a:lnTo>
                      <a:pt x="0" y="108"/>
                    </a:lnTo>
                    <a:close/>
                    <a:moveTo>
                      <a:pt x="29" y="20"/>
                    </a:moveTo>
                    <a:lnTo>
                      <a:pt x="26" y="12"/>
                    </a:lnTo>
                    <a:lnTo>
                      <a:pt x="43" y="0"/>
                    </a:lnTo>
                    <a:lnTo>
                      <a:pt x="47" y="10"/>
                    </a:lnTo>
                    <a:lnTo>
                      <a:pt x="29" y="20"/>
                    </a:lnTo>
                    <a:close/>
                    <a:moveTo>
                      <a:pt x="27" y="72"/>
                    </a:moveTo>
                    <a:lnTo>
                      <a:pt x="43" y="72"/>
                    </a:lnTo>
                    <a:lnTo>
                      <a:pt x="34" y="46"/>
                    </a:lnTo>
                    <a:lnTo>
                      <a:pt x="27" y="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6" name="Freeform 17"/>
              <p:cNvSpPr>
                <a:spLocks/>
              </p:cNvSpPr>
              <p:nvPr userDrawn="1"/>
            </p:nvSpPr>
            <p:spPr bwMode="auto">
              <a:xfrm>
                <a:off x="638" y="774"/>
                <a:ext cx="59" cy="82"/>
              </a:xfrm>
              <a:custGeom>
                <a:avLst/>
                <a:gdLst>
                  <a:gd name="T0" fmla="*/ 0 w 59"/>
                  <a:gd name="T1" fmla="*/ 82 h 82"/>
                  <a:gd name="T2" fmla="*/ 0 w 59"/>
                  <a:gd name="T3" fmla="*/ 0 h 82"/>
                  <a:gd name="T4" fmla="*/ 16 w 59"/>
                  <a:gd name="T5" fmla="*/ 0 h 82"/>
                  <a:gd name="T6" fmla="*/ 45 w 59"/>
                  <a:gd name="T7" fmla="*/ 60 h 82"/>
                  <a:gd name="T8" fmla="*/ 45 w 59"/>
                  <a:gd name="T9" fmla="*/ 0 h 82"/>
                  <a:gd name="T10" fmla="*/ 59 w 59"/>
                  <a:gd name="T11" fmla="*/ 0 h 82"/>
                  <a:gd name="T12" fmla="*/ 59 w 59"/>
                  <a:gd name="T13" fmla="*/ 82 h 82"/>
                  <a:gd name="T14" fmla="*/ 43 w 59"/>
                  <a:gd name="T15" fmla="*/ 82 h 82"/>
                  <a:gd name="T16" fmla="*/ 14 w 59"/>
                  <a:gd name="T17" fmla="*/ 22 h 82"/>
                  <a:gd name="T18" fmla="*/ 14 w 59"/>
                  <a:gd name="T19" fmla="*/ 82 h 82"/>
                  <a:gd name="T20" fmla="*/ 0 w 59"/>
                  <a:gd name="T21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82">
                    <a:moveTo>
                      <a:pt x="0" y="82"/>
                    </a:moveTo>
                    <a:lnTo>
                      <a:pt x="0" y="0"/>
                    </a:lnTo>
                    <a:lnTo>
                      <a:pt x="16" y="0"/>
                    </a:lnTo>
                    <a:lnTo>
                      <a:pt x="45" y="60"/>
                    </a:lnTo>
                    <a:lnTo>
                      <a:pt x="45" y="0"/>
                    </a:lnTo>
                    <a:lnTo>
                      <a:pt x="59" y="0"/>
                    </a:lnTo>
                    <a:lnTo>
                      <a:pt x="59" y="82"/>
                    </a:lnTo>
                    <a:lnTo>
                      <a:pt x="43" y="82"/>
                    </a:lnTo>
                    <a:lnTo>
                      <a:pt x="14" y="22"/>
                    </a:lnTo>
                    <a:lnTo>
                      <a:pt x="14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7" name="Freeform 18"/>
              <p:cNvSpPr>
                <a:spLocks/>
              </p:cNvSpPr>
              <p:nvPr userDrawn="1"/>
            </p:nvSpPr>
            <p:spPr bwMode="auto">
              <a:xfrm>
                <a:off x="737" y="774"/>
                <a:ext cx="52" cy="82"/>
              </a:xfrm>
              <a:custGeom>
                <a:avLst/>
                <a:gdLst>
                  <a:gd name="T0" fmla="*/ 0 w 52"/>
                  <a:gd name="T1" fmla="*/ 82 h 82"/>
                  <a:gd name="T2" fmla="*/ 0 w 52"/>
                  <a:gd name="T3" fmla="*/ 0 h 82"/>
                  <a:gd name="T4" fmla="*/ 14 w 52"/>
                  <a:gd name="T5" fmla="*/ 0 h 82"/>
                  <a:gd name="T6" fmla="*/ 14 w 52"/>
                  <a:gd name="T7" fmla="*/ 32 h 82"/>
                  <a:gd name="T8" fmla="*/ 40 w 52"/>
                  <a:gd name="T9" fmla="*/ 32 h 82"/>
                  <a:gd name="T10" fmla="*/ 40 w 52"/>
                  <a:gd name="T11" fmla="*/ 0 h 82"/>
                  <a:gd name="T12" fmla="*/ 52 w 52"/>
                  <a:gd name="T13" fmla="*/ 0 h 82"/>
                  <a:gd name="T14" fmla="*/ 52 w 52"/>
                  <a:gd name="T15" fmla="*/ 82 h 82"/>
                  <a:gd name="T16" fmla="*/ 40 w 52"/>
                  <a:gd name="T17" fmla="*/ 82 h 82"/>
                  <a:gd name="T18" fmla="*/ 40 w 52"/>
                  <a:gd name="T19" fmla="*/ 48 h 82"/>
                  <a:gd name="T20" fmla="*/ 14 w 52"/>
                  <a:gd name="T21" fmla="*/ 48 h 82"/>
                  <a:gd name="T22" fmla="*/ 14 w 52"/>
                  <a:gd name="T23" fmla="*/ 82 h 82"/>
                  <a:gd name="T24" fmla="*/ 0 w 52"/>
                  <a:gd name="T25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" h="82">
                    <a:moveTo>
                      <a:pt x="0" y="82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14" y="32"/>
                    </a:lnTo>
                    <a:lnTo>
                      <a:pt x="40" y="32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82"/>
                    </a:lnTo>
                    <a:lnTo>
                      <a:pt x="40" y="82"/>
                    </a:lnTo>
                    <a:lnTo>
                      <a:pt x="40" y="48"/>
                    </a:lnTo>
                    <a:lnTo>
                      <a:pt x="14" y="48"/>
                    </a:lnTo>
                    <a:lnTo>
                      <a:pt x="14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8" name="Freeform 19"/>
              <p:cNvSpPr>
                <a:spLocks noEditPoints="1"/>
              </p:cNvSpPr>
              <p:nvPr userDrawn="1"/>
            </p:nvSpPr>
            <p:spPr bwMode="auto">
              <a:xfrm>
                <a:off x="800" y="772"/>
                <a:ext cx="74" cy="104"/>
              </a:xfrm>
              <a:custGeom>
                <a:avLst/>
                <a:gdLst>
                  <a:gd name="T0" fmla="*/ 22 w 43"/>
                  <a:gd name="T1" fmla="*/ 0 h 52"/>
                  <a:gd name="T2" fmla="*/ 32 w 43"/>
                  <a:gd name="T3" fmla="*/ 3 h 52"/>
                  <a:gd name="T4" fmla="*/ 40 w 43"/>
                  <a:gd name="T5" fmla="*/ 11 h 52"/>
                  <a:gd name="T6" fmla="*/ 43 w 43"/>
                  <a:gd name="T7" fmla="*/ 22 h 52"/>
                  <a:gd name="T8" fmla="*/ 40 w 43"/>
                  <a:gd name="T9" fmla="*/ 32 h 52"/>
                  <a:gd name="T10" fmla="*/ 32 w 43"/>
                  <a:gd name="T11" fmla="*/ 40 h 52"/>
                  <a:gd name="T12" fmla="*/ 22 w 43"/>
                  <a:gd name="T13" fmla="*/ 43 h 52"/>
                  <a:gd name="T14" fmla="*/ 13 w 43"/>
                  <a:gd name="T15" fmla="*/ 41 h 52"/>
                  <a:gd name="T16" fmla="*/ 6 w 43"/>
                  <a:gd name="T17" fmla="*/ 37 h 52"/>
                  <a:gd name="T18" fmla="*/ 2 w 43"/>
                  <a:gd name="T19" fmla="*/ 30 h 52"/>
                  <a:gd name="T20" fmla="*/ 0 w 43"/>
                  <a:gd name="T21" fmla="*/ 22 h 52"/>
                  <a:gd name="T22" fmla="*/ 3 w 43"/>
                  <a:gd name="T23" fmla="*/ 11 h 52"/>
                  <a:gd name="T24" fmla="*/ 11 w 43"/>
                  <a:gd name="T25" fmla="*/ 3 h 52"/>
                  <a:gd name="T26" fmla="*/ 22 w 43"/>
                  <a:gd name="T27" fmla="*/ 0 h 52"/>
                  <a:gd name="T28" fmla="*/ 22 w 43"/>
                  <a:gd name="T29" fmla="*/ 7 h 52"/>
                  <a:gd name="T30" fmla="*/ 15 w 43"/>
                  <a:gd name="T31" fmla="*/ 9 h 52"/>
                  <a:gd name="T32" fmla="*/ 10 w 43"/>
                  <a:gd name="T33" fmla="*/ 14 h 52"/>
                  <a:gd name="T34" fmla="*/ 8 w 43"/>
                  <a:gd name="T35" fmla="*/ 21 h 52"/>
                  <a:gd name="T36" fmla="*/ 9 w 43"/>
                  <a:gd name="T37" fmla="*/ 27 h 52"/>
                  <a:gd name="T38" fmla="*/ 12 w 43"/>
                  <a:gd name="T39" fmla="*/ 31 h 52"/>
                  <a:gd name="T40" fmla="*/ 16 w 43"/>
                  <a:gd name="T41" fmla="*/ 34 h 52"/>
                  <a:gd name="T42" fmla="*/ 22 w 43"/>
                  <a:gd name="T43" fmla="*/ 36 h 52"/>
                  <a:gd name="T44" fmla="*/ 29 w 43"/>
                  <a:gd name="T45" fmla="*/ 34 h 52"/>
                  <a:gd name="T46" fmla="*/ 34 w 43"/>
                  <a:gd name="T47" fmla="*/ 28 h 52"/>
                  <a:gd name="T48" fmla="*/ 36 w 43"/>
                  <a:gd name="T49" fmla="*/ 21 h 52"/>
                  <a:gd name="T50" fmla="*/ 34 w 43"/>
                  <a:gd name="T51" fmla="*/ 14 h 52"/>
                  <a:gd name="T52" fmla="*/ 29 w 43"/>
                  <a:gd name="T53" fmla="*/ 9 h 52"/>
                  <a:gd name="T54" fmla="*/ 22 w 43"/>
                  <a:gd name="T55" fmla="*/ 7 h 52"/>
                  <a:gd name="T56" fmla="*/ 19 w 43"/>
                  <a:gd name="T57" fmla="*/ 52 h 52"/>
                  <a:gd name="T58" fmla="*/ 19 w 43"/>
                  <a:gd name="T59" fmla="*/ 46 h 52"/>
                  <a:gd name="T60" fmla="*/ 25 w 43"/>
                  <a:gd name="T61" fmla="*/ 46 h 52"/>
                  <a:gd name="T62" fmla="*/ 25 w 43"/>
                  <a:gd name="T63" fmla="*/ 52 h 52"/>
                  <a:gd name="T64" fmla="*/ 19 w 43"/>
                  <a:gd name="T6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52">
                    <a:moveTo>
                      <a:pt x="22" y="0"/>
                    </a:moveTo>
                    <a:cubicBezTo>
                      <a:pt x="26" y="0"/>
                      <a:pt x="29" y="1"/>
                      <a:pt x="32" y="3"/>
                    </a:cubicBezTo>
                    <a:cubicBezTo>
                      <a:pt x="36" y="5"/>
                      <a:pt x="38" y="7"/>
                      <a:pt x="40" y="11"/>
                    </a:cubicBezTo>
                    <a:cubicBezTo>
                      <a:pt x="42" y="14"/>
                      <a:pt x="43" y="18"/>
                      <a:pt x="43" y="22"/>
                    </a:cubicBezTo>
                    <a:cubicBezTo>
                      <a:pt x="43" y="26"/>
                      <a:pt x="42" y="29"/>
                      <a:pt x="40" y="32"/>
                    </a:cubicBezTo>
                    <a:cubicBezTo>
                      <a:pt x="38" y="36"/>
                      <a:pt x="36" y="38"/>
                      <a:pt x="32" y="40"/>
                    </a:cubicBezTo>
                    <a:cubicBezTo>
                      <a:pt x="29" y="42"/>
                      <a:pt x="26" y="43"/>
                      <a:pt x="22" y="43"/>
                    </a:cubicBezTo>
                    <a:cubicBezTo>
                      <a:pt x="19" y="43"/>
                      <a:pt x="16" y="43"/>
                      <a:pt x="13" y="41"/>
                    </a:cubicBezTo>
                    <a:cubicBezTo>
                      <a:pt x="11" y="40"/>
                      <a:pt x="8" y="39"/>
                      <a:pt x="6" y="37"/>
                    </a:cubicBezTo>
                    <a:cubicBezTo>
                      <a:pt x="4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2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2" y="0"/>
                    </a:cubicBezTo>
                    <a:close/>
                    <a:moveTo>
                      <a:pt x="22" y="7"/>
                    </a:moveTo>
                    <a:cubicBezTo>
                      <a:pt x="19" y="7"/>
                      <a:pt x="17" y="8"/>
                      <a:pt x="15" y="9"/>
                    </a:cubicBezTo>
                    <a:cubicBezTo>
                      <a:pt x="13" y="11"/>
                      <a:pt x="11" y="12"/>
                      <a:pt x="10" y="14"/>
                    </a:cubicBezTo>
                    <a:cubicBezTo>
                      <a:pt x="8" y="17"/>
                      <a:pt x="8" y="19"/>
                      <a:pt x="8" y="21"/>
                    </a:cubicBezTo>
                    <a:cubicBezTo>
                      <a:pt x="8" y="23"/>
                      <a:pt x="8" y="25"/>
                      <a:pt x="9" y="27"/>
                    </a:cubicBezTo>
                    <a:cubicBezTo>
                      <a:pt x="10" y="29"/>
                      <a:pt x="11" y="30"/>
                      <a:pt x="12" y="31"/>
                    </a:cubicBezTo>
                    <a:cubicBezTo>
                      <a:pt x="13" y="33"/>
                      <a:pt x="15" y="34"/>
                      <a:pt x="16" y="34"/>
                    </a:cubicBezTo>
                    <a:cubicBezTo>
                      <a:pt x="18" y="35"/>
                      <a:pt x="20" y="36"/>
                      <a:pt x="22" y="36"/>
                    </a:cubicBezTo>
                    <a:cubicBezTo>
                      <a:pt x="24" y="36"/>
                      <a:pt x="26" y="35"/>
                      <a:pt x="29" y="34"/>
                    </a:cubicBezTo>
                    <a:cubicBezTo>
                      <a:pt x="31" y="32"/>
                      <a:pt x="32" y="31"/>
                      <a:pt x="34" y="28"/>
                    </a:cubicBezTo>
                    <a:cubicBezTo>
                      <a:pt x="35" y="26"/>
                      <a:pt x="36" y="24"/>
                      <a:pt x="36" y="21"/>
                    </a:cubicBezTo>
                    <a:cubicBezTo>
                      <a:pt x="36" y="19"/>
                      <a:pt x="35" y="17"/>
                      <a:pt x="34" y="14"/>
                    </a:cubicBezTo>
                    <a:cubicBezTo>
                      <a:pt x="32" y="12"/>
                      <a:pt x="31" y="11"/>
                      <a:pt x="29" y="9"/>
                    </a:cubicBezTo>
                    <a:cubicBezTo>
                      <a:pt x="27" y="8"/>
                      <a:pt x="24" y="7"/>
                      <a:pt x="22" y="7"/>
                    </a:cubicBezTo>
                    <a:close/>
                    <a:moveTo>
                      <a:pt x="19" y="52"/>
                    </a:moveTo>
                    <a:cubicBezTo>
                      <a:pt x="19" y="46"/>
                      <a:pt x="19" y="46"/>
                      <a:pt x="19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52"/>
                      <a:pt x="25" y="52"/>
                      <a:pt x="25" y="52"/>
                    </a:cubicBezTo>
                    <a:lnTo>
                      <a:pt x="19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49" name="Freeform 20"/>
              <p:cNvSpPr>
                <a:spLocks/>
              </p:cNvSpPr>
              <p:nvPr userDrawn="1"/>
            </p:nvSpPr>
            <p:spPr bwMode="auto">
              <a:xfrm>
                <a:off x="881" y="772"/>
                <a:ext cx="71" cy="86"/>
              </a:xfrm>
              <a:custGeom>
                <a:avLst/>
                <a:gdLst>
                  <a:gd name="T0" fmla="*/ 32 w 41"/>
                  <a:gd name="T1" fmla="*/ 31 h 43"/>
                  <a:gd name="T2" fmla="*/ 41 w 41"/>
                  <a:gd name="T3" fmla="*/ 31 h 43"/>
                  <a:gd name="T4" fmla="*/ 36 w 41"/>
                  <a:gd name="T5" fmla="*/ 37 h 43"/>
                  <a:gd name="T6" fmla="*/ 29 w 41"/>
                  <a:gd name="T7" fmla="*/ 42 h 43"/>
                  <a:gd name="T8" fmla="*/ 22 w 41"/>
                  <a:gd name="T9" fmla="*/ 43 h 43"/>
                  <a:gd name="T10" fmla="*/ 13 w 41"/>
                  <a:gd name="T11" fmla="*/ 41 h 43"/>
                  <a:gd name="T12" fmla="*/ 6 w 41"/>
                  <a:gd name="T13" fmla="*/ 37 h 43"/>
                  <a:gd name="T14" fmla="*/ 2 w 41"/>
                  <a:gd name="T15" fmla="*/ 30 h 43"/>
                  <a:gd name="T16" fmla="*/ 0 w 41"/>
                  <a:gd name="T17" fmla="*/ 21 h 43"/>
                  <a:gd name="T18" fmla="*/ 3 w 41"/>
                  <a:gd name="T19" fmla="*/ 11 h 43"/>
                  <a:gd name="T20" fmla="*/ 11 w 41"/>
                  <a:gd name="T21" fmla="*/ 3 h 43"/>
                  <a:gd name="T22" fmla="*/ 21 w 41"/>
                  <a:gd name="T23" fmla="*/ 0 h 43"/>
                  <a:gd name="T24" fmla="*/ 29 w 41"/>
                  <a:gd name="T25" fmla="*/ 1 h 43"/>
                  <a:gd name="T26" fmla="*/ 36 w 41"/>
                  <a:gd name="T27" fmla="*/ 6 h 43"/>
                  <a:gd name="T28" fmla="*/ 41 w 41"/>
                  <a:gd name="T29" fmla="*/ 13 h 43"/>
                  <a:gd name="T30" fmla="*/ 32 w 41"/>
                  <a:gd name="T31" fmla="*/ 13 h 43"/>
                  <a:gd name="T32" fmla="*/ 27 w 41"/>
                  <a:gd name="T33" fmla="*/ 9 h 43"/>
                  <a:gd name="T34" fmla="*/ 21 w 41"/>
                  <a:gd name="T35" fmla="*/ 7 h 43"/>
                  <a:gd name="T36" fmla="*/ 15 w 41"/>
                  <a:gd name="T37" fmla="*/ 9 h 43"/>
                  <a:gd name="T38" fmla="*/ 10 w 41"/>
                  <a:gd name="T39" fmla="*/ 15 h 43"/>
                  <a:gd name="T40" fmla="*/ 8 w 41"/>
                  <a:gd name="T41" fmla="*/ 22 h 43"/>
                  <a:gd name="T42" fmla="*/ 10 w 41"/>
                  <a:gd name="T43" fmla="*/ 29 h 43"/>
                  <a:gd name="T44" fmla="*/ 15 w 41"/>
                  <a:gd name="T45" fmla="*/ 34 h 43"/>
                  <a:gd name="T46" fmla="*/ 21 w 41"/>
                  <a:gd name="T47" fmla="*/ 36 h 43"/>
                  <a:gd name="T48" fmla="*/ 32 w 41"/>
                  <a:gd name="T49" fmla="*/ 3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2" y="31"/>
                    </a:moveTo>
                    <a:cubicBezTo>
                      <a:pt x="41" y="31"/>
                      <a:pt x="41" y="31"/>
                      <a:pt x="41" y="31"/>
                    </a:cubicBezTo>
                    <a:cubicBezTo>
                      <a:pt x="40" y="33"/>
                      <a:pt x="38" y="35"/>
                      <a:pt x="36" y="37"/>
                    </a:cubicBezTo>
                    <a:cubicBezTo>
                      <a:pt x="34" y="39"/>
                      <a:pt x="32" y="41"/>
                      <a:pt x="29" y="42"/>
                    </a:cubicBezTo>
                    <a:cubicBezTo>
                      <a:pt x="27" y="43"/>
                      <a:pt x="24" y="43"/>
                      <a:pt x="22" y="43"/>
                    </a:cubicBezTo>
                    <a:cubicBezTo>
                      <a:pt x="19" y="43"/>
                      <a:pt x="16" y="43"/>
                      <a:pt x="13" y="41"/>
                    </a:cubicBezTo>
                    <a:cubicBezTo>
                      <a:pt x="11" y="40"/>
                      <a:pt x="8" y="39"/>
                      <a:pt x="6" y="37"/>
                    </a:cubicBezTo>
                    <a:cubicBezTo>
                      <a:pt x="4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1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1" y="0"/>
                    </a:cubicBezTo>
                    <a:cubicBezTo>
                      <a:pt x="24" y="0"/>
                      <a:pt x="27" y="0"/>
                      <a:pt x="29" y="1"/>
                    </a:cubicBezTo>
                    <a:cubicBezTo>
                      <a:pt x="32" y="2"/>
                      <a:pt x="34" y="4"/>
                      <a:pt x="36" y="6"/>
                    </a:cubicBezTo>
                    <a:cubicBezTo>
                      <a:pt x="38" y="8"/>
                      <a:pt x="40" y="10"/>
                      <a:pt x="41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1"/>
                      <a:pt x="29" y="10"/>
                      <a:pt x="27" y="9"/>
                    </a:cubicBezTo>
                    <a:cubicBezTo>
                      <a:pt x="25" y="8"/>
                      <a:pt x="23" y="7"/>
                      <a:pt x="21" y="7"/>
                    </a:cubicBezTo>
                    <a:cubicBezTo>
                      <a:pt x="19" y="7"/>
                      <a:pt x="17" y="8"/>
                      <a:pt x="15" y="9"/>
                    </a:cubicBezTo>
                    <a:cubicBezTo>
                      <a:pt x="12" y="11"/>
                      <a:pt x="11" y="12"/>
                      <a:pt x="10" y="15"/>
                    </a:cubicBezTo>
                    <a:cubicBezTo>
                      <a:pt x="8" y="17"/>
                      <a:pt x="8" y="19"/>
                      <a:pt x="8" y="22"/>
                    </a:cubicBezTo>
                    <a:cubicBezTo>
                      <a:pt x="8" y="24"/>
                      <a:pt x="8" y="26"/>
                      <a:pt x="10" y="29"/>
                    </a:cubicBezTo>
                    <a:cubicBezTo>
                      <a:pt x="11" y="31"/>
                      <a:pt x="13" y="32"/>
                      <a:pt x="15" y="34"/>
                    </a:cubicBezTo>
                    <a:cubicBezTo>
                      <a:pt x="17" y="35"/>
                      <a:pt x="19" y="36"/>
                      <a:pt x="21" y="36"/>
                    </a:cubicBezTo>
                    <a:cubicBezTo>
                      <a:pt x="25" y="36"/>
                      <a:pt x="29" y="34"/>
                      <a:pt x="32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0" name="Freeform 21"/>
              <p:cNvSpPr>
                <a:spLocks/>
              </p:cNvSpPr>
              <p:nvPr userDrawn="1"/>
            </p:nvSpPr>
            <p:spPr bwMode="auto">
              <a:xfrm>
                <a:off x="713" y="484"/>
                <a:ext cx="199" cy="232"/>
              </a:xfrm>
              <a:custGeom>
                <a:avLst/>
                <a:gdLst>
                  <a:gd name="T0" fmla="*/ 115 w 115"/>
                  <a:gd name="T1" fmla="*/ 107 h 116"/>
                  <a:gd name="T2" fmla="*/ 107 w 115"/>
                  <a:gd name="T3" fmla="*/ 116 h 116"/>
                  <a:gd name="T4" fmla="*/ 8 w 115"/>
                  <a:gd name="T5" fmla="*/ 116 h 116"/>
                  <a:gd name="T6" fmla="*/ 0 w 115"/>
                  <a:gd name="T7" fmla="*/ 107 h 116"/>
                  <a:gd name="T8" fmla="*/ 0 w 115"/>
                  <a:gd name="T9" fmla="*/ 9 h 116"/>
                  <a:gd name="T10" fmla="*/ 8 w 115"/>
                  <a:gd name="T11" fmla="*/ 0 h 116"/>
                  <a:gd name="T12" fmla="*/ 107 w 115"/>
                  <a:gd name="T13" fmla="*/ 0 h 116"/>
                  <a:gd name="T14" fmla="*/ 115 w 115"/>
                  <a:gd name="T15" fmla="*/ 9 h 116"/>
                  <a:gd name="T16" fmla="*/ 115 w 115"/>
                  <a:gd name="T17" fmla="*/ 10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6">
                    <a:moveTo>
                      <a:pt x="115" y="107"/>
                    </a:moveTo>
                    <a:cubicBezTo>
                      <a:pt x="115" y="112"/>
                      <a:pt x="112" y="116"/>
                      <a:pt x="107" y="11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4" y="116"/>
                      <a:pt x="0" y="112"/>
                      <a:pt x="0" y="10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9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1" name="Freeform 22"/>
              <p:cNvSpPr>
                <a:spLocks/>
              </p:cNvSpPr>
              <p:nvPr userDrawn="1"/>
            </p:nvSpPr>
            <p:spPr bwMode="auto">
              <a:xfrm>
                <a:off x="478" y="220"/>
                <a:ext cx="200" cy="230"/>
              </a:xfrm>
              <a:custGeom>
                <a:avLst/>
                <a:gdLst>
                  <a:gd name="T0" fmla="*/ 115 w 115"/>
                  <a:gd name="T1" fmla="*/ 107 h 115"/>
                  <a:gd name="T2" fmla="*/ 107 w 115"/>
                  <a:gd name="T3" fmla="*/ 115 h 115"/>
                  <a:gd name="T4" fmla="*/ 8 w 115"/>
                  <a:gd name="T5" fmla="*/ 115 h 115"/>
                  <a:gd name="T6" fmla="*/ 0 w 115"/>
                  <a:gd name="T7" fmla="*/ 107 h 115"/>
                  <a:gd name="T8" fmla="*/ 0 w 115"/>
                  <a:gd name="T9" fmla="*/ 8 h 115"/>
                  <a:gd name="T10" fmla="*/ 8 w 115"/>
                  <a:gd name="T11" fmla="*/ 0 h 115"/>
                  <a:gd name="T12" fmla="*/ 107 w 115"/>
                  <a:gd name="T13" fmla="*/ 0 h 115"/>
                  <a:gd name="T14" fmla="*/ 115 w 115"/>
                  <a:gd name="T15" fmla="*/ 8 h 115"/>
                  <a:gd name="T16" fmla="*/ 115 w 115"/>
                  <a:gd name="T1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5">
                    <a:moveTo>
                      <a:pt x="115" y="107"/>
                    </a:moveTo>
                    <a:cubicBezTo>
                      <a:pt x="115" y="112"/>
                      <a:pt x="112" y="115"/>
                      <a:pt x="107" y="115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4" y="115"/>
                      <a:pt x="0" y="112"/>
                      <a:pt x="0" y="10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8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2" name="Freeform 23"/>
              <p:cNvSpPr>
                <a:spLocks/>
              </p:cNvSpPr>
              <p:nvPr userDrawn="1"/>
            </p:nvSpPr>
            <p:spPr bwMode="auto">
              <a:xfrm>
                <a:off x="713" y="220"/>
                <a:ext cx="199" cy="230"/>
              </a:xfrm>
              <a:custGeom>
                <a:avLst/>
                <a:gdLst>
                  <a:gd name="T0" fmla="*/ 115 w 115"/>
                  <a:gd name="T1" fmla="*/ 107 h 115"/>
                  <a:gd name="T2" fmla="*/ 107 w 115"/>
                  <a:gd name="T3" fmla="*/ 115 h 115"/>
                  <a:gd name="T4" fmla="*/ 8 w 115"/>
                  <a:gd name="T5" fmla="*/ 115 h 115"/>
                  <a:gd name="T6" fmla="*/ 0 w 115"/>
                  <a:gd name="T7" fmla="*/ 107 h 115"/>
                  <a:gd name="T8" fmla="*/ 0 w 115"/>
                  <a:gd name="T9" fmla="*/ 8 h 115"/>
                  <a:gd name="T10" fmla="*/ 8 w 115"/>
                  <a:gd name="T11" fmla="*/ 0 h 115"/>
                  <a:gd name="T12" fmla="*/ 107 w 115"/>
                  <a:gd name="T13" fmla="*/ 0 h 115"/>
                  <a:gd name="T14" fmla="*/ 115 w 115"/>
                  <a:gd name="T15" fmla="*/ 8 h 115"/>
                  <a:gd name="T16" fmla="*/ 115 w 115"/>
                  <a:gd name="T1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5">
                    <a:moveTo>
                      <a:pt x="115" y="107"/>
                    </a:moveTo>
                    <a:cubicBezTo>
                      <a:pt x="115" y="112"/>
                      <a:pt x="112" y="115"/>
                      <a:pt x="107" y="115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4" y="115"/>
                      <a:pt x="0" y="112"/>
                      <a:pt x="0" y="10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8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3" name="Freeform 24"/>
              <p:cNvSpPr>
                <a:spLocks/>
              </p:cNvSpPr>
              <p:nvPr userDrawn="1"/>
            </p:nvSpPr>
            <p:spPr bwMode="auto">
              <a:xfrm>
                <a:off x="478" y="484"/>
                <a:ext cx="200" cy="232"/>
              </a:xfrm>
              <a:custGeom>
                <a:avLst/>
                <a:gdLst>
                  <a:gd name="T0" fmla="*/ 115 w 115"/>
                  <a:gd name="T1" fmla="*/ 107 h 116"/>
                  <a:gd name="T2" fmla="*/ 107 w 115"/>
                  <a:gd name="T3" fmla="*/ 116 h 116"/>
                  <a:gd name="T4" fmla="*/ 8 w 115"/>
                  <a:gd name="T5" fmla="*/ 116 h 116"/>
                  <a:gd name="T6" fmla="*/ 0 w 115"/>
                  <a:gd name="T7" fmla="*/ 107 h 116"/>
                  <a:gd name="T8" fmla="*/ 0 w 115"/>
                  <a:gd name="T9" fmla="*/ 9 h 116"/>
                  <a:gd name="T10" fmla="*/ 8 w 115"/>
                  <a:gd name="T11" fmla="*/ 0 h 116"/>
                  <a:gd name="T12" fmla="*/ 107 w 115"/>
                  <a:gd name="T13" fmla="*/ 0 h 116"/>
                  <a:gd name="T14" fmla="*/ 115 w 115"/>
                  <a:gd name="T15" fmla="*/ 9 h 116"/>
                  <a:gd name="T16" fmla="*/ 115 w 115"/>
                  <a:gd name="T17" fmla="*/ 10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6">
                    <a:moveTo>
                      <a:pt x="115" y="107"/>
                    </a:moveTo>
                    <a:cubicBezTo>
                      <a:pt x="115" y="112"/>
                      <a:pt x="112" y="116"/>
                      <a:pt x="107" y="11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4" y="116"/>
                      <a:pt x="0" y="112"/>
                      <a:pt x="0" y="10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9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4" name="Rectangle 25"/>
              <p:cNvSpPr>
                <a:spLocks noChangeArrowheads="1"/>
              </p:cNvSpPr>
              <p:nvPr userDrawn="1"/>
            </p:nvSpPr>
            <p:spPr bwMode="auto">
              <a:xfrm>
                <a:off x="561" y="242"/>
                <a:ext cx="33" cy="18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5" name="Rectangle 26"/>
              <p:cNvSpPr>
                <a:spLocks noChangeArrowheads="1"/>
              </p:cNvSpPr>
              <p:nvPr userDrawn="1"/>
            </p:nvSpPr>
            <p:spPr bwMode="auto">
              <a:xfrm>
                <a:off x="497" y="316"/>
                <a:ext cx="162" cy="38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6" name="Freeform 27"/>
              <p:cNvSpPr>
                <a:spLocks/>
              </p:cNvSpPr>
              <p:nvPr userDrawn="1"/>
            </p:nvSpPr>
            <p:spPr bwMode="auto">
              <a:xfrm>
                <a:off x="509" y="522"/>
                <a:ext cx="138" cy="156"/>
              </a:xfrm>
              <a:custGeom>
                <a:avLst/>
                <a:gdLst>
                  <a:gd name="T0" fmla="*/ 23 w 138"/>
                  <a:gd name="T1" fmla="*/ 156 h 156"/>
                  <a:gd name="T2" fmla="*/ 0 w 138"/>
                  <a:gd name="T3" fmla="*/ 130 h 156"/>
                  <a:gd name="T4" fmla="*/ 115 w 138"/>
                  <a:gd name="T5" fmla="*/ 0 h 156"/>
                  <a:gd name="T6" fmla="*/ 138 w 138"/>
                  <a:gd name="T7" fmla="*/ 26 h 156"/>
                  <a:gd name="T8" fmla="*/ 23 w 138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56">
                    <a:moveTo>
                      <a:pt x="23" y="156"/>
                    </a:moveTo>
                    <a:lnTo>
                      <a:pt x="0" y="130"/>
                    </a:lnTo>
                    <a:lnTo>
                      <a:pt x="115" y="0"/>
                    </a:lnTo>
                    <a:lnTo>
                      <a:pt x="138" y="26"/>
                    </a:lnTo>
                    <a:lnTo>
                      <a:pt x="23" y="156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7" name="Freeform 28"/>
              <p:cNvSpPr>
                <a:spLocks/>
              </p:cNvSpPr>
              <p:nvPr userDrawn="1"/>
            </p:nvSpPr>
            <p:spPr bwMode="auto">
              <a:xfrm>
                <a:off x="509" y="522"/>
                <a:ext cx="138" cy="156"/>
              </a:xfrm>
              <a:custGeom>
                <a:avLst/>
                <a:gdLst>
                  <a:gd name="T0" fmla="*/ 0 w 138"/>
                  <a:gd name="T1" fmla="*/ 26 h 156"/>
                  <a:gd name="T2" fmla="*/ 23 w 138"/>
                  <a:gd name="T3" fmla="*/ 0 h 156"/>
                  <a:gd name="T4" fmla="*/ 138 w 138"/>
                  <a:gd name="T5" fmla="*/ 130 h 156"/>
                  <a:gd name="T6" fmla="*/ 115 w 138"/>
                  <a:gd name="T7" fmla="*/ 156 h 156"/>
                  <a:gd name="T8" fmla="*/ 0 w 138"/>
                  <a:gd name="T9" fmla="*/ 2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56">
                    <a:moveTo>
                      <a:pt x="0" y="26"/>
                    </a:moveTo>
                    <a:lnTo>
                      <a:pt x="23" y="0"/>
                    </a:lnTo>
                    <a:lnTo>
                      <a:pt x="138" y="130"/>
                    </a:lnTo>
                    <a:lnTo>
                      <a:pt x="115" y="15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8" name="Rectangle 29"/>
              <p:cNvSpPr>
                <a:spLocks noChangeArrowheads="1"/>
              </p:cNvSpPr>
              <p:nvPr userDrawn="1"/>
            </p:nvSpPr>
            <p:spPr bwMode="auto">
              <a:xfrm>
                <a:off x="732" y="316"/>
                <a:ext cx="161" cy="38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59" name="Rectangle 30"/>
              <p:cNvSpPr>
                <a:spLocks noChangeArrowheads="1"/>
              </p:cNvSpPr>
              <p:nvPr userDrawn="1"/>
            </p:nvSpPr>
            <p:spPr bwMode="auto">
              <a:xfrm>
                <a:off x="732" y="582"/>
                <a:ext cx="161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60" name="Rectangle 31"/>
              <p:cNvSpPr>
                <a:spLocks noChangeArrowheads="1"/>
              </p:cNvSpPr>
              <p:nvPr userDrawn="1"/>
            </p:nvSpPr>
            <p:spPr bwMode="auto">
              <a:xfrm>
                <a:off x="796" y="522"/>
                <a:ext cx="33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  <p:sp>
            <p:nvSpPr>
              <p:cNvPr id="61" name="Rectangle 32"/>
              <p:cNvSpPr>
                <a:spLocks noChangeArrowheads="1"/>
              </p:cNvSpPr>
              <p:nvPr userDrawn="1"/>
            </p:nvSpPr>
            <p:spPr bwMode="auto">
              <a:xfrm>
                <a:off x="796" y="642"/>
                <a:ext cx="33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300"/>
              </a:p>
            </p:txBody>
          </p:sp>
        </p:grpSp>
        <p:sp>
          <p:nvSpPr>
            <p:cNvPr id="68" name="TextBox 67"/>
            <p:cNvSpPr txBox="1"/>
            <p:nvPr userDrawn="1"/>
          </p:nvSpPr>
          <p:spPr>
            <a:xfrm>
              <a:off x="2206188" y="504498"/>
              <a:ext cx="14943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baseline="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TOÁN</a:t>
              </a:r>
              <a:endPara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9" name="TextBox 68"/>
            <p:cNvSpPr txBox="1"/>
            <p:nvPr userDrawn="1"/>
          </p:nvSpPr>
          <p:spPr>
            <a:xfrm>
              <a:off x="4524395" y="504498"/>
              <a:ext cx="1404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vi-VN" sz="3600" b="1" baseline="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THPT</a:t>
              </a:r>
              <a:endPara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0" name="Title 2">
              <a:extLst>
                <a:ext uri="{FF2B5EF4-FFF2-40B4-BE49-F238E27FC236}">
                  <a16:creationId xmlns:a16="http://schemas.microsoft.com/office/drawing/2014/main" id="{84F4051B-2BBE-412A-BD7D-D20EFA046DC9}"/>
                </a:ext>
              </a:extLst>
            </p:cNvPr>
            <p:cNvSpPr txBox="1">
              <a:spLocks/>
            </p:cNvSpPr>
            <p:nvPr userDrawn="1"/>
          </p:nvSpPr>
          <p:spPr bwMode="black">
            <a:xfrm>
              <a:off x="7521737" y="286419"/>
              <a:ext cx="14544495" cy="976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28" tIns="45714" rIns="91428" bIns="45714" numCol="1" anchor="ctr" anchorCtr="0" compatLnSpc="1">
              <a:prstTxWarp prst="textNoShape">
                <a:avLst/>
              </a:prstTxWarp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4800" b="1" kern="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PPT TIVI </a:t>
              </a:r>
              <a:r>
                <a:rPr lang="en-US" sz="4800" b="1" kern="0" baseline="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DIỄN ĐÀN GIÁO VIÊN TOÁN</a:t>
              </a:r>
              <a:endParaRPr lang="vi-VN" sz="48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352" y="329784"/>
            <a:ext cx="169874" cy="117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19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660" r:id="rId17"/>
  </p:sldLayoutIdLst>
  <p:txStyles>
    <p:titleStyle>
      <a:lvl1pPr algn="l" defTabSz="1828983" rtl="0" eaLnBrk="1" latinLnBrk="0" hangingPunct="1">
        <a:lnSpc>
          <a:spcPct val="90000"/>
        </a:lnSpc>
        <a:spcBef>
          <a:spcPct val="0"/>
        </a:spcBef>
        <a:buNone/>
        <a:defRPr sz="88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46" indent="-457246" algn="l" defTabSz="182898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1" kern="1200">
          <a:solidFill>
            <a:schemeClr val="tx1"/>
          </a:solidFill>
          <a:latin typeface="+mn-lt"/>
          <a:ea typeface="+mn-ea"/>
          <a:cs typeface="+mn-cs"/>
        </a:defRPr>
      </a:lvl1pPr>
      <a:lvl2pPr marL="1371737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229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720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211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703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194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686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177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91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983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474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66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457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949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44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932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523345" y="5631451"/>
            <a:ext cx="19579610" cy="4772292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algn="ctr"/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695568" y="2106266"/>
            <a:ext cx="3161370" cy="76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3319" y="3601632"/>
            <a:ext cx="24398907" cy="76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4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sz="44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TÍCH VÔ HƯỚNG CỦA HAI VECTƠ VÀ ỨNG DỤNG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705260" y="4568711"/>
            <a:ext cx="18975066" cy="878238"/>
            <a:chOff x="3024409" y="4424173"/>
            <a:chExt cx="18976301" cy="878296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algn="ctr"/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4424173"/>
              <a:ext cx="18976301" cy="785295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algn="ctr">
                <a:lnSpc>
                  <a:spcPts val="6000"/>
                </a:lnSpc>
                <a:spcBef>
                  <a:spcPts val="3000"/>
                </a:spcBef>
              </a:pPr>
              <a:r>
                <a:rPr lang="en-US" sz="44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2.</a:t>
              </a:r>
              <a:r>
                <a:rPr lang="en-US" sz="4400" b="1" dirty="0">
                  <a:solidFill>
                    <a:srgbClr val="77624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TÍCH VÔ HƯỚNG CỦA HAI VECT</a:t>
              </a:r>
              <a:r>
                <a:rPr lang="vi-VN" sz="4400" b="1" dirty="0">
                  <a:solidFill>
                    <a:srgbClr val="77624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Ơ</a:t>
              </a:r>
              <a:endParaRPr lang="en-US" sz="44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67455" y="1682761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259359"/>
              <a:chOff x="12784885" y="1066801"/>
              <a:chExt cx="1814128" cy="1259441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69455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135F8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800198" cy="769455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r>
                  <a:rPr lang="en-US" sz="4400" dirty="0">
                    <a:solidFill>
                      <a:srgbClr val="135F8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5" name="Group 74">
            <a:extLst>
              <a:ext uri="{FF2B5EF4-FFF2-40B4-BE49-F238E27FC236}">
                <a16:creationId xmlns:a16="http://schemas.microsoft.com/office/drawing/2014/main" id="{36E1FD43-9C6A-4F9A-8B59-0B1FB9AA07C5}"/>
              </a:ext>
            </a:extLst>
          </p:cNvPr>
          <p:cNvGrpSpPr/>
          <p:nvPr/>
        </p:nvGrpSpPr>
        <p:grpSpPr>
          <a:xfrm>
            <a:off x="2282634" y="6626200"/>
            <a:ext cx="15980429" cy="913103"/>
            <a:chOff x="7459669" y="9982200"/>
            <a:chExt cx="13323056" cy="913268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7C8C4AB-0D63-4970-B0F9-8B36188A1AAA}"/>
                </a:ext>
              </a:extLst>
            </p:cNvPr>
            <p:cNvSpPr/>
            <p:nvPr/>
          </p:nvSpPr>
          <p:spPr>
            <a:xfrm>
              <a:off x="10236870" y="10012114"/>
              <a:ext cx="10545855" cy="7923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629920" marR="0" algn="ctr">
                <a:lnSpc>
                  <a:spcPct val="115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160270" algn="l"/>
                  <a:tab pos="3599815" algn="l"/>
                  <a:tab pos="5039995" algn="l"/>
                </a:tabLst>
              </a:pPr>
              <a:r>
                <a:rPr lang="vi-VN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CÁC DẠNG TOÁN VÀ PHƯƠNG PHÁP GIẢI.</a:t>
              </a:r>
              <a:endPara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5" name="Group 44">
              <a:extLst>
                <a:ext uri="{FF2B5EF4-FFF2-40B4-BE49-F238E27FC236}">
                  <a16:creationId xmlns:a16="http://schemas.microsoft.com/office/drawing/2014/main" id="{871E7E03-E934-4F5C-B78C-6BFD5A6102C9}"/>
                </a:ext>
              </a:extLst>
            </p:cNvPr>
            <p:cNvGrpSpPr/>
            <p:nvPr/>
          </p:nvGrpSpPr>
          <p:grpSpPr>
            <a:xfrm>
              <a:off x="7459669" y="9982200"/>
              <a:ext cx="2869440" cy="913268"/>
              <a:chOff x="7459669" y="7543800"/>
              <a:chExt cx="2845751" cy="913268"/>
            </a:xfrm>
          </p:grpSpPr>
          <p:sp>
            <p:nvSpPr>
              <p:cNvPr id="66" name="Isosceles Triangle 44">
                <a:extLst>
                  <a:ext uri="{FF2B5EF4-FFF2-40B4-BE49-F238E27FC236}">
                    <a16:creationId xmlns:a16="http://schemas.microsoft.com/office/drawing/2014/main" id="{305053C6-C576-4B7A-9463-6F1488DA8389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7" name="Group 46">
                <a:extLst>
                  <a:ext uri="{FF2B5EF4-FFF2-40B4-BE49-F238E27FC236}">
                    <a16:creationId xmlns:a16="http://schemas.microsoft.com/office/drawing/2014/main" id="{17F25BC3-DD3C-4B91-A5A4-B0582E48611A}"/>
                  </a:ext>
                </a:extLst>
              </p:cNvPr>
              <p:cNvGrpSpPr/>
              <p:nvPr/>
            </p:nvGrpSpPr>
            <p:grpSpPr>
              <a:xfrm>
                <a:off x="7469186" y="7650580"/>
                <a:ext cx="2836234" cy="806488"/>
                <a:chOff x="7469186" y="7650580"/>
                <a:chExt cx="2836234" cy="806488"/>
              </a:xfrm>
            </p:grpSpPr>
            <p:sp>
              <p:nvSpPr>
                <p:cNvPr id="68" name="Round Same Side Corner Rectangle 64">
                  <a:extLst>
                    <a:ext uri="{FF2B5EF4-FFF2-40B4-BE49-F238E27FC236}">
                      <a16:creationId xmlns:a16="http://schemas.microsoft.com/office/drawing/2014/main" id="{DCB38927-2FA3-4C77-B540-2376233BDC17}"/>
                    </a:ext>
                  </a:extLst>
                </p:cNvPr>
                <p:cNvSpPr/>
                <p:nvPr/>
              </p:nvSpPr>
              <p:spPr>
                <a:xfrm rot="5400000">
                  <a:off x="8504273" y="6615493"/>
                  <a:ext cx="766059" cy="2836234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845C9C84-0838-493B-AD63-90235D5532E8}"/>
                    </a:ext>
                  </a:extLst>
                </p:cNvPr>
                <p:cNvSpPr txBox="1"/>
                <p:nvPr/>
              </p:nvSpPr>
              <p:spPr>
                <a:xfrm>
                  <a:off x="7993774" y="7687487"/>
                  <a:ext cx="2045660" cy="7695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TIẾT 3</a:t>
                  </a:r>
                </a:p>
              </p:txBody>
            </p:sp>
          </p:grp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E6057F8-D098-464B-9433-12A42853209E}"/>
              </a:ext>
            </a:extLst>
          </p:cNvPr>
          <p:cNvGrpSpPr/>
          <p:nvPr/>
        </p:nvGrpSpPr>
        <p:grpSpPr>
          <a:xfrm>
            <a:off x="2523345" y="8185033"/>
            <a:ext cx="19081714" cy="954502"/>
            <a:chOff x="970823" y="2838163"/>
            <a:chExt cx="9540236" cy="477220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B4AB991-32C3-4EF6-9FF7-09379154F638}"/>
                </a:ext>
              </a:extLst>
            </p:cNvPr>
            <p:cNvSpPr txBox="1"/>
            <p:nvPr/>
          </p:nvSpPr>
          <p:spPr>
            <a:xfrm>
              <a:off x="1519459" y="2838163"/>
              <a:ext cx="8991600" cy="384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i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</a:t>
              </a:r>
            </a:p>
          </p:txBody>
        </p:sp>
        <p:sp>
          <p:nvSpPr>
            <p:cNvPr id="109" name="Rounded Rectangle 89">
              <a:extLst>
                <a:ext uri="{FF2B5EF4-FFF2-40B4-BE49-F238E27FC236}">
                  <a16:creationId xmlns:a16="http://schemas.microsoft.com/office/drawing/2014/main" id="{9E941E6E-E24F-444D-AECC-E598C8677E5A}"/>
                </a:ext>
              </a:extLst>
            </p:cNvPr>
            <p:cNvSpPr/>
            <p:nvPr/>
          </p:nvSpPr>
          <p:spPr>
            <a:xfrm>
              <a:off x="970823" y="2861414"/>
              <a:ext cx="1508163" cy="453969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Dạng</a:t>
              </a:r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3</a:t>
              </a:r>
            </a:p>
          </p:txBody>
        </p: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A4509FA-D0EA-47F4-963E-A5671DECB184}"/>
              </a:ext>
            </a:extLst>
          </p:cNvPr>
          <p:cNvSpPr/>
          <p:nvPr/>
        </p:nvSpPr>
        <p:spPr>
          <a:xfrm>
            <a:off x="5635761" y="8240281"/>
            <a:ext cx="13873658" cy="80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thoả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mãn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kiện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4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3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  <p:bldP spid="1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924610" y="2921029"/>
            <a:ext cx="22536368" cy="10634509"/>
            <a:chOff x="1270511" y="5884232"/>
            <a:chExt cx="21819676" cy="11477743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1122296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84232"/>
              <a:ext cx="7941062" cy="849722"/>
              <a:chOff x="1224541" y="6322799"/>
              <a:chExt cx="7941062" cy="84972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5113603" y="3120521"/>
                <a:ext cx="833470" cy="727053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34" tIns="45717" rIns="91434" bIns="4571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4" tIns="45717" rIns="91434" bIns="4571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2061177" y="2789306"/>
            <a:ext cx="5638082" cy="941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63893" y="3851725"/>
                <a:ext cx="21467173" cy="5904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Ta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sử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dụng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các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kết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quả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cơ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bản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sau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Cho A, B là các điểm cố định, phân biệt. M là điểm di động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Nếu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𝑨𝑴</m:t>
                            </m:r>
                          </m:e>
                        </m:acc>
                      </m:e>
                    </m:d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với k là số thực dương cho trước thì tập hợp các điểm M là đường tròn tâm A, bán kính </a:t>
                </a:r>
                <a14:m>
                  <m:oMath xmlns:m="http://schemas.openxmlformats.org/officeDocument/2006/math"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𝑹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Nếu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vi-VN" sz="4400" b="1" i="1" smtClean="0">
                        <a:effectLst/>
                        <a:latin typeface="Cambria Math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thì tập hợp các điểm M là đường tròn đường kính AB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Nếu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với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cho trước thì tập hợp các điểm M là đường thẳng đi qua A và vuông góc với giá của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.</a:t>
                </a:r>
                <a:endParaRPr lang="en-US" sz="4400" b="1" dirty="0">
                  <a:effectLst/>
                  <a:latin typeface="Tahoma" panose="020B0604030504040204" pitchFamily="34" charset="0"/>
                  <a:ea typeface="Times New Roman" panose="02020603050405020304" pitchFamily="18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893" y="3851725"/>
                <a:ext cx="21467173" cy="5904373"/>
              </a:xfrm>
              <a:prstGeom prst="rect">
                <a:avLst/>
              </a:prstGeom>
              <a:blipFill>
                <a:blip r:embed="rId3"/>
                <a:stretch>
                  <a:fillRect l="-1164" t="-1756" r="-994" b="-2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6D714C95-1733-4C0C-8EA2-5826A8E29ABE}"/>
              </a:ext>
            </a:extLst>
          </p:cNvPr>
          <p:cNvGrpSpPr/>
          <p:nvPr/>
        </p:nvGrpSpPr>
        <p:grpSpPr>
          <a:xfrm>
            <a:off x="-480615" y="1812728"/>
            <a:ext cx="19753574" cy="954502"/>
            <a:chOff x="-480615" y="1812728"/>
            <a:chExt cx="19753574" cy="95450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84F543F-2430-4ECA-BBEE-A55CB5F5235B}"/>
                </a:ext>
              </a:extLst>
            </p:cNvPr>
            <p:cNvGrpSpPr/>
            <p:nvPr/>
          </p:nvGrpSpPr>
          <p:grpSpPr>
            <a:xfrm>
              <a:off x="-480615" y="1812728"/>
              <a:ext cx="19753574" cy="954502"/>
              <a:chOff x="634915" y="2838163"/>
              <a:chExt cx="9876144" cy="477220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5964F9D-147B-4ED1-B533-236364D908C7}"/>
                  </a:ext>
                </a:extLst>
              </p:cNvPr>
              <p:cNvSpPr txBox="1"/>
              <p:nvPr/>
            </p:nvSpPr>
            <p:spPr>
              <a:xfrm>
                <a:off x="1519459" y="2838163"/>
                <a:ext cx="8991600" cy="38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i="1" dirty="0">
                    <a:solidFill>
                      <a:srgbClr val="145F8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</a:t>
                </a:r>
              </a:p>
            </p:txBody>
          </p:sp>
          <p:sp>
            <p:nvSpPr>
              <p:cNvPr id="49" name="Rounded Rectangle 89">
                <a:extLst>
                  <a:ext uri="{FF2B5EF4-FFF2-40B4-BE49-F238E27FC236}">
                    <a16:creationId xmlns:a16="http://schemas.microsoft.com/office/drawing/2014/main" id="{D71B0EBC-B884-406F-96DA-0B2890D94B8A}"/>
                  </a:ext>
                </a:extLst>
              </p:cNvPr>
              <p:cNvSpPr/>
              <p:nvPr/>
            </p:nvSpPr>
            <p:spPr>
              <a:xfrm>
                <a:off x="634915" y="2861414"/>
                <a:ext cx="1844070" cy="453969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Dạng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3</a:t>
                </a:r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66D1E16-8460-4BF1-BFF2-0039A15BAFAF}"/>
                </a:ext>
              </a:extLst>
            </p:cNvPr>
            <p:cNvSpPr/>
            <p:nvPr/>
          </p:nvSpPr>
          <p:spPr>
            <a:xfrm>
              <a:off x="2543722" y="1946475"/>
              <a:ext cx="12649297" cy="7922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629920" marR="0" algn="ctr">
                <a:lnSpc>
                  <a:spcPct val="115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160270" algn="l"/>
                  <a:tab pos="3599815" algn="l"/>
                  <a:tab pos="5039995" algn="l"/>
                </a:tabLst>
              </a:pPr>
              <a:r>
                <a:rPr lang="vi-VN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CÁC DẠNG TOÁN VÀ PHƯƠNG PHÁP GIẢI.</a:t>
              </a:r>
              <a:endPara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95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">
            <a:extLst>
              <a:ext uri="{FF2B5EF4-FFF2-40B4-BE49-F238E27FC236}">
                <a16:creationId xmlns:a16="http://schemas.microsoft.com/office/drawing/2014/main" id="{1FF1E951-8271-4CB1-A234-759C46432A6B}"/>
              </a:ext>
            </a:extLst>
          </p:cNvPr>
          <p:cNvSpPr/>
          <p:nvPr/>
        </p:nvSpPr>
        <p:spPr>
          <a:xfrm>
            <a:off x="925562" y="4932839"/>
            <a:ext cx="22538504" cy="7913775"/>
          </a:xfrm>
          <a:prstGeom prst="roundRect">
            <a:avLst>
              <a:gd name="adj" fmla="val 4833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99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>
            <a:defPPr>
              <a:defRPr lang="en-US"/>
            </a:defPPr>
            <a:lvl1pPr marL="0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639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7278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5917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4556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3195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31834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20472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9111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800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61">
            <a:extLst>
              <a:ext uri="{FF2B5EF4-FFF2-40B4-BE49-F238E27FC236}">
                <a16:creationId xmlns:a16="http://schemas.microsoft.com/office/drawing/2014/main" id="{E80F3CEF-774A-488C-AF49-AC516F0745A1}"/>
              </a:ext>
            </a:extLst>
          </p:cNvPr>
          <p:cNvSpPr/>
          <p:nvPr/>
        </p:nvSpPr>
        <p:spPr>
          <a:xfrm>
            <a:off x="923837" y="1825052"/>
            <a:ext cx="22538209" cy="2841784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639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7278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5917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4556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3195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31834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20472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9111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1774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15668" y="1740034"/>
                <a:ext cx="18022342" cy="29231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pt-BR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Cho hai điểm A, B cố định có độ dài </a:t>
                </a:r>
                <a:r>
                  <a:rPr lang="vi-VN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AB </a:t>
                </a:r>
                <a:r>
                  <a:rPr lang="pt-BR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bằng a, </a:t>
                </a:r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và số thực k cho trước. Tìm tập hợp điểm M sao cho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: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          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𝑴</m:t>
                    </m:r>
                    <m:sSup>
                      <m:sSup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p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vi-VN" b="1" dirty="0">
                    <a:latin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b="1" dirty="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668" y="1740034"/>
                <a:ext cx="18022342" cy="2923173"/>
              </a:xfrm>
              <a:prstGeom prst="rect">
                <a:avLst/>
              </a:prstGeom>
              <a:blipFill>
                <a:blip r:embed="rId2"/>
                <a:stretch>
                  <a:fillRect l="-1353" t="-3333" r="-1387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63637" y="5307899"/>
                <a:ext cx="22432113" cy="7283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78130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  <a:buAutoNum type="alphaLcParenR"/>
                  <a:tabLst>
                    <a:tab pos="2781300" algn="l"/>
                  </a:tabLst>
                </a:pPr>
                <a:r>
                  <a:rPr lang="pt-BR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Gọi I là trung điểm của AB. Khi đó  I là điểm cố định, ta có</a:t>
                </a:r>
                <a:r>
                  <a:rPr lang="en-US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</a:p>
              <a:p>
                <a:pPr marL="381635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𝑴𝑰</m:t>
                            </m:r>
                          </m:e>
                        </m:acc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𝑰𝑨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𝑴𝑰</m:t>
                            </m:r>
                          </m:e>
                        </m:acc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𝑰𝑩</m:t>
                            </m:r>
                          </m:e>
                        </m:acc>
                      </m:e>
                    </m:d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𝑴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p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𝑰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p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(Do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𝑰𝑩</m:t>
                        </m:r>
                      </m:e>
                    </m:acc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𝑰𝑨</m:t>
                        </m:r>
                      </m:e>
                    </m:acc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𝑴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p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pt-BR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pt-BR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𝑴𝑰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Vậy tập hợp điểm M là đường tròn tâm I bán kính </a:t>
                </a:r>
                <a14:m>
                  <m:oMath xmlns:m="http://schemas.openxmlformats.org/officeDocument/2006/math"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𝑹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b) Ta có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𝑴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p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𝑴𝑩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𝑴𝑨</m:t>
                            </m:r>
                          </m:e>
                        </m:acc>
                      </m:e>
                      <m:sup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𝑴𝑨</m:t>
                            </m:r>
                          </m:e>
                        </m:acc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𝑴𝑩</m:t>
                            </m:r>
                          </m:e>
                        </m:acc>
                      </m:e>
                    </m:d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𝑩𝑨</m:t>
                        </m:r>
                        <m:r>
                          <a:rPr lang="vi-VN" sz="4400" b="1" i="1" smtClean="0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Vậy tập hợp điểm M là đường thẳng vuông góc với đường thẳng AB tại A.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37" y="5307899"/>
                <a:ext cx="22432113" cy="7283597"/>
              </a:xfrm>
              <a:prstGeom prst="rect">
                <a:avLst/>
              </a:prstGeom>
              <a:blipFill>
                <a:blip r:embed="rId3"/>
                <a:stretch>
                  <a:fillRect t="-1506" b="-2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DCB2C10A-AC1F-454C-9278-9950D22AB294}"/>
              </a:ext>
            </a:extLst>
          </p:cNvPr>
          <p:cNvGrpSpPr/>
          <p:nvPr/>
        </p:nvGrpSpPr>
        <p:grpSpPr>
          <a:xfrm>
            <a:off x="976069" y="1494218"/>
            <a:ext cx="3579424" cy="940573"/>
            <a:chOff x="1311958" y="3405486"/>
            <a:chExt cx="3579192" cy="940513"/>
          </a:xfrm>
        </p:grpSpPr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CD905248-B945-4F42-B77A-DCEED6E3E06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085216" y="2507252"/>
              <a:ext cx="793396" cy="2818473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extBox 55">
              <a:extLst>
                <a:ext uri="{FF2B5EF4-FFF2-40B4-BE49-F238E27FC236}">
                  <a16:creationId xmlns:a16="http://schemas.microsoft.com/office/drawing/2014/main" id="{AC96820F-5BB2-41B7-AB2C-A138B27F072B}"/>
                </a:ext>
              </a:extLst>
            </p:cNvPr>
            <p:cNvSpPr txBox="1"/>
            <p:nvPr/>
          </p:nvSpPr>
          <p:spPr>
            <a:xfrm>
              <a:off x="2316645" y="3484582"/>
              <a:ext cx="2231556" cy="8001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kumimoji="0" lang="en-US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kumimoji="0" lang="en-US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vi-VN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1D9826D-B522-4393-8D72-31F018086C18}"/>
                </a:ext>
              </a:extLst>
            </p:cNvPr>
            <p:cNvGrpSpPr/>
            <p:nvPr/>
          </p:nvGrpSpPr>
          <p:grpSpPr>
            <a:xfrm>
              <a:off x="1311958" y="3405486"/>
              <a:ext cx="950173" cy="940513"/>
              <a:chOff x="1311958" y="3405486"/>
              <a:chExt cx="950173" cy="940513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156EDFF-DCEA-4D5B-81F1-332541F882C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Freeform 13">
                <a:extLst>
                  <a:ext uri="{FF2B5EF4-FFF2-40B4-BE49-F238E27FC236}">
                    <a16:creationId xmlns:a16="http://schemas.microsoft.com/office/drawing/2014/main" id="{578BDCCC-A141-4F74-867F-B5CC00FBE6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 14">
                <a:extLst>
                  <a:ext uri="{FF2B5EF4-FFF2-40B4-BE49-F238E27FC236}">
                    <a16:creationId xmlns:a16="http://schemas.microsoft.com/office/drawing/2014/main" id="{14977511-ECB8-43F1-831C-3F20CEB1A5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Freeform 15">
                <a:extLst>
                  <a:ext uri="{FF2B5EF4-FFF2-40B4-BE49-F238E27FC236}">
                    <a16:creationId xmlns:a16="http://schemas.microsoft.com/office/drawing/2014/main" id="{4EB17A73-B4C4-4041-B19C-81BC0035F2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Freeform 16">
                <a:extLst>
                  <a:ext uri="{FF2B5EF4-FFF2-40B4-BE49-F238E27FC236}">
                    <a16:creationId xmlns:a16="http://schemas.microsoft.com/office/drawing/2014/main" id="{DBF76CDD-12C9-4E3D-A05B-B6D5682A1F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Freeform 17">
                <a:extLst>
                  <a:ext uri="{FF2B5EF4-FFF2-40B4-BE49-F238E27FC236}">
                    <a16:creationId xmlns:a16="http://schemas.microsoft.com/office/drawing/2014/main" id="{6A371AC1-4AC8-4D28-8211-E5F7D17ADA2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Freeform 18">
                <a:extLst>
                  <a:ext uri="{FF2B5EF4-FFF2-40B4-BE49-F238E27FC236}">
                    <a16:creationId xmlns:a16="http://schemas.microsoft.com/office/drawing/2014/main" id="{B8333682-9C9D-4B9A-916C-F81F9F8576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Freeform 19">
                <a:extLst>
                  <a:ext uri="{FF2B5EF4-FFF2-40B4-BE49-F238E27FC236}">
                    <a16:creationId xmlns:a16="http://schemas.microsoft.com/office/drawing/2014/main" id="{D1B385DD-95B1-4512-9E8F-7DE9CFCDA3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Freeform 20">
                <a:extLst>
                  <a:ext uri="{FF2B5EF4-FFF2-40B4-BE49-F238E27FC236}">
                    <a16:creationId xmlns:a16="http://schemas.microsoft.com/office/drawing/2014/main" id="{59A95718-3BFF-41C4-A4CD-33F678BDAC1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21">
                <a:extLst>
                  <a:ext uri="{FF2B5EF4-FFF2-40B4-BE49-F238E27FC236}">
                    <a16:creationId xmlns:a16="http://schemas.microsoft.com/office/drawing/2014/main" id="{E9E6B56A-269D-4215-9D9D-C10D70A787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Freeform 22">
                <a:extLst>
                  <a:ext uri="{FF2B5EF4-FFF2-40B4-BE49-F238E27FC236}">
                    <a16:creationId xmlns:a16="http://schemas.microsoft.com/office/drawing/2014/main" id="{886BF437-C8C4-40F3-8F74-98F1478D58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Freeform 23">
                <a:extLst>
                  <a:ext uri="{FF2B5EF4-FFF2-40B4-BE49-F238E27FC236}">
                    <a16:creationId xmlns:a16="http://schemas.microsoft.com/office/drawing/2014/main" id="{C5FAD9F2-0A3D-4BFF-957E-828AD4521A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Freeform 24">
                <a:extLst>
                  <a:ext uri="{FF2B5EF4-FFF2-40B4-BE49-F238E27FC236}">
                    <a16:creationId xmlns:a16="http://schemas.microsoft.com/office/drawing/2014/main" id="{A6271F98-2D69-4091-8865-75D5D13BEE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Freeform 25">
                <a:extLst>
                  <a:ext uri="{FF2B5EF4-FFF2-40B4-BE49-F238E27FC236}">
                    <a16:creationId xmlns:a16="http://schemas.microsoft.com/office/drawing/2014/main" id="{6684DD3D-2283-4D0B-8EDF-875818F50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Freeform 26">
                <a:extLst>
                  <a:ext uri="{FF2B5EF4-FFF2-40B4-BE49-F238E27FC236}">
                    <a16:creationId xmlns:a16="http://schemas.microsoft.com/office/drawing/2014/main" id="{94737188-BF4C-42A0-AB12-112C9368FB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Freeform 27">
                <a:extLst>
                  <a:ext uri="{FF2B5EF4-FFF2-40B4-BE49-F238E27FC236}">
                    <a16:creationId xmlns:a16="http://schemas.microsoft.com/office/drawing/2014/main" id="{73EA055F-2622-47C6-8FA7-0C32AACFB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Freeform 28">
                <a:extLst>
                  <a:ext uri="{FF2B5EF4-FFF2-40B4-BE49-F238E27FC236}">
                    <a16:creationId xmlns:a16="http://schemas.microsoft.com/office/drawing/2014/main" id="{79719667-613A-4A0D-9407-29F38E0401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Freeform 29">
                <a:extLst>
                  <a:ext uri="{FF2B5EF4-FFF2-40B4-BE49-F238E27FC236}">
                    <a16:creationId xmlns:a16="http://schemas.microsoft.com/office/drawing/2014/main" id="{6C4AA3C4-5E57-46E1-BF3D-E1A4D0936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Freeform 30">
                <a:extLst>
                  <a:ext uri="{FF2B5EF4-FFF2-40B4-BE49-F238E27FC236}">
                    <a16:creationId xmlns:a16="http://schemas.microsoft.com/office/drawing/2014/main" id="{16128399-2BC5-4317-9DF3-8BE7362CB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Freeform 31">
                <a:extLst>
                  <a:ext uri="{FF2B5EF4-FFF2-40B4-BE49-F238E27FC236}">
                    <a16:creationId xmlns:a16="http://schemas.microsoft.com/office/drawing/2014/main" id="{5318CCFD-2AD9-48DA-80ED-5DADB0710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Freeform 32">
                <a:extLst>
                  <a:ext uri="{FF2B5EF4-FFF2-40B4-BE49-F238E27FC236}">
                    <a16:creationId xmlns:a16="http://schemas.microsoft.com/office/drawing/2014/main" id="{CA3364EC-BD0A-48D3-8694-FEB46C9AE6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Freeform 33">
                <a:extLst>
                  <a:ext uri="{FF2B5EF4-FFF2-40B4-BE49-F238E27FC236}">
                    <a16:creationId xmlns:a16="http://schemas.microsoft.com/office/drawing/2014/main" id="{6358AAEA-52A5-4AA9-B88B-1D13FD442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Freeform 34">
                <a:extLst>
                  <a:ext uri="{FF2B5EF4-FFF2-40B4-BE49-F238E27FC236}">
                    <a16:creationId xmlns:a16="http://schemas.microsoft.com/office/drawing/2014/main" id="{31A2D3BB-9746-4F39-91C3-9842E1B73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Freeform 35">
                <a:extLst>
                  <a:ext uri="{FF2B5EF4-FFF2-40B4-BE49-F238E27FC236}">
                    <a16:creationId xmlns:a16="http://schemas.microsoft.com/office/drawing/2014/main" id="{17370420-F9E6-4C1B-BDD4-45653F64C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Freeform 36">
                <a:extLst>
                  <a:ext uri="{FF2B5EF4-FFF2-40B4-BE49-F238E27FC236}">
                    <a16:creationId xmlns:a16="http://schemas.microsoft.com/office/drawing/2014/main" id="{A8797147-B245-4BD5-9FD3-867A0B504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D6227B7-6635-4261-B4B2-78711483F8F9}"/>
              </a:ext>
            </a:extLst>
          </p:cNvPr>
          <p:cNvGrpSpPr/>
          <p:nvPr/>
        </p:nvGrpSpPr>
        <p:grpSpPr>
          <a:xfrm>
            <a:off x="925562" y="4953645"/>
            <a:ext cx="3568351" cy="800272"/>
            <a:chOff x="1224541" y="6305967"/>
            <a:chExt cx="3568119" cy="885308"/>
          </a:xfrm>
        </p:grpSpPr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9CADF005-AF1B-44D5-B025-96B4C8DCECA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2880142" y="5238910"/>
              <a:ext cx="828631" cy="2996405"/>
            </a:xfrm>
            <a:prstGeom prst="round1Rect">
              <a:avLst/>
            </a:prstGeom>
            <a:solidFill>
              <a:schemeClr val="bg1"/>
            </a:solidFill>
            <a:ln w="57150">
              <a:solidFill>
                <a:srgbClr val="0999C8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TextBox 85">
              <a:extLst>
                <a:ext uri="{FF2B5EF4-FFF2-40B4-BE49-F238E27FC236}">
                  <a16:creationId xmlns:a16="http://schemas.microsoft.com/office/drawing/2014/main" id="{698A20BD-FCE1-4D87-A43E-0915FDAECD8C}"/>
                </a:ext>
              </a:extLst>
            </p:cNvPr>
            <p:cNvSpPr txBox="1"/>
            <p:nvPr/>
          </p:nvSpPr>
          <p:spPr>
            <a:xfrm>
              <a:off x="2296330" y="6305967"/>
              <a:ext cx="2372765" cy="885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600" b="1" i="0" u="none" strike="noStrike" kern="1200" cap="none" spc="0" normalizeH="0" baseline="0" noProof="0" dirty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Bài giải</a:t>
              </a:r>
              <a:endPara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999C8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0" name="Round Diagonal Corner Rectangle 58">
              <a:extLst>
                <a:ext uri="{FF2B5EF4-FFF2-40B4-BE49-F238E27FC236}">
                  <a16:creationId xmlns:a16="http://schemas.microsoft.com/office/drawing/2014/main" id="{49293561-CE0C-4BC0-B590-8BB79320D0F7}"/>
                </a:ext>
              </a:extLst>
            </p:cNvPr>
            <p:cNvSpPr/>
            <p:nvPr/>
          </p:nvSpPr>
          <p:spPr>
            <a:xfrm flipV="1">
              <a:off x="1224541" y="6322799"/>
              <a:ext cx="903517" cy="828630"/>
            </a:xfrm>
            <a:prstGeom prst="round2DiagRect">
              <a:avLst/>
            </a:prstGeom>
            <a:solidFill>
              <a:srgbClr val="0999C8"/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96AD3F0D-14F2-4807-8299-29B3809A6C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3146" y="6394807"/>
              <a:ext cx="501902" cy="680422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070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">
            <a:extLst>
              <a:ext uri="{FF2B5EF4-FFF2-40B4-BE49-F238E27FC236}">
                <a16:creationId xmlns:a16="http://schemas.microsoft.com/office/drawing/2014/main" id="{EDE49C04-4752-4B77-9CE9-0DF79DDC7CB0}"/>
              </a:ext>
            </a:extLst>
          </p:cNvPr>
          <p:cNvSpPr/>
          <p:nvPr/>
        </p:nvSpPr>
        <p:spPr>
          <a:xfrm>
            <a:off x="923542" y="4030880"/>
            <a:ext cx="23006556" cy="9380642"/>
          </a:xfrm>
          <a:prstGeom prst="roundRect">
            <a:avLst>
              <a:gd name="adj" fmla="val 4833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99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>
            <a:defPPr>
              <a:defRPr lang="en-US"/>
            </a:defPPr>
            <a:lvl1pPr marL="0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639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7278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5917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4556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3195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31834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20472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9111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800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61">
            <a:extLst>
              <a:ext uri="{FF2B5EF4-FFF2-40B4-BE49-F238E27FC236}">
                <a16:creationId xmlns:a16="http://schemas.microsoft.com/office/drawing/2014/main" id="{E80F3CEF-774A-488C-AF49-AC516F0745A1}"/>
              </a:ext>
            </a:extLst>
          </p:cNvPr>
          <p:cNvSpPr/>
          <p:nvPr/>
        </p:nvSpPr>
        <p:spPr>
          <a:xfrm>
            <a:off x="923837" y="1825052"/>
            <a:ext cx="23006261" cy="2021908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639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7278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5917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4556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3195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31834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20472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9111" algn="l" defTabSz="217727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1774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068049" y="1876796"/>
                <a:ext cx="12192000" cy="181171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pt-BR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Cho tam giác </a:t>
                </a:r>
                <a14:m>
                  <m:oMath xmlns:m="http://schemas.openxmlformats.org/officeDocument/2006/math">
                    <m:r>
                      <a:rPr lang="pt-BR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𝑨𝑩𝑪</m:t>
                    </m:r>
                  </m:oMath>
                </a14:m>
                <a:r>
                  <a:rPr lang="pt-BR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 Tìm tập hợp điểm M sao cho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𝑴𝑨</m:t>
                            </m:r>
                          </m:e>
                        </m:acc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𝑴𝑩</m:t>
                            </m:r>
                          </m:e>
                        </m:acc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𝑪𝑩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049" y="1876796"/>
                <a:ext cx="12192000" cy="1811714"/>
              </a:xfrm>
              <a:prstGeom prst="rect">
                <a:avLst/>
              </a:prstGeom>
              <a:blipFill>
                <a:blip r:embed="rId2"/>
                <a:stretch>
                  <a:fillRect l="-2000" t="-5724" r="-3100" b="-8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18961546" y="4814260"/>
            <a:ext cx="4968552" cy="5366221"/>
            <a:chOff x="8356" y="9603"/>
            <a:chExt cx="2328" cy="2268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6" y="9603"/>
              <a:ext cx="2328" cy="1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9010" y="11490"/>
              <a:ext cx="1090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2.4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6706" y="3940679"/>
                <a:ext cx="22929376" cy="9472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84810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pt-BR" sz="4400" b="1" dirty="0"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Gọi I là điểm xác định bởi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𝑰𝑨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𝑰𝑩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Suy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I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điểm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cố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định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Khi đó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𝑴𝑨</m:t>
                            </m:r>
                          </m:e>
                        </m:acc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𝑴𝑩</m:t>
                            </m:r>
                          </m:e>
                        </m:acc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acc>
                          <m:accPr>
                            <m:chr m:val="⃗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nl-NL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𝑪𝑩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𝑴𝑰</m:t>
                                  </m:r>
                                </m:e>
                              </m:acc>
                              <m:r>
                                <a:rPr lang="nl-NL" sz="4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𝑰𝑨</m:t>
                                  </m:r>
                                </m:e>
                              </m:acc>
                            </m:e>
                          </m:d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𝑴𝑰</m:t>
                                  </m:r>
                                </m:e>
                              </m:acc>
                              <m:r>
                                <a:rPr lang="nl-NL" sz="4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sz="4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𝑰𝑩</m:t>
                                  </m:r>
                                </m:e>
                              </m:acc>
                            </m:e>
                          </m:d>
                        </m:e>
                      </m:d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𝑩𝑪</m:t>
                          </m:r>
                        </m:e>
                      </m:acc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br>
                  <a:rPr lang="nl-NL" sz="4400" b="1" i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</a:br>
                <a14:m>
                  <m:oMath xmlns:m="http://schemas.openxmlformats.org/officeDocument/2006/math">
                    <m:r>
                      <a:rPr lang="vi-VN" sz="4400" b="1" i="1" smtClean="0">
                        <a:effectLst/>
                        <a:latin typeface="Cambria Math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                         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𝑴𝑰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𝑩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  <m:sup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Gọi M', I' lần lượt là hình chiếu của M, I lên đường thẳng BC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0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Theo công thức hình chiếu ta có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𝑴𝑰</m:t>
                        </m:r>
                      </m:e>
                    </m:acc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nl-NL" sz="40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do đó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4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𝑩</m:t>
                    </m:r>
                    <m:sSup>
                      <m:sSupPr>
                        <m:ctrlP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  <m:sup>
                        <m:r>
                          <a:rPr lang="nl-NL" sz="4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vi-VN" sz="40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0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𝑩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  <m:sup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nên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𝑴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  <m:r>
                      <a:rPr lang="nl-NL" sz="4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 cùng hướng suy ra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𝑴</m:t>
                          </m:r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𝑰</m:t>
                          </m:r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e>
                      </m:acc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𝑩𝑪</m:t>
                          </m:r>
                        </m:e>
                      </m:acc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⇔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𝑰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′.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𝑩𝑪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nl-NL" sz="44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⇔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𝑰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′=</m:t>
                      </m:r>
                      <m:r>
                        <a:rPr lang="nl-NL" sz="4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𝑩𝑪</m:t>
                      </m:r>
                    </m:oMath>
                  </m:oMathPara>
                </a14:m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4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Do I cố định nên I' cố định, suy ra M' cố định.</a:t>
                </a:r>
                <a:endParaRPr lang="en-US" sz="44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  <a:p>
                <a:pPr marL="629920" marR="0" indent="-248285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nl-NL" sz="4000" b="1" dirty="0">
                    <a:effectLst/>
                    <a:latin typeface="Tahoma" panose="020B0604030504040204" pitchFamily="34" charset="0"/>
                    <a:ea typeface="Calibri" panose="020F0502020204030204" pitchFamily="34" charset="0"/>
                    <a:cs typeface="Tahoma" panose="020B0604030504040204" pitchFamily="34" charset="0"/>
                  </a:rPr>
                  <a:t>Vậy tập hợp điểm M là đường thẳng đi qua M' và vuông góc với BC.</a:t>
                </a:r>
                <a:endParaRPr lang="en-US" sz="4000" b="1" dirty="0">
                  <a:effectLst/>
                  <a:latin typeface="Tahoma" panose="020B0604030504040204" pitchFamily="34" charset="0"/>
                  <a:ea typeface="Calibri" panose="020F050202020403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706" y="3940679"/>
                <a:ext cx="22929376" cy="9472080"/>
              </a:xfrm>
              <a:prstGeom prst="rect">
                <a:avLst/>
              </a:prstGeom>
              <a:blipFill>
                <a:blip r:embed="rId4"/>
                <a:stretch>
                  <a:fillRect t="-257"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DCB2C10A-AC1F-454C-9278-9950D22AB294}"/>
              </a:ext>
            </a:extLst>
          </p:cNvPr>
          <p:cNvGrpSpPr/>
          <p:nvPr/>
        </p:nvGrpSpPr>
        <p:grpSpPr>
          <a:xfrm>
            <a:off x="976069" y="1494218"/>
            <a:ext cx="3579424" cy="940573"/>
            <a:chOff x="1311958" y="3405486"/>
            <a:chExt cx="3579192" cy="940513"/>
          </a:xfrm>
        </p:grpSpPr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CD905248-B945-4F42-B77A-DCEED6E3E06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085216" y="2507252"/>
              <a:ext cx="793396" cy="2818473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extBox 55">
              <a:extLst>
                <a:ext uri="{FF2B5EF4-FFF2-40B4-BE49-F238E27FC236}">
                  <a16:creationId xmlns:a16="http://schemas.microsoft.com/office/drawing/2014/main" id="{AC96820F-5BB2-41B7-AB2C-A138B27F072B}"/>
                </a:ext>
              </a:extLst>
            </p:cNvPr>
            <p:cNvSpPr txBox="1"/>
            <p:nvPr/>
          </p:nvSpPr>
          <p:spPr>
            <a:xfrm>
              <a:off x="2316645" y="3484582"/>
              <a:ext cx="2231556" cy="8001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kumimoji="0" lang="en-US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kumimoji="0" lang="en-US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vi-VN" sz="4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1D9826D-B522-4393-8D72-31F018086C18}"/>
                </a:ext>
              </a:extLst>
            </p:cNvPr>
            <p:cNvGrpSpPr/>
            <p:nvPr/>
          </p:nvGrpSpPr>
          <p:grpSpPr>
            <a:xfrm>
              <a:off x="1311958" y="3405486"/>
              <a:ext cx="950173" cy="940513"/>
              <a:chOff x="1311958" y="3405486"/>
              <a:chExt cx="950173" cy="940513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156EDFF-DCEA-4D5B-81F1-332541F882C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Freeform 13">
                <a:extLst>
                  <a:ext uri="{FF2B5EF4-FFF2-40B4-BE49-F238E27FC236}">
                    <a16:creationId xmlns:a16="http://schemas.microsoft.com/office/drawing/2014/main" id="{578BDCCC-A141-4F74-867F-B5CC00FBE6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Freeform 14">
                <a:extLst>
                  <a:ext uri="{FF2B5EF4-FFF2-40B4-BE49-F238E27FC236}">
                    <a16:creationId xmlns:a16="http://schemas.microsoft.com/office/drawing/2014/main" id="{14977511-ECB8-43F1-831C-3F20CEB1A5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Freeform 15">
                <a:extLst>
                  <a:ext uri="{FF2B5EF4-FFF2-40B4-BE49-F238E27FC236}">
                    <a16:creationId xmlns:a16="http://schemas.microsoft.com/office/drawing/2014/main" id="{4EB17A73-B4C4-4041-B19C-81BC0035F2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Freeform 16">
                <a:extLst>
                  <a:ext uri="{FF2B5EF4-FFF2-40B4-BE49-F238E27FC236}">
                    <a16:creationId xmlns:a16="http://schemas.microsoft.com/office/drawing/2014/main" id="{DBF76CDD-12C9-4E3D-A05B-B6D5682A1F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Freeform 17">
                <a:extLst>
                  <a:ext uri="{FF2B5EF4-FFF2-40B4-BE49-F238E27FC236}">
                    <a16:creationId xmlns:a16="http://schemas.microsoft.com/office/drawing/2014/main" id="{6A371AC1-4AC8-4D28-8211-E5F7D17ADA2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Freeform 18">
                <a:extLst>
                  <a:ext uri="{FF2B5EF4-FFF2-40B4-BE49-F238E27FC236}">
                    <a16:creationId xmlns:a16="http://schemas.microsoft.com/office/drawing/2014/main" id="{B8333682-9C9D-4B9A-916C-F81F9F8576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19">
                <a:extLst>
                  <a:ext uri="{FF2B5EF4-FFF2-40B4-BE49-F238E27FC236}">
                    <a16:creationId xmlns:a16="http://schemas.microsoft.com/office/drawing/2014/main" id="{D1B385DD-95B1-4512-9E8F-7DE9CFCDA3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Freeform 20">
                <a:extLst>
                  <a:ext uri="{FF2B5EF4-FFF2-40B4-BE49-F238E27FC236}">
                    <a16:creationId xmlns:a16="http://schemas.microsoft.com/office/drawing/2014/main" id="{59A95718-3BFF-41C4-A4CD-33F678BDAC1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Freeform 21">
                <a:extLst>
                  <a:ext uri="{FF2B5EF4-FFF2-40B4-BE49-F238E27FC236}">
                    <a16:creationId xmlns:a16="http://schemas.microsoft.com/office/drawing/2014/main" id="{E9E6B56A-269D-4215-9D9D-C10D70A787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Freeform 22">
                <a:extLst>
                  <a:ext uri="{FF2B5EF4-FFF2-40B4-BE49-F238E27FC236}">
                    <a16:creationId xmlns:a16="http://schemas.microsoft.com/office/drawing/2014/main" id="{886BF437-C8C4-40F3-8F74-98F1478D58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Freeform 23">
                <a:extLst>
                  <a:ext uri="{FF2B5EF4-FFF2-40B4-BE49-F238E27FC236}">
                    <a16:creationId xmlns:a16="http://schemas.microsoft.com/office/drawing/2014/main" id="{C5FAD9F2-0A3D-4BFF-957E-828AD4521A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Freeform 24">
                <a:extLst>
                  <a:ext uri="{FF2B5EF4-FFF2-40B4-BE49-F238E27FC236}">
                    <a16:creationId xmlns:a16="http://schemas.microsoft.com/office/drawing/2014/main" id="{A6271F98-2D69-4091-8865-75D5D13BEE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Freeform 25">
                <a:extLst>
                  <a:ext uri="{FF2B5EF4-FFF2-40B4-BE49-F238E27FC236}">
                    <a16:creationId xmlns:a16="http://schemas.microsoft.com/office/drawing/2014/main" id="{6684DD3D-2283-4D0B-8EDF-875818F50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Freeform 26">
                <a:extLst>
                  <a:ext uri="{FF2B5EF4-FFF2-40B4-BE49-F238E27FC236}">
                    <a16:creationId xmlns:a16="http://schemas.microsoft.com/office/drawing/2014/main" id="{94737188-BF4C-42A0-AB12-112C9368FB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Freeform 27">
                <a:extLst>
                  <a:ext uri="{FF2B5EF4-FFF2-40B4-BE49-F238E27FC236}">
                    <a16:creationId xmlns:a16="http://schemas.microsoft.com/office/drawing/2014/main" id="{73EA055F-2622-47C6-8FA7-0C32AACFB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Freeform 28">
                <a:extLst>
                  <a:ext uri="{FF2B5EF4-FFF2-40B4-BE49-F238E27FC236}">
                    <a16:creationId xmlns:a16="http://schemas.microsoft.com/office/drawing/2014/main" id="{79719667-613A-4A0D-9407-29F38E0401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Freeform 29">
                <a:extLst>
                  <a:ext uri="{FF2B5EF4-FFF2-40B4-BE49-F238E27FC236}">
                    <a16:creationId xmlns:a16="http://schemas.microsoft.com/office/drawing/2014/main" id="{6C4AA3C4-5E57-46E1-BF3D-E1A4D0936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Freeform 30">
                <a:extLst>
                  <a:ext uri="{FF2B5EF4-FFF2-40B4-BE49-F238E27FC236}">
                    <a16:creationId xmlns:a16="http://schemas.microsoft.com/office/drawing/2014/main" id="{16128399-2BC5-4317-9DF3-8BE7362CB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Freeform 31">
                <a:extLst>
                  <a:ext uri="{FF2B5EF4-FFF2-40B4-BE49-F238E27FC236}">
                    <a16:creationId xmlns:a16="http://schemas.microsoft.com/office/drawing/2014/main" id="{5318CCFD-2AD9-48DA-80ED-5DADB0710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Freeform 32">
                <a:extLst>
                  <a:ext uri="{FF2B5EF4-FFF2-40B4-BE49-F238E27FC236}">
                    <a16:creationId xmlns:a16="http://schemas.microsoft.com/office/drawing/2014/main" id="{CA3364EC-BD0A-48D3-8694-FEB46C9AE6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Freeform 33">
                <a:extLst>
                  <a:ext uri="{FF2B5EF4-FFF2-40B4-BE49-F238E27FC236}">
                    <a16:creationId xmlns:a16="http://schemas.microsoft.com/office/drawing/2014/main" id="{6358AAEA-52A5-4AA9-B88B-1D13FD442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Freeform 34">
                <a:extLst>
                  <a:ext uri="{FF2B5EF4-FFF2-40B4-BE49-F238E27FC236}">
                    <a16:creationId xmlns:a16="http://schemas.microsoft.com/office/drawing/2014/main" id="{31A2D3BB-9746-4F39-91C3-9842E1B73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 35">
                <a:extLst>
                  <a:ext uri="{FF2B5EF4-FFF2-40B4-BE49-F238E27FC236}">
                    <a16:creationId xmlns:a16="http://schemas.microsoft.com/office/drawing/2014/main" id="{17370420-F9E6-4C1B-BDD4-45653F64C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Freeform 36">
                <a:extLst>
                  <a:ext uri="{FF2B5EF4-FFF2-40B4-BE49-F238E27FC236}">
                    <a16:creationId xmlns:a16="http://schemas.microsoft.com/office/drawing/2014/main" id="{A8797147-B245-4BD5-9FD3-867A0B504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6" tIns="45723" rIns="91446" bIns="45723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88639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177278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65917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354556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443195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6531834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7620472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8709111" algn="l" defTabSz="2177278" rtl="0" eaLnBrk="1" latinLnBrk="0" hangingPunct="1">
                  <a:defRPr sz="4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17749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D6227B7-6635-4261-B4B2-78711483F8F9}"/>
              </a:ext>
            </a:extLst>
          </p:cNvPr>
          <p:cNvGrpSpPr/>
          <p:nvPr/>
        </p:nvGrpSpPr>
        <p:grpSpPr>
          <a:xfrm>
            <a:off x="923542" y="4051686"/>
            <a:ext cx="3568351" cy="800272"/>
            <a:chOff x="1224541" y="6305967"/>
            <a:chExt cx="3568119" cy="885308"/>
          </a:xfrm>
        </p:grpSpPr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9CADF005-AF1B-44D5-B025-96B4C8DCECA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2880142" y="5238910"/>
              <a:ext cx="828631" cy="2996405"/>
            </a:xfrm>
            <a:prstGeom prst="round1Rect">
              <a:avLst/>
            </a:prstGeom>
            <a:solidFill>
              <a:schemeClr val="bg1"/>
            </a:solidFill>
            <a:ln w="57150">
              <a:solidFill>
                <a:srgbClr val="0999C8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TextBox 85">
              <a:extLst>
                <a:ext uri="{FF2B5EF4-FFF2-40B4-BE49-F238E27FC236}">
                  <a16:creationId xmlns:a16="http://schemas.microsoft.com/office/drawing/2014/main" id="{698A20BD-FCE1-4D87-A43E-0915FDAECD8C}"/>
                </a:ext>
              </a:extLst>
            </p:cNvPr>
            <p:cNvSpPr txBox="1"/>
            <p:nvPr/>
          </p:nvSpPr>
          <p:spPr>
            <a:xfrm>
              <a:off x="2296330" y="6305967"/>
              <a:ext cx="2372765" cy="885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600" b="1" i="0" u="none" strike="noStrike" kern="1200" cap="none" spc="0" normalizeH="0" baseline="0" noProof="0" dirty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Bài giải</a:t>
              </a:r>
              <a:endPara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999C8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2" name="Round Diagonal Corner Rectangle 58">
              <a:extLst>
                <a:ext uri="{FF2B5EF4-FFF2-40B4-BE49-F238E27FC236}">
                  <a16:creationId xmlns:a16="http://schemas.microsoft.com/office/drawing/2014/main" id="{49293561-CE0C-4BC0-B590-8BB79320D0F7}"/>
                </a:ext>
              </a:extLst>
            </p:cNvPr>
            <p:cNvSpPr/>
            <p:nvPr/>
          </p:nvSpPr>
          <p:spPr>
            <a:xfrm flipV="1">
              <a:off x="1224541" y="6322799"/>
              <a:ext cx="903517" cy="828630"/>
            </a:xfrm>
            <a:prstGeom prst="round2DiagRect">
              <a:avLst/>
            </a:prstGeom>
            <a:solidFill>
              <a:srgbClr val="0999C8"/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96AD3F0D-14F2-4807-8299-29B3809A6C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3146" y="6394807"/>
              <a:ext cx="501902" cy="680422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6" tIns="45723" rIns="91446" bIns="4572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1774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871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11817</TotalTime>
  <Words>542</Words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Tahoma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2013-08-07T06:38:09Z</dcterms:created>
  <dcterms:modified xsi:type="dcterms:W3CDTF">2021-09-18T06:58:59Z</dcterms:modified>
</cp:coreProperties>
</file>