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737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5E"/>
    <a:srgbClr val="111128"/>
    <a:srgbClr val="B4C8E8"/>
    <a:srgbClr val="FFC001"/>
    <a:srgbClr val="FFDA66"/>
    <a:srgbClr val="66C4E8"/>
    <a:srgbClr val="FFC000"/>
    <a:srgbClr val="99FF33"/>
    <a:srgbClr val="FFFF00"/>
    <a:srgbClr val="51C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384" autoAdjust="0"/>
  </p:normalViewPr>
  <p:slideViewPr>
    <p:cSldViewPr snapToGrid="0" showGuides="1">
      <p:cViewPr>
        <p:scale>
          <a:sx n="50" d="100"/>
          <a:sy n="50" d="100"/>
        </p:scale>
        <p:origin x="-1190" y="-355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5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ASK THE AUDIENCE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 w="19050">
              <a:solidFill>
                <a:schemeClr val="accent6">
                  <a:lumMod val="20000"/>
                  <a:lumOff val="80000"/>
                </a:schemeClr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5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Answer A</c:v>
                </c:pt>
                <c:pt idx="1">
                  <c:v>Answer B</c:v>
                </c:pt>
                <c:pt idx="2">
                  <c:v>Answer C</c:v>
                </c:pt>
                <c:pt idx="3">
                  <c:v>Answer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88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5B-4E13-9093-1CFFD8694B0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40778368"/>
        <c:axId val="42956288"/>
      </c:barChart>
      <c:catAx>
        <c:axId val="40778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1"/>
          <a:lstStyle/>
          <a:p>
            <a:pPr>
              <a:defRPr sz="1600" b="1" i="0" u="none" strike="noStrike" kern="1200" baseline="0">
                <a:solidFill>
                  <a:schemeClr val="lt1">
                    <a:lumMod val="8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en-US"/>
          </a:p>
        </c:txPr>
        <c:crossAx val="42956288"/>
        <c:crossesAt val="0"/>
        <c:auto val="0"/>
        <c:lblAlgn val="ctr"/>
        <c:lblOffset val="100"/>
        <c:tickLblSkip val="1"/>
        <c:noMultiLvlLbl val="0"/>
      </c:catAx>
      <c:valAx>
        <c:axId val="4295628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60000"/>
                  <a:lumOff val="40000"/>
                  <a:alpha val="25000"/>
                </a:schemeClr>
              </a:solidFill>
              <a:round/>
            </a:ln>
            <a:effectLst/>
          </c:spPr>
        </c:majorGridlines>
        <c:numFmt formatCode="0%" sourceLinked="0"/>
        <c:majorTickMark val="in"/>
        <c:minorTickMark val="none"/>
        <c:tickLblPos val="nextTo"/>
        <c:spPr>
          <a:noFill/>
          <a:ln>
            <a:solidFill>
              <a:schemeClr val="accent6">
                <a:lumMod val="60000"/>
                <a:lumOff val="4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778368"/>
        <c:crossesAt val="1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 w="19050" cap="rnd">
      <a:solidFill>
        <a:schemeClr val="accent6">
          <a:lumMod val="60000"/>
          <a:lumOff val="40000"/>
        </a:schemeClr>
      </a:solidFill>
    </a:ln>
    <a:effectLst>
      <a:glow rad="1270000">
        <a:schemeClr val="accent2">
          <a:satMod val="175000"/>
          <a:alpha val="40000"/>
        </a:schemeClr>
      </a:glow>
    </a:effectLst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1E6C3-F789-48F5-B2A6-CD3ED24F557E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2625" y="1143000"/>
            <a:ext cx="5492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91CC3A-EBFA-42A7-A0D2-9B9CD7C03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89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2625" y="1143000"/>
            <a:ext cx="5492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19FEA-8352-4B83-A9F9-F45400235A86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156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3DDF30-8097-415B-BA51-E706288B8C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D35C422-B097-4B0A-8010-F66B0D246D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6E17F18-A6EE-4D5B-B221-C7C9B187D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FD601E1-67E5-42CE-B0DA-DF640998D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F233F9-3584-4C5D-B8F8-1D1CAD81E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108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1844963-9E4D-4F8D-A3D9-D330D0320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892FBD5-D455-4B24-940A-98239DB941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4ACDAF0-EF53-45F0-A745-A9F37F5E8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04E1B9C-78EA-41F4-97E0-0609B83E4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360684D-64A2-4701-BC0B-3B4DA605C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680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18E353F-60D7-4B66-9D4F-99EFF96608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1719977-11D8-4FE1-A92D-E85CDBD3AA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67A0A5A-9D3C-4E42-984F-534888638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C8D2F5C-8DD9-4076-9135-EC3AB94B2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86D0128-6D7F-40E9-AC87-15D47292F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103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B0775E-5E30-4581-80EA-1380250BA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F9126D2-EEB5-4557-A3C3-E0E8916E2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F3313DF-68CD-4EC0-9BB3-8AB96C1A7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666573F-F484-4E69-AF3C-A400243E2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E1A454F-0034-4E1C-8F7B-734E99DCF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68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AD4AD3-8771-4757-8C09-181213ADC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305C515-ADED-4BA6-BEFB-2F26F76A1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7EBA1C-AE37-4DA9-95A6-AF9A2B09F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B33E2F-FCFD-439E-A13E-69EEE5923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286E363-6786-4759-AE2D-FC7F45F23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140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F843255-A2DA-4D0F-A307-0CCA0D9E9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09AF2DB-B5D3-496B-ABB5-B12053A82F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2E1060E-E5D9-41D8-AF2A-4E980B3D29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8603F18-F26F-4DCA-9F2F-B3F4801E1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F933187-4ED8-4C08-8320-91E83CAF4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9D16127-13A0-476D-A79A-7FC2A6F1E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66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0B4EDA-B539-420E-849B-3BB77E5F7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A39317D-0301-4533-B0A4-FED6AB072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32F4B7-E3E9-455C-AA6F-928EEC975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392BF72-3C9F-4921-B250-E94BE0300F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272AA31-D54B-4F54-88CA-6B0FC8A317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F92CBBD-27F7-4964-B84D-64B44CE10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6DF3F9CE-E9CE-45D2-B82E-01A086AA3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EC5F084-89AC-4FD9-8F64-85507CA94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27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772C29-64FA-403A-89F2-58BB345EA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DCBA50C-DE80-4F45-8695-2232C990A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0BACC08-11C1-44C7-B794-285E613C9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2245AD4-D931-497F-A4EB-5735FAC02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15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119B514-3314-4B25-83E8-D727B6D99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D6FEE42-0189-4D43-A0CB-CE776824B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65C9C4F4-3C5E-4D7D-85A6-822188227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45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F6D2B4-846C-40E9-BC14-C71ED7300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13FB67A-4A75-4DC9-956C-8F3F7E2D92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4C67659-8461-438D-AF5A-DA448AFB07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9B31677-B450-4280-BE5C-E520226F9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6B6A578-8C7F-4DB9-BBD8-3CD618597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2C56049-6FE5-45F1-919C-05515DC50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56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FCAD6D-D606-4C3E-8869-81BAE8C58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A14E72B-0AD9-4749-9B45-45D6DAAE51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36F32D6-8BD1-4064-ADD2-BB85D08DA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B8A8BC2-8CEA-43A5-9CD2-5F7987CB0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C4BA9FD-98BA-4DA6-91A7-C71A60DDE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9397919-CB3A-470B-B82D-0F6691D91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9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95">
              <a:srgbClr val="6E34A2"/>
            </a:gs>
            <a:gs pos="57000">
              <a:srgbClr val="391B55"/>
            </a:gs>
            <a:gs pos="100000">
              <a:srgbClr val="25113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3ED5CA53-00BF-4336-90CB-1C64F93E9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5EA976B-8DE6-4266-A92A-A188FC590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98C731F-AA62-449E-B626-6911F8E67F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335C2-1F42-4A2B-9679-A84064AED5A1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FCCBC83-1675-4F0E-841A-8D175C13C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B5358BF-7B77-4A18-B71D-5DC08ABC3B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972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audio" Target="../media/audio5.wav"/><Relationship Id="rId18" Type="http://schemas.openxmlformats.org/officeDocument/2006/relationships/image" Target="../media/image6.png"/><Relationship Id="rId3" Type="http://schemas.microsoft.com/office/2007/relationships/media" Target="../media/media2.mp3"/><Relationship Id="rId7" Type="http://schemas.openxmlformats.org/officeDocument/2006/relationships/audio" Target="../media/audio1.wav"/><Relationship Id="rId12" Type="http://schemas.openxmlformats.org/officeDocument/2006/relationships/chart" Target="../charts/chart1.xml"/><Relationship Id="rId17" Type="http://schemas.openxmlformats.org/officeDocument/2006/relationships/image" Target="../media/image5.png"/><Relationship Id="rId2" Type="http://schemas.openxmlformats.org/officeDocument/2006/relationships/video" Target="../media/media1.mp4"/><Relationship Id="rId16" Type="http://schemas.openxmlformats.org/officeDocument/2006/relationships/image" Target="../media/image4.png"/><Relationship Id="rId1" Type="http://schemas.microsoft.com/office/2007/relationships/media" Target="../media/media1.mp4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3.png"/><Relationship Id="rId10" Type="http://schemas.openxmlformats.org/officeDocument/2006/relationships/audio" Target="../media/audio4.wav"/><Relationship Id="rId4" Type="http://schemas.openxmlformats.org/officeDocument/2006/relationships/audio" Target="../media/media2.mp3"/><Relationship Id="rId9" Type="http://schemas.openxmlformats.org/officeDocument/2006/relationships/audio" Target="../media/audio3.wav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QSelect"/>
          <p:cNvSpPr/>
          <p:nvPr/>
        </p:nvSpPr>
        <p:spPr>
          <a:xfrm>
            <a:off x="11096041" y="929544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 Select</a:t>
            </a:r>
          </a:p>
        </p:txBody>
      </p:sp>
      <p:sp>
        <p:nvSpPr>
          <p:cNvPr id="115" name="QuestionBGM" hidden="1">
            <a:hlinkClick r:id="" action="ppaction://noaction">
              <a:snd r:embed="rId9" name="11 $100-$1000 Questions.wav"/>
            </a:hlinkClick>
          </p:cNvPr>
          <p:cNvSpPr/>
          <p:nvPr/>
        </p:nvSpPr>
        <p:spPr>
          <a:xfrm>
            <a:off x="11096042" y="143619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Question BGM</a:t>
            </a:r>
          </a:p>
        </p:txBody>
      </p:sp>
      <p:sp>
        <p:nvSpPr>
          <p:cNvPr id="116" name="QWrong">
            <a:hlinkClick r:id="" action="ppaction://noaction">
              <a:snd r:embed="rId10" name="16 $2,000 Lose.wav"/>
            </a:hlinkClick>
          </p:cNvPr>
          <p:cNvSpPr/>
          <p:nvPr/>
        </p:nvSpPr>
        <p:spPr>
          <a:xfrm>
            <a:off x="11098496" y="2530881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 Wrong</a:t>
            </a:r>
          </a:p>
        </p:txBody>
      </p:sp>
      <p:sp>
        <p:nvSpPr>
          <p:cNvPr id="117" name="QCorrect">
            <a:hlinkClick r:id="" action="ppaction://noaction">
              <a:snd r:embed="rId7" name="09 Who's Was Correct_.wav"/>
            </a:hlinkClick>
          </p:cNvPr>
          <p:cNvSpPr/>
          <p:nvPr/>
        </p:nvSpPr>
        <p:spPr>
          <a:xfrm>
            <a:off x="11110822" y="1744337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 Right</a:t>
            </a:r>
          </a:p>
        </p:txBody>
      </p:sp>
      <p:sp>
        <p:nvSpPr>
          <p:cNvPr id="290" name="Freeform 289"/>
          <p:cNvSpPr/>
          <p:nvPr/>
        </p:nvSpPr>
        <p:spPr>
          <a:xfrm>
            <a:off x="13403793" y="2209932"/>
            <a:ext cx="2886723" cy="2865445"/>
          </a:xfrm>
          <a:custGeom>
            <a:avLst/>
            <a:gdLst>
              <a:gd name="connsiteX0" fmla="*/ 0 w 2162297"/>
              <a:gd name="connsiteY0" fmla="*/ 0 h 2149084"/>
              <a:gd name="connsiteX1" fmla="*/ 58675 w 2162297"/>
              <a:gd name="connsiteY1" fmla="*/ 4023 h 2149084"/>
              <a:gd name="connsiteX2" fmla="*/ 1970540 w 2162297"/>
              <a:gd name="connsiteY2" fmla="*/ 335917 h 2149084"/>
              <a:gd name="connsiteX3" fmla="*/ 2162297 w 2162297"/>
              <a:gd name="connsiteY3" fmla="*/ 399025 h 2149084"/>
              <a:gd name="connsiteX4" fmla="*/ 2162297 w 2162297"/>
              <a:gd name="connsiteY4" fmla="*/ 1750060 h 2149084"/>
              <a:gd name="connsiteX5" fmla="*/ 1970540 w 2162297"/>
              <a:gd name="connsiteY5" fmla="*/ 1813168 h 2149084"/>
              <a:gd name="connsiteX6" fmla="*/ 58675 w 2162297"/>
              <a:gd name="connsiteY6" fmla="*/ 2145061 h 2149084"/>
              <a:gd name="connsiteX7" fmla="*/ 0 w 2162297"/>
              <a:gd name="connsiteY7" fmla="*/ 2149084 h 2149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2297" h="2149084">
                <a:moveTo>
                  <a:pt x="0" y="0"/>
                </a:moveTo>
                <a:lnTo>
                  <a:pt x="58675" y="4023"/>
                </a:lnTo>
                <a:cubicBezTo>
                  <a:pt x="807273" y="66114"/>
                  <a:pt x="1466156" y="182504"/>
                  <a:pt x="1970540" y="335917"/>
                </a:cubicBezTo>
                <a:lnTo>
                  <a:pt x="2162297" y="399025"/>
                </a:lnTo>
                <a:lnTo>
                  <a:pt x="2162297" y="1750060"/>
                </a:lnTo>
                <a:lnTo>
                  <a:pt x="1970540" y="1813168"/>
                </a:lnTo>
                <a:cubicBezTo>
                  <a:pt x="1466156" y="1966581"/>
                  <a:pt x="807273" y="2082971"/>
                  <a:pt x="58675" y="2145061"/>
                </a:cubicBezTo>
                <a:lnTo>
                  <a:pt x="0" y="2149084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9" name="Freeform 268"/>
          <p:cNvSpPr/>
          <p:nvPr/>
        </p:nvSpPr>
        <p:spPr>
          <a:xfrm rot="18900000">
            <a:off x="11764919" y="194199"/>
            <a:ext cx="4761714" cy="2659696"/>
          </a:xfrm>
          <a:custGeom>
            <a:avLst/>
            <a:gdLst>
              <a:gd name="connsiteX0" fmla="*/ 2664641 w 3566757"/>
              <a:gd name="connsiteY0" fmla="*/ 172809 h 1994772"/>
              <a:gd name="connsiteX1" fmla="*/ 3566757 w 3566757"/>
              <a:gd name="connsiteY1" fmla="*/ 1074925 h 1994772"/>
              <a:gd name="connsiteX2" fmla="*/ 3562217 w 3566757"/>
              <a:gd name="connsiteY2" fmla="*/ 1083999 h 1994772"/>
              <a:gd name="connsiteX3" fmla="*/ 271585 w 3566757"/>
              <a:gd name="connsiteY3" fmla="*/ 1983719 h 1994772"/>
              <a:gd name="connsiteX4" fmla="*/ 0 w 3566757"/>
              <a:gd name="connsiteY4" fmla="*/ 1994772 h 1994772"/>
              <a:gd name="connsiteX5" fmla="*/ 1994772 w 3566757"/>
              <a:gd name="connsiteY5" fmla="*/ 0 h 1994772"/>
              <a:gd name="connsiteX6" fmla="*/ 2098215 w 3566757"/>
              <a:gd name="connsiteY6" fmla="*/ 20628 h 1994772"/>
              <a:gd name="connsiteX7" fmla="*/ 2569599 w 3566757"/>
              <a:gd name="connsiteY7" fmla="*/ 141910 h 199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6757" h="1994772">
                <a:moveTo>
                  <a:pt x="2664641" y="172809"/>
                </a:moveTo>
                <a:lnTo>
                  <a:pt x="3566757" y="1074925"/>
                </a:lnTo>
                <a:lnTo>
                  <a:pt x="3562217" y="1083999"/>
                </a:lnTo>
                <a:cubicBezTo>
                  <a:pt x="3260241" y="1534816"/>
                  <a:pt x="1947584" y="1892264"/>
                  <a:pt x="271585" y="1983719"/>
                </a:cubicBezTo>
                <a:lnTo>
                  <a:pt x="0" y="1994772"/>
                </a:lnTo>
                <a:lnTo>
                  <a:pt x="1994772" y="0"/>
                </a:lnTo>
                <a:lnTo>
                  <a:pt x="2098215" y="20628"/>
                </a:lnTo>
                <a:cubicBezTo>
                  <a:pt x="2266890" y="57749"/>
                  <a:pt x="2424521" y="98310"/>
                  <a:pt x="2569599" y="141910"/>
                </a:cubicBez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9" name="Freeform 258"/>
          <p:cNvSpPr/>
          <p:nvPr/>
        </p:nvSpPr>
        <p:spPr>
          <a:xfrm rot="13500000">
            <a:off x="11756039" y="4458532"/>
            <a:ext cx="4837161" cy="2663073"/>
          </a:xfrm>
          <a:custGeom>
            <a:avLst/>
            <a:gdLst>
              <a:gd name="connsiteX0" fmla="*/ 3627871 w 3627871"/>
              <a:gd name="connsiteY0" fmla="*/ 1994772 h 1994772"/>
              <a:gd name="connsiteX1" fmla="*/ 3356285 w 3627871"/>
              <a:gd name="connsiteY1" fmla="*/ 1983719 h 1994772"/>
              <a:gd name="connsiteX2" fmla="*/ 0 w 3627871"/>
              <a:gd name="connsiteY2" fmla="*/ 885579 h 1994772"/>
              <a:gd name="connsiteX3" fmla="*/ 1529655 w 3627871"/>
              <a:gd name="connsiteY3" fmla="*/ 20628 h 1994772"/>
              <a:gd name="connsiteX4" fmla="*/ 1633099 w 3627871"/>
              <a:gd name="connsiteY4" fmla="*/ 0 h 199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7871" h="1994772">
                <a:moveTo>
                  <a:pt x="3627871" y="1994772"/>
                </a:moveTo>
                <a:lnTo>
                  <a:pt x="3356285" y="1983719"/>
                </a:lnTo>
                <a:cubicBezTo>
                  <a:pt x="1440858" y="1879198"/>
                  <a:pt x="0" y="1427259"/>
                  <a:pt x="0" y="885579"/>
                </a:cubicBezTo>
                <a:cubicBezTo>
                  <a:pt x="0" y="537356"/>
                  <a:pt x="595457" y="226220"/>
                  <a:pt x="1529655" y="20628"/>
                </a:cubicBezTo>
                <a:lnTo>
                  <a:pt x="1633099" y="0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8" name="Freeform 297"/>
          <p:cNvSpPr/>
          <p:nvPr/>
        </p:nvSpPr>
        <p:spPr>
          <a:xfrm rot="1800000">
            <a:off x="12408633" y="3777899"/>
            <a:ext cx="4416770" cy="2793620"/>
          </a:xfrm>
          <a:custGeom>
            <a:avLst/>
            <a:gdLst>
              <a:gd name="connsiteX0" fmla="*/ 0 w 3308377"/>
              <a:gd name="connsiteY0" fmla="*/ 0 h 2095215"/>
              <a:gd name="connsiteX1" fmla="*/ 108099 w 3308377"/>
              <a:gd name="connsiteY1" fmla="*/ 4399 h 2095215"/>
              <a:gd name="connsiteX2" fmla="*/ 2717934 w 3308377"/>
              <a:gd name="connsiteY2" fmla="*/ 464693 h 2095215"/>
              <a:gd name="connsiteX3" fmla="*/ 2780269 w 3308377"/>
              <a:gd name="connsiteY3" fmla="*/ 490970 h 2095215"/>
              <a:gd name="connsiteX4" fmla="*/ 3308377 w 3308377"/>
              <a:gd name="connsiteY4" fmla="*/ 1405680 h 2095215"/>
              <a:gd name="connsiteX5" fmla="*/ 3304925 w 3308377"/>
              <a:gd name="connsiteY5" fmla="*/ 1409403 h 2095215"/>
              <a:gd name="connsiteX6" fmla="*/ 1264563 w 3308377"/>
              <a:gd name="connsiteY6" fmla="*/ 2088164 h 2095215"/>
              <a:gd name="connsiteX7" fmla="*/ 1209673 w 3308377"/>
              <a:gd name="connsiteY7" fmla="*/ 2095215 h 209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8377" h="2095215">
                <a:moveTo>
                  <a:pt x="0" y="0"/>
                </a:moveTo>
                <a:lnTo>
                  <a:pt x="108099" y="4399"/>
                </a:lnTo>
                <a:cubicBezTo>
                  <a:pt x="1185527" y="63192"/>
                  <a:pt x="2112799" y="231910"/>
                  <a:pt x="2717934" y="464693"/>
                </a:cubicBezTo>
                <a:lnTo>
                  <a:pt x="2780269" y="490970"/>
                </a:lnTo>
                <a:lnTo>
                  <a:pt x="3308377" y="1405680"/>
                </a:lnTo>
                <a:lnTo>
                  <a:pt x="3304925" y="1409403"/>
                </a:lnTo>
                <a:cubicBezTo>
                  <a:pt x="2993330" y="1701972"/>
                  <a:pt x="2247297" y="1945803"/>
                  <a:pt x="1264563" y="2088164"/>
                </a:cubicBezTo>
                <a:lnTo>
                  <a:pt x="1209673" y="2095215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3" name="Freeform 272"/>
          <p:cNvSpPr/>
          <p:nvPr/>
        </p:nvSpPr>
        <p:spPr>
          <a:xfrm rot="18000000">
            <a:off x="11510866" y="582350"/>
            <a:ext cx="4154539" cy="1975948"/>
          </a:xfrm>
          <a:custGeom>
            <a:avLst/>
            <a:gdLst>
              <a:gd name="connsiteX0" fmla="*/ 2563579 w 3115904"/>
              <a:gd name="connsiteY0" fmla="*/ 0 h 1480082"/>
              <a:gd name="connsiteX1" fmla="*/ 3115904 w 3115904"/>
              <a:gd name="connsiteY1" fmla="*/ 956656 h 1480082"/>
              <a:gd name="connsiteX2" fmla="*/ 3004219 w 3115904"/>
              <a:gd name="connsiteY2" fmla="*/ 1003738 h 1480082"/>
              <a:gd name="connsiteX3" fmla="*/ 394384 w 3115904"/>
              <a:gd name="connsiteY3" fmla="*/ 1464032 h 1480082"/>
              <a:gd name="connsiteX4" fmla="*/ 0 w 3115904"/>
              <a:gd name="connsiteY4" fmla="*/ 1480082 h 1480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5904" h="1480082">
                <a:moveTo>
                  <a:pt x="2563579" y="0"/>
                </a:moveTo>
                <a:lnTo>
                  <a:pt x="3115904" y="956656"/>
                </a:lnTo>
                <a:lnTo>
                  <a:pt x="3004219" y="1003738"/>
                </a:lnTo>
                <a:cubicBezTo>
                  <a:pt x="2399083" y="1236520"/>
                  <a:pt x="1471812" y="1405239"/>
                  <a:pt x="394384" y="1464032"/>
                </a:cubicBezTo>
                <a:lnTo>
                  <a:pt x="0" y="1480082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6" name="Freeform 285"/>
          <p:cNvSpPr/>
          <p:nvPr/>
        </p:nvSpPr>
        <p:spPr>
          <a:xfrm rot="20700000">
            <a:off x="12973641" y="1460856"/>
            <a:ext cx="3582171" cy="2848717"/>
          </a:xfrm>
          <a:custGeom>
            <a:avLst/>
            <a:gdLst>
              <a:gd name="connsiteX0" fmla="*/ 2031475 w 2683222"/>
              <a:gd name="connsiteY0" fmla="*/ 252215 h 2136538"/>
              <a:gd name="connsiteX1" fmla="*/ 2654086 w 2683222"/>
              <a:gd name="connsiteY1" fmla="*/ 463587 h 2136538"/>
              <a:gd name="connsiteX2" fmla="*/ 2683222 w 2683222"/>
              <a:gd name="connsiteY2" fmla="*/ 477099 h 2136538"/>
              <a:gd name="connsiteX3" fmla="*/ 2344034 w 2683222"/>
              <a:gd name="connsiteY3" fmla="*/ 1742968 h 2136538"/>
              <a:gd name="connsiteX4" fmla="*/ 2221040 w 2683222"/>
              <a:gd name="connsiteY4" fmla="*/ 1783445 h 2136538"/>
              <a:gd name="connsiteX5" fmla="*/ 309176 w 2683222"/>
              <a:gd name="connsiteY5" fmla="*/ 2115339 h 2136538"/>
              <a:gd name="connsiteX6" fmla="*/ 0 w 2683222"/>
              <a:gd name="connsiteY6" fmla="*/ 2136538 h 2136538"/>
              <a:gd name="connsiteX7" fmla="*/ 572484 w 2683222"/>
              <a:gd name="connsiteY7" fmla="*/ 0 h 2136538"/>
              <a:gd name="connsiteX8" fmla="*/ 695368 w 2683222"/>
              <a:gd name="connsiteY8" fmla="*/ 11994 h 2136538"/>
              <a:gd name="connsiteX9" fmla="*/ 2031475 w 2683222"/>
              <a:gd name="connsiteY9" fmla="*/ 252215 h 21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3222" h="2136538">
                <a:moveTo>
                  <a:pt x="2031475" y="252215"/>
                </a:moveTo>
                <a:cubicBezTo>
                  <a:pt x="2269185" y="315605"/>
                  <a:pt x="2478556" y="386551"/>
                  <a:pt x="2654086" y="463587"/>
                </a:cubicBezTo>
                <a:lnTo>
                  <a:pt x="2683222" y="477099"/>
                </a:lnTo>
                <a:lnTo>
                  <a:pt x="2344034" y="1742968"/>
                </a:lnTo>
                <a:lnTo>
                  <a:pt x="2221040" y="1783445"/>
                </a:lnTo>
                <a:cubicBezTo>
                  <a:pt x="1716658" y="1936859"/>
                  <a:pt x="1057774" y="2053249"/>
                  <a:pt x="309176" y="2115339"/>
                </a:cubicBezTo>
                <a:lnTo>
                  <a:pt x="0" y="2136538"/>
                </a:lnTo>
                <a:lnTo>
                  <a:pt x="572484" y="0"/>
                </a:lnTo>
                <a:lnTo>
                  <a:pt x="695368" y="11994"/>
                </a:lnTo>
                <a:cubicBezTo>
                  <a:pt x="1198259" y="68716"/>
                  <a:pt x="1651139" y="150792"/>
                  <a:pt x="2031475" y="252215"/>
                </a:cubicBez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5" name="Freeform 264"/>
          <p:cNvSpPr/>
          <p:nvPr/>
        </p:nvSpPr>
        <p:spPr>
          <a:xfrm rot="15300000">
            <a:off x="10911031" y="5740637"/>
            <a:ext cx="4985520" cy="1337563"/>
          </a:xfrm>
          <a:custGeom>
            <a:avLst/>
            <a:gdLst>
              <a:gd name="connsiteX0" fmla="*/ 3739140 w 3739140"/>
              <a:gd name="connsiteY0" fmla="*/ 1001900 h 1001900"/>
              <a:gd name="connsiteX1" fmla="*/ 3335132 w 3739140"/>
              <a:gd name="connsiteY1" fmla="*/ 985458 h 1001900"/>
              <a:gd name="connsiteX2" fmla="*/ 549 w 3739140"/>
              <a:gd name="connsiteY2" fmla="*/ 1925 h 1001900"/>
              <a:gd name="connsiteX3" fmla="*/ 0 w 3739140"/>
              <a:gd name="connsiteY3" fmla="*/ 0 h 100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9140" h="1001900">
                <a:moveTo>
                  <a:pt x="3739140" y="1001900"/>
                </a:moveTo>
                <a:lnTo>
                  <a:pt x="3335132" y="985458"/>
                </a:lnTo>
                <a:cubicBezTo>
                  <a:pt x="1556520" y="888403"/>
                  <a:pt x="187105" y="491788"/>
                  <a:pt x="549" y="1925"/>
                </a:cubicBezTo>
                <a:lnTo>
                  <a:pt x="0" y="0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4" name="Freeform 293"/>
          <p:cNvSpPr/>
          <p:nvPr/>
        </p:nvSpPr>
        <p:spPr>
          <a:xfrm rot="900000">
            <a:off x="12973645" y="2975728"/>
            <a:ext cx="3582115" cy="2848717"/>
          </a:xfrm>
          <a:custGeom>
            <a:avLst/>
            <a:gdLst>
              <a:gd name="connsiteX0" fmla="*/ 0 w 2683180"/>
              <a:gd name="connsiteY0" fmla="*/ 0 h 2136538"/>
              <a:gd name="connsiteX1" fmla="*/ 309175 w 2683180"/>
              <a:gd name="connsiteY1" fmla="*/ 21199 h 2136538"/>
              <a:gd name="connsiteX2" fmla="*/ 2221040 w 2683180"/>
              <a:gd name="connsiteY2" fmla="*/ 353093 h 2136538"/>
              <a:gd name="connsiteX3" fmla="*/ 2344031 w 2683180"/>
              <a:gd name="connsiteY3" fmla="*/ 393570 h 2136538"/>
              <a:gd name="connsiteX4" fmla="*/ 2683180 w 2683180"/>
              <a:gd name="connsiteY4" fmla="*/ 1659291 h 2136538"/>
              <a:gd name="connsiteX5" fmla="*/ 2544749 w 2683180"/>
              <a:gd name="connsiteY5" fmla="*/ 1718432 h 2136538"/>
              <a:gd name="connsiteX6" fmla="*/ 695367 w 2683180"/>
              <a:gd name="connsiteY6" fmla="*/ 2124544 h 2136538"/>
              <a:gd name="connsiteX7" fmla="*/ 572483 w 2683180"/>
              <a:gd name="connsiteY7" fmla="*/ 2136538 h 21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3180" h="2136538">
                <a:moveTo>
                  <a:pt x="0" y="0"/>
                </a:moveTo>
                <a:lnTo>
                  <a:pt x="309175" y="21199"/>
                </a:lnTo>
                <a:cubicBezTo>
                  <a:pt x="1057773" y="83290"/>
                  <a:pt x="1716657" y="199680"/>
                  <a:pt x="2221040" y="353093"/>
                </a:cubicBezTo>
                <a:lnTo>
                  <a:pt x="2344031" y="393570"/>
                </a:lnTo>
                <a:lnTo>
                  <a:pt x="2683180" y="1659291"/>
                </a:lnTo>
                <a:lnTo>
                  <a:pt x="2544749" y="1718432"/>
                </a:lnTo>
                <a:cubicBezTo>
                  <a:pt x="2091518" y="1897330"/>
                  <a:pt x="1449703" y="2039462"/>
                  <a:pt x="695367" y="2124544"/>
                </a:cubicBezTo>
                <a:lnTo>
                  <a:pt x="572483" y="2136538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8" name="Freeform 277"/>
          <p:cNvSpPr/>
          <p:nvPr/>
        </p:nvSpPr>
        <p:spPr>
          <a:xfrm rot="17100000">
            <a:off x="11649984" y="1170368"/>
            <a:ext cx="3538205" cy="917594"/>
          </a:xfrm>
          <a:custGeom>
            <a:avLst/>
            <a:gdLst>
              <a:gd name="connsiteX0" fmla="*/ 2565124 w 2653654"/>
              <a:gd name="connsiteY0" fmla="*/ 0 h 687323"/>
              <a:gd name="connsiteX1" fmla="*/ 2653654 w 2653654"/>
              <a:gd name="connsiteY1" fmla="*/ 330399 h 687323"/>
              <a:gd name="connsiteX2" fmla="*/ 2438681 w 2653654"/>
              <a:gd name="connsiteY2" fmla="*/ 388760 h 687323"/>
              <a:gd name="connsiteX3" fmla="*/ 404008 w 2653654"/>
              <a:gd name="connsiteY3" fmla="*/ 670881 h 687323"/>
              <a:gd name="connsiteX4" fmla="*/ 0 w 2653654"/>
              <a:gd name="connsiteY4" fmla="*/ 687323 h 687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3654" h="687323">
                <a:moveTo>
                  <a:pt x="2565124" y="0"/>
                </a:moveTo>
                <a:lnTo>
                  <a:pt x="2653654" y="330399"/>
                </a:lnTo>
                <a:lnTo>
                  <a:pt x="2438681" y="388760"/>
                </a:lnTo>
                <a:cubicBezTo>
                  <a:pt x="1881971" y="528621"/>
                  <a:pt x="1182151" y="628420"/>
                  <a:pt x="404008" y="670881"/>
                </a:cubicBezTo>
                <a:lnTo>
                  <a:pt x="0" y="687323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2" name="Freeform 281"/>
          <p:cNvSpPr/>
          <p:nvPr/>
        </p:nvSpPr>
        <p:spPr>
          <a:xfrm rot="19800000">
            <a:off x="12408661" y="713888"/>
            <a:ext cx="4416380" cy="2793621"/>
          </a:xfrm>
          <a:custGeom>
            <a:avLst/>
            <a:gdLst>
              <a:gd name="connsiteX0" fmla="*/ 3134059 w 3308085"/>
              <a:gd name="connsiteY0" fmla="*/ 556366 h 2095216"/>
              <a:gd name="connsiteX1" fmla="*/ 3275407 w 3308085"/>
              <a:gd name="connsiteY1" fmla="*/ 659351 h 2095216"/>
              <a:gd name="connsiteX2" fmla="*/ 3308085 w 3308085"/>
              <a:gd name="connsiteY2" fmla="*/ 690037 h 2095216"/>
              <a:gd name="connsiteX3" fmla="*/ 2780266 w 3308085"/>
              <a:gd name="connsiteY3" fmla="*/ 1604247 h 2095216"/>
              <a:gd name="connsiteX4" fmla="*/ 2717935 w 3308085"/>
              <a:gd name="connsiteY4" fmla="*/ 1630523 h 2095216"/>
              <a:gd name="connsiteX5" fmla="*/ 108101 w 3308085"/>
              <a:gd name="connsiteY5" fmla="*/ 2090817 h 2095216"/>
              <a:gd name="connsiteX6" fmla="*/ 0 w 3308085"/>
              <a:gd name="connsiteY6" fmla="*/ 2095216 h 2095216"/>
              <a:gd name="connsiteX7" fmla="*/ 1209673 w 3308085"/>
              <a:gd name="connsiteY7" fmla="*/ 0 h 2095216"/>
              <a:gd name="connsiteX8" fmla="*/ 1264564 w 3308085"/>
              <a:gd name="connsiteY8" fmla="*/ 7051 h 2095216"/>
              <a:gd name="connsiteX9" fmla="*/ 3134059 w 3308085"/>
              <a:gd name="connsiteY9" fmla="*/ 556366 h 209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08085" h="2095216">
                <a:moveTo>
                  <a:pt x="3134059" y="556366"/>
                </a:moveTo>
                <a:cubicBezTo>
                  <a:pt x="3187236" y="589892"/>
                  <a:pt x="3234469" y="624252"/>
                  <a:pt x="3275407" y="659351"/>
                </a:cubicBezTo>
                <a:lnTo>
                  <a:pt x="3308085" y="690037"/>
                </a:lnTo>
                <a:lnTo>
                  <a:pt x="2780266" y="1604247"/>
                </a:lnTo>
                <a:lnTo>
                  <a:pt x="2717935" y="1630523"/>
                </a:lnTo>
                <a:cubicBezTo>
                  <a:pt x="2112800" y="1863306"/>
                  <a:pt x="1185529" y="2032024"/>
                  <a:pt x="108101" y="2090817"/>
                </a:cubicBezTo>
                <a:lnTo>
                  <a:pt x="0" y="2095216"/>
                </a:lnTo>
                <a:lnTo>
                  <a:pt x="1209673" y="0"/>
                </a:lnTo>
                <a:lnTo>
                  <a:pt x="1264564" y="7051"/>
                </a:lnTo>
                <a:cubicBezTo>
                  <a:pt x="2098399" y="127842"/>
                  <a:pt x="2761827" y="321684"/>
                  <a:pt x="3134059" y="556366"/>
                </a:cubicBez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3" name="Freeform 262"/>
          <p:cNvSpPr/>
          <p:nvPr/>
        </p:nvSpPr>
        <p:spPr>
          <a:xfrm rot="14400000">
            <a:off x="11146475" y="5005000"/>
            <a:ext cx="5000892" cy="2329450"/>
          </a:xfrm>
          <a:custGeom>
            <a:avLst/>
            <a:gdLst>
              <a:gd name="connsiteX0" fmla="*/ 3750669 w 3750669"/>
              <a:gd name="connsiteY0" fmla="*/ 1744872 h 1744872"/>
              <a:gd name="connsiteX1" fmla="*/ 3356285 w 3750669"/>
              <a:gd name="connsiteY1" fmla="*/ 1728822 h 1744872"/>
              <a:gd name="connsiteX2" fmla="*/ 0 w 3750669"/>
              <a:gd name="connsiteY2" fmla="*/ 630681 h 1744872"/>
              <a:gd name="connsiteX3" fmla="*/ 717878 w 3750669"/>
              <a:gd name="connsiteY3" fmla="*/ 3969 h 1744872"/>
              <a:gd name="connsiteX4" fmla="*/ 728462 w 3750669"/>
              <a:gd name="connsiteY4" fmla="*/ 0 h 174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0669" h="1744872">
                <a:moveTo>
                  <a:pt x="3750669" y="1744872"/>
                </a:moveTo>
                <a:lnTo>
                  <a:pt x="3356285" y="1728822"/>
                </a:lnTo>
                <a:cubicBezTo>
                  <a:pt x="1440857" y="1624301"/>
                  <a:pt x="0" y="1172361"/>
                  <a:pt x="0" y="630681"/>
                </a:cubicBezTo>
                <a:cubicBezTo>
                  <a:pt x="0" y="398532"/>
                  <a:pt x="264647" y="182867"/>
                  <a:pt x="717878" y="3969"/>
                </a:cubicBezTo>
                <a:lnTo>
                  <a:pt x="728462" y="0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6" name="Freeform 295"/>
          <p:cNvSpPr/>
          <p:nvPr/>
        </p:nvSpPr>
        <p:spPr>
          <a:xfrm rot="1351054">
            <a:off x="12709830" y="3378011"/>
            <a:ext cx="3987995" cy="2826651"/>
          </a:xfrm>
          <a:custGeom>
            <a:avLst/>
            <a:gdLst>
              <a:gd name="connsiteX0" fmla="*/ 0 w 2987204"/>
              <a:gd name="connsiteY0" fmla="*/ 0 h 2119988"/>
              <a:gd name="connsiteX1" fmla="*/ 3344 w 2987204"/>
              <a:gd name="connsiteY1" fmla="*/ 136 h 2119988"/>
              <a:gd name="connsiteX2" fmla="*/ 2399772 w 2987204"/>
              <a:gd name="connsiteY2" fmla="*/ 385271 h 2119988"/>
              <a:gd name="connsiteX3" fmla="*/ 2517691 w 2987204"/>
              <a:gd name="connsiteY3" fmla="*/ 426800 h 2119988"/>
              <a:gd name="connsiteX4" fmla="*/ 2987204 w 2987204"/>
              <a:gd name="connsiteY4" fmla="*/ 1559324 h 2119988"/>
              <a:gd name="connsiteX5" fmla="*/ 2888106 w 2987204"/>
              <a:gd name="connsiteY5" fmla="*/ 1614605 h 2119988"/>
              <a:gd name="connsiteX6" fmla="*/ 1159808 w 2987204"/>
              <a:gd name="connsiteY6" fmla="*/ 2083901 h 2119988"/>
              <a:gd name="connsiteX7" fmla="*/ 878889 w 2987204"/>
              <a:gd name="connsiteY7" fmla="*/ 2119988 h 21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7204" h="2119988">
                <a:moveTo>
                  <a:pt x="0" y="0"/>
                </a:moveTo>
                <a:lnTo>
                  <a:pt x="3344" y="136"/>
                </a:lnTo>
                <a:cubicBezTo>
                  <a:pt x="961058" y="52396"/>
                  <a:pt x="1800130" y="191511"/>
                  <a:pt x="2399772" y="385271"/>
                </a:cubicBezTo>
                <a:lnTo>
                  <a:pt x="2517691" y="426800"/>
                </a:lnTo>
                <a:lnTo>
                  <a:pt x="2987204" y="1559324"/>
                </a:lnTo>
                <a:lnTo>
                  <a:pt x="2888106" y="1614605"/>
                </a:lnTo>
                <a:cubicBezTo>
                  <a:pt x="2500765" y="1813283"/>
                  <a:pt x="1896859" y="1977130"/>
                  <a:pt x="1159808" y="2083901"/>
                </a:cubicBezTo>
                <a:lnTo>
                  <a:pt x="878889" y="2119988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6" name="Freeform 275"/>
          <p:cNvSpPr/>
          <p:nvPr/>
        </p:nvSpPr>
        <p:spPr>
          <a:xfrm rot="17551054">
            <a:off x="11560892" y="905513"/>
            <a:ext cx="3823792" cy="1437870"/>
          </a:xfrm>
          <a:custGeom>
            <a:avLst/>
            <a:gdLst>
              <a:gd name="connsiteX0" fmla="*/ 2597941 w 2867844"/>
              <a:gd name="connsiteY0" fmla="*/ 0 h 1077035"/>
              <a:gd name="connsiteX1" fmla="*/ 2867844 w 2867844"/>
              <a:gd name="connsiteY1" fmla="*/ 651039 h 1077035"/>
              <a:gd name="connsiteX2" fmla="*/ 2798254 w 2867844"/>
              <a:gd name="connsiteY2" fmla="*/ 675547 h 1077035"/>
              <a:gd name="connsiteX3" fmla="*/ 401826 w 2867844"/>
              <a:gd name="connsiteY3" fmla="*/ 1060682 h 1077035"/>
              <a:gd name="connsiteX4" fmla="*/ 0 w 2867844"/>
              <a:gd name="connsiteY4" fmla="*/ 1077035 h 107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7844" h="1077035">
                <a:moveTo>
                  <a:pt x="2597941" y="0"/>
                </a:moveTo>
                <a:lnTo>
                  <a:pt x="2867844" y="651039"/>
                </a:lnTo>
                <a:lnTo>
                  <a:pt x="2798254" y="675547"/>
                </a:lnTo>
                <a:cubicBezTo>
                  <a:pt x="2198611" y="869307"/>
                  <a:pt x="1359540" y="1008422"/>
                  <a:pt x="401826" y="1060682"/>
                </a:cubicBezTo>
                <a:lnTo>
                  <a:pt x="0" y="1077035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4" name="Freeform 283"/>
          <p:cNvSpPr/>
          <p:nvPr/>
        </p:nvSpPr>
        <p:spPr>
          <a:xfrm rot="20251054">
            <a:off x="12711161" y="1087075"/>
            <a:ext cx="3985708" cy="2826797"/>
          </a:xfrm>
          <a:custGeom>
            <a:avLst/>
            <a:gdLst>
              <a:gd name="connsiteX0" fmla="*/ 2641284 w 2985491"/>
              <a:gd name="connsiteY0" fmla="*/ 395128 h 2120098"/>
              <a:gd name="connsiteX1" fmla="*/ 2944660 w 2985491"/>
              <a:gd name="connsiteY1" fmla="*/ 535879 h 2120098"/>
              <a:gd name="connsiteX2" fmla="*/ 2985491 w 2985491"/>
              <a:gd name="connsiteY2" fmla="*/ 560773 h 2120098"/>
              <a:gd name="connsiteX3" fmla="*/ 2516707 w 2985491"/>
              <a:gd name="connsiteY3" fmla="*/ 1693500 h 2120098"/>
              <a:gd name="connsiteX4" fmla="*/ 2399306 w 2985491"/>
              <a:gd name="connsiteY4" fmla="*/ 1734846 h 2120098"/>
              <a:gd name="connsiteX5" fmla="*/ 2877 w 2985491"/>
              <a:gd name="connsiteY5" fmla="*/ 2119981 h 2120098"/>
              <a:gd name="connsiteX6" fmla="*/ 0 w 2985491"/>
              <a:gd name="connsiteY6" fmla="*/ 2120098 h 2120098"/>
              <a:gd name="connsiteX7" fmla="*/ 877412 w 2985491"/>
              <a:gd name="connsiteY7" fmla="*/ 0 h 2120098"/>
              <a:gd name="connsiteX8" fmla="*/ 1159341 w 2985491"/>
              <a:gd name="connsiteY8" fmla="*/ 36216 h 2120098"/>
              <a:gd name="connsiteX9" fmla="*/ 2641284 w 2985491"/>
              <a:gd name="connsiteY9" fmla="*/ 395128 h 212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491" h="2120098">
                <a:moveTo>
                  <a:pt x="2641284" y="395128"/>
                </a:moveTo>
                <a:cubicBezTo>
                  <a:pt x="2754592" y="439853"/>
                  <a:pt x="2856114" y="486876"/>
                  <a:pt x="2944660" y="535879"/>
                </a:cubicBezTo>
                <a:lnTo>
                  <a:pt x="2985491" y="560773"/>
                </a:lnTo>
                <a:lnTo>
                  <a:pt x="2516707" y="1693500"/>
                </a:lnTo>
                <a:lnTo>
                  <a:pt x="2399306" y="1734846"/>
                </a:lnTo>
                <a:cubicBezTo>
                  <a:pt x="1799663" y="1928606"/>
                  <a:pt x="960592" y="2067721"/>
                  <a:pt x="2877" y="2119981"/>
                </a:cubicBezTo>
                <a:lnTo>
                  <a:pt x="0" y="2120098"/>
                </a:lnTo>
                <a:lnTo>
                  <a:pt x="877412" y="0"/>
                </a:lnTo>
                <a:lnTo>
                  <a:pt x="1159341" y="36216"/>
                </a:lnTo>
                <a:cubicBezTo>
                  <a:pt x="1754938" y="122496"/>
                  <a:pt x="2263592" y="246046"/>
                  <a:pt x="2641284" y="395128"/>
                </a:cubicBez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7" name="Freeform 266"/>
          <p:cNvSpPr/>
          <p:nvPr/>
        </p:nvSpPr>
        <p:spPr>
          <a:xfrm rot="14851054">
            <a:off x="10952825" y="5335042"/>
            <a:ext cx="5010853" cy="1958519"/>
          </a:xfrm>
          <a:custGeom>
            <a:avLst/>
            <a:gdLst>
              <a:gd name="connsiteX0" fmla="*/ 3758140 w 3758140"/>
              <a:gd name="connsiteY0" fmla="*/ 1467027 h 1467027"/>
              <a:gd name="connsiteX1" fmla="*/ 3356285 w 3758140"/>
              <a:gd name="connsiteY1" fmla="*/ 1450673 h 1467027"/>
              <a:gd name="connsiteX2" fmla="*/ 0 w 3758140"/>
              <a:gd name="connsiteY2" fmla="*/ 352532 h 1467027"/>
              <a:gd name="connsiteX3" fmla="*/ 188977 w 3758140"/>
              <a:gd name="connsiteY3" fmla="*/ 19207 h 1467027"/>
              <a:gd name="connsiteX4" fmla="*/ 213349 w 3758140"/>
              <a:gd name="connsiteY4" fmla="*/ 0 h 146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8140" h="1467027">
                <a:moveTo>
                  <a:pt x="3758140" y="1467027"/>
                </a:moveTo>
                <a:lnTo>
                  <a:pt x="3356285" y="1450673"/>
                </a:lnTo>
                <a:cubicBezTo>
                  <a:pt x="1440857" y="1346151"/>
                  <a:pt x="0" y="894212"/>
                  <a:pt x="0" y="352532"/>
                </a:cubicBezTo>
                <a:cubicBezTo>
                  <a:pt x="0" y="236458"/>
                  <a:pt x="66162" y="124504"/>
                  <a:pt x="188977" y="19207"/>
                </a:cubicBezTo>
                <a:lnTo>
                  <a:pt x="213349" y="0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1" name="Freeform 260"/>
          <p:cNvSpPr/>
          <p:nvPr/>
        </p:nvSpPr>
        <p:spPr>
          <a:xfrm rot="3151054">
            <a:off x="11440353" y="4746946"/>
            <a:ext cx="4907399" cy="2532338"/>
          </a:xfrm>
          <a:custGeom>
            <a:avLst/>
            <a:gdLst>
              <a:gd name="connsiteX0" fmla="*/ 0 w 3680549"/>
              <a:gd name="connsiteY0" fmla="*/ 0 h 1896845"/>
              <a:gd name="connsiteX1" fmla="*/ 324264 w 3680549"/>
              <a:gd name="connsiteY1" fmla="*/ 13197 h 1896845"/>
              <a:gd name="connsiteX2" fmla="*/ 3680549 w 3680549"/>
              <a:gd name="connsiteY2" fmla="*/ 1111337 h 1896845"/>
              <a:gd name="connsiteX3" fmla="*/ 2720692 w 3680549"/>
              <a:gd name="connsiteY3" fmla="*/ 1824342 h 1896845"/>
              <a:gd name="connsiteX4" fmla="*/ 2473586 w 3680549"/>
              <a:gd name="connsiteY4" fmla="*/ 1896845 h 189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0549" h="1896845">
                <a:moveTo>
                  <a:pt x="0" y="0"/>
                </a:moveTo>
                <a:lnTo>
                  <a:pt x="324264" y="13197"/>
                </a:lnTo>
                <a:cubicBezTo>
                  <a:pt x="2239693" y="117717"/>
                  <a:pt x="3680549" y="569656"/>
                  <a:pt x="3680549" y="1111337"/>
                </a:cubicBezTo>
                <a:cubicBezTo>
                  <a:pt x="3680549" y="1382177"/>
                  <a:pt x="3320335" y="1630582"/>
                  <a:pt x="2720692" y="1824342"/>
                </a:cubicBezTo>
                <a:lnTo>
                  <a:pt x="2473586" y="1896845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0" name="Freeform 279"/>
          <p:cNvSpPr/>
          <p:nvPr/>
        </p:nvSpPr>
        <p:spPr>
          <a:xfrm rot="19351054">
            <a:off x="12082128" y="385050"/>
            <a:ext cx="4724555" cy="2737441"/>
          </a:xfrm>
          <a:custGeom>
            <a:avLst/>
            <a:gdLst>
              <a:gd name="connsiteX0" fmla="*/ 3349946 w 3538923"/>
              <a:gd name="connsiteY0" fmla="*/ 614183 h 2053081"/>
              <a:gd name="connsiteX1" fmla="*/ 3538923 w 3538923"/>
              <a:gd name="connsiteY1" fmla="*/ 947508 h 2053081"/>
              <a:gd name="connsiteX2" fmla="*/ 3529617 w 3538923"/>
              <a:gd name="connsiteY2" fmla="*/ 1003656 h 2053081"/>
              <a:gd name="connsiteX3" fmla="*/ 3270607 w 3538923"/>
              <a:gd name="connsiteY3" fmla="*/ 1341418 h 2053081"/>
              <a:gd name="connsiteX4" fmla="*/ 3146285 w 3538923"/>
              <a:gd name="connsiteY4" fmla="*/ 1421178 h 2053081"/>
              <a:gd name="connsiteX5" fmla="*/ 182638 w 3538923"/>
              <a:gd name="connsiteY5" fmla="*/ 2045648 h 2053081"/>
              <a:gd name="connsiteX6" fmla="*/ 0 w 3538923"/>
              <a:gd name="connsiteY6" fmla="*/ 2053081 h 2053081"/>
              <a:gd name="connsiteX7" fmla="*/ 1574385 w 3538923"/>
              <a:gd name="connsiteY7" fmla="*/ 0 h 2053081"/>
              <a:gd name="connsiteX8" fmla="*/ 1685674 w 3538923"/>
              <a:gd name="connsiteY8" fmla="*/ 18029 h 2053081"/>
              <a:gd name="connsiteX9" fmla="*/ 3349946 w 3538923"/>
              <a:gd name="connsiteY9" fmla="*/ 614183 h 2053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38923" h="2053081">
                <a:moveTo>
                  <a:pt x="3349946" y="614183"/>
                </a:moveTo>
                <a:cubicBezTo>
                  <a:pt x="3472762" y="719481"/>
                  <a:pt x="3538923" y="831434"/>
                  <a:pt x="3538923" y="947508"/>
                </a:cubicBezTo>
                <a:lnTo>
                  <a:pt x="3529617" y="1003656"/>
                </a:lnTo>
                <a:lnTo>
                  <a:pt x="3270607" y="1341418"/>
                </a:lnTo>
                <a:lnTo>
                  <a:pt x="3146285" y="1421178"/>
                </a:lnTo>
                <a:cubicBezTo>
                  <a:pt x="2592043" y="1737723"/>
                  <a:pt x="1499495" y="1973790"/>
                  <a:pt x="182638" y="2045648"/>
                </a:cubicBezTo>
                <a:lnTo>
                  <a:pt x="0" y="2053081"/>
                </a:lnTo>
                <a:lnTo>
                  <a:pt x="1574385" y="0"/>
                </a:lnTo>
                <a:lnTo>
                  <a:pt x="1685674" y="18029"/>
                </a:lnTo>
                <a:cubicBezTo>
                  <a:pt x="2468357" y="159035"/>
                  <a:pt x="3063375" y="368489"/>
                  <a:pt x="3349946" y="614183"/>
                </a:cubicBez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2" name="Freeform 291"/>
          <p:cNvSpPr/>
          <p:nvPr/>
        </p:nvSpPr>
        <p:spPr>
          <a:xfrm rot="451054">
            <a:off x="13202767" y="2597231"/>
            <a:ext cx="3213661" cy="2858319"/>
          </a:xfrm>
          <a:custGeom>
            <a:avLst/>
            <a:gdLst>
              <a:gd name="connsiteX0" fmla="*/ 0 w 2407190"/>
              <a:gd name="connsiteY0" fmla="*/ 0 h 2143739"/>
              <a:gd name="connsiteX1" fmla="*/ 182418 w 2407190"/>
              <a:gd name="connsiteY1" fmla="*/ 12508 h 2143739"/>
              <a:gd name="connsiteX2" fmla="*/ 2094283 w 2407190"/>
              <a:gd name="connsiteY2" fmla="*/ 344402 h 2143739"/>
              <a:gd name="connsiteX3" fmla="*/ 2232495 w 2407190"/>
              <a:gd name="connsiteY3" fmla="*/ 389888 h 2143739"/>
              <a:gd name="connsiteX4" fmla="*/ 2407190 w 2407190"/>
              <a:gd name="connsiteY4" fmla="*/ 1713690 h 2143739"/>
              <a:gd name="connsiteX5" fmla="*/ 2239339 w 2407190"/>
              <a:gd name="connsiteY5" fmla="*/ 1775064 h 2143739"/>
              <a:gd name="connsiteX6" fmla="*/ 568610 w 2407190"/>
              <a:gd name="connsiteY6" fmla="*/ 2115853 h 2143739"/>
              <a:gd name="connsiteX7" fmla="*/ 282897 w 2407190"/>
              <a:gd name="connsiteY7" fmla="*/ 2143739 h 2143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07190" h="2143739">
                <a:moveTo>
                  <a:pt x="0" y="0"/>
                </a:moveTo>
                <a:lnTo>
                  <a:pt x="182418" y="12508"/>
                </a:lnTo>
                <a:cubicBezTo>
                  <a:pt x="931015" y="74599"/>
                  <a:pt x="1589900" y="190988"/>
                  <a:pt x="2094283" y="344402"/>
                </a:cubicBezTo>
                <a:lnTo>
                  <a:pt x="2232495" y="389888"/>
                </a:lnTo>
                <a:lnTo>
                  <a:pt x="2407190" y="1713690"/>
                </a:lnTo>
                <a:lnTo>
                  <a:pt x="2239339" y="1775064"/>
                </a:lnTo>
                <a:cubicBezTo>
                  <a:pt x="1802549" y="1923281"/>
                  <a:pt x="1228654" y="2041406"/>
                  <a:pt x="568610" y="2115853"/>
                </a:cubicBezTo>
                <a:lnTo>
                  <a:pt x="282897" y="2143739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7" name="Freeform 256"/>
          <p:cNvSpPr/>
          <p:nvPr/>
        </p:nvSpPr>
        <p:spPr>
          <a:xfrm rot="2251054">
            <a:off x="12080617" y="4168911"/>
            <a:ext cx="4725059" cy="2737148"/>
          </a:xfrm>
          <a:custGeom>
            <a:avLst/>
            <a:gdLst>
              <a:gd name="connsiteX0" fmla="*/ 0 w 3539301"/>
              <a:gd name="connsiteY0" fmla="*/ 0 h 2052861"/>
              <a:gd name="connsiteX1" fmla="*/ 183016 w 3539301"/>
              <a:gd name="connsiteY1" fmla="*/ 7448 h 2052861"/>
              <a:gd name="connsiteX2" fmla="*/ 3539301 w 3539301"/>
              <a:gd name="connsiteY2" fmla="*/ 1105588 h 2052861"/>
              <a:gd name="connsiteX3" fmla="*/ 1686053 w 3539301"/>
              <a:gd name="connsiteY3" fmla="*/ 2035067 h 2052861"/>
              <a:gd name="connsiteX4" fmla="*/ 1576216 w 3539301"/>
              <a:gd name="connsiteY4" fmla="*/ 2052861 h 2052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9301" h="2052861">
                <a:moveTo>
                  <a:pt x="0" y="0"/>
                </a:moveTo>
                <a:lnTo>
                  <a:pt x="183016" y="7448"/>
                </a:lnTo>
                <a:cubicBezTo>
                  <a:pt x="2098443" y="111969"/>
                  <a:pt x="3539301" y="563908"/>
                  <a:pt x="3539301" y="1105588"/>
                </a:cubicBezTo>
                <a:cubicBezTo>
                  <a:pt x="3539302" y="1492502"/>
                  <a:pt x="2804170" y="1833631"/>
                  <a:pt x="1686053" y="2035067"/>
                </a:cubicBezTo>
                <a:lnTo>
                  <a:pt x="1576216" y="2052861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1" name="Freeform 270"/>
          <p:cNvSpPr/>
          <p:nvPr/>
        </p:nvSpPr>
        <p:spPr>
          <a:xfrm rot="18451054">
            <a:off x="11548472" y="227897"/>
            <a:ext cx="4454216" cy="2486881"/>
          </a:xfrm>
          <a:custGeom>
            <a:avLst/>
            <a:gdLst>
              <a:gd name="connsiteX0" fmla="*/ 2426102 w 3340662"/>
              <a:gd name="connsiteY0" fmla="*/ 0 h 1862796"/>
              <a:gd name="connsiteX1" fmla="*/ 3340662 w 3340662"/>
              <a:gd name="connsiteY1" fmla="*/ 1191121 h 1862796"/>
              <a:gd name="connsiteX2" fmla="*/ 3287636 w 3340662"/>
              <a:gd name="connsiteY2" fmla="*/ 1225141 h 1862796"/>
              <a:gd name="connsiteX3" fmla="*/ 323988 w 3340662"/>
              <a:gd name="connsiteY3" fmla="*/ 1849610 h 1862796"/>
              <a:gd name="connsiteX4" fmla="*/ 0 w 3340662"/>
              <a:gd name="connsiteY4" fmla="*/ 1862796 h 1862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662" h="1862796">
                <a:moveTo>
                  <a:pt x="2426102" y="0"/>
                </a:moveTo>
                <a:lnTo>
                  <a:pt x="3340662" y="1191121"/>
                </a:lnTo>
                <a:lnTo>
                  <a:pt x="3287636" y="1225141"/>
                </a:lnTo>
                <a:cubicBezTo>
                  <a:pt x="2733393" y="1541684"/>
                  <a:pt x="1640845" y="1777752"/>
                  <a:pt x="323988" y="1849610"/>
                </a:cubicBezTo>
                <a:lnTo>
                  <a:pt x="0" y="1862796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8" name="Freeform 287"/>
          <p:cNvSpPr/>
          <p:nvPr/>
        </p:nvSpPr>
        <p:spPr>
          <a:xfrm rot="21151054">
            <a:off x="13203772" y="1836126"/>
            <a:ext cx="3211965" cy="2858363"/>
          </a:xfrm>
          <a:custGeom>
            <a:avLst/>
            <a:gdLst>
              <a:gd name="connsiteX0" fmla="*/ 935466 w 2405919"/>
              <a:gd name="connsiteY0" fmla="*/ 75160 h 2143772"/>
              <a:gd name="connsiteX1" fmla="*/ 2374369 w 2405919"/>
              <a:gd name="connsiteY1" fmla="*/ 417409 h 2143772"/>
              <a:gd name="connsiteX2" fmla="*/ 2405919 w 2405919"/>
              <a:gd name="connsiteY2" fmla="*/ 430276 h 2143772"/>
              <a:gd name="connsiteX3" fmla="*/ 2232077 w 2405919"/>
              <a:gd name="connsiteY3" fmla="*/ 1753870 h 2143772"/>
              <a:gd name="connsiteX4" fmla="*/ 2093702 w 2405919"/>
              <a:gd name="connsiteY4" fmla="*/ 1799410 h 2143772"/>
              <a:gd name="connsiteX5" fmla="*/ 181837 w 2405919"/>
              <a:gd name="connsiteY5" fmla="*/ 2131304 h 2143772"/>
              <a:gd name="connsiteX6" fmla="*/ 0 w 2405919"/>
              <a:gd name="connsiteY6" fmla="*/ 2143772 h 2143772"/>
              <a:gd name="connsiteX7" fmla="*/ 281564 w 2405919"/>
              <a:gd name="connsiteY7" fmla="*/ 0 h 2143772"/>
              <a:gd name="connsiteX8" fmla="*/ 568028 w 2405919"/>
              <a:gd name="connsiteY8" fmla="*/ 27959 h 2143772"/>
              <a:gd name="connsiteX9" fmla="*/ 935466 w 2405919"/>
              <a:gd name="connsiteY9" fmla="*/ 75160 h 214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05919" h="2143772">
                <a:moveTo>
                  <a:pt x="935466" y="75160"/>
                </a:moveTo>
                <a:cubicBezTo>
                  <a:pt x="1508728" y="158204"/>
                  <a:pt x="2001445" y="275776"/>
                  <a:pt x="2374369" y="417409"/>
                </a:cubicBezTo>
                <a:lnTo>
                  <a:pt x="2405919" y="430276"/>
                </a:lnTo>
                <a:lnTo>
                  <a:pt x="2232077" y="1753870"/>
                </a:lnTo>
                <a:lnTo>
                  <a:pt x="2093702" y="1799410"/>
                </a:lnTo>
                <a:cubicBezTo>
                  <a:pt x="1589318" y="1952824"/>
                  <a:pt x="930435" y="2069214"/>
                  <a:pt x="181837" y="2131304"/>
                </a:cubicBezTo>
                <a:lnTo>
                  <a:pt x="0" y="2143772"/>
                </a:lnTo>
                <a:lnTo>
                  <a:pt x="281564" y="0"/>
                </a:lnTo>
                <a:lnTo>
                  <a:pt x="568028" y="27959"/>
                </a:lnTo>
                <a:cubicBezTo>
                  <a:pt x="693750" y="42139"/>
                  <a:pt x="816347" y="57904"/>
                  <a:pt x="935466" y="75160"/>
                </a:cubicBez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23" name="Oval 7"/>
          <p:cNvSpPr>
            <a:spLocks noChangeArrowheads="1"/>
          </p:cNvSpPr>
          <p:nvPr/>
        </p:nvSpPr>
        <p:spPr bwMode="auto">
          <a:xfrm>
            <a:off x="6087452" y="3035800"/>
            <a:ext cx="10172899" cy="609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6" name="Oval 2"/>
          <p:cNvSpPr>
            <a:spLocks noChangeArrowheads="1"/>
          </p:cNvSpPr>
          <p:nvPr/>
        </p:nvSpPr>
        <p:spPr bwMode="auto">
          <a:xfrm>
            <a:off x="9206704" y="-622300"/>
            <a:ext cx="8138319" cy="8128000"/>
          </a:xfrm>
          <a:prstGeom prst="ellipse">
            <a:avLst/>
          </a:prstGeom>
          <a:gradFill rotWithShape="1">
            <a:gsLst>
              <a:gs pos="0">
                <a:srgbClr val="3366FF"/>
              </a:gs>
              <a:gs pos="100000">
                <a:srgbClr val="3366FF">
                  <a:alpha val="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7" name="Oval 3"/>
          <p:cNvSpPr>
            <a:spLocks noChangeArrowheads="1"/>
          </p:cNvSpPr>
          <p:nvPr/>
        </p:nvSpPr>
        <p:spPr bwMode="auto">
          <a:xfrm rot="-1800000">
            <a:off x="7985956" y="2730500"/>
            <a:ext cx="10172899" cy="12192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8" name="Oval 4"/>
          <p:cNvSpPr>
            <a:spLocks noChangeArrowheads="1"/>
          </p:cNvSpPr>
          <p:nvPr/>
        </p:nvSpPr>
        <p:spPr bwMode="auto">
          <a:xfrm rot="5400000">
            <a:off x="7992406" y="3034913"/>
            <a:ext cx="10160000" cy="61037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9" name="Oval 5"/>
          <p:cNvSpPr>
            <a:spLocks noChangeArrowheads="1"/>
          </p:cNvSpPr>
          <p:nvPr/>
        </p:nvSpPr>
        <p:spPr bwMode="auto">
          <a:xfrm rot="2700000">
            <a:off x="7992406" y="2729726"/>
            <a:ext cx="10160000" cy="122074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30" name="Oval 6"/>
          <p:cNvSpPr>
            <a:spLocks noChangeArrowheads="1"/>
          </p:cNvSpPr>
          <p:nvPr/>
        </p:nvSpPr>
        <p:spPr bwMode="auto">
          <a:xfrm rot="1800000">
            <a:off x="8087685" y="3035300"/>
            <a:ext cx="10172899" cy="609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31" name="Oval 7"/>
          <p:cNvSpPr>
            <a:spLocks noChangeArrowheads="1"/>
          </p:cNvSpPr>
          <p:nvPr/>
        </p:nvSpPr>
        <p:spPr bwMode="auto">
          <a:xfrm>
            <a:off x="7707039" y="2984593"/>
            <a:ext cx="10172899" cy="609600"/>
          </a:xfrm>
          <a:prstGeom prst="ellipse">
            <a:avLst/>
          </a:prstGeom>
          <a:gradFill rotWithShape="1">
            <a:gsLst>
              <a:gs pos="65000">
                <a:srgbClr val="7E7E7E">
                  <a:alpha val="0"/>
                </a:srgbClr>
              </a:gs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2050" name="Picture 2" descr="https://onwardigo.files.wordpress.com/2016/05/millionaire02a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08" y="491256"/>
            <a:ext cx="13827011" cy="7767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9" name="Rectangle 83"/>
          <p:cNvSpPr>
            <a:spLocks noChangeArrowheads="1"/>
          </p:cNvSpPr>
          <p:nvPr/>
        </p:nvSpPr>
        <p:spPr bwMode="auto">
          <a:xfrm>
            <a:off x="46943" y="0"/>
            <a:ext cx="13690170" cy="2290229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58" name="Rectangle 34"/>
          <p:cNvSpPr>
            <a:spLocks noChangeArrowheads="1"/>
          </p:cNvSpPr>
          <p:nvPr/>
        </p:nvSpPr>
        <p:spPr bwMode="auto">
          <a:xfrm>
            <a:off x="0" y="5627544"/>
            <a:ext cx="16276638" cy="2324096"/>
          </a:xfrm>
          <a:prstGeom prst="rect">
            <a:avLst/>
          </a:prstGeom>
          <a:gradFill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60" name="Rectangle 36"/>
          <p:cNvSpPr>
            <a:spLocks noChangeArrowheads="1"/>
          </p:cNvSpPr>
          <p:nvPr/>
        </p:nvSpPr>
        <p:spPr bwMode="auto">
          <a:xfrm>
            <a:off x="12508021" y="-423140"/>
            <a:ext cx="3878247" cy="9144000"/>
          </a:xfrm>
          <a:prstGeom prst="rect">
            <a:avLst/>
          </a:prstGeom>
          <a:gradFill rotWithShape="1">
            <a:gsLst>
              <a:gs pos="4000">
                <a:schemeClr val="tx1">
                  <a:alpha val="1000"/>
                </a:schemeClr>
              </a:gs>
              <a:gs pos="33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81" name="AutoShape 57"/>
          <p:cNvSpPr>
            <a:spLocks noChangeArrowheads="1"/>
          </p:cNvSpPr>
          <p:nvPr/>
        </p:nvSpPr>
        <p:spPr bwMode="auto">
          <a:xfrm>
            <a:off x="14029525" y="690419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FFC000"/>
            </a:solidFill>
            <a:miter lim="800000"/>
            <a:headEnd/>
            <a:tailEnd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$100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2" name="AutoShape 58"/>
          <p:cNvSpPr>
            <a:spLocks noChangeArrowheads="1"/>
          </p:cNvSpPr>
          <p:nvPr/>
        </p:nvSpPr>
        <p:spPr bwMode="auto">
          <a:xfrm>
            <a:off x="13983290" y="64981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$200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3" name="AutoShape 59"/>
          <p:cNvSpPr>
            <a:spLocks noChangeArrowheads="1"/>
          </p:cNvSpPr>
          <p:nvPr/>
        </p:nvSpPr>
        <p:spPr bwMode="auto">
          <a:xfrm>
            <a:off x="13983290" y="60917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$300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4" name="AutoShape 60"/>
          <p:cNvSpPr>
            <a:spLocks noChangeArrowheads="1"/>
          </p:cNvSpPr>
          <p:nvPr/>
        </p:nvSpPr>
        <p:spPr bwMode="auto">
          <a:xfrm>
            <a:off x="13983290" y="56853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$500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5" name="AutoShape 61"/>
          <p:cNvSpPr>
            <a:spLocks noChangeArrowheads="1"/>
          </p:cNvSpPr>
          <p:nvPr/>
        </p:nvSpPr>
        <p:spPr bwMode="auto">
          <a:xfrm>
            <a:off x="13983290" y="52789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FF"/>
                </a:solidFill>
              </a:rPr>
              <a:t>$1,000</a:t>
            </a:r>
            <a:endParaRPr lang="en-US" altLang="en-US" sz="2100" b="1" dirty="0">
              <a:solidFill>
                <a:srgbClr val="FFFFFF"/>
              </a:solidFill>
            </a:endParaRPr>
          </a:p>
        </p:txBody>
      </p:sp>
      <p:sp>
        <p:nvSpPr>
          <p:cNvPr id="77886" name="AutoShape 62"/>
          <p:cNvSpPr>
            <a:spLocks noChangeArrowheads="1"/>
          </p:cNvSpPr>
          <p:nvPr/>
        </p:nvSpPr>
        <p:spPr bwMode="auto">
          <a:xfrm>
            <a:off x="13983290" y="48725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$2,000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7" name="AutoShape 63"/>
          <p:cNvSpPr>
            <a:spLocks noChangeArrowheads="1"/>
          </p:cNvSpPr>
          <p:nvPr/>
        </p:nvSpPr>
        <p:spPr bwMode="auto">
          <a:xfrm>
            <a:off x="13983290" y="44661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$4,000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8" name="AutoShape 64"/>
          <p:cNvSpPr>
            <a:spLocks noChangeArrowheads="1"/>
          </p:cNvSpPr>
          <p:nvPr/>
        </p:nvSpPr>
        <p:spPr bwMode="auto">
          <a:xfrm>
            <a:off x="13983290" y="40597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$8,000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9" name="AutoShape 65"/>
          <p:cNvSpPr>
            <a:spLocks noChangeArrowheads="1"/>
          </p:cNvSpPr>
          <p:nvPr/>
        </p:nvSpPr>
        <p:spPr bwMode="auto">
          <a:xfrm>
            <a:off x="13983290" y="36533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$16,000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0" name="AutoShape 66"/>
          <p:cNvSpPr>
            <a:spLocks noChangeArrowheads="1"/>
          </p:cNvSpPr>
          <p:nvPr/>
        </p:nvSpPr>
        <p:spPr bwMode="auto">
          <a:xfrm>
            <a:off x="13983290" y="32469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FF"/>
                </a:solidFill>
              </a:rPr>
              <a:t>$25,000</a:t>
            </a:r>
            <a:endParaRPr lang="en-US" altLang="en-US" sz="2100" b="1" dirty="0">
              <a:solidFill>
                <a:srgbClr val="FFFFFF"/>
              </a:solidFill>
            </a:endParaRPr>
          </a:p>
        </p:txBody>
      </p:sp>
      <p:sp>
        <p:nvSpPr>
          <p:cNvPr id="77891" name="AutoShape 67"/>
          <p:cNvSpPr>
            <a:spLocks noChangeArrowheads="1"/>
          </p:cNvSpPr>
          <p:nvPr/>
        </p:nvSpPr>
        <p:spPr bwMode="auto">
          <a:xfrm>
            <a:off x="13983290" y="28405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$50,000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2" name="AutoShape 68"/>
          <p:cNvSpPr>
            <a:spLocks noChangeArrowheads="1"/>
          </p:cNvSpPr>
          <p:nvPr/>
        </p:nvSpPr>
        <p:spPr bwMode="auto">
          <a:xfrm>
            <a:off x="13983290" y="24341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$100,000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3" name="AutoShape 69"/>
          <p:cNvSpPr>
            <a:spLocks noChangeArrowheads="1"/>
          </p:cNvSpPr>
          <p:nvPr/>
        </p:nvSpPr>
        <p:spPr bwMode="auto">
          <a:xfrm>
            <a:off x="13983290" y="20277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$250,000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4" name="AutoShape 70"/>
          <p:cNvSpPr>
            <a:spLocks noChangeArrowheads="1"/>
          </p:cNvSpPr>
          <p:nvPr/>
        </p:nvSpPr>
        <p:spPr bwMode="auto">
          <a:xfrm>
            <a:off x="13983290" y="16213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$500,000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5" name="AutoShape 71"/>
          <p:cNvSpPr>
            <a:spLocks noChangeArrowheads="1"/>
          </p:cNvSpPr>
          <p:nvPr/>
        </p:nvSpPr>
        <p:spPr bwMode="auto">
          <a:xfrm>
            <a:off x="13983290" y="12149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FF"/>
                </a:solidFill>
              </a:rPr>
              <a:t>$1,000,000</a:t>
            </a:r>
            <a:endParaRPr lang="en-US" altLang="en-US" sz="2100" b="1" dirty="0">
              <a:solidFill>
                <a:srgbClr val="FFFFFF"/>
              </a:solidFill>
            </a:endParaRPr>
          </a:p>
        </p:txBody>
      </p:sp>
      <p:sp>
        <p:nvSpPr>
          <p:cNvPr id="77907" name="Rectangle 83"/>
          <p:cNvSpPr>
            <a:spLocks noChangeArrowheads="1"/>
          </p:cNvSpPr>
          <p:nvPr/>
        </p:nvSpPr>
        <p:spPr bwMode="auto">
          <a:xfrm>
            <a:off x="0" y="7900433"/>
            <a:ext cx="16276638" cy="124248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916" name="ViewCorrect" hidden="1">
            <a:hlinkClick r:id="" action="ppaction://macro?name=ViewCorrectAnswer"/>
          </p:cNvPr>
          <p:cNvSpPr>
            <a:spLocks noChangeArrowheads="1"/>
          </p:cNvSpPr>
          <p:nvPr/>
        </p:nvSpPr>
        <p:spPr bwMode="auto">
          <a:xfrm>
            <a:off x="5287520" y="8617327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 dirty="0">
                <a:solidFill>
                  <a:srgbClr val="FFFFFF"/>
                </a:solidFill>
              </a:rPr>
              <a:t>CORRECT ANSWER</a:t>
            </a:r>
          </a:p>
        </p:txBody>
      </p:sp>
      <p:sp>
        <p:nvSpPr>
          <p:cNvPr id="77918" name="GameEnd" hidden="1">
            <a:hlinkClick r:id="" action="ppaction://macro?name=ViewEnd"/>
          </p:cNvPr>
          <p:cNvSpPr>
            <a:spLocks noChangeArrowheads="1"/>
          </p:cNvSpPr>
          <p:nvPr/>
        </p:nvSpPr>
        <p:spPr bwMode="auto">
          <a:xfrm>
            <a:off x="5287520" y="8617327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 dirty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83" name="TimerText" hidden="1"/>
          <p:cNvSpPr txBox="1"/>
          <p:nvPr/>
        </p:nvSpPr>
        <p:spPr>
          <a:xfrm>
            <a:off x="5942279" y="3177474"/>
            <a:ext cx="1971414" cy="1764585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>
            <a:defPPr>
              <a:defRPr lang="en-US"/>
            </a:defPPr>
            <a:lvl1pPr marL="0" algn="ctr" defTabSz="914400" eaLnBrk="1" latinLnBrk="0" hangingPunct="1">
              <a:defRPr sz="16600" b="1">
                <a:ln>
                  <a:solidFill>
                    <a:schemeClr val="tx1"/>
                  </a:solidFill>
                </a:ln>
                <a:gradFill>
                  <a:gsLst>
                    <a:gs pos="31000">
                      <a:schemeClr val="accent1">
                        <a:lumMod val="5000"/>
                        <a:lumOff val="95000"/>
                      </a:schemeClr>
                    </a:gs>
                    <a:gs pos="73000">
                      <a:srgbClr val="FFC000"/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defRPr>
            </a:lvl1pPr>
            <a:lvl2pPr defTabSz="914400" eaLnBrk="1" latinLnBrk="0" hangingPunct="1">
              <a:defRPr sz="1800">
                <a:latin typeface="+mn-lt"/>
              </a:defRPr>
            </a:lvl2pPr>
            <a:lvl3pPr defTabSz="914400" eaLnBrk="1" latinLnBrk="0" hangingPunct="1">
              <a:defRPr sz="1800">
                <a:latin typeface="+mn-lt"/>
              </a:defRPr>
            </a:lvl3pPr>
            <a:lvl4pPr defTabSz="914400" eaLnBrk="1" latinLnBrk="0" hangingPunct="1">
              <a:defRPr sz="1800">
                <a:latin typeface="+mn-lt"/>
              </a:defRPr>
            </a:lvl4pPr>
            <a:lvl5pPr defTabSz="914400" eaLnBrk="1" latinLnBrk="0" hangingPunct="1">
              <a:defRPr sz="1800">
                <a:latin typeface="+mn-lt"/>
              </a:defRPr>
            </a:lvl5pPr>
            <a:lvl6pPr>
              <a:defRPr sz="1800">
                <a:latin typeface="+mn-lt"/>
              </a:defRPr>
            </a:lvl6pPr>
            <a:lvl7pPr>
              <a:defRPr sz="1800">
                <a:latin typeface="+mn-lt"/>
              </a:defRPr>
            </a:lvl7pPr>
            <a:lvl8pPr>
              <a:defRPr sz="1800">
                <a:latin typeface="+mn-lt"/>
              </a:defRPr>
            </a:lvl8pPr>
            <a:lvl9pPr>
              <a:defRPr sz="1800">
                <a:latin typeface="+mn-lt"/>
              </a:defRPr>
            </a:lvl9pPr>
          </a:lstStyle>
          <a:p>
            <a:r>
              <a:rPr lang="en-US" sz="10700" spc="-400">
                <a:ln w="12700">
                  <a:solidFill>
                    <a:srgbClr val="000000"/>
                  </a:solidFill>
                </a:ln>
                <a:gradFill>
                  <a:gsLst>
                    <a:gs pos="29000">
                      <a:srgbClr val="BBE0E3">
                        <a:lumMod val="5000"/>
                        <a:lumOff val="95000"/>
                      </a:srgbClr>
                    </a:gs>
                    <a:gs pos="82000">
                      <a:srgbClr val="FFC000"/>
                    </a:gs>
                    <a:gs pos="67000">
                      <a:srgbClr val="FFFF00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00</a:t>
            </a:r>
            <a:endParaRPr lang="en-US" sz="10700" spc="-400" dirty="0">
              <a:ln w="12700">
                <a:solidFill>
                  <a:srgbClr val="000000"/>
                </a:solidFill>
              </a:ln>
              <a:gradFill>
                <a:gsLst>
                  <a:gs pos="29000">
                    <a:srgbClr val="BBE0E3">
                      <a:lumMod val="5000"/>
                      <a:lumOff val="95000"/>
                    </a:srgbClr>
                  </a:gs>
                  <a:gs pos="82000">
                    <a:srgbClr val="FFC000"/>
                  </a:gs>
                  <a:gs pos="67000">
                    <a:srgbClr val="FFFF00"/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130" name="Rectangle 36"/>
          <p:cNvSpPr>
            <a:spLocks noChangeArrowheads="1"/>
          </p:cNvSpPr>
          <p:nvPr/>
        </p:nvSpPr>
        <p:spPr bwMode="auto">
          <a:xfrm>
            <a:off x="-13877" y="14607"/>
            <a:ext cx="3878247" cy="91440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35000">
                <a:schemeClr val="tx1">
                  <a:alpha val="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5" name="Continue" hidden="1">
            <a:hlinkClick r:id="" action="ppaction://macro?name=NextQuestion"/>
          </p:cNvPr>
          <p:cNvSpPr>
            <a:spLocks noChangeArrowheads="1"/>
          </p:cNvSpPr>
          <p:nvPr/>
        </p:nvSpPr>
        <p:spPr bwMode="auto">
          <a:xfrm>
            <a:off x="5287520" y="8617327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 dirty="0">
                <a:solidFill>
                  <a:srgbClr val="FFFFFF"/>
                </a:solidFill>
              </a:rPr>
              <a:t>CONTINUE</a:t>
            </a:r>
          </a:p>
        </p:txBody>
      </p:sp>
      <p:graphicFrame>
        <p:nvGraphicFramePr>
          <p:cNvPr id="16" name="AskAudienceChart" hidden="1"/>
          <p:cNvGraphicFramePr/>
          <p:nvPr>
            <p:extLst>
              <p:ext uri="{D42A27DB-BD31-4B8C-83A1-F6EECF244321}">
                <p14:modId xmlns:p14="http://schemas.microsoft.com/office/powerpoint/2010/main" val="1385891032"/>
              </p:ext>
            </p:extLst>
          </p:nvPr>
        </p:nvGraphicFramePr>
        <p:xfrm>
          <a:off x="3132405" y="2342134"/>
          <a:ext cx="8138319" cy="331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77904" name="AutoShape 80"/>
          <p:cNvSpPr>
            <a:spLocks noChangeArrowheads="1"/>
          </p:cNvSpPr>
          <p:nvPr/>
        </p:nvSpPr>
        <p:spPr bwMode="auto">
          <a:xfrm>
            <a:off x="1114100" y="1117600"/>
            <a:ext cx="222665" cy="203200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905" name="AutoShape 81"/>
          <p:cNvSpPr>
            <a:spLocks noChangeArrowheads="1"/>
          </p:cNvSpPr>
          <p:nvPr/>
        </p:nvSpPr>
        <p:spPr bwMode="auto">
          <a:xfrm>
            <a:off x="12581377" y="1117600"/>
            <a:ext cx="222665" cy="203200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62" name="AnswerD"/>
          <p:cNvSpPr>
            <a:spLocks noChangeArrowheads="1"/>
          </p:cNvSpPr>
          <p:nvPr/>
        </p:nvSpPr>
        <p:spPr bwMode="auto">
          <a:xfrm>
            <a:off x="7037230" y="6825094"/>
            <a:ext cx="5920627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3</a:t>
            </a:r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61" name="AnswerC"/>
          <p:cNvSpPr>
            <a:spLocks noChangeArrowheads="1"/>
          </p:cNvSpPr>
          <p:nvPr/>
        </p:nvSpPr>
        <p:spPr bwMode="auto">
          <a:xfrm>
            <a:off x="964505" y="6825094"/>
            <a:ext cx="5924062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1080000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27</a:t>
            </a:r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64" name="AnswerB"/>
          <p:cNvSpPr>
            <a:spLocks noChangeArrowheads="1"/>
          </p:cNvSpPr>
          <p:nvPr/>
        </p:nvSpPr>
        <p:spPr bwMode="auto">
          <a:xfrm>
            <a:off x="6986416" y="5746109"/>
            <a:ext cx="5924063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5</a:t>
            </a:r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63" name="AnswerA"/>
          <p:cNvSpPr>
            <a:spLocks noChangeArrowheads="1"/>
          </p:cNvSpPr>
          <p:nvPr/>
        </p:nvSpPr>
        <p:spPr bwMode="auto">
          <a:xfrm>
            <a:off x="964505" y="5791205"/>
            <a:ext cx="5924062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1080000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6</a:t>
            </a:r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77" name="AutoShape 53"/>
          <p:cNvSpPr>
            <a:spLocks noChangeArrowheads="1"/>
          </p:cNvSpPr>
          <p:nvPr/>
        </p:nvSpPr>
        <p:spPr bwMode="auto">
          <a:xfrm>
            <a:off x="7180539" y="6208988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6053" tIns="61009" rIns="122018" bIns="61009" anchor="ctr"/>
          <a:lstStyle/>
          <a:p>
            <a:r>
              <a:rPr lang="en-US" sz="3700" b="1" dirty="0">
                <a:solidFill>
                  <a:srgbClr val="FFFFFF"/>
                </a:solidFill>
                <a:latin typeface="Calibri" panose="020F0502020204030204" pitchFamily="34" charset="0"/>
              </a:rPr>
              <a:t>B</a:t>
            </a:r>
          </a:p>
        </p:txBody>
      </p:sp>
      <p:sp>
        <p:nvSpPr>
          <p:cNvPr id="77878" name="AutoShape 54"/>
          <p:cNvSpPr>
            <a:spLocks noChangeArrowheads="1"/>
          </p:cNvSpPr>
          <p:nvPr/>
        </p:nvSpPr>
        <p:spPr bwMode="auto">
          <a:xfrm>
            <a:off x="7180539" y="7242877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6053" tIns="61009" rIns="122018" bIns="61009" anchor="ctr"/>
          <a:lstStyle/>
          <a:p>
            <a:r>
              <a:rPr lang="en-US" sz="3700" b="1" dirty="0">
                <a:solidFill>
                  <a:srgbClr val="FFFFFF"/>
                </a:solidFill>
                <a:latin typeface="Calibri" panose="020F0502020204030204" pitchFamily="34" charset="0"/>
              </a:rPr>
              <a:t>D</a:t>
            </a:r>
          </a:p>
        </p:txBody>
      </p:sp>
      <p:sp>
        <p:nvSpPr>
          <p:cNvPr id="77879" name="AutoShape 55"/>
          <p:cNvSpPr>
            <a:spLocks noChangeArrowheads="1"/>
          </p:cNvSpPr>
          <p:nvPr/>
        </p:nvSpPr>
        <p:spPr bwMode="auto">
          <a:xfrm>
            <a:off x="1114100" y="6208988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366053" tIns="61009" rIns="122018" bIns="61009" anchor="ctr"/>
          <a:lstStyle/>
          <a:p>
            <a:r>
              <a:rPr lang="en-US" sz="3700" b="1" dirty="0">
                <a:solidFill>
                  <a:srgbClr val="FFFFFF"/>
                </a:solidFill>
                <a:latin typeface="Calibri" panose="020F0502020204030204" pitchFamily="34" charset="0"/>
              </a:rPr>
              <a:t>A</a:t>
            </a:r>
            <a:endParaRPr lang="en-US" sz="16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80" name="AutoShape 56"/>
          <p:cNvSpPr>
            <a:spLocks noChangeArrowheads="1"/>
          </p:cNvSpPr>
          <p:nvPr/>
        </p:nvSpPr>
        <p:spPr bwMode="auto">
          <a:xfrm>
            <a:off x="1114100" y="7242877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6053" tIns="61009" rIns="122018" bIns="61009" anchor="ctr"/>
          <a:lstStyle/>
          <a:p>
            <a:r>
              <a:rPr lang="en-US" sz="3700" b="1" dirty="0">
                <a:solidFill>
                  <a:srgbClr val="FFFFFF"/>
                </a:solidFill>
                <a:latin typeface="Calibri" panose="020F0502020204030204" pitchFamily="34" charset="0"/>
              </a:rPr>
              <a:t>C</a:t>
            </a:r>
          </a:p>
        </p:txBody>
      </p:sp>
      <p:sp>
        <p:nvSpPr>
          <p:cNvPr id="5" name="StartTimerButton" hidden="1">
            <a:hlinkClick r:id="" action="ppaction://macro?name=StartPhoneTimer">
              <a:snd r:embed="rId13" name="66 Phone-A-Friend-pt2.wav"/>
            </a:hlinkClick>
          </p:cNvPr>
          <p:cNvSpPr/>
          <p:nvPr/>
        </p:nvSpPr>
        <p:spPr>
          <a:xfrm>
            <a:off x="6343810" y="3409136"/>
            <a:ext cx="1220748" cy="1219200"/>
          </a:xfrm>
          <a:prstGeom prst="ellipse">
            <a:avLst/>
          </a:prstGeom>
          <a:solidFill>
            <a:schemeClr val="accent6"/>
          </a:solidFill>
          <a:ln w="38100">
            <a:solidFill>
              <a:srgbClr val="FFFF00"/>
            </a:soli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/>
          <a:lstStyle/>
          <a:p>
            <a:pPr algn="ctr">
              <a:lnSpc>
                <a:spcPts val="1868"/>
              </a:lnSpc>
            </a:pPr>
            <a:r>
              <a:rPr lang="en-US" sz="2100" b="1" dirty="0">
                <a:solidFill>
                  <a:srgbClr val="BBE0E3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START</a:t>
            </a:r>
          </a:p>
          <a:p>
            <a:pPr algn="ctr">
              <a:lnSpc>
                <a:spcPts val="1868"/>
              </a:lnSpc>
            </a:pPr>
            <a:r>
              <a:rPr lang="en-US" sz="2100" b="1" dirty="0">
                <a:solidFill>
                  <a:srgbClr val="BBE0E3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TIMER</a:t>
            </a:r>
          </a:p>
        </p:txBody>
      </p:sp>
      <p:sp>
        <p:nvSpPr>
          <p:cNvPr id="123" name="CloseAskPoll" hidden="1">
            <a:hlinkClick r:id="" action="ppaction://macro?name=EndLifeline"/>
          </p:cNvPr>
          <p:cNvSpPr/>
          <p:nvPr/>
        </p:nvSpPr>
        <p:spPr>
          <a:xfrm>
            <a:off x="10343001" y="2249929"/>
            <a:ext cx="1098673" cy="325012"/>
          </a:xfrm>
          <a:prstGeom prst="rect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61009" rIns="0" bIns="61009" rtlCol="0" anchor="ctr"/>
          <a:lstStyle/>
          <a:p>
            <a:pPr algn="ctr"/>
            <a:r>
              <a:rPr lang="en-US" sz="2100" b="1" dirty="0">
                <a:solidFill>
                  <a:srgbClr val="FFFFFF"/>
                </a:solidFill>
                <a:latin typeface="Arial Black" panose="020B0A04020102020204" pitchFamily="34" charset="0"/>
              </a:rPr>
              <a:t>CLOSE</a:t>
            </a:r>
          </a:p>
        </p:txBody>
      </p:sp>
      <p:sp>
        <p:nvSpPr>
          <p:cNvPr id="124" name="StopPhoneTimer" hidden="1">
            <a:hlinkClick r:id="" action="ppaction://macro?name=EndLifeline"/>
          </p:cNvPr>
          <p:cNvSpPr/>
          <p:nvPr/>
        </p:nvSpPr>
        <p:spPr>
          <a:xfrm>
            <a:off x="6472436" y="4572001"/>
            <a:ext cx="976598" cy="325012"/>
          </a:xfrm>
          <a:prstGeom prst="hexagon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61009" rIns="0" bIns="61009" rtlCol="0" anchor="ctr"/>
          <a:lstStyle/>
          <a:p>
            <a:pPr algn="ctr"/>
            <a:r>
              <a:rPr lang="en-US" sz="2100" b="1" dirty="0">
                <a:solidFill>
                  <a:srgbClr val="FFFFFF"/>
                </a:solidFill>
                <a:latin typeface="Arial Black" panose="020B0A04020102020204" pitchFamily="34" charset="0"/>
              </a:rPr>
              <a:t>END</a:t>
            </a:r>
          </a:p>
        </p:txBody>
      </p:sp>
      <p:grpSp>
        <p:nvGrpSpPr>
          <p:cNvPr id="128" name="FiftyFifty" hidden="1"/>
          <p:cNvGrpSpPr/>
          <p:nvPr/>
        </p:nvGrpSpPr>
        <p:grpSpPr>
          <a:xfrm>
            <a:off x="5211319" y="7945183"/>
            <a:ext cx="1110744" cy="554231"/>
            <a:chOff x="-1855955" y="3274526"/>
            <a:chExt cx="1575210" cy="786985"/>
          </a:xfrm>
        </p:grpSpPr>
        <p:sp>
          <p:nvSpPr>
            <p:cNvPr id="129" name="Lifeline" hidden="1">
              <a:hlinkClick r:id="" action="ppaction://macro?name=FiftyFifty"/>
            </p:cNvPr>
            <p:cNvSpPr/>
            <p:nvPr/>
          </p:nvSpPr>
          <p:spPr>
            <a:xfrm>
              <a:off x="-1855955" y="3274526"/>
              <a:ext cx="1575210" cy="786985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132" name="Picture 131" hidden="1">
              <a:hlinkClick r:id="" action="ppaction://macro?name=FiftyFifty"/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04" t="24368" r="16082" b="32681"/>
            <a:stretch/>
          </p:blipFill>
          <p:spPr>
            <a:xfrm>
              <a:off x="-1670217" y="3446042"/>
              <a:ext cx="1203735" cy="460860"/>
            </a:xfrm>
            <a:prstGeom prst="rect">
              <a:avLst/>
            </a:prstGeom>
          </p:spPr>
        </p:pic>
      </p:grpSp>
      <p:grpSp>
        <p:nvGrpSpPr>
          <p:cNvPr id="133" name="AskAudience" hidden="1"/>
          <p:cNvGrpSpPr/>
          <p:nvPr/>
        </p:nvGrpSpPr>
        <p:grpSpPr>
          <a:xfrm>
            <a:off x="6415464" y="7945183"/>
            <a:ext cx="1110744" cy="554231"/>
            <a:chOff x="-1855955" y="260905"/>
            <a:chExt cx="1575210" cy="786985"/>
          </a:xfrm>
        </p:grpSpPr>
        <p:sp>
          <p:nvSpPr>
            <p:cNvPr id="134" name="Lifeline" hidden="1">
              <a:hlinkClick r:id="" action="ppaction://macro?name=AskAudience"/>
            </p:cNvPr>
            <p:cNvSpPr/>
            <p:nvPr/>
          </p:nvSpPr>
          <p:spPr>
            <a:xfrm>
              <a:off x="-1855955" y="260905"/>
              <a:ext cx="1575210" cy="786985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135" name="Picture 134" hidden="1">
              <a:hlinkClick r:id="" action="ppaction://macro?name=AskAudience"/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92" t="15136" r="19425" b="32640"/>
            <a:stretch/>
          </p:blipFill>
          <p:spPr>
            <a:xfrm>
              <a:off x="-1567615" y="347158"/>
              <a:ext cx="998530" cy="614479"/>
            </a:xfrm>
            <a:prstGeom prst="rect">
              <a:avLst/>
            </a:prstGeom>
          </p:spPr>
        </p:pic>
      </p:grpSp>
      <p:grpSp>
        <p:nvGrpSpPr>
          <p:cNvPr id="147" name="PlusOne" hidden="1"/>
          <p:cNvGrpSpPr/>
          <p:nvPr/>
        </p:nvGrpSpPr>
        <p:grpSpPr>
          <a:xfrm>
            <a:off x="7615570" y="7945183"/>
            <a:ext cx="1110744" cy="554231"/>
            <a:chOff x="-1855955" y="4257568"/>
            <a:chExt cx="1575210" cy="786985"/>
          </a:xfrm>
        </p:grpSpPr>
        <p:sp>
          <p:nvSpPr>
            <p:cNvPr id="148" name="Lifeline" hidden="1">
              <a:hlinkClick r:id="" action="ppaction://macro?name=PlusOne"/>
            </p:cNvPr>
            <p:cNvSpPr/>
            <p:nvPr/>
          </p:nvSpPr>
          <p:spPr>
            <a:xfrm>
              <a:off x="-1855955" y="4257568"/>
              <a:ext cx="1575210" cy="786985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149" name="Picture 148" hidden="1">
              <a:hlinkClick r:id="" action="ppaction://macro?name=PlusOne"/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33" t="28170" r="25335" b="40810"/>
            <a:stretch/>
          </p:blipFill>
          <p:spPr>
            <a:xfrm>
              <a:off x="-1471602" y="4401428"/>
              <a:ext cx="806505" cy="499265"/>
            </a:xfrm>
            <a:prstGeom prst="rect">
              <a:avLst/>
            </a:prstGeom>
          </p:spPr>
        </p:pic>
      </p:grpSp>
      <p:grpSp>
        <p:nvGrpSpPr>
          <p:cNvPr id="150" name="LL1X" hidden="1"/>
          <p:cNvGrpSpPr/>
          <p:nvPr/>
        </p:nvGrpSpPr>
        <p:grpSpPr>
          <a:xfrm>
            <a:off x="5156317" y="7741245"/>
            <a:ext cx="1220748" cy="962104"/>
            <a:chOff x="3862334" y="5805934"/>
            <a:chExt cx="914400" cy="721578"/>
          </a:xfrm>
        </p:grpSpPr>
        <p:sp>
          <p:nvSpPr>
            <p:cNvPr id="151" name="shape" hidden="1"/>
            <p:cNvSpPr/>
            <p:nvPr/>
          </p:nvSpPr>
          <p:spPr>
            <a:xfrm>
              <a:off x="3862334" y="5936597"/>
              <a:ext cx="914400" cy="457200"/>
            </a:xfrm>
            <a:prstGeom prst="ellipse">
              <a:avLst/>
            </a:prstGeom>
            <a:solidFill>
              <a:schemeClr val="tx1">
                <a:alpha val="1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52" name="Fifty" hidden="1"/>
            <p:cNvSpPr/>
            <p:nvPr/>
          </p:nvSpPr>
          <p:spPr>
            <a:xfrm rot="18900000">
              <a:off x="3967135" y="5805934"/>
              <a:ext cx="721578" cy="721578"/>
            </a:xfrm>
            <a:prstGeom prst="plus">
              <a:avLst>
                <a:gd name="adj" fmla="val 40402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3" name="LL2X" hidden="1"/>
          <p:cNvGrpSpPr/>
          <p:nvPr/>
        </p:nvGrpSpPr>
        <p:grpSpPr>
          <a:xfrm>
            <a:off x="6360462" y="7741245"/>
            <a:ext cx="1220748" cy="962104"/>
            <a:chOff x="4764298" y="5805934"/>
            <a:chExt cx="914400" cy="721578"/>
          </a:xfrm>
        </p:grpSpPr>
        <p:sp>
          <p:nvSpPr>
            <p:cNvPr id="154" name="shape" hidden="1"/>
            <p:cNvSpPr/>
            <p:nvPr/>
          </p:nvSpPr>
          <p:spPr>
            <a:xfrm>
              <a:off x="4764298" y="5936597"/>
              <a:ext cx="914400" cy="457200"/>
            </a:xfrm>
            <a:prstGeom prst="ellipse">
              <a:avLst/>
            </a:prstGeom>
            <a:solidFill>
              <a:schemeClr val="tx1">
                <a:alpha val="1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55" name="Audience" hidden="1"/>
            <p:cNvSpPr/>
            <p:nvPr/>
          </p:nvSpPr>
          <p:spPr>
            <a:xfrm rot="18900000">
              <a:off x="4871242" y="5805934"/>
              <a:ext cx="721578" cy="721578"/>
            </a:xfrm>
            <a:prstGeom prst="plus">
              <a:avLst>
                <a:gd name="adj" fmla="val 40402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6" name="LL3X" hidden="1"/>
          <p:cNvGrpSpPr/>
          <p:nvPr/>
        </p:nvGrpSpPr>
        <p:grpSpPr>
          <a:xfrm>
            <a:off x="7560568" y="7741245"/>
            <a:ext cx="1220748" cy="962104"/>
            <a:chOff x="5663236" y="5805934"/>
            <a:chExt cx="914400" cy="721578"/>
          </a:xfrm>
        </p:grpSpPr>
        <p:sp>
          <p:nvSpPr>
            <p:cNvPr id="157" name="shape" hidden="1"/>
            <p:cNvSpPr/>
            <p:nvPr/>
          </p:nvSpPr>
          <p:spPr>
            <a:xfrm>
              <a:off x="5663236" y="5915407"/>
              <a:ext cx="914400" cy="457200"/>
            </a:xfrm>
            <a:prstGeom prst="ellipse">
              <a:avLst/>
            </a:prstGeom>
            <a:solidFill>
              <a:schemeClr val="tx1">
                <a:alpha val="1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4300" dirty="0">
                <a:solidFill>
                  <a:srgbClr val="FFFFFF"/>
                </a:solidFill>
              </a:endParaRPr>
            </a:p>
          </p:txBody>
        </p:sp>
        <p:sp>
          <p:nvSpPr>
            <p:cNvPr id="158" name="Phone" hidden="1"/>
            <p:cNvSpPr/>
            <p:nvPr/>
          </p:nvSpPr>
          <p:spPr>
            <a:xfrm rot="18900000">
              <a:off x="5762648" y="5805934"/>
              <a:ext cx="721578" cy="721578"/>
            </a:xfrm>
            <a:prstGeom prst="plus">
              <a:avLst>
                <a:gd name="adj" fmla="val 40402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0" name="PlusOneText" hidden="1"/>
          <p:cNvSpPr txBox="1"/>
          <p:nvPr/>
        </p:nvSpPr>
        <p:spPr>
          <a:xfrm>
            <a:off x="6252981" y="6394502"/>
            <a:ext cx="1401002" cy="792247"/>
          </a:xfrm>
          <a:prstGeom prst="ellipse">
            <a:avLst/>
          </a:prstGeom>
          <a:solidFill>
            <a:schemeClr val="tx1"/>
          </a:solidFill>
          <a:ln w="44450"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>
            <a:defPPr>
              <a:defRPr lang="en-US"/>
            </a:defPPr>
            <a:lvl1pPr algn="ctr">
              <a:defRPr sz="4000" b="1" spc="-300">
                <a:solidFill>
                  <a:prstClr val="white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en-US" sz="3700" dirty="0">
                <a:sym typeface="Wingdings 2" panose="05020102010507070707" pitchFamily="18" charset="2"/>
              </a:rPr>
              <a:t></a:t>
            </a:r>
            <a:r>
              <a:rPr lang="en-US" dirty="0"/>
              <a:t>1</a:t>
            </a:r>
          </a:p>
        </p:txBody>
      </p:sp>
      <p:sp>
        <p:nvSpPr>
          <p:cNvPr id="161" name="DoubleDipText" hidden="1"/>
          <p:cNvSpPr txBox="1"/>
          <p:nvPr/>
        </p:nvSpPr>
        <p:spPr>
          <a:xfrm>
            <a:off x="6252981" y="6394502"/>
            <a:ext cx="1401002" cy="792247"/>
          </a:xfrm>
          <a:prstGeom prst="ellipse">
            <a:avLst/>
          </a:prstGeom>
          <a:solidFill>
            <a:schemeClr val="tx1"/>
          </a:solidFill>
          <a:ln w="44450"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>
            <a:defPPr>
              <a:defRPr lang="en-US"/>
            </a:defPPr>
            <a:lvl1pPr algn="ctr">
              <a:defRPr sz="4000" b="1" spc="-300">
                <a:solidFill>
                  <a:prstClr val="white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en-US" sz="3700" dirty="0">
                <a:sym typeface="Wingdings 2" panose="05020102010507070707" pitchFamily="18" charset="2"/>
              </a:rPr>
              <a:t></a:t>
            </a:r>
            <a:r>
              <a:rPr lang="en-US" dirty="0"/>
              <a:t>2</a:t>
            </a:r>
          </a:p>
        </p:txBody>
      </p:sp>
      <p:grpSp>
        <p:nvGrpSpPr>
          <p:cNvPr id="138" name="ContinueWon" hidden="1"/>
          <p:cNvGrpSpPr/>
          <p:nvPr/>
        </p:nvGrpSpPr>
        <p:grpSpPr>
          <a:xfrm>
            <a:off x="4356969" y="4784575"/>
            <a:ext cx="5216958" cy="821287"/>
            <a:chOff x="920627" y="206375"/>
            <a:chExt cx="8983609" cy="1416050"/>
          </a:xfrm>
        </p:grpSpPr>
        <p:sp>
          <p:nvSpPr>
            <p:cNvPr id="139" name="WonValue" hidden="1">
              <a:hlinkClick r:id="" action="ppaction://macro?name=NextQuestion"/>
            </p:cNvPr>
            <p:cNvSpPr>
              <a:spLocks noChangeArrowheads="1"/>
            </p:cNvSpPr>
            <p:nvPr/>
          </p:nvSpPr>
          <p:spPr bwMode="auto">
            <a:xfrm>
              <a:off x="920627" y="206375"/>
              <a:ext cx="8983609" cy="1416050"/>
            </a:xfrm>
            <a:prstGeom prst="hexagon">
              <a:avLst>
                <a:gd name="adj" fmla="val 34128"/>
                <a:gd name="vf" fmla="val 115470"/>
              </a:avLst>
            </a:prstGeom>
            <a:gradFill flip="none" rotWithShape="1">
              <a:gsLst>
                <a:gs pos="35000">
                  <a:srgbClr val="0D0D0D"/>
                </a:gs>
                <a:gs pos="100000">
                  <a:srgbClr val="161645"/>
                </a:gs>
              </a:gsLst>
              <a:lin ang="5400000" scaled="1"/>
              <a:tileRect/>
            </a:gradFill>
            <a:ln w="50800" cap="sq">
              <a:gradFill>
                <a:gsLst>
                  <a:gs pos="50000">
                    <a:schemeClr val="accent5">
                      <a:lumMod val="50000"/>
                    </a:schemeClr>
                  </a:gs>
                  <a:gs pos="100000">
                    <a:schemeClr val="accent2"/>
                  </a:gs>
                  <a:gs pos="0">
                    <a:schemeClr val="accent2"/>
                  </a:gs>
                </a:gsLst>
                <a:lin ang="10800000" scaled="0"/>
              </a:gradFill>
              <a:miter lim="800000"/>
            </a:ln>
            <a:effectLst/>
          </p:spPr>
          <p:txBody>
            <a:bodyPr wrap="none" tIns="0" anchor="ctr"/>
            <a:lstStyle/>
            <a:p>
              <a:pPr algn="ctr"/>
              <a:r>
                <a:rPr lang="en-US" sz="5900" b="1">
                  <a:solidFill>
                    <a:srgbClr val="FFFFFF"/>
                  </a:solidFill>
                  <a:latin typeface="Calibri" panose="020F0502020204030204" pitchFamily="34" charset="0"/>
                </a:rPr>
                <a:t>$200</a:t>
              </a:r>
              <a:endParaRPr lang="en-US" sz="5900" b="1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0" name="AutoShape 80" hidden="1"/>
            <p:cNvSpPr>
              <a:spLocks noChangeAspect="1" noChangeArrowheads="1"/>
            </p:cNvSpPr>
            <p:nvPr/>
          </p:nvSpPr>
          <p:spPr bwMode="auto">
            <a:xfrm>
              <a:off x="1096655" y="811067"/>
              <a:ext cx="243460" cy="23591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500">
                <a:solidFill>
                  <a:srgbClr val="000000"/>
                </a:solidFill>
              </a:endParaRPr>
            </a:p>
          </p:txBody>
        </p:sp>
        <p:sp>
          <p:nvSpPr>
            <p:cNvPr id="141" name="AutoShape 81" hidden="1"/>
            <p:cNvSpPr>
              <a:spLocks noChangeAspect="1" noChangeArrowheads="1"/>
            </p:cNvSpPr>
            <p:nvPr/>
          </p:nvSpPr>
          <p:spPr bwMode="auto">
            <a:xfrm>
              <a:off x="9462786" y="811067"/>
              <a:ext cx="243460" cy="23591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500">
                <a:solidFill>
                  <a:srgbClr val="000000"/>
                </a:solidFill>
              </a:endParaRPr>
            </a:p>
          </p:txBody>
        </p:sp>
      </p:grpSp>
      <p:grpSp>
        <p:nvGrpSpPr>
          <p:cNvPr id="118" name="FinalAnswer" hidden="1"/>
          <p:cNvGrpSpPr/>
          <p:nvPr/>
        </p:nvGrpSpPr>
        <p:grpSpPr>
          <a:xfrm>
            <a:off x="3269455" y="4266360"/>
            <a:ext cx="7432448" cy="1414031"/>
            <a:chOff x="2448982" y="3199770"/>
            <a:chExt cx="5567268" cy="1060523"/>
          </a:xfrm>
        </p:grpSpPr>
        <p:sp>
          <p:nvSpPr>
            <p:cNvPr id="119" name="Hexagon 118" hidden="1"/>
            <p:cNvSpPr/>
            <p:nvPr/>
          </p:nvSpPr>
          <p:spPr>
            <a:xfrm>
              <a:off x="2448982" y="3199770"/>
              <a:ext cx="5567268" cy="1060523"/>
            </a:xfrm>
            <a:prstGeom prst="hexagon">
              <a:avLst/>
            </a:prstGeom>
            <a:gradFill flip="none" rotWithShape="1">
              <a:gsLst>
                <a:gs pos="35000">
                  <a:srgbClr val="002060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50800"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0" name="Freeform 119" hidden="1"/>
            <p:cNvSpPr/>
            <p:nvPr/>
          </p:nvSpPr>
          <p:spPr>
            <a:xfrm>
              <a:off x="2513697" y="3199770"/>
              <a:ext cx="5437838" cy="400832"/>
            </a:xfrm>
            <a:custGeom>
              <a:avLst/>
              <a:gdLst>
                <a:gd name="connsiteX0" fmla="*/ 200416 w 5437838"/>
                <a:gd name="connsiteY0" fmla="*/ 0 h 400832"/>
                <a:gd name="connsiteX1" fmla="*/ 5237422 w 5437838"/>
                <a:gd name="connsiteY1" fmla="*/ 0 h 400832"/>
                <a:gd name="connsiteX2" fmla="*/ 5437838 w 5437838"/>
                <a:gd name="connsiteY2" fmla="*/ 400832 h 400832"/>
                <a:gd name="connsiteX3" fmla="*/ 0 w 5437838"/>
                <a:gd name="connsiteY3" fmla="*/ 400832 h 40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37838" h="400832">
                  <a:moveTo>
                    <a:pt x="200416" y="0"/>
                  </a:moveTo>
                  <a:lnTo>
                    <a:pt x="5237422" y="0"/>
                  </a:lnTo>
                  <a:lnTo>
                    <a:pt x="5437838" y="400832"/>
                  </a:lnTo>
                  <a:lnTo>
                    <a:pt x="0" y="400832"/>
                  </a:lnTo>
                  <a:close/>
                </a:path>
              </a:pathLst>
            </a:custGeom>
            <a:solidFill>
              <a:schemeClr val="tx1"/>
            </a:solidFill>
            <a:ln w="76200"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</a:rPr>
                <a:t>IS THAT YOUR FINAL ANSWER?</a:t>
              </a:r>
            </a:p>
          </p:txBody>
        </p:sp>
        <p:sp>
          <p:nvSpPr>
            <p:cNvPr id="121" name="FinalNo" hidden="1">
              <a:hlinkClick r:id="" action="ppaction://macro?name=FinalAnswer"/>
            </p:cNvPr>
            <p:cNvSpPr>
              <a:spLocks noChangeArrowheads="1"/>
            </p:cNvSpPr>
            <p:nvPr/>
          </p:nvSpPr>
          <p:spPr bwMode="auto">
            <a:xfrm>
              <a:off x="5384605" y="3701495"/>
              <a:ext cx="2286000" cy="457200"/>
            </a:xfrm>
            <a:prstGeom prst="hexagon">
              <a:avLst/>
            </a:prstGeom>
            <a:noFill/>
            <a:ln w="19050">
              <a:solidFill>
                <a:srgbClr val="3366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r>
                <a:rPr lang="en-US" altLang="en-US" sz="3700" b="1" dirty="0">
                  <a:solidFill>
                    <a:srgbClr val="FFFFFF"/>
                  </a:solidFill>
                </a:rPr>
                <a:t>NO</a:t>
              </a:r>
            </a:p>
          </p:txBody>
        </p:sp>
        <p:sp>
          <p:nvSpPr>
            <p:cNvPr id="122" name="FinalYes" hidden="1">
              <a:hlinkClick r:id="" action="ppaction://macro?name=FinalAnswer"/>
            </p:cNvPr>
            <p:cNvSpPr>
              <a:spLocks noChangeArrowheads="1"/>
            </p:cNvSpPr>
            <p:nvPr/>
          </p:nvSpPr>
          <p:spPr bwMode="auto">
            <a:xfrm>
              <a:off x="2793170" y="3701495"/>
              <a:ext cx="2286000" cy="457200"/>
            </a:xfrm>
            <a:prstGeom prst="hexagon">
              <a:avLst/>
            </a:prstGeom>
            <a:noFill/>
            <a:ln w="19050">
              <a:solidFill>
                <a:srgbClr val="3366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r>
                <a:rPr lang="en-US" altLang="en-US" sz="3700" b="1" dirty="0">
                  <a:solidFill>
                    <a:srgbClr val="FFFFFF"/>
                  </a:solidFill>
                </a:rPr>
                <a:t>YES</a:t>
              </a:r>
            </a:p>
          </p:txBody>
        </p:sp>
      </p:grpSp>
      <p:sp>
        <p:nvSpPr>
          <p:cNvPr id="131" name="Start">
            <a:hlinkClick r:id="" action="ppaction://macro?name=StartFastestFinger"/>
            <a:extLst>
              <a:ext uri="{FF2B5EF4-FFF2-40B4-BE49-F238E27FC236}">
                <a16:creationId xmlns:a16="http://schemas.microsoft.com/office/drawing/2014/main" xmlns="" id="{3A3F7E8E-943E-490B-8169-69FB17E7F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744" y="8772181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>
                <a:solidFill>
                  <a:srgbClr val="FFFFFF"/>
                </a:solidFill>
              </a:rPr>
              <a:t>Bắt đầu </a:t>
            </a:r>
            <a:endParaRPr lang="en-US" altLang="en-US" b="1" dirty="0">
              <a:solidFill>
                <a:srgbClr val="FFFFFF"/>
              </a:solidFill>
            </a:endParaRPr>
          </a:p>
        </p:txBody>
      </p:sp>
      <p:pic>
        <p:nvPicPr>
          <p:cNvPr id="159" name="Countdown Timer 60 seconds ( v 263 ) circle clock with sound effects 4k">
            <a:hlinkClick r:id="" action="ppaction://media"/>
            <a:extLst>
              <a:ext uri="{FF2B5EF4-FFF2-40B4-BE49-F238E27FC236}">
                <a16:creationId xmlns:a16="http://schemas.microsoft.com/office/drawing/2014/main" xmlns="" id="{F8747D55-8924-4EED-975F-A33AA844AE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/>
          <a:srcRect l="21738" r="21801"/>
          <a:stretch/>
        </p:blipFill>
        <p:spPr>
          <a:xfrm>
            <a:off x="14026197" y="7399984"/>
            <a:ext cx="1849617" cy="1724483"/>
          </a:xfrm>
          <a:prstGeom prst="flowChartConnector">
            <a:avLst/>
          </a:prstGeom>
        </p:spPr>
      </p:pic>
      <p:pic>
        <p:nvPicPr>
          <p:cNvPr id="162" name="Kbc (1)">
            <a:hlinkClick r:id="" action="ppaction://media"/>
            <a:extLst>
              <a:ext uri="{FF2B5EF4-FFF2-40B4-BE49-F238E27FC236}">
                <a16:creationId xmlns:a16="http://schemas.microsoft.com/office/drawing/2014/main" xmlns="" id="{17A62169-2105-4848-8BB4-D7F7BF9BF5D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5658824" y="9557157"/>
            <a:ext cx="497177" cy="496547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</p:pic>
      <p:sp>
        <p:nvSpPr>
          <p:cNvPr id="107" name="QuestionText">
            <a:hlinkClick r:id="" action="ppaction://macro?name=ShowAnswers"/>
          </p:cNvPr>
          <p:cNvSpPr>
            <a:spLocks noChangeArrowheads="1"/>
          </p:cNvSpPr>
          <p:nvPr/>
        </p:nvSpPr>
        <p:spPr bwMode="auto">
          <a:xfrm>
            <a:off x="964505" y="275167"/>
            <a:ext cx="11993352" cy="3065433"/>
          </a:xfrm>
          <a:prstGeom prst="hexagon">
            <a:avLst>
              <a:gd name="adj" fmla="val 34128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76200">
            <a:gradFill>
              <a:gsLst>
                <a:gs pos="50000">
                  <a:schemeClr val="accent5">
                    <a:lumMod val="50000"/>
                  </a:schemeClr>
                </a:gs>
                <a:gs pos="100000">
                  <a:schemeClr val="accent2"/>
                </a:gs>
                <a:gs pos="0">
                  <a:schemeClr val="accent2"/>
                </a:gs>
              </a:gsLst>
              <a:lin ang="10800000" scaled="0"/>
            </a:gradFill>
          </a:ln>
          <a:effectLst/>
        </p:spPr>
        <p:txBody>
          <a:bodyPr wrap="none" lIns="122018" tIns="61009" rIns="122018" bIns="61009" anchor="t" anchorCtr="0"/>
          <a:lstStyle/>
          <a:p>
            <a:pPr algn="ctr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Xem bảng thống kê và trả lời câu hỏi:</a:t>
            </a:r>
          </a:p>
          <a:p>
            <a:pPr algn="ctr"/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just"/>
            <a:r>
              <a:rPr lang="en-US" smtClean="0">
                <a:solidFill>
                  <a:srgbClr val="FFFFFF"/>
                </a:solidFill>
                <a:latin typeface="Calibri" panose="020F0502020204030204" pitchFamily="34" charset="0"/>
              </a:rPr>
              <a:t>Lớp 3A có bao nhiêu học sinh hoàn thành ?</a:t>
            </a:r>
            <a:endParaRPr 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08" name="Table 10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676689"/>
              </p:ext>
            </p:extLst>
          </p:nvPr>
        </p:nvGraphicFramePr>
        <p:xfrm>
          <a:off x="2466279" y="1183876"/>
          <a:ext cx="8851498" cy="153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549"/>
                <a:gridCol w="2442754"/>
                <a:gridCol w="2364378"/>
                <a:gridCol w="2455817"/>
              </a:tblGrid>
              <a:tr h="512775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Lớp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HTT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HT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CHT</a:t>
                      </a:r>
                      <a:endParaRPr lang="en-US"/>
                    </a:p>
                  </a:txBody>
                  <a:tcPr/>
                </a:tc>
              </a:tr>
              <a:tr h="512775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3A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30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0</a:t>
                      </a:r>
                      <a:endParaRPr lang="en-US"/>
                    </a:p>
                  </a:txBody>
                  <a:tcPr/>
                </a:tc>
              </a:tr>
              <a:tr h="512775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3B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27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6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3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7453852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778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9" dur="500" fill="hold"/>
                                        <p:tgtEl>
                                          <p:spTgt spid="778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778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778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59"/>
                </p:tgtEl>
              </p:cMediaNode>
            </p:video>
            <p:audio>
              <p:cMediaNode vol="57576" numSld="999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2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78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9 Who's Was Correct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78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1 $1,000,000 Lo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78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1 $1,000,000 Lo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78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1 $1,000,000 Lo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2"/>
                  </p:tgtEl>
                </p:cond>
              </p:nextCondLst>
            </p:seq>
          </p:childTnLst>
        </p:cTn>
      </p:par>
    </p:tnLst>
    <p:bldLst>
      <p:bldP spid="77881" grpId="0" animBg="1"/>
      <p:bldP spid="77862" grpId="0" animBg="1"/>
      <p:bldP spid="77861" grpId="0" animBg="1"/>
      <p:bldP spid="77864" grpId="0" animBg="1"/>
      <p:bldP spid="7786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3716</TotalTime>
  <Words>106</Words>
  <Application>Microsoft Office PowerPoint</Application>
  <PresentationFormat>Custom</PresentationFormat>
  <Paragraphs>63</Paragraphs>
  <Slides>1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716</cp:revision>
  <dcterms:created xsi:type="dcterms:W3CDTF">2019-02-27T07:30:53Z</dcterms:created>
  <dcterms:modified xsi:type="dcterms:W3CDTF">2022-08-07T00:35:35Z</dcterms:modified>
</cp:coreProperties>
</file>